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9" r:id="rId13"/>
    <p:sldId id="280" r:id="rId14"/>
    <p:sldId id="281" r:id="rId15"/>
    <p:sldId id="298" r:id="rId16"/>
    <p:sldId id="282" r:id="rId17"/>
    <p:sldId id="283" r:id="rId18"/>
    <p:sldId id="284" r:id="rId19"/>
    <p:sldId id="285" r:id="rId20"/>
    <p:sldId id="286" r:id="rId21"/>
    <p:sldId id="287" r:id="rId22"/>
    <p:sldId id="299" r:id="rId23"/>
    <p:sldId id="300" r:id="rId24"/>
    <p:sldId id="301" r:id="rId25"/>
    <p:sldId id="302" r:id="rId26"/>
    <p:sldId id="303" r:id="rId27"/>
    <p:sldId id="268" r:id="rId28"/>
    <p:sldId id="269" r:id="rId29"/>
    <p:sldId id="270" r:id="rId30"/>
    <p:sldId id="276" r:id="rId31"/>
    <p:sldId id="271" r:id="rId32"/>
    <p:sldId id="273" r:id="rId33"/>
    <p:sldId id="272" r:id="rId34"/>
    <p:sldId id="274" r:id="rId35"/>
    <p:sldId id="275" r:id="rId36"/>
    <p:sldId id="277" r:id="rId37"/>
    <p:sldId id="288" r:id="rId38"/>
    <p:sldId id="289" r:id="rId39"/>
    <p:sldId id="290" r:id="rId40"/>
    <p:sldId id="291" r:id="rId41"/>
    <p:sldId id="293" r:id="rId42"/>
    <p:sldId id="292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017F0-C305-40D8-A31F-866DB29628B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5F975A-7EF6-4CC8-93E7-3D0C1735C1F7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10EA1482-BF8C-4BC8-8851-2B6AE7A87FDA}" type="parTrans" cxnId="{EDDDB0B5-43C3-4B8C-A56F-A78A28FD7C55}">
      <dgm:prSet/>
      <dgm:spPr/>
      <dgm:t>
        <a:bodyPr/>
        <a:lstStyle/>
        <a:p>
          <a:pPr latinLnBrk="1"/>
          <a:endParaRPr lang="ko-KR" altLang="en-US"/>
        </a:p>
      </dgm:t>
    </dgm:pt>
    <dgm:pt modelId="{02605F50-D2DE-4B8C-AEAB-014EB0288EFA}" type="sibTrans" cxnId="{EDDDB0B5-43C3-4B8C-A56F-A78A28FD7C55}">
      <dgm:prSet/>
      <dgm:spPr/>
      <dgm:t>
        <a:bodyPr/>
        <a:lstStyle/>
        <a:p>
          <a:pPr latinLnBrk="1"/>
          <a:endParaRPr lang="ko-KR" altLang="en-US"/>
        </a:p>
      </dgm:t>
    </dgm:pt>
    <dgm:pt modelId="{8A0A4734-FDE7-4984-92D1-4CAF06F8B2F6}">
      <dgm:prSet phldrT="[텍스트]"/>
      <dgm:spPr/>
      <dgm:t>
        <a:bodyPr/>
        <a:lstStyle/>
        <a:p>
          <a:pPr latinLnBrk="1"/>
          <a:r>
            <a:rPr lang="ko-KR" altLang="en-US" dirty="0" smtClean="0"/>
            <a:t>작동과정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C2AEB9E3-1E55-47BA-8C15-2AC38A6EB62A}" type="parTrans" cxnId="{A5F58C27-A6FE-4502-ADB9-44562E7C04CD}">
      <dgm:prSet/>
      <dgm:spPr/>
      <dgm:t>
        <a:bodyPr/>
        <a:lstStyle/>
        <a:p>
          <a:pPr latinLnBrk="1"/>
          <a:endParaRPr lang="ko-KR" altLang="en-US"/>
        </a:p>
      </dgm:t>
    </dgm:pt>
    <dgm:pt modelId="{1EAEE958-D62F-4B97-BCD6-CF52ADE75285}" type="sibTrans" cxnId="{A5F58C27-A6FE-4502-ADB9-44562E7C04CD}">
      <dgm:prSet/>
      <dgm:spPr/>
      <dgm:t>
        <a:bodyPr/>
        <a:lstStyle/>
        <a:p>
          <a:pPr latinLnBrk="1"/>
          <a:endParaRPr lang="ko-KR" altLang="en-US"/>
        </a:p>
      </dgm:t>
    </dgm:pt>
    <dgm:pt modelId="{54384129-B4CA-4DAB-BABD-DCAE84282FF0}">
      <dgm:prSet phldrT="[텍스트]"/>
      <dgm:spPr/>
      <dgm:t>
        <a:bodyPr/>
        <a:lstStyle/>
        <a:p>
          <a:pPr latinLnBrk="1"/>
          <a:r>
            <a:rPr lang="ko-KR" altLang="en-US" dirty="0" smtClean="0"/>
            <a:t>시작화면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B0704A85-C39C-45A5-B62C-DFE9033E8C9E}" type="parTrans" cxnId="{25CC0B11-FBDE-43A7-AAA1-07DBB01DECD5}">
      <dgm:prSet/>
      <dgm:spPr/>
    </dgm:pt>
    <dgm:pt modelId="{A3E5A149-91F6-4BE0-81D6-74D60932DFF5}" type="sibTrans" cxnId="{25CC0B11-FBDE-43A7-AAA1-07DBB01DECD5}">
      <dgm:prSet/>
      <dgm:spPr/>
    </dgm:pt>
    <dgm:pt modelId="{443C9B1D-2AA9-4DC8-B53D-E089657D7EF2}" type="pres">
      <dgm:prSet presAssocID="{995017F0-C305-40D8-A31F-866DB29628B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5B3D8-7842-4E0C-9416-197EDB518DCF}" type="pres">
      <dgm:prSet presAssocID="{995017F0-C305-40D8-A31F-866DB29628B5}" presName="Name1" presStyleCnt="0"/>
      <dgm:spPr/>
    </dgm:pt>
    <dgm:pt modelId="{DC180131-0933-4F8C-B9FB-4C6B441E44FB}" type="pres">
      <dgm:prSet presAssocID="{995017F0-C305-40D8-A31F-866DB29628B5}" presName="cycle" presStyleCnt="0"/>
      <dgm:spPr/>
    </dgm:pt>
    <dgm:pt modelId="{98E67E71-11DF-43EF-A3C1-6A1E9A31BD0B}" type="pres">
      <dgm:prSet presAssocID="{995017F0-C305-40D8-A31F-866DB29628B5}" presName="srcNode" presStyleLbl="node1" presStyleIdx="0" presStyleCnt="3"/>
      <dgm:spPr/>
    </dgm:pt>
    <dgm:pt modelId="{C8E07345-1F10-4089-84F7-D84923115EAA}" type="pres">
      <dgm:prSet presAssocID="{995017F0-C305-40D8-A31F-866DB29628B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9342B69-57C0-4DDE-9D57-DDECF3BB7262}" type="pres">
      <dgm:prSet presAssocID="{995017F0-C305-40D8-A31F-866DB29628B5}" presName="extraNode" presStyleLbl="node1" presStyleIdx="0" presStyleCnt="3"/>
      <dgm:spPr/>
    </dgm:pt>
    <dgm:pt modelId="{B20EA893-F465-44C9-B4FA-BB427F0FB9B6}" type="pres">
      <dgm:prSet presAssocID="{995017F0-C305-40D8-A31F-866DB29628B5}" presName="dstNode" presStyleLbl="node1" presStyleIdx="0" presStyleCnt="3"/>
      <dgm:spPr/>
    </dgm:pt>
    <dgm:pt modelId="{94979AC2-71AC-4D50-B4D4-9F7977C7507A}" type="pres">
      <dgm:prSet presAssocID="{F75F975A-7EF6-4CC8-93E7-3D0C1735C1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3111A7-4F79-494D-8FA9-DFE0BF66BFF3}" type="pres">
      <dgm:prSet presAssocID="{F75F975A-7EF6-4CC8-93E7-3D0C1735C1F7}" presName="accent_1" presStyleCnt="0"/>
      <dgm:spPr/>
    </dgm:pt>
    <dgm:pt modelId="{D7DF98A3-8514-438B-A981-1674795EBF77}" type="pres">
      <dgm:prSet presAssocID="{F75F975A-7EF6-4CC8-93E7-3D0C1735C1F7}" presName="accentRepeatNode" presStyleLbl="solidFgAcc1" presStyleIdx="0" presStyleCnt="3"/>
      <dgm:spPr/>
    </dgm:pt>
    <dgm:pt modelId="{7317C927-8058-4528-A656-A75360EED11D}" type="pres">
      <dgm:prSet presAssocID="{8A0A4734-FDE7-4984-92D1-4CAF06F8B2F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880365-71ED-4407-9825-C8AE053557DE}" type="pres">
      <dgm:prSet presAssocID="{8A0A4734-FDE7-4984-92D1-4CAF06F8B2F6}" presName="accent_2" presStyleCnt="0"/>
      <dgm:spPr/>
    </dgm:pt>
    <dgm:pt modelId="{1A61B516-9342-469A-96AF-C42DF3133A43}" type="pres">
      <dgm:prSet presAssocID="{8A0A4734-FDE7-4984-92D1-4CAF06F8B2F6}" presName="accentRepeatNode" presStyleLbl="solidFgAcc1" presStyleIdx="1" presStyleCnt="3"/>
      <dgm:spPr/>
    </dgm:pt>
    <dgm:pt modelId="{7855B9F4-B064-4ABD-B63F-B9FB78F423F2}" type="pres">
      <dgm:prSet presAssocID="{54384129-B4CA-4DAB-BABD-DCAE84282FF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B061ED-7C93-49F1-BD7B-04A848F25E5F}" type="pres">
      <dgm:prSet presAssocID="{54384129-B4CA-4DAB-BABD-DCAE84282FF0}" presName="accent_3" presStyleCnt="0"/>
      <dgm:spPr/>
    </dgm:pt>
    <dgm:pt modelId="{0473544D-84CF-4373-91D3-EF3A9E9E18AF}" type="pres">
      <dgm:prSet presAssocID="{54384129-B4CA-4DAB-BABD-DCAE84282FF0}" presName="accentRepeatNode" presStyleLbl="solidFgAcc1" presStyleIdx="2" presStyleCnt="3"/>
      <dgm:spPr/>
    </dgm:pt>
  </dgm:ptLst>
  <dgm:cxnLst>
    <dgm:cxn modelId="{3E4D5712-5EA6-4A2F-8FF8-1BBAAA1F2BD2}" type="presOf" srcId="{02605F50-D2DE-4B8C-AEAB-014EB0288EFA}" destId="{C8E07345-1F10-4089-84F7-D84923115EAA}" srcOrd="0" destOrd="0" presId="urn:microsoft.com/office/officeart/2008/layout/VerticalCurvedList"/>
    <dgm:cxn modelId="{0F1E470E-38F3-4745-98E5-88E28427B911}" type="presOf" srcId="{F75F975A-7EF6-4CC8-93E7-3D0C1735C1F7}" destId="{94979AC2-71AC-4D50-B4D4-9F7977C7507A}" srcOrd="0" destOrd="0" presId="urn:microsoft.com/office/officeart/2008/layout/VerticalCurvedList"/>
    <dgm:cxn modelId="{77017C25-F3E0-4C02-8C77-EEF38BE4D11D}" type="presOf" srcId="{995017F0-C305-40D8-A31F-866DB29628B5}" destId="{443C9B1D-2AA9-4DC8-B53D-E089657D7EF2}" srcOrd="0" destOrd="0" presId="urn:microsoft.com/office/officeart/2008/layout/VerticalCurvedList"/>
    <dgm:cxn modelId="{6B61B006-0CC2-4DAD-AE66-F6FB82101BE7}" type="presOf" srcId="{54384129-B4CA-4DAB-BABD-DCAE84282FF0}" destId="{7855B9F4-B064-4ABD-B63F-B9FB78F423F2}" srcOrd="0" destOrd="0" presId="urn:microsoft.com/office/officeart/2008/layout/VerticalCurvedList"/>
    <dgm:cxn modelId="{A5F58C27-A6FE-4502-ADB9-44562E7C04CD}" srcId="{995017F0-C305-40D8-A31F-866DB29628B5}" destId="{8A0A4734-FDE7-4984-92D1-4CAF06F8B2F6}" srcOrd="1" destOrd="0" parTransId="{C2AEB9E3-1E55-47BA-8C15-2AC38A6EB62A}" sibTransId="{1EAEE958-D62F-4B97-BCD6-CF52ADE75285}"/>
    <dgm:cxn modelId="{EDDDB0B5-43C3-4B8C-A56F-A78A28FD7C55}" srcId="{995017F0-C305-40D8-A31F-866DB29628B5}" destId="{F75F975A-7EF6-4CC8-93E7-3D0C1735C1F7}" srcOrd="0" destOrd="0" parTransId="{10EA1482-BF8C-4BC8-8851-2B6AE7A87FDA}" sibTransId="{02605F50-D2DE-4B8C-AEAB-014EB0288EFA}"/>
    <dgm:cxn modelId="{69AF6168-98A3-4529-8E65-46B16166FB4E}" type="presOf" srcId="{8A0A4734-FDE7-4984-92D1-4CAF06F8B2F6}" destId="{7317C927-8058-4528-A656-A75360EED11D}" srcOrd="0" destOrd="0" presId="urn:microsoft.com/office/officeart/2008/layout/VerticalCurvedList"/>
    <dgm:cxn modelId="{25CC0B11-FBDE-43A7-AAA1-07DBB01DECD5}" srcId="{995017F0-C305-40D8-A31F-866DB29628B5}" destId="{54384129-B4CA-4DAB-BABD-DCAE84282FF0}" srcOrd="2" destOrd="0" parTransId="{B0704A85-C39C-45A5-B62C-DFE9033E8C9E}" sibTransId="{A3E5A149-91F6-4BE0-81D6-74D60932DFF5}"/>
    <dgm:cxn modelId="{879E1549-81A7-483D-97B1-27B5511184CC}" type="presParOf" srcId="{443C9B1D-2AA9-4DC8-B53D-E089657D7EF2}" destId="{96E5B3D8-7842-4E0C-9416-197EDB518DCF}" srcOrd="0" destOrd="0" presId="urn:microsoft.com/office/officeart/2008/layout/VerticalCurvedList"/>
    <dgm:cxn modelId="{9CB6B1E7-EA10-4DB6-86B0-9F0323DC55DA}" type="presParOf" srcId="{96E5B3D8-7842-4E0C-9416-197EDB518DCF}" destId="{DC180131-0933-4F8C-B9FB-4C6B441E44FB}" srcOrd="0" destOrd="0" presId="urn:microsoft.com/office/officeart/2008/layout/VerticalCurvedList"/>
    <dgm:cxn modelId="{A7A20FA2-1710-4656-AC41-FA257F220E26}" type="presParOf" srcId="{DC180131-0933-4F8C-B9FB-4C6B441E44FB}" destId="{98E67E71-11DF-43EF-A3C1-6A1E9A31BD0B}" srcOrd="0" destOrd="0" presId="urn:microsoft.com/office/officeart/2008/layout/VerticalCurvedList"/>
    <dgm:cxn modelId="{89163283-0659-4D55-9401-1FF536C76891}" type="presParOf" srcId="{DC180131-0933-4F8C-B9FB-4C6B441E44FB}" destId="{C8E07345-1F10-4089-84F7-D84923115EAA}" srcOrd="1" destOrd="0" presId="urn:microsoft.com/office/officeart/2008/layout/VerticalCurvedList"/>
    <dgm:cxn modelId="{123014AA-FF56-48FC-BCE0-74593279F5E0}" type="presParOf" srcId="{DC180131-0933-4F8C-B9FB-4C6B441E44FB}" destId="{E9342B69-57C0-4DDE-9D57-DDECF3BB7262}" srcOrd="2" destOrd="0" presId="urn:microsoft.com/office/officeart/2008/layout/VerticalCurvedList"/>
    <dgm:cxn modelId="{732BEE8A-78E7-4BEB-BA09-8D339A325AE7}" type="presParOf" srcId="{DC180131-0933-4F8C-B9FB-4C6B441E44FB}" destId="{B20EA893-F465-44C9-B4FA-BB427F0FB9B6}" srcOrd="3" destOrd="0" presId="urn:microsoft.com/office/officeart/2008/layout/VerticalCurvedList"/>
    <dgm:cxn modelId="{C635E1D4-7927-4AEE-80BD-614FD3D9BE00}" type="presParOf" srcId="{96E5B3D8-7842-4E0C-9416-197EDB518DCF}" destId="{94979AC2-71AC-4D50-B4D4-9F7977C7507A}" srcOrd="1" destOrd="0" presId="urn:microsoft.com/office/officeart/2008/layout/VerticalCurvedList"/>
    <dgm:cxn modelId="{1CECC721-3C15-4DB6-97DE-251C9AAD0462}" type="presParOf" srcId="{96E5B3D8-7842-4E0C-9416-197EDB518DCF}" destId="{233111A7-4F79-494D-8FA9-DFE0BF66BFF3}" srcOrd="2" destOrd="0" presId="urn:microsoft.com/office/officeart/2008/layout/VerticalCurvedList"/>
    <dgm:cxn modelId="{137C76A5-9EB0-4295-8A78-9CDD66C36B28}" type="presParOf" srcId="{233111A7-4F79-494D-8FA9-DFE0BF66BFF3}" destId="{D7DF98A3-8514-438B-A981-1674795EBF77}" srcOrd="0" destOrd="0" presId="urn:microsoft.com/office/officeart/2008/layout/VerticalCurvedList"/>
    <dgm:cxn modelId="{D8D8B1A1-9DAC-4041-ADDC-6B929DD0426F}" type="presParOf" srcId="{96E5B3D8-7842-4E0C-9416-197EDB518DCF}" destId="{7317C927-8058-4528-A656-A75360EED11D}" srcOrd="3" destOrd="0" presId="urn:microsoft.com/office/officeart/2008/layout/VerticalCurvedList"/>
    <dgm:cxn modelId="{AB620EDA-E782-4B98-B29F-A59E75D63B66}" type="presParOf" srcId="{96E5B3D8-7842-4E0C-9416-197EDB518DCF}" destId="{2C880365-71ED-4407-9825-C8AE053557DE}" srcOrd="4" destOrd="0" presId="urn:microsoft.com/office/officeart/2008/layout/VerticalCurvedList"/>
    <dgm:cxn modelId="{0616D8FE-3ED1-4DE6-AA4F-E14149ECA4CD}" type="presParOf" srcId="{2C880365-71ED-4407-9825-C8AE053557DE}" destId="{1A61B516-9342-469A-96AF-C42DF3133A43}" srcOrd="0" destOrd="0" presId="urn:microsoft.com/office/officeart/2008/layout/VerticalCurvedList"/>
    <dgm:cxn modelId="{FB45C3D0-4689-4465-AFB1-69BDE56C3607}" type="presParOf" srcId="{96E5B3D8-7842-4E0C-9416-197EDB518DCF}" destId="{7855B9F4-B064-4ABD-B63F-B9FB78F423F2}" srcOrd="5" destOrd="0" presId="urn:microsoft.com/office/officeart/2008/layout/VerticalCurvedList"/>
    <dgm:cxn modelId="{8A7E7CA6-FE41-45A1-8DEE-C5A2BD7F9A2A}" type="presParOf" srcId="{96E5B3D8-7842-4E0C-9416-197EDB518DCF}" destId="{61B061ED-7C93-49F1-BD7B-04A848F25E5F}" srcOrd="6" destOrd="0" presId="urn:microsoft.com/office/officeart/2008/layout/VerticalCurvedList"/>
    <dgm:cxn modelId="{B8658DEF-FA95-4CA8-A9C0-3C8592B56C7A}" type="presParOf" srcId="{61B061ED-7C93-49F1-BD7B-04A848F25E5F}" destId="{0473544D-84CF-4373-91D3-EF3A9E9E18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9736E-5F2A-40E6-9E9C-5E257311E68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D53087DE-8ED5-471D-9E5F-444B50F90219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프로젝트 기획</a:t>
          </a:r>
          <a:endParaRPr lang="ko-KR" altLang="en-US" sz="2000" dirty="0"/>
        </a:p>
      </dgm:t>
    </dgm:pt>
    <dgm:pt modelId="{31CC7336-4964-4C39-8662-6D11C4007E91}" type="parTrans" cxnId="{BC26980E-E5FA-40CE-B7AF-D833C2945941}">
      <dgm:prSet/>
      <dgm:spPr/>
      <dgm:t>
        <a:bodyPr/>
        <a:lstStyle/>
        <a:p>
          <a:pPr latinLnBrk="1"/>
          <a:endParaRPr lang="ko-KR" altLang="en-US"/>
        </a:p>
      </dgm:t>
    </dgm:pt>
    <dgm:pt modelId="{39859F08-3E77-4360-954F-97BCE4233EF6}" type="sibTrans" cxnId="{BC26980E-E5FA-40CE-B7AF-D833C2945941}">
      <dgm:prSet/>
      <dgm:spPr/>
      <dgm:t>
        <a:bodyPr/>
        <a:lstStyle/>
        <a:p>
          <a:pPr latinLnBrk="1"/>
          <a:endParaRPr lang="ko-KR" altLang="en-US"/>
        </a:p>
      </dgm:t>
    </dgm:pt>
    <dgm:pt modelId="{284D6645-D6FE-4687-B516-9B629897BAB1}">
      <dgm:prSet phldrT="[텍스트]"/>
      <dgm:spPr/>
      <dgm:t>
        <a:bodyPr/>
        <a:lstStyle/>
        <a:p>
          <a:pPr latinLnBrk="1"/>
          <a:r>
            <a:rPr lang="en-US" altLang="ko-KR" dirty="0" smtClean="0"/>
            <a:t>UI/UX </a:t>
          </a:r>
          <a:r>
            <a:rPr lang="ko-KR" altLang="en-US" dirty="0" smtClean="0"/>
            <a:t>설계</a:t>
          </a:r>
          <a:endParaRPr lang="ko-KR" altLang="en-US" dirty="0"/>
        </a:p>
      </dgm:t>
    </dgm:pt>
    <dgm:pt modelId="{74239E5A-9A09-4B13-A4D8-AA36BF413643}" type="parTrans" cxnId="{7685699F-F1FF-486D-9BD7-EFACD0A6D548}">
      <dgm:prSet/>
      <dgm:spPr/>
      <dgm:t>
        <a:bodyPr/>
        <a:lstStyle/>
        <a:p>
          <a:pPr latinLnBrk="1"/>
          <a:endParaRPr lang="ko-KR" altLang="en-US"/>
        </a:p>
      </dgm:t>
    </dgm:pt>
    <dgm:pt modelId="{0C7AC6EC-54D6-4CDA-AB70-8DA1FB57E5B2}" type="sibTrans" cxnId="{7685699F-F1FF-486D-9BD7-EFACD0A6D548}">
      <dgm:prSet/>
      <dgm:spPr/>
      <dgm:t>
        <a:bodyPr/>
        <a:lstStyle/>
        <a:p>
          <a:pPr latinLnBrk="1"/>
          <a:endParaRPr lang="ko-KR" altLang="en-US"/>
        </a:p>
      </dgm:t>
    </dgm:pt>
    <dgm:pt modelId="{92A39E57-4E0C-49F8-B60F-1E0180E8DBBB}">
      <dgm:prSet phldrT="[텍스트]"/>
      <dgm:spPr/>
      <dgm:t>
        <a:bodyPr/>
        <a:lstStyle/>
        <a:p>
          <a:pPr latinLnBrk="1"/>
          <a:r>
            <a:rPr lang="en-US" altLang="ko-KR" dirty="0" smtClean="0"/>
            <a:t>Back-End </a:t>
          </a:r>
          <a:r>
            <a:rPr lang="ko-KR" altLang="en-US" dirty="0" smtClean="0"/>
            <a:t>설계</a:t>
          </a:r>
          <a:endParaRPr lang="ko-KR" altLang="en-US" dirty="0"/>
        </a:p>
      </dgm:t>
    </dgm:pt>
    <dgm:pt modelId="{EE82685C-2C45-4380-B36B-1A602D7F91EB}" type="parTrans" cxnId="{407574C8-3669-47E2-8E80-3572F659A3E5}">
      <dgm:prSet/>
      <dgm:spPr/>
      <dgm:t>
        <a:bodyPr/>
        <a:lstStyle/>
        <a:p>
          <a:pPr latinLnBrk="1"/>
          <a:endParaRPr lang="ko-KR" altLang="en-US"/>
        </a:p>
      </dgm:t>
    </dgm:pt>
    <dgm:pt modelId="{D14E279D-0867-4E03-9333-136F689562DF}" type="sibTrans" cxnId="{407574C8-3669-47E2-8E80-3572F659A3E5}">
      <dgm:prSet/>
      <dgm:spPr/>
      <dgm:t>
        <a:bodyPr/>
        <a:lstStyle/>
        <a:p>
          <a:pPr latinLnBrk="1"/>
          <a:endParaRPr lang="ko-KR" altLang="en-US"/>
        </a:p>
      </dgm:t>
    </dgm:pt>
    <dgm:pt modelId="{4B660E08-433B-43D5-994A-F0308A5FD0BF}">
      <dgm:prSet phldrT="[텍스트]"/>
      <dgm:spPr/>
      <dgm:t>
        <a:bodyPr/>
        <a:lstStyle/>
        <a:p>
          <a:pPr latinLnBrk="1"/>
          <a:r>
            <a:rPr lang="en-US" altLang="ko-KR" dirty="0" smtClean="0"/>
            <a:t>Front-End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2D3F3EB0-2A4F-4E8C-ADFC-D0C87C6022EA}" type="parTrans" cxnId="{388B1167-7345-4310-9BFD-9842B060B7B2}">
      <dgm:prSet/>
      <dgm:spPr/>
      <dgm:t>
        <a:bodyPr/>
        <a:lstStyle/>
        <a:p>
          <a:pPr latinLnBrk="1"/>
          <a:endParaRPr lang="ko-KR" altLang="en-US"/>
        </a:p>
      </dgm:t>
    </dgm:pt>
    <dgm:pt modelId="{AF9EFE7C-FCD0-474A-849B-E54D2F38BC4E}" type="sibTrans" cxnId="{388B1167-7345-4310-9BFD-9842B060B7B2}">
      <dgm:prSet/>
      <dgm:spPr/>
      <dgm:t>
        <a:bodyPr/>
        <a:lstStyle/>
        <a:p>
          <a:pPr latinLnBrk="1"/>
          <a:endParaRPr lang="ko-KR" altLang="en-US"/>
        </a:p>
      </dgm:t>
    </dgm:pt>
    <dgm:pt modelId="{33E0793E-52B4-4A0D-B4C5-75296A33596C}">
      <dgm:prSet phldrT="[텍스트]"/>
      <dgm:spPr/>
      <dgm:t>
        <a:bodyPr/>
        <a:lstStyle/>
        <a:p>
          <a:pPr latinLnBrk="1"/>
          <a:r>
            <a:rPr lang="en-US" altLang="ko-KR" dirty="0" smtClean="0"/>
            <a:t>Back-End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2EB2A4EE-FFB7-47BD-B365-AB756C004DDF}" type="parTrans" cxnId="{B989F29D-A56C-47CE-A831-4C0EC4D5CEA9}">
      <dgm:prSet/>
      <dgm:spPr/>
      <dgm:t>
        <a:bodyPr/>
        <a:lstStyle/>
        <a:p>
          <a:pPr latinLnBrk="1"/>
          <a:endParaRPr lang="ko-KR" altLang="en-US"/>
        </a:p>
      </dgm:t>
    </dgm:pt>
    <dgm:pt modelId="{F01B636B-AB21-4EC8-AAA4-221B5771414A}" type="sibTrans" cxnId="{B989F29D-A56C-47CE-A831-4C0EC4D5CEA9}">
      <dgm:prSet/>
      <dgm:spPr/>
      <dgm:t>
        <a:bodyPr/>
        <a:lstStyle/>
        <a:p>
          <a:pPr latinLnBrk="1"/>
          <a:endParaRPr lang="ko-KR" altLang="en-US"/>
        </a:p>
      </dgm:t>
    </dgm:pt>
    <dgm:pt modelId="{EAE3C9E4-A46B-4692-8687-112FCD009816}">
      <dgm:prSet phldrT="[텍스트]"/>
      <dgm:spPr/>
      <dgm:t>
        <a:bodyPr/>
        <a:lstStyle/>
        <a:p>
          <a:pPr latinLnBrk="1"/>
          <a:r>
            <a:rPr lang="ko-KR" altLang="en-US" dirty="0" smtClean="0"/>
            <a:t>통합구현</a:t>
          </a:r>
          <a:r>
            <a:rPr lang="en-US" altLang="ko-KR" dirty="0" smtClean="0"/>
            <a:t>,</a:t>
          </a:r>
          <a:r>
            <a:rPr lang="ko-KR" altLang="en-US" dirty="0" smtClean="0"/>
            <a:t>테스트</a:t>
          </a:r>
          <a:endParaRPr lang="ko-KR" altLang="en-US" dirty="0"/>
        </a:p>
      </dgm:t>
    </dgm:pt>
    <dgm:pt modelId="{5EA2F6E2-C783-4160-A279-EEBD202C4C5D}" type="parTrans" cxnId="{CD798D8E-3271-443A-B338-A16075C7423C}">
      <dgm:prSet/>
      <dgm:spPr/>
      <dgm:t>
        <a:bodyPr/>
        <a:lstStyle/>
        <a:p>
          <a:pPr latinLnBrk="1"/>
          <a:endParaRPr lang="ko-KR" altLang="en-US"/>
        </a:p>
      </dgm:t>
    </dgm:pt>
    <dgm:pt modelId="{ABAE5834-6B8E-4E84-A7F7-094185E6A99D}" type="sibTrans" cxnId="{CD798D8E-3271-443A-B338-A16075C7423C}">
      <dgm:prSet/>
      <dgm:spPr/>
      <dgm:t>
        <a:bodyPr/>
        <a:lstStyle/>
        <a:p>
          <a:pPr latinLnBrk="1"/>
          <a:endParaRPr lang="ko-KR" altLang="en-US"/>
        </a:p>
      </dgm:t>
    </dgm:pt>
    <dgm:pt modelId="{A7AEAE8D-2A1A-41E4-BFD2-2AC075CF0864}">
      <dgm:prSet phldrT="[텍스트]"/>
      <dgm:spPr/>
      <dgm:t>
        <a:bodyPr/>
        <a:lstStyle/>
        <a:p>
          <a:pPr latinLnBrk="1"/>
          <a:r>
            <a:rPr lang="ko-KR" altLang="en-US" dirty="0" smtClean="0"/>
            <a:t>포트폴리오 작성</a:t>
          </a:r>
          <a:endParaRPr lang="ko-KR" altLang="en-US" dirty="0"/>
        </a:p>
      </dgm:t>
    </dgm:pt>
    <dgm:pt modelId="{A989DFA1-A6E5-446F-A59E-9B888A0C6404}" type="parTrans" cxnId="{89504340-D52D-497F-A8A1-5EDAD86BEB7A}">
      <dgm:prSet/>
      <dgm:spPr/>
      <dgm:t>
        <a:bodyPr/>
        <a:lstStyle/>
        <a:p>
          <a:pPr latinLnBrk="1"/>
          <a:endParaRPr lang="ko-KR" altLang="en-US"/>
        </a:p>
      </dgm:t>
    </dgm:pt>
    <dgm:pt modelId="{74FA746B-2318-4A3A-9091-3F644A89EA2C}" type="sibTrans" cxnId="{89504340-D52D-497F-A8A1-5EDAD86BEB7A}">
      <dgm:prSet/>
      <dgm:spPr/>
      <dgm:t>
        <a:bodyPr/>
        <a:lstStyle/>
        <a:p>
          <a:pPr latinLnBrk="1"/>
          <a:endParaRPr lang="ko-KR" altLang="en-US"/>
        </a:p>
      </dgm:t>
    </dgm:pt>
    <dgm:pt modelId="{9F2887A8-A792-4644-BE2C-61F3EC17507B}" type="pres">
      <dgm:prSet presAssocID="{3639736E-5F2A-40E6-9E9C-5E257311E681}" presName="Name0" presStyleCnt="0">
        <dgm:presLayoutVars>
          <dgm:dir/>
          <dgm:resizeHandles val="exact"/>
        </dgm:presLayoutVars>
      </dgm:prSet>
      <dgm:spPr/>
    </dgm:pt>
    <dgm:pt modelId="{BE8E4C5A-7D76-4DD6-80BE-B24DF660327A}" type="pres">
      <dgm:prSet presAssocID="{D53087DE-8ED5-471D-9E5F-444B50F90219}" presName="parTxOnly" presStyleLbl="node1" presStyleIdx="0" presStyleCnt="7" custLinFactNeighborX="-2749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CFB652-E54C-475A-AE27-E9C302822FD8}" type="pres">
      <dgm:prSet presAssocID="{39859F08-3E77-4360-954F-97BCE4233EF6}" presName="parSpace" presStyleCnt="0"/>
      <dgm:spPr/>
    </dgm:pt>
    <dgm:pt modelId="{DA621F05-DEC6-4416-9011-8D62D6ADC210}" type="pres">
      <dgm:prSet presAssocID="{284D6645-D6FE-4687-B516-9B629897BAB1}" presName="parTxOnly" presStyleLbl="node1" presStyleIdx="1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5D6729-23ED-4593-957E-4E3DE41FFF3D}" type="pres">
      <dgm:prSet presAssocID="{0C7AC6EC-54D6-4CDA-AB70-8DA1FB57E5B2}" presName="parSpace" presStyleCnt="0"/>
      <dgm:spPr/>
    </dgm:pt>
    <dgm:pt modelId="{10A45BF0-FC4C-4A7C-B6BF-2C86C83B8BAE}" type="pres">
      <dgm:prSet presAssocID="{92A39E57-4E0C-49F8-B60F-1E0180E8DBBB}" presName="parTxOnly" presStyleLbl="node1" presStyleIdx="2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2D9F0-E555-4E3C-805B-9315B39E4EC3}" type="pres">
      <dgm:prSet presAssocID="{D14E279D-0867-4E03-9333-136F689562DF}" presName="parSpace" presStyleCnt="0"/>
      <dgm:spPr/>
    </dgm:pt>
    <dgm:pt modelId="{E552B35B-B56F-4283-A783-FE6879ABCDD0}" type="pres">
      <dgm:prSet presAssocID="{4B660E08-433B-43D5-994A-F0308A5FD0BF}" presName="parTxOnly" presStyleLbl="node1" presStyleIdx="3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2ABFBC-F655-4D37-9D05-F60E4EBEEEE8}" type="pres">
      <dgm:prSet presAssocID="{AF9EFE7C-FCD0-474A-849B-E54D2F38BC4E}" presName="parSpace" presStyleCnt="0"/>
      <dgm:spPr/>
    </dgm:pt>
    <dgm:pt modelId="{ACF04A00-9A6B-4147-ABA2-B5E099457D77}" type="pres">
      <dgm:prSet presAssocID="{33E0793E-52B4-4A0D-B4C5-75296A33596C}" presName="parTxOnly" presStyleLbl="node1" presStyleIdx="4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D63A28-22BD-4A07-8DE1-97F1DE0E4CBD}" type="pres">
      <dgm:prSet presAssocID="{F01B636B-AB21-4EC8-AAA4-221B5771414A}" presName="parSpace" presStyleCnt="0"/>
      <dgm:spPr/>
    </dgm:pt>
    <dgm:pt modelId="{CCC2F9E2-0C46-432B-9D15-53039DAC1E97}" type="pres">
      <dgm:prSet presAssocID="{EAE3C9E4-A46B-4692-8687-112FCD009816}" presName="parTxOnly" presStyleLbl="node1" presStyleIdx="5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DBFC2-9768-44CA-9784-13CB0E0EF8D0}" type="pres">
      <dgm:prSet presAssocID="{ABAE5834-6B8E-4E84-A7F7-094185E6A99D}" presName="parSpace" presStyleCnt="0"/>
      <dgm:spPr/>
    </dgm:pt>
    <dgm:pt modelId="{4AEFF8E7-EA1E-455F-8800-B771760CA1AD}" type="pres">
      <dgm:prSet presAssocID="{A7AEAE8D-2A1A-41E4-BFD2-2AC075CF0864}" presName="parTxOnly" presStyleLbl="node1" presStyleIdx="6" presStyleCnt="7" custLinFactNeighborX="-13946" custLinFactNeighborY="-19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3BE413-9AFA-4D3E-A0B4-972730CE2B1C}" type="presOf" srcId="{92A39E57-4E0C-49F8-B60F-1E0180E8DBBB}" destId="{10A45BF0-FC4C-4A7C-B6BF-2C86C83B8BAE}" srcOrd="0" destOrd="0" presId="urn:microsoft.com/office/officeart/2005/8/layout/hChevron3"/>
    <dgm:cxn modelId="{388B1167-7345-4310-9BFD-9842B060B7B2}" srcId="{3639736E-5F2A-40E6-9E9C-5E257311E681}" destId="{4B660E08-433B-43D5-994A-F0308A5FD0BF}" srcOrd="3" destOrd="0" parTransId="{2D3F3EB0-2A4F-4E8C-ADFC-D0C87C6022EA}" sibTransId="{AF9EFE7C-FCD0-474A-849B-E54D2F38BC4E}"/>
    <dgm:cxn modelId="{6C076D1C-35A4-4344-A7EC-1D363D4AC8CB}" type="presOf" srcId="{4B660E08-433B-43D5-994A-F0308A5FD0BF}" destId="{E552B35B-B56F-4283-A783-FE6879ABCDD0}" srcOrd="0" destOrd="0" presId="urn:microsoft.com/office/officeart/2005/8/layout/hChevron3"/>
    <dgm:cxn modelId="{E6233636-0EB2-40F7-9109-D4E38A52D609}" type="presOf" srcId="{D53087DE-8ED5-471D-9E5F-444B50F90219}" destId="{BE8E4C5A-7D76-4DD6-80BE-B24DF660327A}" srcOrd="0" destOrd="0" presId="urn:microsoft.com/office/officeart/2005/8/layout/hChevron3"/>
    <dgm:cxn modelId="{7AE8EEE9-5222-4F61-8C7A-3A1EBA651905}" type="presOf" srcId="{3639736E-5F2A-40E6-9E9C-5E257311E681}" destId="{9F2887A8-A792-4644-BE2C-61F3EC17507B}" srcOrd="0" destOrd="0" presId="urn:microsoft.com/office/officeart/2005/8/layout/hChevron3"/>
    <dgm:cxn modelId="{407574C8-3669-47E2-8E80-3572F659A3E5}" srcId="{3639736E-5F2A-40E6-9E9C-5E257311E681}" destId="{92A39E57-4E0C-49F8-B60F-1E0180E8DBBB}" srcOrd="2" destOrd="0" parTransId="{EE82685C-2C45-4380-B36B-1A602D7F91EB}" sibTransId="{D14E279D-0867-4E03-9333-136F689562DF}"/>
    <dgm:cxn modelId="{7685699F-F1FF-486D-9BD7-EFACD0A6D548}" srcId="{3639736E-5F2A-40E6-9E9C-5E257311E681}" destId="{284D6645-D6FE-4687-B516-9B629897BAB1}" srcOrd="1" destOrd="0" parTransId="{74239E5A-9A09-4B13-A4D8-AA36BF413643}" sibTransId="{0C7AC6EC-54D6-4CDA-AB70-8DA1FB57E5B2}"/>
    <dgm:cxn modelId="{89504340-D52D-497F-A8A1-5EDAD86BEB7A}" srcId="{3639736E-5F2A-40E6-9E9C-5E257311E681}" destId="{A7AEAE8D-2A1A-41E4-BFD2-2AC075CF0864}" srcOrd="6" destOrd="0" parTransId="{A989DFA1-A6E5-446F-A59E-9B888A0C6404}" sibTransId="{74FA746B-2318-4A3A-9091-3F644A89EA2C}"/>
    <dgm:cxn modelId="{20B911A8-4451-4D3A-B2EF-4050403EC521}" type="presOf" srcId="{A7AEAE8D-2A1A-41E4-BFD2-2AC075CF0864}" destId="{4AEFF8E7-EA1E-455F-8800-B771760CA1AD}" srcOrd="0" destOrd="0" presId="urn:microsoft.com/office/officeart/2005/8/layout/hChevron3"/>
    <dgm:cxn modelId="{CF9E9D16-099D-45B5-B513-D2ED6863260B}" type="presOf" srcId="{284D6645-D6FE-4687-B516-9B629897BAB1}" destId="{DA621F05-DEC6-4416-9011-8D62D6ADC210}" srcOrd="0" destOrd="0" presId="urn:microsoft.com/office/officeart/2005/8/layout/hChevron3"/>
    <dgm:cxn modelId="{D95CB7A2-142C-493D-A557-0BD64121B332}" type="presOf" srcId="{33E0793E-52B4-4A0D-B4C5-75296A33596C}" destId="{ACF04A00-9A6B-4147-ABA2-B5E099457D77}" srcOrd="0" destOrd="0" presId="urn:microsoft.com/office/officeart/2005/8/layout/hChevron3"/>
    <dgm:cxn modelId="{74BA2063-BF0D-44C9-A318-DDD3FAD5CA00}" type="presOf" srcId="{EAE3C9E4-A46B-4692-8687-112FCD009816}" destId="{CCC2F9E2-0C46-432B-9D15-53039DAC1E97}" srcOrd="0" destOrd="0" presId="urn:microsoft.com/office/officeart/2005/8/layout/hChevron3"/>
    <dgm:cxn modelId="{B989F29D-A56C-47CE-A831-4C0EC4D5CEA9}" srcId="{3639736E-5F2A-40E6-9E9C-5E257311E681}" destId="{33E0793E-52B4-4A0D-B4C5-75296A33596C}" srcOrd="4" destOrd="0" parTransId="{2EB2A4EE-FFB7-47BD-B365-AB756C004DDF}" sibTransId="{F01B636B-AB21-4EC8-AAA4-221B5771414A}"/>
    <dgm:cxn modelId="{BC26980E-E5FA-40CE-B7AF-D833C2945941}" srcId="{3639736E-5F2A-40E6-9E9C-5E257311E681}" destId="{D53087DE-8ED5-471D-9E5F-444B50F90219}" srcOrd="0" destOrd="0" parTransId="{31CC7336-4964-4C39-8662-6D11C4007E91}" sibTransId="{39859F08-3E77-4360-954F-97BCE4233EF6}"/>
    <dgm:cxn modelId="{CD798D8E-3271-443A-B338-A16075C7423C}" srcId="{3639736E-5F2A-40E6-9E9C-5E257311E681}" destId="{EAE3C9E4-A46B-4692-8687-112FCD009816}" srcOrd="5" destOrd="0" parTransId="{5EA2F6E2-C783-4160-A279-EEBD202C4C5D}" sibTransId="{ABAE5834-6B8E-4E84-A7F7-094185E6A99D}"/>
    <dgm:cxn modelId="{12A773B0-A411-48DE-A076-4C8C69FF878A}" type="presParOf" srcId="{9F2887A8-A792-4644-BE2C-61F3EC17507B}" destId="{BE8E4C5A-7D76-4DD6-80BE-B24DF660327A}" srcOrd="0" destOrd="0" presId="urn:microsoft.com/office/officeart/2005/8/layout/hChevron3"/>
    <dgm:cxn modelId="{0734E816-18D2-4667-AA04-8B9CBA83597D}" type="presParOf" srcId="{9F2887A8-A792-4644-BE2C-61F3EC17507B}" destId="{7CCFB652-E54C-475A-AE27-E9C302822FD8}" srcOrd="1" destOrd="0" presId="urn:microsoft.com/office/officeart/2005/8/layout/hChevron3"/>
    <dgm:cxn modelId="{18BA7AE6-CD07-41DC-B5AD-AD226035ABF3}" type="presParOf" srcId="{9F2887A8-A792-4644-BE2C-61F3EC17507B}" destId="{DA621F05-DEC6-4416-9011-8D62D6ADC210}" srcOrd="2" destOrd="0" presId="urn:microsoft.com/office/officeart/2005/8/layout/hChevron3"/>
    <dgm:cxn modelId="{18060214-F892-4860-8066-BBB6A8412DC1}" type="presParOf" srcId="{9F2887A8-A792-4644-BE2C-61F3EC17507B}" destId="{4A5D6729-23ED-4593-957E-4E3DE41FFF3D}" srcOrd="3" destOrd="0" presId="urn:microsoft.com/office/officeart/2005/8/layout/hChevron3"/>
    <dgm:cxn modelId="{5B9C9A1F-8DC1-43FB-AB42-6311A3261410}" type="presParOf" srcId="{9F2887A8-A792-4644-BE2C-61F3EC17507B}" destId="{10A45BF0-FC4C-4A7C-B6BF-2C86C83B8BAE}" srcOrd="4" destOrd="0" presId="urn:microsoft.com/office/officeart/2005/8/layout/hChevron3"/>
    <dgm:cxn modelId="{12A60BE5-4862-4DC8-B036-DB797029DC6B}" type="presParOf" srcId="{9F2887A8-A792-4644-BE2C-61F3EC17507B}" destId="{B882D9F0-E555-4E3C-805B-9315B39E4EC3}" srcOrd="5" destOrd="0" presId="urn:microsoft.com/office/officeart/2005/8/layout/hChevron3"/>
    <dgm:cxn modelId="{71B66226-3BE5-46C2-921C-BDC77FA28AAD}" type="presParOf" srcId="{9F2887A8-A792-4644-BE2C-61F3EC17507B}" destId="{E552B35B-B56F-4283-A783-FE6879ABCDD0}" srcOrd="6" destOrd="0" presId="urn:microsoft.com/office/officeart/2005/8/layout/hChevron3"/>
    <dgm:cxn modelId="{2F6EBAD8-D6EA-4F40-9ED7-7A29B6938F3A}" type="presParOf" srcId="{9F2887A8-A792-4644-BE2C-61F3EC17507B}" destId="{EC2ABFBC-F655-4D37-9D05-F60E4EBEEEE8}" srcOrd="7" destOrd="0" presId="urn:microsoft.com/office/officeart/2005/8/layout/hChevron3"/>
    <dgm:cxn modelId="{7FD35877-B90A-44A4-8FF9-DFC586B06972}" type="presParOf" srcId="{9F2887A8-A792-4644-BE2C-61F3EC17507B}" destId="{ACF04A00-9A6B-4147-ABA2-B5E099457D77}" srcOrd="8" destOrd="0" presId="urn:microsoft.com/office/officeart/2005/8/layout/hChevron3"/>
    <dgm:cxn modelId="{F43D4B3C-5711-4FFC-A010-89B811D0574B}" type="presParOf" srcId="{9F2887A8-A792-4644-BE2C-61F3EC17507B}" destId="{8CD63A28-22BD-4A07-8DE1-97F1DE0E4CBD}" srcOrd="9" destOrd="0" presId="urn:microsoft.com/office/officeart/2005/8/layout/hChevron3"/>
    <dgm:cxn modelId="{6C701E71-CA82-46B7-947C-FE5C754AA2B3}" type="presParOf" srcId="{9F2887A8-A792-4644-BE2C-61F3EC17507B}" destId="{CCC2F9E2-0C46-432B-9D15-53039DAC1E97}" srcOrd="10" destOrd="0" presId="urn:microsoft.com/office/officeart/2005/8/layout/hChevron3"/>
    <dgm:cxn modelId="{C270798F-7256-4FA2-B918-B687090ECD50}" type="presParOf" srcId="{9F2887A8-A792-4644-BE2C-61F3EC17507B}" destId="{660DBFC2-9768-44CA-9784-13CB0E0EF8D0}" srcOrd="11" destOrd="0" presId="urn:microsoft.com/office/officeart/2005/8/layout/hChevron3"/>
    <dgm:cxn modelId="{1FFFDD3B-3CFE-4A86-BDD8-8F6EC2BFFF31}" type="presParOf" srcId="{9F2887A8-A792-4644-BE2C-61F3EC17507B}" destId="{4AEFF8E7-EA1E-455F-8800-B771760CA1A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9736E-5F2A-40E6-9E9C-5E257311E68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9F2887A8-A792-4644-BE2C-61F3EC17507B}" type="pres">
      <dgm:prSet presAssocID="{3639736E-5F2A-40E6-9E9C-5E257311E681}" presName="Name0" presStyleCnt="0">
        <dgm:presLayoutVars>
          <dgm:dir/>
          <dgm:resizeHandles val="exact"/>
        </dgm:presLayoutVars>
      </dgm:prSet>
      <dgm:spPr/>
    </dgm:pt>
  </dgm:ptLst>
  <dgm:cxnLst>
    <dgm:cxn modelId="{74064D66-8A35-4DAD-9B8C-2D02D7AA4E4C}" type="presOf" srcId="{3639736E-5F2A-40E6-9E9C-5E257311E681}" destId="{9F2887A8-A792-4644-BE2C-61F3EC17507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FE47-D802-4A40-8C00-64788AD5D17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DAC0-C887-4C70-BEFB-EC368B559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0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DAC0-C887-4C70-BEFB-EC368B5599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69470"/>
            <a:ext cx="8001000" cy="2945797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SpringMVC</a:t>
            </a:r>
            <a:r>
              <a:rPr lang="en-US" dirty="0" smtClean="0"/>
              <a:t>, Spring Security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인증 회원가입 프로젝트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2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01082"/>
            <a:ext cx="8534400" cy="6888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4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01082"/>
            <a:ext cx="8534400" cy="688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프로젝트 설계 </a:t>
            </a:r>
            <a:r>
              <a:rPr lang="en-US" altLang="ko-KR" dirty="0" smtClean="0"/>
              <a:t>-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" name="SmartArt 개체 틀 6"/>
          <p:cNvSpPr>
            <a:spLocks noGrp="1"/>
          </p:cNvSpPr>
          <p:nvPr>
            <p:ph type="dgm" sz="quarter" idx="10"/>
          </p:nvPr>
        </p:nvSpPr>
        <p:spPr>
          <a:xfrm>
            <a:off x="354013" y="890588"/>
            <a:ext cx="11579225" cy="596741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03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3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8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5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4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64195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29817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FB320F-4464-4866-B0C7-B71B56B662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15EEC-7B9C-4110-A5B1-E10E1E30E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92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7" r:id="rId4"/>
    <p:sldLayoutId id="2147483681" r:id="rId5"/>
    <p:sldLayoutId id="2147483682" r:id="rId6"/>
    <p:sldLayoutId id="2147483684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l2005/shop-project/tree/master/SpMVC_27_SecureV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12" y="669470"/>
            <a:ext cx="9868710" cy="2945797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PROJECT</a:t>
            </a:r>
            <a:endParaRPr lang="ko-KR" altLang="en-US" sz="96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428547" cy="19473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600" dirty="0" err="1" smtClean="0"/>
              <a:t>SpringMVC</a:t>
            </a:r>
            <a:r>
              <a:rPr lang="en-US" altLang="ko-KR" sz="3600" dirty="0" smtClean="0"/>
              <a:t>, Spring Security </a:t>
            </a:r>
            <a:r>
              <a:rPr lang="ko-KR" altLang="en-US" sz="3600" dirty="0" smtClean="0"/>
              <a:t>기반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en-US" altLang="ko-KR" sz="3600" dirty="0" smtClean="0"/>
              <a:t>Email </a:t>
            </a:r>
            <a:r>
              <a:rPr lang="ko-KR" altLang="en-US" sz="3600" dirty="0" smtClean="0"/>
              <a:t>인증 회원가입 프로젝트</a:t>
            </a:r>
            <a:endParaRPr lang="en-US" altLang="ko-KR" sz="3600" dirty="0" smtClean="0"/>
          </a:p>
          <a:p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>
                <a:solidFill>
                  <a:schemeClr val="bg1"/>
                </a:solidFill>
              </a:rPr>
              <a:t>박동민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4" y="884957"/>
            <a:ext cx="10387914" cy="5190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1654" y="0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페이지인 홈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225157" y="787474"/>
            <a:ext cx="1227438" cy="824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01991" y="15246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ko-KR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1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2" y="940318"/>
            <a:ext cx="11151199" cy="5493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644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페이지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564" y="1173111"/>
            <a:ext cx="2534004" cy="11241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643287" y="1131025"/>
            <a:ext cx="1062681" cy="741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4"/>
          </p:cNvCxnSpPr>
          <p:nvPr/>
        </p:nvCxnSpPr>
        <p:spPr>
          <a:xfrm flipH="1">
            <a:off x="9275805" y="1872430"/>
            <a:ext cx="1898823" cy="895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031" y="136583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버튼을 누르면 로그인 화면으로 전환</a:t>
            </a:r>
            <a:endParaRPr lang="ko-KR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958927"/>
            <a:ext cx="11145795" cy="5490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644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페이지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4444" y="532875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 버튼 클릭</a:t>
            </a:r>
            <a:endParaRPr lang="ko-KR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91289" y="4836956"/>
            <a:ext cx="2705877" cy="485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2" y="1039856"/>
            <a:ext cx="11071654" cy="5403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644" y="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회원가입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5245" y="5773603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 페이지가 열리고 유효성 검사 후 회원가입</a:t>
            </a:r>
            <a:endParaRPr lang="ko-KR" altLang="en-US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1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" y="1015142"/>
            <a:ext cx="11294076" cy="5511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644" y="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회원가입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99" y="3026583"/>
            <a:ext cx="7964011" cy="198147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5040699" y="3923542"/>
            <a:ext cx="1800808" cy="363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20256" y="4327519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유효성 검사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399" y="5176255"/>
            <a:ext cx="7887801" cy="145752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5002595" y="5652260"/>
            <a:ext cx="1800808" cy="363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8350" y="605844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유효성 검사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2644" y="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회원가입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809"/>
            <a:ext cx="5882575" cy="492019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418576" y="1886274"/>
            <a:ext cx="3029856" cy="95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748" y="28935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유효성 검사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0" y="1937810"/>
            <a:ext cx="6076850" cy="492019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704216" y="1886274"/>
            <a:ext cx="2930833" cy="95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9020" y="28935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유효성 검사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7" y="1040748"/>
            <a:ext cx="11022227" cy="5379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644" y="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회원가입 화면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75259" y="3049600"/>
            <a:ext cx="1133451" cy="293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8710" y="29038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유효성 검사 통과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8073" y="3225838"/>
            <a:ext cx="1139670" cy="1027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9830" y="3504561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타입변경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64117" y="4174092"/>
            <a:ext cx="1371600" cy="2799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63237" y="40893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91" y="4874801"/>
            <a:ext cx="4543284" cy="177264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5875000" y="6265232"/>
            <a:ext cx="1516555" cy="2799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555" y="617435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체크가 되면 비밀번호가 보임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구부러진 연결선 13"/>
          <p:cNvCxnSpPr>
            <a:stCxn id="9" idx="3"/>
            <a:endCxn id="10" idx="3"/>
          </p:cNvCxnSpPr>
          <p:nvPr/>
        </p:nvCxnSpPr>
        <p:spPr>
          <a:xfrm flipH="1">
            <a:off x="7745175" y="4381724"/>
            <a:ext cx="223465" cy="1379399"/>
          </a:xfrm>
          <a:prstGeom prst="curvedConnector3">
            <a:avLst>
              <a:gd name="adj1" fmla="val -102298"/>
            </a:avLst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" y="979749"/>
            <a:ext cx="11269362" cy="5517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회원가입 </a:t>
            </a:r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Email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인증화면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13" y="3650524"/>
            <a:ext cx="5134692" cy="25054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3685592" y="4683967"/>
            <a:ext cx="2593910" cy="6811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18857" y="4903236"/>
            <a:ext cx="709127" cy="25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94923" y="5365103"/>
            <a:ext cx="2090057" cy="634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4311" y="54237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39951" y="2430162"/>
            <a:ext cx="1677325" cy="4201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708822" y="3015049"/>
            <a:ext cx="411892" cy="425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20714" y="2939137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입력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1" y="1088869"/>
            <a:ext cx="10346724" cy="5268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123" y="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4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메일함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1943" y="3722914"/>
            <a:ext cx="1819469" cy="15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81943" y="1978090"/>
            <a:ext cx="559837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1943" y="3087271"/>
            <a:ext cx="634481" cy="2692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2184" y="3138139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메일로 인증코드가 오면 인증코드 복사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1199277"/>
            <a:ext cx="10890422" cy="5323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회원가입 </a:t>
            </a:r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Email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인증화면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4491" y="2674691"/>
            <a:ext cx="681135" cy="28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76869" y="3595568"/>
            <a:ext cx="979715" cy="2653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56584" y="346513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코드 입력 후 인증하기 버튼 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876869" y="4004582"/>
            <a:ext cx="777509" cy="333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4422" y="3926799"/>
            <a:ext cx="79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983186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2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4103" y="8237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인증코드 인증 후 로그인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076760"/>
            <a:ext cx="10882184" cy="535826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078674" y="4456670"/>
            <a:ext cx="2556976" cy="378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13819" y="4415307"/>
            <a:ext cx="80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9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05" y="944727"/>
            <a:ext cx="9126916" cy="5527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4103" y="8237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인증코드 </a:t>
            </a:r>
            <a:r>
              <a:rPr lang="ko-KR" altLang="en-US" sz="4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미인증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했을 때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40004" y="2197569"/>
            <a:ext cx="2939143" cy="494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84248" y="2846555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인증코드 </a:t>
            </a:r>
            <a:r>
              <a:rPr lang="ko-KR" altLang="en-US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미인증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했을 때 로그인 불가능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6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28" y="1654519"/>
            <a:ext cx="10103417" cy="4688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0061" y="14004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ID/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찾기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933346" y="4522573"/>
            <a:ext cx="1118244" cy="44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46187" y="49657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1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353579"/>
            <a:ext cx="10969213" cy="5038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0061" y="14004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ID/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찾기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55335" y="2718486"/>
            <a:ext cx="1719606" cy="44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02271" y="358068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이메일을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입력하고 인증 보내기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2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7" y="1250693"/>
            <a:ext cx="10852206" cy="5183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0061" y="14004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ID/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찾기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16222" y="3715265"/>
            <a:ext cx="1118244" cy="44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240" y="4603592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이메일로</a:t>
            </a:r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온 인증코드를 입력하고 인증하기 클릭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1514" y="18851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Alert </a:t>
            </a:r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창이 뜨고 확인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208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1417697"/>
            <a:ext cx="10765720" cy="4970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0061" y="14004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ID/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찾기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60596" y="3083442"/>
            <a:ext cx="4905231" cy="44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637" y="5687188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ko-KR" altLang="en-US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재입력창이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뜨고 재입력 후 저장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4056" y="30834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endParaRPr lang="ko-KR" altLang="en-US" sz="2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800766" y="3548985"/>
            <a:ext cx="4905231" cy="7377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23459" y="370269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입력</a:t>
            </a:r>
            <a:r>
              <a:rPr lang="en-US" altLang="ko-KR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유효성검사</a:t>
            </a:r>
            <a:r>
              <a:rPr lang="en-US" altLang="ko-KR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94883" y="4163734"/>
            <a:ext cx="4905231" cy="44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2623" y="42267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endParaRPr lang="ko-KR" altLang="en-US" sz="2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5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2" y="1119074"/>
            <a:ext cx="7725853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12" y="3326776"/>
            <a:ext cx="7649643" cy="1009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0061" y="14004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ID/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찾기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0808" y="253069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변경 전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0808" y="43365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변경 후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74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1" y="1046529"/>
            <a:ext cx="11129064" cy="5476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1" y="3104866"/>
            <a:ext cx="11129064" cy="1702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6454" y="8237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로그인 후 홈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026449" y="596959"/>
            <a:ext cx="3089189" cy="3550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065" y="15853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동일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926" y="498389"/>
            <a:ext cx="3361574" cy="3550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54300" y="3553338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메뉴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3910" y="1495001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유저 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9509" y="3629792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관리자로 로그인 했을 때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9509" y="1568336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유저로 로그인 했을 때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5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8" y="1088611"/>
            <a:ext cx="11051060" cy="5438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로그인 후 홈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569146" y="790264"/>
            <a:ext cx="1276865" cy="1029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04876" y="183825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6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2" y="1019604"/>
            <a:ext cx="11236411" cy="5471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717426" y="807955"/>
            <a:ext cx="1276865" cy="800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3582" y="2328903"/>
            <a:ext cx="380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클릭했을 때 나오는 화면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 flipH="1">
            <a:off x="8542638" y="1208150"/>
            <a:ext cx="2174788" cy="1023742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07011" y="2250683"/>
            <a:ext cx="1762827" cy="169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9838" y="2559736"/>
            <a:ext cx="3672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  <a:endParaRPr lang="en-US" altLang="ko-KR" sz="32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텍스트창</a:t>
            </a:r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수정불가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6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593125" y="825211"/>
            <a:ext cx="10120183" cy="3106972"/>
          </a:xfrm>
          <a:custGeom>
            <a:avLst/>
            <a:gdLst>
              <a:gd name="connsiteX0" fmla="*/ 1396313 w 10120183"/>
              <a:gd name="connsiteY0" fmla="*/ 0 h 3106972"/>
              <a:gd name="connsiteX1" fmla="*/ 1480751 w 10120183"/>
              <a:gd name="connsiteY1" fmla="*/ 0 h 3106972"/>
              <a:gd name="connsiteX2" fmla="*/ 10120183 w 10120183"/>
              <a:gd name="connsiteY2" fmla="*/ 0 h 3106972"/>
              <a:gd name="connsiteX3" fmla="*/ 10120183 w 10120183"/>
              <a:gd name="connsiteY3" fmla="*/ 2265405 h 3106972"/>
              <a:gd name="connsiteX4" fmla="*/ 2795900 w 10120183"/>
              <a:gd name="connsiteY4" fmla="*/ 2265405 h 3106972"/>
              <a:gd name="connsiteX5" fmla="*/ 2782783 w 10120183"/>
              <a:gd name="connsiteY5" fmla="*/ 2293970 h 3106972"/>
              <a:gd name="connsiteX6" fmla="*/ 1480751 w 10120183"/>
              <a:gd name="connsiteY6" fmla="*/ 3106972 h 3106972"/>
              <a:gd name="connsiteX7" fmla="*/ 0 w 10120183"/>
              <a:gd name="connsiteY7" fmla="*/ 1553486 h 3106972"/>
              <a:gd name="connsiteX8" fmla="*/ 1329353 w 10120183"/>
              <a:gd name="connsiteY8" fmla="*/ 8021 h 3106972"/>
              <a:gd name="connsiteX9" fmla="*/ 1396313 w 10120183"/>
              <a:gd name="connsiteY9" fmla="*/ 4473 h 310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0183" h="3106972">
                <a:moveTo>
                  <a:pt x="1396313" y="0"/>
                </a:moveTo>
                <a:lnTo>
                  <a:pt x="1480751" y="0"/>
                </a:lnTo>
                <a:lnTo>
                  <a:pt x="10120183" y="0"/>
                </a:lnTo>
                <a:lnTo>
                  <a:pt x="10120183" y="2265405"/>
                </a:lnTo>
                <a:lnTo>
                  <a:pt x="2795900" y="2265405"/>
                </a:lnTo>
                <a:lnTo>
                  <a:pt x="2782783" y="2293970"/>
                </a:lnTo>
                <a:cubicBezTo>
                  <a:pt x="2532034" y="2778231"/>
                  <a:pt x="2042986" y="3106972"/>
                  <a:pt x="1480751" y="3106972"/>
                </a:cubicBezTo>
                <a:cubicBezTo>
                  <a:pt x="662955" y="3106972"/>
                  <a:pt x="0" y="2411453"/>
                  <a:pt x="0" y="1553486"/>
                </a:cubicBezTo>
                <a:cubicBezTo>
                  <a:pt x="0" y="749142"/>
                  <a:pt x="582676" y="87574"/>
                  <a:pt x="1329353" y="8021"/>
                </a:cubicBezTo>
                <a:lnTo>
                  <a:pt x="1396313" y="447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u="sng" dirty="0" smtClean="0">
                <a:solidFill>
                  <a:schemeClr val="bg1"/>
                </a:solidFill>
              </a:rPr>
              <a:t>개요</a:t>
            </a:r>
            <a:endParaRPr lang="en-US" altLang="ko-KR" sz="6600" u="sng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u="sng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3200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3200" u="sng" dirty="0" smtClean="0">
                <a:solidFill>
                  <a:schemeClr val="tx1"/>
                </a:solidFill>
              </a:rPr>
              <a:t>진행일정</a:t>
            </a:r>
            <a:r>
              <a:rPr lang="en-US" altLang="ko-KR" sz="3200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3200" u="sng" dirty="0" smtClean="0">
                <a:solidFill>
                  <a:schemeClr val="tx1"/>
                </a:solidFill>
              </a:rPr>
              <a:t>설계</a:t>
            </a:r>
            <a:endParaRPr lang="en-US" altLang="ko-KR" sz="3200" u="sng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87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80" y="1096918"/>
            <a:ext cx="10925845" cy="5320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52906" y="3786383"/>
            <a:ext cx="774742" cy="650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7575" y="45676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2" y="976170"/>
            <a:ext cx="10816206" cy="5396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81057" y="932083"/>
            <a:ext cx="3110578" cy="8032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0954" y="1688756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메시지가 뜨고 확인 누르면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70" y="3162919"/>
            <a:ext cx="6143538" cy="2952902"/>
          </a:xfrm>
          <a:prstGeom prst="rect">
            <a:avLst/>
          </a:prstGeom>
          <a:ln w="60325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802301" y="6223502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입력 칸이 생김</a:t>
            </a:r>
            <a:endParaRPr lang="en-US" altLang="ko-KR" sz="32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885387" y="2385493"/>
            <a:ext cx="729842" cy="538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2" y="1072120"/>
            <a:ext cx="11154032" cy="5466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61861" y="2743200"/>
            <a:ext cx="5794143" cy="465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2313" y="322066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비밀번호 입력 후 수정버튼 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10005" y="4292584"/>
            <a:ext cx="746449" cy="550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80527" y="48701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8" y="1036055"/>
            <a:ext cx="11108428" cy="5447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57247" y="3182831"/>
            <a:ext cx="1754155" cy="11008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42031" y="352025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텍스트 수정 가능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1101810"/>
            <a:ext cx="11096368" cy="543814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205696" y="3214818"/>
            <a:ext cx="1631596" cy="11502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77274" y="352849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텍스트 수정 후 저장버튼 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8518" y="4334503"/>
            <a:ext cx="597159" cy="4665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34395" y="48470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1240817"/>
            <a:ext cx="10997514" cy="5364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454" y="823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MY PAGE </a:t>
            </a:r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02777" y="2883243"/>
            <a:ext cx="1754155" cy="11991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7561" y="316023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변경 완료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0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0" y="1063896"/>
            <a:ext cx="11279717" cy="5551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615" y="54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로그아웃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038478" y="834011"/>
            <a:ext cx="1050829" cy="826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83904" y="17520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8493" y="4398257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메시지로 로그아웃 확인 누르면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90" y="5647440"/>
            <a:ext cx="11279717" cy="119742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4443" y="5558629"/>
            <a:ext cx="11691610" cy="7180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6454" y="630147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홈 화면으로 로그아웃 됨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615472" y="2395931"/>
            <a:ext cx="961053" cy="362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5548344" y="5125075"/>
            <a:ext cx="961053" cy="362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90" y="3297938"/>
            <a:ext cx="11279717" cy="102745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545633" y="3059889"/>
            <a:ext cx="3868421" cy="12706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1" y="1105677"/>
            <a:ext cx="11137557" cy="5469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5343" y="8221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로그인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820484" y="989717"/>
            <a:ext cx="901959" cy="6438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8761" y="16335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9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5" y="1119926"/>
            <a:ext cx="11123487" cy="5445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8303" y="11021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홈 화면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4255" y="2036343"/>
            <a:ext cx="1017037" cy="475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1292" y="198188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9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1053757"/>
            <a:ext cx="11186982" cy="5476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8303" y="11021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페이지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15243" y="1833759"/>
            <a:ext cx="7741296" cy="3446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5243" y="5453499"/>
            <a:ext cx="657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수정하고 싶은 유저 리스트 클릭</a:t>
            </a:r>
            <a:endParaRPr lang="ko-KR" altLang="en-US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PROJECT – UML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2411109" y="4960192"/>
            <a:ext cx="491445" cy="44787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2656832" y="5408062"/>
            <a:ext cx="3126" cy="38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411109" y="5790617"/>
            <a:ext cx="239519" cy="298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56832" y="5790617"/>
            <a:ext cx="245722" cy="307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342717" y="5599339"/>
            <a:ext cx="662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670872" y="2024318"/>
            <a:ext cx="491445" cy="447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4"/>
          </p:cNvCxnSpPr>
          <p:nvPr/>
        </p:nvCxnSpPr>
        <p:spPr>
          <a:xfrm>
            <a:off x="5916595" y="2472188"/>
            <a:ext cx="3126" cy="38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670872" y="2854743"/>
            <a:ext cx="239519" cy="298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16595" y="2854743"/>
            <a:ext cx="245722" cy="307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602480" y="2663465"/>
            <a:ext cx="662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404905" y="1990340"/>
            <a:ext cx="491445" cy="44787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1" idx="4"/>
          </p:cNvCxnSpPr>
          <p:nvPr/>
        </p:nvCxnSpPr>
        <p:spPr>
          <a:xfrm>
            <a:off x="2650628" y="2438210"/>
            <a:ext cx="3126" cy="38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404905" y="2820765"/>
            <a:ext cx="239519" cy="298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50628" y="2820765"/>
            <a:ext cx="245722" cy="307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36513" y="2629487"/>
            <a:ext cx="662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1376" y="6173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9395" y="3228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05717" y="3135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89331" y="3649790"/>
            <a:ext cx="2230000" cy="5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홈 화면</a:t>
            </a:r>
            <a:endParaRPr lang="ko-KR" altLang="en-US" sz="3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14335" y="3689477"/>
            <a:ext cx="1947982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로그인</a:t>
            </a:r>
            <a:endParaRPr lang="ko-KR" altLang="en-US" sz="3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91474" y="5962223"/>
            <a:ext cx="1947982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회원가입</a:t>
            </a:r>
            <a:endParaRPr lang="ko-KR" altLang="en-US" sz="3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75596" y="3250358"/>
            <a:ext cx="2369406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MY PAGE</a:t>
            </a:r>
            <a:endParaRPr lang="ko-KR" altLang="en-US" sz="32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50751" y="2024933"/>
            <a:ext cx="2369406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관리자 홈</a:t>
            </a:r>
            <a:endParaRPr lang="ko-KR" altLang="en-US" sz="3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729982" y="2024933"/>
            <a:ext cx="2369406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User list</a:t>
            </a:r>
            <a:endParaRPr lang="ko-KR" altLang="en-US" sz="3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67836" y="4640770"/>
            <a:ext cx="2369406" cy="4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로그아웃</a:t>
            </a:r>
            <a:endParaRPr lang="ko-KR" altLang="en-US" sz="3200" dirty="0"/>
          </a:p>
        </p:txBody>
      </p:sp>
      <p:cxnSp>
        <p:nvCxnSpPr>
          <p:cNvPr id="44" name="직선 화살표 연결선 43"/>
          <p:cNvCxnSpPr>
            <a:stCxn id="31" idx="3"/>
            <a:endCxn id="32" idx="1"/>
          </p:cNvCxnSpPr>
          <p:nvPr/>
        </p:nvCxnSpPr>
        <p:spPr>
          <a:xfrm>
            <a:off x="3819331" y="3934796"/>
            <a:ext cx="395004" cy="0"/>
          </a:xfrm>
          <a:prstGeom prst="straightConnector1">
            <a:avLst/>
          </a:prstGeom>
          <a:ln w="63500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2" idx="3"/>
            <a:endCxn id="36" idx="1"/>
          </p:cNvCxnSpPr>
          <p:nvPr/>
        </p:nvCxnSpPr>
        <p:spPr>
          <a:xfrm flipV="1">
            <a:off x="6162317" y="3495677"/>
            <a:ext cx="813279" cy="439119"/>
          </a:xfrm>
          <a:prstGeom prst="bentConnector3">
            <a:avLst>
              <a:gd name="adj1" fmla="val 50000"/>
            </a:avLst>
          </a:prstGeom>
          <a:ln w="63500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2" idx="3"/>
            <a:endCxn id="42" idx="1"/>
          </p:cNvCxnSpPr>
          <p:nvPr/>
        </p:nvCxnSpPr>
        <p:spPr>
          <a:xfrm>
            <a:off x="6162317" y="3934796"/>
            <a:ext cx="805519" cy="951293"/>
          </a:xfrm>
          <a:prstGeom prst="bentConnector3">
            <a:avLst>
              <a:gd name="adj1" fmla="val 50000"/>
            </a:avLst>
          </a:prstGeom>
          <a:ln w="63500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3"/>
            <a:endCxn id="38" idx="1"/>
          </p:cNvCxnSpPr>
          <p:nvPr/>
        </p:nvCxnSpPr>
        <p:spPr>
          <a:xfrm flipV="1">
            <a:off x="6162317" y="2270252"/>
            <a:ext cx="788434" cy="1664544"/>
          </a:xfrm>
          <a:prstGeom prst="bentConnector3">
            <a:avLst>
              <a:gd name="adj1" fmla="val 50000"/>
            </a:avLst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8" idx="3"/>
            <a:endCxn id="39" idx="1"/>
          </p:cNvCxnSpPr>
          <p:nvPr/>
        </p:nvCxnSpPr>
        <p:spPr>
          <a:xfrm>
            <a:off x="9320157" y="2270252"/>
            <a:ext cx="409825" cy="0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31" idx="2"/>
            <a:endCxn id="32" idx="2"/>
          </p:cNvCxnSpPr>
          <p:nvPr/>
        </p:nvCxnSpPr>
        <p:spPr>
          <a:xfrm rot="5400000" flipH="1" flipV="1">
            <a:off x="3926484" y="2957961"/>
            <a:ext cx="39687" cy="2483995"/>
          </a:xfrm>
          <a:prstGeom prst="curvedConnector3">
            <a:avLst>
              <a:gd name="adj1" fmla="val -576007"/>
            </a:avLst>
          </a:prstGeom>
          <a:ln w="635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32" idx="2"/>
            <a:endCxn id="34" idx="0"/>
          </p:cNvCxnSpPr>
          <p:nvPr/>
        </p:nvCxnSpPr>
        <p:spPr>
          <a:xfrm rot="5400000">
            <a:off x="4235842" y="5009739"/>
            <a:ext cx="1782108" cy="122861"/>
          </a:xfrm>
          <a:prstGeom prst="curvedConnector3">
            <a:avLst/>
          </a:prstGeom>
          <a:ln w="635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34" idx="0"/>
            <a:endCxn id="31" idx="2"/>
          </p:cNvCxnSpPr>
          <p:nvPr/>
        </p:nvCxnSpPr>
        <p:spPr>
          <a:xfrm rot="16200000" flipV="1">
            <a:off x="3013688" y="3910446"/>
            <a:ext cx="1742421" cy="2361134"/>
          </a:xfrm>
          <a:prstGeom prst="curvedConnector3">
            <a:avLst/>
          </a:prstGeom>
          <a:ln w="635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03" y="11021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페이지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9" y="1016642"/>
            <a:ext cx="11121278" cy="54216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722914" y="1623527"/>
            <a:ext cx="2659225" cy="3545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86400" y="156997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수정불가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12367" y="2074394"/>
            <a:ext cx="6531429" cy="2469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63212" y="2840452"/>
            <a:ext cx="1528006" cy="4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수정가능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31636" y="3755036"/>
            <a:ext cx="1520890" cy="4883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9" y="5502861"/>
            <a:ext cx="11121278" cy="13493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아래쪽 화살표 11"/>
          <p:cNvSpPr/>
          <p:nvPr/>
        </p:nvSpPr>
        <p:spPr>
          <a:xfrm>
            <a:off x="4002833" y="4586762"/>
            <a:ext cx="559836" cy="7233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54132" y="4792602"/>
            <a:ext cx="719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권한정보 입력 추가 버튼 </a:t>
            </a:r>
            <a:r>
              <a:rPr lang="ko-KR" altLang="en-US" sz="24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클릭시</a:t>
            </a:r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권한 추가 가능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6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" y="1108332"/>
            <a:ext cx="11162269" cy="5429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8303" y="11021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페이지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18703" y="4399420"/>
            <a:ext cx="649443" cy="4444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5811" y="4399420"/>
            <a:ext cx="44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수정하고 저장버튼 클릭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1105758"/>
            <a:ext cx="11228173" cy="5479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8303" y="11021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관리자 페이지</a:t>
            </a:r>
            <a:endParaRPr lang="ko-KR" alt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9" y="5051460"/>
            <a:ext cx="6084391" cy="180654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01069" y="5698129"/>
            <a:ext cx="44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메시지 뜨고 저장완료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10800000">
            <a:off x="8138984" y="4967783"/>
            <a:ext cx="593124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감사합니다</a:t>
            </a:r>
            <a:endParaRPr lang="ko-KR" altLang="en-US" sz="8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3956179"/>
            <a:ext cx="8534400" cy="116415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https://github.com/kol2005/shop-project/tree/master/SpMVC_27_SecureV5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84" y="318173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참조할 </a:t>
            </a:r>
            <a:r>
              <a:rPr lang="ko-KR" altLang="en-US" sz="32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깃허브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주소</a:t>
            </a:r>
            <a:endParaRPr lang="ko-KR" altLang="en-US" sz="3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2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진행 일정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SmartArt 개체 틀 3"/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935524948"/>
              </p:ext>
            </p:extLst>
          </p:nvPr>
        </p:nvGraphicFramePr>
        <p:xfrm>
          <a:off x="354013" y="890588"/>
          <a:ext cx="11645154" cy="596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진행 일정 </a:t>
            </a:r>
            <a:r>
              <a:rPr lang="en-US" altLang="ko-KR" dirty="0">
                <a:solidFill>
                  <a:schemeClr val="bg1"/>
                </a:solidFill>
              </a:rPr>
              <a:t>- Gantt Chart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SmartArt 개체 틀 3"/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744000459"/>
              </p:ext>
            </p:extLst>
          </p:nvPr>
        </p:nvGraphicFramePr>
        <p:xfrm>
          <a:off x="354013" y="890588"/>
          <a:ext cx="11645154" cy="596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25138"/>
              </p:ext>
            </p:extLst>
          </p:nvPr>
        </p:nvGraphicFramePr>
        <p:xfrm>
          <a:off x="475861" y="1073021"/>
          <a:ext cx="11159416" cy="578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927"/>
                <a:gridCol w="1394927"/>
                <a:gridCol w="1394927"/>
                <a:gridCol w="1394927"/>
                <a:gridCol w="1394927"/>
                <a:gridCol w="1394927"/>
                <a:gridCol w="1394927"/>
                <a:gridCol w="1394927"/>
              </a:tblGrid>
              <a:tr h="6390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1~2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3~4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5~6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7~8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9~10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11~12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13~14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설계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서버구현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3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통합구현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5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포트폴리오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94115" y="1903445"/>
            <a:ext cx="1362270" cy="2705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41983" y="2513045"/>
            <a:ext cx="3713583" cy="270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0563" y="3181739"/>
            <a:ext cx="4814596" cy="2705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56384" y="3850433"/>
            <a:ext cx="6466113" cy="2705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30824" y="4519127"/>
            <a:ext cx="6214188" cy="270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3093" y="5096070"/>
            <a:ext cx="5561045" cy="2705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3093" y="5706447"/>
            <a:ext cx="5561045" cy="270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64082" y="6428014"/>
            <a:ext cx="2771195" cy="270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개발환경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684"/>
              </p:ext>
            </p:extLst>
          </p:nvPr>
        </p:nvGraphicFramePr>
        <p:xfrm>
          <a:off x="98855" y="848938"/>
          <a:ext cx="11953101" cy="575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067"/>
                <a:gridCol w="2810067"/>
                <a:gridCol w="2810067"/>
                <a:gridCol w="3522900"/>
              </a:tblGrid>
              <a:tr h="470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적용 기술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버전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67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기본언어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Java 8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1.8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구현을 위한 기반 언어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프레임워크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SpringFrameWork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5.2.x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MVC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패턴 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CRUD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구현을 위한 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JSTL,SPEL,JSP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연동 차세대 구현도구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MyBatis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3.5.x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dbPool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Connection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자동화 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화면구현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HTML5,semantic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HTML5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기반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화면 구현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CSS2,JS,Jquery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화면디자인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Interactive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BootStrap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4.x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 보조도구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개발도구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Spring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Tool Suit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3.9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SpringMVC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프로젝트 개발도구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410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SublimeText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HTML5,CSS,JS,Jquery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개발도구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51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DBMS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MySQL DBMS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8.0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오픈소스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기반 데이터베이스 서버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51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</a:t>
                      </a:r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도구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MySQL </a:t>
                      </a: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WorkBench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MySQL DB Console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5128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Server</a:t>
                      </a:r>
                      <a:endParaRPr lang="ko-KR" altLang="en-US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Tomcat Server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9.0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Application Service </a:t>
                      </a:r>
                      <a:r>
                        <a:rPr lang="ko-KR" altLang="en-US" sz="160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도구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3" y="1372809"/>
            <a:ext cx="3911504" cy="480618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11115"/>
              </p:ext>
            </p:extLst>
          </p:nvPr>
        </p:nvGraphicFramePr>
        <p:xfrm>
          <a:off x="5817455" y="1372809"/>
          <a:ext cx="4968734" cy="4809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67"/>
                <a:gridCol w="2484367"/>
              </a:tblGrid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user_name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유저 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ID(</a:t>
                      </a:r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유니크</a:t>
                      </a:r>
                      <a:r>
                        <a:rPr lang="ko-KR" altLang="en-US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속성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user_pass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비밀번호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enabled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E-mail</a:t>
                      </a:r>
                      <a:r>
                        <a:rPr lang="en-US" altLang="ko-KR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인증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email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E-mail </a:t>
                      </a:r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주소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phone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전화번호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8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address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주소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593125" y="825211"/>
            <a:ext cx="10120183" cy="3106972"/>
          </a:xfrm>
          <a:custGeom>
            <a:avLst/>
            <a:gdLst>
              <a:gd name="connsiteX0" fmla="*/ 1396313 w 10120183"/>
              <a:gd name="connsiteY0" fmla="*/ 0 h 3106972"/>
              <a:gd name="connsiteX1" fmla="*/ 1480751 w 10120183"/>
              <a:gd name="connsiteY1" fmla="*/ 0 h 3106972"/>
              <a:gd name="connsiteX2" fmla="*/ 10120183 w 10120183"/>
              <a:gd name="connsiteY2" fmla="*/ 0 h 3106972"/>
              <a:gd name="connsiteX3" fmla="*/ 10120183 w 10120183"/>
              <a:gd name="connsiteY3" fmla="*/ 2265405 h 3106972"/>
              <a:gd name="connsiteX4" fmla="*/ 2795900 w 10120183"/>
              <a:gd name="connsiteY4" fmla="*/ 2265405 h 3106972"/>
              <a:gd name="connsiteX5" fmla="*/ 2782783 w 10120183"/>
              <a:gd name="connsiteY5" fmla="*/ 2293970 h 3106972"/>
              <a:gd name="connsiteX6" fmla="*/ 1480751 w 10120183"/>
              <a:gd name="connsiteY6" fmla="*/ 3106972 h 3106972"/>
              <a:gd name="connsiteX7" fmla="*/ 0 w 10120183"/>
              <a:gd name="connsiteY7" fmla="*/ 1553486 h 3106972"/>
              <a:gd name="connsiteX8" fmla="*/ 1329353 w 10120183"/>
              <a:gd name="connsiteY8" fmla="*/ 8021 h 3106972"/>
              <a:gd name="connsiteX9" fmla="*/ 1396313 w 10120183"/>
              <a:gd name="connsiteY9" fmla="*/ 4473 h 310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0183" h="3106972">
                <a:moveTo>
                  <a:pt x="1396313" y="0"/>
                </a:moveTo>
                <a:lnTo>
                  <a:pt x="1480751" y="0"/>
                </a:lnTo>
                <a:lnTo>
                  <a:pt x="10120183" y="0"/>
                </a:lnTo>
                <a:lnTo>
                  <a:pt x="10120183" y="2265405"/>
                </a:lnTo>
                <a:lnTo>
                  <a:pt x="2795900" y="2265405"/>
                </a:lnTo>
                <a:lnTo>
                  <a:pt x="2782783" y="2293970"/>
                </a:lnTo>
                <a:cubicBezTo>
                  <a:pt x="2532034" y="2778231"/>
                  <a:pt x="2042986" y="3106972"/>
                  <a:pt x="1480751" y="3106972"/>
                </a:cubicBezTo>
                <a:cubicBezTo>
                  <a:pt x="662955" y="3106972"/>
                  <a:pt x="0" y="2411453"/>
                  <a:pt x="0" y="1553486"/>
                </a:cubicBezTo>
                <a:cubicBezTo>
                  <a:pt x="0" y="749142"/>
                  <a:pt x="582676" y="87574"/>
                  <a:pt x="1329353" y="8021"/>
                </a:cubicBezTo>
                <a:lnTo>
                  <a:pt x="1396313" y="447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u="sng" dirty="0" smtClean="0">
                <a:solidFill>
                  <a:schemeClr val="bg1"/>
                </a:solidFill>
              </a:rPr>
              <a:t>작동과정</a:t>
            </a:r>
            <a:endParaRPr lang="en-US" altLang="ko-KR" sz="6600" u="sng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 smtClean="0"/>
              <a:t>어플리케이션의 작동 과정에 대한 흐름 설명</a:t>
            </a:r>
            <a:endParaRPr lang="en-US" altLang="ko-KR" sz="3200" dirty="0"/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78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491</Words>
  <Application>Microsoft Office PowerPoint</Application>
  <PresentationFormat>와이드스크린</PresentationFormat>
  <Paragraphs>198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D2Coding</vt:lpstr>
      <vt:lpstr>HY중고딕</vt:lpstr>
      <vt:lpstr>맑은 고딕</vt:lpstr>
      <vt:lpstr>Century Gothic</vt:lpstr>
      <vt:lpstr>Wingdings 3</vt:lpstr>
      <vt:lpstr>슬라이스</vt:lpstr>
      <vt:lpstr>MY PROJECT</vt:lpstr>
      <vt:lpstr>PowerPoint 프레젠테이션</vt:lpstr>
      <vt:lpstr>PowerPoint 프레젠테이션</vt:lpstr>
      <vt:lpstr>MY PROJECT – UML</vt:lpstr>
      <vt:lpstr>프로젝트 진행 일정</vt:lpstr>
      <vt:lpstr>프로젝트 진행 일정 - Gantt Chart</vt:lpstr>
      <vt:lpstr>개발환경</vt:lpstr>
      <vt:lpstr>DBMS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505-15</dc:creator>
  <cp:lastModifiedBy>505-15</cp:lastModifiedBy>
  <cp:revision>183</cp:revision>
  <dcterms:created xsi:type="dcterms:W3CDTF">2020-04-21T02:19:56Z</dcterms:created>
  <dcterms:modified xsi:type="dcterms:W3CDTF">2020-04-24T07:04:13Z</dcterms:modified>
</cp:coreProperties>
</file>