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58" r:id="rId5"/>
    <p:sldId id="261" r:id="rId6"/>
    <p:sldId id="264" r:id="rId7"/>
    <p:sldId id="262" r:id="rId8"/>
    <p:sldId id="263" r:id="rId9"/>
    <p:sldId id="267" r:id="rId10"/>
    <p:sldId id="270" r:id="rId11"/>
    <p:sldId id="271" r:id="rId12"/>
    <p:sldId id="266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Николай Бравилов" initials="НБ" lastIdx="3" clrIdx="0">
    <p:extLst>
      <p:ext uri="{19B8F6BF-5375-455C-9EA6-DF929625EA0E}">
        <p15:presenceInfo xmlns:p15="http://schemas.microsoft.com/office/powerpoint/2012/main" userId="18e1503a7fe8e8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CBB-5688-4ED7-9DE5-4CF80560D9A5}" type="datetimeFigureOut">
              <a:rPr lang="ru-RU" smtClean="0"/>
              <a:t>20.06.2017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21FAE-EDDA-4D45-A162-949BFD537D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20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4B76E-7FE1-4A54-BB4B-E5384066A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E64B50-BCB0-4F51-8F77-62F5566F5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E15804-175A-4B67-96D9-80598E03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015A-0E02-4E78-BA5F-F259C5823546}" type="datetimeFigureOut">
              <a:rPr lang="ru-RU" smtClean="0"/>
              <a:t>20.06.2017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8092E1-54C1-4D80-8A57-1A48A46F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081586-C3D5-44E8-B325-DE89ACD1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98E-71AF-4BE7-9466-CA225FDC6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92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5D08E-6969-4E03-9C5A-CB86DFB8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5F89F8-5AC9-4A42-81C5-30A231BD3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F2CEB0-66C6-4B2F-928F-F3654274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015A-0E02-4E78-BA5F-F259C5823546}" type="datetimeFigureOut">
              <a:rPr lang="ru-RU" smtClean="0"/>
              <a:t>20.06.2017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0AF13F-68AA-4846-8AD5-4D597999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37DAB1-C73E-45B1-BB74-AE958796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98E-71AF-4BE7-9466-CA225FDC6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33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84439AF-BF0D-4214-ABF6-52AB35B1C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99E976-5539-4ED0-9951-693E48E54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63B238-2108-4C76-AE34-FB45F739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015A-0E02-4E78-BA5F-F259C5823546}" type="datetimeFigureOut">
              <a:rPr lang="ru-RU" smtClean="0"/>
              <a:t>20.06.2017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94E37E-DF77-4197-8497-4FA16787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5B52A9-B64D-44D7-B581-03292DC7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98E-71AF-4BE7-9466-CA225FDC6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0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657F5-9350-4872-8291-131D984C7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0DFDA-24B3-4C92-801F-86385FA6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62EF12-B52C-4F47-BB13-B4247BC8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015A-0E02-4E78-BA5F-F259C5823546}" type="datetimeFigureOut">
              <a:rPr lang="ru-RU" smtClean="0"/>
              <a:t>20.06.2017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4C5E4B-11D5-4AE9-94A9-65388987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6B226F-A2BE-4820-9542-0CB985D3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98E-71AF-4BE7-9466-CA225FDC6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49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A71D4-5323-410A-A131-3C9F1250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A464F3-AB34-4507-878D-906BFAC85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14DD00-C15D-419E-91B7-778F5E43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015A-0E02-4E78-BA5F-F259C5823546}" type="datetimeFigureOut">
              <a:rPr lang="ru-RU" smtClean="0"/>
              <a:t>20.06.2017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7599F2-09A1-4DCD-8611-107B1700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131280-C943-4CA9-96CD-F90DF2F9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98E-71AF-4BE7-9466-CA225FDC6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14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B44E1-6A39-4336-AF9B-A31E7C7A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30EEF-6AFD-471B-93D8-1EF0BB4E9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2B615C-A218-4DAB-8586-C4C2B71EF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1CA554-E33E-464E-BA14-C6E9FAF2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015A-0E02-4E78-BA5F-F259C5823546}" type="datetimeFigureOut">
              <a:rPr lang="ru-RU" smtClean="0"/>
              <a:t>20.06.2017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3F995C-AC79-4B08-941B-8BA3023D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B5C39E-4013-4BA0-9141-F6538057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98E-71AF-4BE7-9466-CA225FDC6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76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2650C-A455-4076-A3C0-0F6EEC17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D953D5-838C-4A8C-9CF7-41B2014DF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5DE5D7-9CF0-465B-A304-19E6A0D86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B8F4BD-8595-4911-B9E2-32BDA210F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77160C-0AE5-48FB-AA7F-2020EC582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CEDDC8E-71CA-4566-8072-ECBC1CF0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015A-0E02-4E78-BA5F-F259C5823546}" type="datetimeFigureOut">
              <a:rPr lang="ru-RU" smtClean="0"/>
              <a:t>20.06.2017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9D3C64-8FFE-452C-906A-C83CB1CA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9C00F0-8307-4AC8-A2DA-0FE355C1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98E-71AF-4BE7-9466-CA225FDC6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73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2B07A-632A-4DA3-BC7C-9CC80674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0924AB-D605-4E3F-98B1-2A29A212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015A-0E02-4E78-BA5F-F259C5823546}" type="datetimeFigureOut">
              <a:rPr lang="ru-RU" smtClean="0"/>
              <a:t>20.06.2017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77A2BA-79D9-45FB-999C-EFB31312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74A750-820C-4AD3-94E6-322D190F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98E-71AF-4BE7-9466-CA225FDC6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5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49CA88-6513-41AB-9169-931A9B1C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015A-0E02-4E78-BA5F-F259C5823546}" type="datetimeFigureOut">
              <a:rPr lang="ru-RU" smtClean="0"/>
              <a:t>20.06.2017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4F28514-0645-4FFD-BFB7-B6D426F5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1AB33E-A1A1-49F1-81F7-506D4A44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98E-71AF-4BE7-9466-CA225FDC6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87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41DD5-9BF0-42F0-9F69-53CE47ED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6E7AB1-7045-4D27-BCE7-A49B2441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98162A-0AB3-4D1A-AD11-C5ED10375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0F9F92-7B93-4D68-BB3F-D0749100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015A-0E02-4E78-BA5F-F259C5823546}" type="datetimeFigureOut">
              <a:rPr lang="ru-RU" smtClean="0"/>
              <a:t>20.06.2017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CC1BE2-9B48-4F52-A2C0-726C694B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9194DA-30F5-4218-A035-AF3B46B3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98E-71AF-4BE7-9466-CA225FDC6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01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AE153-4AA1-448A-823A-AF167DA3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5BF8586-A489-49E9-9B64-455B08D7D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6281F8-3EDF-49F7-B4B4-08E57FB9E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CD979C-51F9-4D29-B4F2-868DBA46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7015A-0E02-4E78-BA5F-F259C5823546}" type="datetimeFigureOut">
              <a:rPr lang="ru-RU" smtClean="0"/>
              <a:t>20.06.2017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347A5B-6B25-4556-B65C-552DEDE7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4E7AB9-E4C5-4079-B40B-6E103AD4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F98E-71AF-4BE7-9466-CA225FDC6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76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50631-E5A3-4479-9FD2-FB67B5E6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7A5BBF-A4A3-4D5D-A7BE-03CCFC5C2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234AC9-F202-4B89-AB27-0ADF082EE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7015A-0E02-4E78-BA5F-F259C5823546}" type="datetimeFigureOut">
              <a:rPr lang="ru-RU" smtClean="0"/>
              <a:t>20.06.2017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6B3D36-480B-4D9B-A8E1-A57985477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9B1F3D-B4B7-45D5-B292-7CFC7193A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EF98E-71AF-4BE7-9466-CA225FDC6F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48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DA8B6-EE46-4F3C-9630-92761E37B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500" y="1251284"/>
            <a:ext cx="9144000" cy="3327083"/>
          </a:xfrm>
        </p:spPr>
        <p:txBody>
          <a:bodyPr>
            <a:noAutofit/>
          </a:bodyPr>
          <a:lstStyle/>
          <a:p>
            <a:r>
              <a:rPr lang="ru-RU" sz="4000" dirty="0"/>
              <a:t>Курсовая работа на тему:</a:t>
            </a:r>
            <a:br>
              <a:rPr lang="ru-RU" sz="4000" dirty="0"/>
            </a:br>
            <a:r>
              <a:rPr lang="ru-RU" sz="4000" dirty="0"/>
              <a:t> «Поиск максимального порога синхронизации конечных детерминированных автомата определённого вида»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2045B0-2346-4826-9BFB-217CBB043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1023" y="493909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Курсовая работа студента гр. КБ-401 </a:t>
            </a:r>
            <a:r>
              <a:rPr lang="ru-RU" dirty="0" err="1"/>
              <a:t>Бравилова</a:t>
            </a:r>
            <a:r>
              <a:rPr lang="ru-RU" dirty="0"/>
              <a:t> Н.А.</a:t>
            </a:r>
          </a:p>
          <a:p>
            <a:pPr algn="r"/>
            <a:r>
              <a:rPr lang="ru-RU" dirty="0"/>
              <a:t>Научный руководитель: к.ф.-м.н., доцент, </a:t>
            </a:r>
            <a:r>
              <a:rPr lang="ru-RU" dirty="0" err="1"/>
              <a:t>Ананичев</a:t>
            </a:r>
            <a:r>
              <a:rPr lang="ru-RU" dirty="0"/>
              <a:t> Д.С.</a:t>
            </a:r>
          </a:p>
        </p:txBody>
      </p:sp>
    </p:spTree>
    <p:extLst>
      <p:ext uri="{BB962C8B-B14F-4D97-AF65-F5344CB8AC3E}">
        <p14:creationId xmlns:p14="http://schemas.microsoft.com/office/powerpoint/2010/main" val="3051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46E59-BB69-4E53-8DB9-C8495E51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950" y="2232427"/>
            <a:ext cx="10515600" cy="2079691"/>
          </a:xfrm>
        </p:spPr>
        <p:txBody>
          <a:bodyPr>
            <a:noAutofit/>
          </a:bodyPr>
          <a:lstStyle/>
          <a:p>
            <a:pPr algn="ctr"/>
            <a:r>
              <a:rPr lang="ru-RU" sz="7200" dirty="0"/>
              <a:t>Анализ «хороших» серий: 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51483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BDB7A-CDB1-481E-B773-38FCA2C6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504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dirty="0"/>
              <a:t>Результат для </a:t>
            </a:r>
            <a:r>
              <a:rPr lang="ru-RU" sz="7200" dirty="0" err="1"/>
              <a:t>подсерии</a:t>
            </a:r>
            <a:endParaRPr lang="ru-RU" sz="7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EC026911-D96F-4832-ACAB-E286EDFD7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15411"/>
                <a:ext cx="10515600" cy="1133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ru-RU" sz="4000" i="0">
                          <a:latin typeface="Cambria Math" panose="02040503050406030204" pitchFamily="18" charset="0"/>
                        </a:rPr>
                        <m:t>=84+</m:t>
                      </m:r>
                      <m:f>
                        <m:fPr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4000" i="0">
                              <a:latin typeface="Cambria Math" panose="02040503050406030204" pitchFamily="18" charset="0"/>
                            </a:rPr>
                            <m:t>−22</m:t>
                          </m:r>
                        </m:num>
                        <m:den>
                          <m:r>
                            <a:rPr lang="ru-RU" sz="4000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ru-RU" sz="4000" i="0">
                          <a:latin typeface="Cambria Math" panose="02040503050406030204" pitchFamily="18" charset="0"/>
                        </a:rPr>
                        <m:t>∗16=</m:t>
                      </m:r>
                      <m:f>
                        <m:fPr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4000" i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ru-RU" sz="4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4000" i="0">
                              <a:latin typeface="Cambria Math" panose="02040503050406030204" pitchFamily="18" charset="0"/>
                            </a:rPr>
                            <m:t>−100</m:t>
                          </m:r>
                        </m:num>
                        <m:den>
                          <m:r>
                            <a:rPr lang="ru-RU" sz="4000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EC026911-D96F-4832-ACAB-E286EDFD7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15411"/>
                <a:ext cx="10515600" cy="11331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227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8243F-B105-4D87-9E3C-1895D28C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276" y="2742565"/>
            <a:ext cx="4619324" cy="1325563"/>
          </a:xfrm>
        </p:spPr>
        <p:txBody>
          <a:bodyPr>
            <a:noAutofit/>
          </a:bodyPr>
          <a:lstStyle/>
          <a:p>
            <a:r>
              <a:rPr lang="ru-RU" sz="8000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33331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FFF8A1-70DF-4AF8-A602-F5A61239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180" y="2887579"/>
            <a:ext cx="8941870" cy="1180550"/>
          </a:xfrm>
        </p:spPr>
        <p:txBody>
          <a:bodyPr>
            <a:noAutofit/>
          </a:bodyPr>
          <a:lstStyle/>
          <a:p>
            <a:r>
              <a:rPr lang="ru-RU" sz="72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70573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D733C-1D7E-4782-A4A5-574A9F41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Рассматриваемые автоматы: конструкция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0CB1B7C-457B-4DAE-8695-9B876AD5D444}"/>
              </a:ext>
            </a:extLst>
          </p:cNvPr>
          <p:cNvGrpSpPr/>
          <p:nvPr/>
        </p:nvGrpSpPr>
        <p:grpSpPr>
          <a:xfrm>
            <a:off x="513038" y="2450195"/>
            <a:ext cx="701166" cy="1462003"/>
            <a:chOff x="9525" y="0"/>
            <a:chExt cx="261937" cy="561133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B6AFC044-6ADF-43A7-B0DA-119FDE52DD19}"/>
                </a:ext>
              </a:extLst>
            </p:cNvPr>
            <p:cNvGrpSpPr/>
            <p:nvPr/>
          </p:nvGrpSpPr>
          <p:grpSpPr>
            <a:xfrm>
              <a:off x="27915" y="274748"/>
              <a:ext cx="230365" cy="286385"/>
              <a:chOff x="13648" y="-36355"/>
              <a:chExt cx="230620" cy="286603"/>
            </a:xfrm>
          </p:grpSpPr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96702384-7CA4-44A1-964E-5A83C81FB7E4}"/>
                  </a:ext>
                </a:extLst>
              </p:cNvPr>
              <p:cNvSpPr/>
              <p:nvPr/>
            </p:nvSpPr>
            <p:spPr>
              <a:xfrm>
                <a:off x="13648" y="13648"/>
                <a:ext cx="204716" cy="2047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9" name="Надпись 26">
                <a:extLst>
                  <a:ext uri="{FF2B5EF4-FFF2-40B4-BE49-F238E27FC236}">
                    <a16:creationId xmlns:a16="http://schemas.microsoft.com/office/drawing/2014/main" id="{52797840-23DC-4ED0-BDEB-22D180A9E05E}"/>
                  </a:ext>
                </a:extLst>
              </p:cNvPr>
              <p:cNvSpPr txBox="1"/>
              <p:nvPr/>
            </p:nvSpPr>
            <p:spPr>
              <a:xfrm>
                <a:off x="27812" y="-36355"/>
                <a:ext cx="216456" cy="2866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4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6" name="Дуга 5">
              <a:extLst>
                <a:ext uri="{FF2B5EF4-FFF2-40B4-BE49-F238E27FC236}">
                  <a16:creationId xmlns:a16="http://schemas.microsoft.com/office/drawing/2014/main" id="{E0D5E87B-8E0B-41EB-BC20-728E154EE556}"/>
                </a:ext>
              </a:extLst>
            </p:cNvPr>
            <p:cNvSpPr/>
            <p:nvPr/>
          </p:nvSpPr>
          <p:spPr>
            <a:xfrm>
              <a:off x="61912" y="57150"/>
              <a:ext cx="154305" cy="301308"/>
            </a:xfrm>
            <a:prstGeom prst="arc">
              <a:avLst>
                <a:gd name="adj1" fmla="val 6769380"/>
                <a:gd name="adj2" fmla="val 4249018"/>
              </a:avLst>
            </a:prstGeom>
            <a:noFill/>
            <a:ln w="952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7" name="Дуга 6">
              <a:extLst>
                <a:ext uri="{FF2B5EF4-FFF2-40B4-BE49-F238E27FC236}">
                  <a16:creationId xmlns:a16="http://schemas.microsoft.com/office/drawing/2014/main" id="{4534E4DE-F59F-4390-8A48-9582D85CBD42}"/>
                </a:ext>
              </a:extLst>
            </p:cNvPr>
            <p:cNvSpPr/>
            <p:nvPr/>
          </p:nvSpPr>
          <p:spPr>
            <a:xfrm>
              <a:off x="9525" y="0"/>
              <a:ext cx="261937" cy="343853"/>
            </a:xfrm>
            <a:prstGeom prst="arc">
              <a:avLst>
                <a:gd name="adj1" fmla="val 6769380"/>
                <a:gd name="adj2" fmla="val 4249018"/>
              </a:avLst>
            </a:prstGeom>
            <a:noFill/>
            <a:ln w="952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B4627F00-9DF0-40B3-8749-82822CD71286}"/>
              </a:ext>
            </a:extLst>
          </p:cNvPr>
          <p:cNvGrpSpPr/>
          <p:nvPr/>
        </p:nvGrpSpPr>
        <p:grpSpPr>
          <a:xfrm>
            <a:off x="2064232" y="2108538"/>
            <a:ext cx="3213101" cy="2840286"/>
            <a:chOff x="0" y="948"/>
            <a:chExt cx="1061731" cy="938529"/>
          </a:xfrm>
        </p:grpSpPr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B37AED3F-1D4A-4B77-9E05-DEBEC648DD6F}"/>
                </a:ext>
              </a:extLst>
            </p:cNvPr>
            <p:cNvGrpSpPr/>
            <p:nvPr/>
          </p:nvGrpSpPr>
          <p:grpSpPr>
            <a:xfrm>
              <a:off x="28575" y="948"/>
              <a:ext cx="980778" cy="938529"/>
              <a:chOff x="28575" y="948"/>
              <a:chExt cx="980778" cy="938847"/>
            </a:xfrm>
          </p:grpSpPr>
          <p:grpSp>
            <p:nvGrpSpPr>
              <p:cNvPr id="14" name="Группа 13">
                <a:extLst>
                  <a:ext uri="{FF2B5EF4-FFF2-40B4-BE49-F238E27FC236}">
                    <a16:creationId xmlns:a16="http://schemas.microsoft.com/office/drawing/2014/main" id="{7735341A-F8AD-43F4-AE5B-52C3221C6B0D}"/>
                  </a:ext>
                </a:extLst>
              </p:cNvPr>
              <p:cNvGrpSpPr/>
              <p:nvPr/>
            </p:nvGrpSpPr>
            <p:grpSpPr>
              <a:xfrm>
                <a:off x="28575" y="331956"/>
                <a:ext cx="204490" cy="286385"/>
                <a:chOff x="28575" y="3344"/>
                <a:chExt cx="204490" cy="286385"/>
              </a:xfrm>
            </p:grpSpPr>
            <p:sp>
              <p:nvSpPr>
                <p:cNvPr id="30" name="Овал 29">
                  <a:extLst>
                    <a:ext uri="{FF2B5EF4-FFF2-40B4-BE49-F238E27FC236}">
                      <a16:creationId xmlns:a16="http://schemas.microsoft.com/office/drawing/2014/main" id="{99FE99B7-C433-4DD2-9A09-6AB60B49CCD2}"/>
                    </a:ext>
                  </a:extLst>
                </p:cNvPr>
                <p:cNvSpPr/>
                <p:nvPr/>
              </p:nvSpPr>
              <p:spPr>
                <a:xfrm>
                  <a:off x="28575" y="33337"/>
                  <a:ext cx="204490" cy="2045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31" name="Надпись 32">
                  <a:extLst>
                    <a:ext uri="{FF2B5EF4-FFF2-40B4-BE49-F238E27FC236}">
                      <a16:creationId xmlns:a16="http://schemas.microsoft.com/office/drawing/2014/main" id="{25A6D247-AB4F-4B69-BAA4-4FA66F7B53E8}"/>
                    </a:ext>
                  </a:extLst>
                </p:cNvPr>
                <p:cNvSpPr txBox="1"/>
                <p:nvPr/>
              </p:nvSpPr>
              <p:spPr>
                <a:xfrm>
                  <a:off x="54268" y="3344"/>
                  <a:ext cx="162317" cy="28638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4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0CAA2DE4-6D93-4436-8787-C19FAA1A0BC3}"/>
                  </a:ext>
                </a:extLst>
              </p:cNvPr>
              <p:cNvGrpSpPr/>
              <p:nvPr/>
            </p:nvGrpSpPr>
            <p:grpSpPr>
              <a:xfrm>
                <a:off x="804863" y="329338"/>
                <a:ext cx="204490" cy="286385"/>
                <a:chOff x="28575" y="726"/>
                <a:chExt cx="204490" cy="286385"/>
              </a:xfrm>
            </p:grpSpPr>
            <p:sp>
              <p:nvSpPr>
                <p:cNvPr id="28" name="Овал 27">
                  <a:extLst>
                    <a:ext uri="{FF2B5EF4-FFF2-40B4-BE49-F238E27FC236}">
                      <a16:creationId xmlns:a16="http://schemas.microsoft.com/office/drawing/2014/main" id="{0F925D85-BE94-4DC6-8005-6C10536D942A}"/>
                    </a:ext>
                  </a:extLst>
                </p:cNvPr>
                <p:cNvSpPr/>
                <p:nvPr/>
              </p:nvSpPr>
              <p:spPr>
                <a:xfrm>
                  <a:off x="28575" y="33337"/>
                  <a:ext cx="204490" cy="2045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29" name="Надпись 35">
                  <a:extLst>
                    <a:ext uri="{FF2B5EF4-FFF2-40B4-BE49-F238E27FC236}">
                      <a16:creationId xmlns:a16="http://schemas.microsoft.com/office/drawing/2014/main" id="{9DC9F9FE-9462-47AB-9235-C985AC725146}"/>
                    </a:ext>
                  </a:extLst>
                </p:cNvPr>
                <p:cNvSpPr txBox="1"/>
                <p:nvPr/>
              </p:nvSpPr>
              <p:spPr>
                <a:xfrm>
                  <a:off x="57683" y="726"/>
                  <a:ext cx="45719" cy="28638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44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16" name="Группа 15">
                <a:extLst>
                  <a:ext uri="{FF2B5EF4-FFF2-40B4-BE49-F238E27FC236}">
                    <a16:creationId xmlns:a16="http://schemas.microsoft.com/office/drawing/2014/main" id="{0766ED0C-D114-4391-95A8-7F51BEB678B9}"/>
                  </a:ext>
                </a:extLst>
              </p:cNvPr>
              <p:cNvGrpSpPr/>
              <p:nvPr/>
            </p:nvGrpSpPr>
            <p:grpSpPr>
              <a:xfrm>
                <a:off x="423863" y="948"/>
                <a:ext cx="465353" cy="286385"/>
                <a:chOff x="28575" y="948"/>
                <a:chExt cx="465353" cy="286385"/>
              </a:xfrm>
            </p:grpSpPr>
            <p:sp>
              <p:nvSpPr>
                <p:cNvPr id="26" name="Овал 25">
                  <a:extLst>
                    <a:ext uri="{FF2B5EF4-FFF2-40B4-BE49-F238E27FC236}">
                      <a16:creationId xmlns:a16="http://schemas.microsoft.com/office/drawing/2014/main" id="{D380BA3D-BCC5-453C-AEE1-16431686AC4F}"/>
                    </a:ext>
                  </a:extLst>
                </p:cNvPr>
                <p:cNvSpPr/>
                <p:nvPr/>
              </p:nvSpPr>
              <p:spPr>
                <a:xfrm>
                  <a:off x="28575" y="33337"/>
                  <a:ext cx="204490" cy="2045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27" name="Надпись 38">
                  <a:extLst>
                    <a:ext uri="{FF2B5EF4-FFF2-40B4-BE49-F238E27FC236}">
                      <a16:creationId xmlns:a16="http://schemas.microsoft.com/office/drawing/2014/main" id="{042F97CF-F28F-4233-BF6E-C237CC5FE3FB}"/>
                    </a:ext>
                  </a:extLst>
                </p:cNvPr>
                <p:cNvSpPr txBox="1"/>
                <p:nvPr/>
              </p:nvSpPr>
              <p:spPr>
                <a:xfrm>
                  <a:off x="57683" y="948"/>
                  <a:ext cx="436245" cy="28638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4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17" name="Группа 16">
                <a:extLst>
                  <a:ext uri="{FF2B5EF4-FFF2-40B4-BE49-F238E27FC236}">
                    <a16:creationId xmlns:a16="http://schemas.microsoft.com/office/drawing/2014/main" id="{3CB82ABB-356B-452C-83B4-F572BD7DFFD8}"/>
                  </a:ext>
                </a:extLst>
              </p:cNvPr>
              <p:cNvGrpSpPr/>
              <p:nvPr/>
            </p:nvGrpSpPr>
            <p:grpSpPr>
              <a:xfrm>
                <a:off x="423863" y="653410"/>
                <a:ext cx="465353" cy="286385"/>
                <a:chOff x="28575" y="948"/>
                <a:chExt cx="465353" cy="286385"/>
              </a:xfrm>
            </p:grpSpPr>
            <p:sp>
              <p:nvSpPr>
                <p:cNvPr id="24" name="Овал 23">
                  <a:extLst>
                    <a:ext uri="{FF2B5EF4-FFF2-40B4-BE49-F238E27FC236}">
                      <a16:creationId xmlns:a16="http://schemas.microsoft.com/office/drawing/2014/main" id="{727C05AE-1885-4F33-9C5E-B40DED76DE34}"/>
                    </a:ext>
                  </a:extLst>
                </p:cNvPr>
                <p:cNvSpPr/>
                <p:nvPr/>
              </p:nvSpPr>
              <p:spPr>
                <a:xfrm>
                  <a:off x="28575" y="33337"/>
                  <a:ext cx="204490" cy="2045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25" name="Надпись 41">
                  <a:extLst>
                    <a:ext uri="{FF2B5EF4-FFF2-40B4-BE49-F238E27FC236}">
                      <a16:creationId xmlns:a16="http://schemas.microsoft.com/office/drawing/2014/main" id="{CA4406B1-F87E-44AC-BBD4-6ED7CBA4C67D}"/>
                    </a:ext>
                  </a:extLst>
                </p:cNvPr>
                <p:cNvSpPr txBox="1"/>
                <p:nvPr/>
              </p:nvSpPr>
              <p:spPr>
                <a:xfrm>
                  <a:off x="57683" y="948"/>
                  <a:ext cx="436245" cy="28638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44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</p:grpSp>
          <p:cxnSp>
            <p:nvCxnSpPr>
              <p:cNvPr id="18" name="Прямая соединительная линия 17">
                <a:extLst>
                  <a:ext uri="{FF2B5EF4-FFF2-40B4-BE49-F238E27FC236}">
                    <a16:creationId xmlns:a16="http://schemas.microsoft.com/office/drawing/2014/main" id="{AD307F96-6D8C-46E2-B632-84DA453BD646}"/>
                  </a:ext>
                </a:extLst>
              </p:cNvPr>
              <p:cNvCxnSpPr/>
              <p:nvPr/>
            </p:nvCxnSpPr>
            <p:spPr>
              <a:xfrm flipV="1">
                <a:off x="223838" y="204787"/>
                <a:ext cx="219075" cy="20066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единительная линия 18">
                <a:extLst>
                  <a:ext uri="{FF2B5EF4-FFF2-40B4-BE49-F238E27FC236}">
                    <a16:creationId xmlns:a16="http://schemas.microsoft.com/office/drawing/2014/main" id="{3E87DDC2-F5F7-46F4-9BD7-8F200ABE8117}"/>
                  </a:ext>
                </a:extLst>
              </p:cNvPr>
              <p:cNvCxnSpPr/>
              <p:nvPr/>
            </p:nvCxnSpPr>
            <p:spPr>
              <a:xfrm flipV="1">
                <a:off x="614363" y="533400"/>
                <a:ext cx="219075" cy="200660"/>
              </a:xfrm>
              <a:prstGeom prst="line">
                <a:avLst/>
              </a:prstGeom>
              <a:ln w="9525">
                <a:solidFill>
                  <a:srgbClr val="0070C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7A7D4E17-5D3E-4377-865B-00F9AC562F94}"/>
                  </a:ext>
                </a:extLst>
              </p:cNvPr>
              <p:cNvCxnSpPr/>
              <p:nvPr/>
            </p:nvCxnSpPr>
            <p:spPr>
              <a:xfrm flipH="1" flipV="1">
                <a:off x="614363" y="204787"/>
                <a:ext cx="219075" cy="186055"/>
              </a:xfrm>
              <a:prstGeom prst="line">
                <a:avLst/>
              </a:prstGeom>
              <a:ln w="9525">
                <a:solidFill>
                  <a:srgbClr val="0070C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единительная линия 20">
                <a:extLst>
                  <a:ext uri="{FF2B5EF4-FFF2-40B4-BE49-F238E27FC236}">
                    <a16:creationId xmlns:a16="http://schemas.microsoft.com/office/drawing/2014/main" id="{EC5FFADD-9D7D-462D-A491-2052DE3DD82E}"/>
                  </a:ext>
                </a:extLst>
              </p:cNvPr>
              <p:cNvCxnSpPr/>
              <p:nvPr/>
            </p:nvCxnSpPr>
            <p:spPr>
              <a:xfrm flipH="1" flipV="1">
                <a:off x="566738" y="238125"/>
                <a:ext cx="0" cy="447674"/>
              </a:xfrm>
              <a:prstGeom prst="line">
                <a:avLst/>
              </a:prstGeom>
              <a:ln w="9525">
                <a:solidFill>
                  <a:srgbClr val="0070C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DC0EBA04-C85C-465F-9E51-5CDC3509948A}"/>
                  </a:ext>
                </a:extLst>
              </p:cNvPr>
              <p:cNvCxnSpPr/>
              <p:nvPr/>
            </p:nvCxnSpPr>
            <p:spPr>
              <a:xfrm flipH="1" flipV="1">
                <a:off x="500063" y="238125"/>
                <a:ext cx="0" cy="447674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единительная линия 22">
                <a:extLst>
                  <a:ext uri="{FF2B5EF4-FFF2-40B4-BE49-F238E27FC236}">
                    <a16:creationId xmlns:a16="http://schemas.microsoft.com/office/drawing/2014/main" id="{1DD5CD72-9882-4DC4-9E05-E9C473A7BA25}"/>
                  </a:ext>
                </a:extLst>
              </p:cNvPr>
              <p:cNvCxnSpPr/>
              <p:nvPr/>
            </p:nvCxnSpPr>
            <p:spPr>
              <a:xfrm flipH="1" flipV="1">
                <a:off x="200025" y="533400"/>
                <a:ext cx="236220" cy="20066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Дуга 11">
              <a:extLst>
                <a:ext uri="{FF2B5EF4-FFF2-40B4-BE49-F238E27FC236}">
                  <a16:creationId xmlns:a16="http://schemas.microsoft.com/office/drawing/2014/main" id="{B074640A-D990-437F-AD19-D0969BBF16EF}"/>
                </a:ext>
              </a:extLst>
            </p:cNvPr>
            <p:cNvSpPr/>
            <p:nvPr/>
          </p:nvSpPr>
          <p:spPr>
            <a:xfrm>
              <a:off x="0" y="42863"/>
              <a:ext cx="261631" cy="343730"/>
            </a:xfrm>
            <a:prstGeom prst="arc">
              <a:avLst>
                <a:gd name="adj1" fmla="val 6769380"/>
                <a:gd name="adj2" fmla="val 4249018"/>
              </a:avLst>
            </a:prstGeom>
            <a:noFill/>
            <a:ln w="952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13" name="Дуга 12">
              <a:extLst>
                <a:ext uri="{FF2B5EF4-FFF2-40B4-BE49-F238E27FC236}">
                  <a16:creationId xmlns:a16="http://schemas.microsoft.com/office/drawing/2014/main" id="{473DF055-0C1A-4EB2-9053-E380CEF2A5F6}"/>
                </a:ext>
              </a:extLst>
            </p:cNvPr>
            <p:cNvSpPr/>
            <p:nvPr/>
          </p:nvSpPr>
          <p:spPr>
            <a:xfrm>
              <a:off x="800100" y="38100"/>
              <a:ext cx="261631" cy="343730"/>
            </a:xfrm>
            <a:prstGeom prst="arc">
              <a:avLst>
                <a:gd name="adj1" fmla="val 6769380"/>
                <a:gd name="adj2" fmla="val 4249018"/>
              </a:avLst>
            </a:prstGeom>
            <a:noFill/>
            <a:ln w="952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8315FCD6-AE58-4F4F-8186-A3CE7DEC4DB6}"/>
              </a:ext>
            </a:extLst>
          </p:cNvPr>
          <p:cNvGrpSpPr/>
          <p:nvPr/>
        </p:nvGrpSpPr>
        <p:grpSpPr>
          <a:xfrm>
            <a:off x="5695329" y="2035607"/>
            <a:ext cx="6670638" cy="3087817"/>
            <a:chOff x="0" y="10738"/>
            <a:chExt cx="2026340" cy="938213"/>
          </a:xfrm>
        </p:grpSpPr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4B1815C1-06F2-4AC6-BF44-13D830BC0740}"/>
                </a:ext>
              </a:extLst>
            </p:cNvPr>
            <p:cNvGrpSpPr/>
            <p:nvPr/>
          </p:nvGrpSpPr>
          <p:grpSpPr>
            <a:xfrm>
              <a:off x="28564" y="10738"/>
              <a:ext cx="1997776" cy="938213"/>
              <a:chOff x="28564" y="10745"/>
              <a:chExt cx="1997776" cy="938847"/>
            </a:xfrm>
          </p:grpSpPr>
          <p:grpSp>
            <p:nvGrpSpPr>
              <p:cNvPr id="36" name="Группа 35">
                <a:extLst>
                  <a:ext uri="{FF2B5EF4-FFF2-40B4-BE49-F238E27FC236}">
                    <a16:creationId xmlns:a16="http://schemas.microsoft.com/office/drawing/2014/main" id="{14BDC573-B8D4-4AFD-8E62-9765EC71A0CC}"/>
                  </a:ext>
                </a:extLst>
              </p:cNvPr>
              <p:cNvGrpSpPr/>
              <p:nvPr/>
            </p:nvGrpSpPr>
            <p:grpSpPr>
              <a:xfrm>
                <a:off x="28564" y="10745"/>
                <a:ext cx="857126" cy="938529"/>
                <a:chOff x="28575" y="10749"/>
                <a:chExt cx="857452" cy="938847"/>
              </a:xfrm>
            </p:grpSpPr>
            <p:grpSp>
              <p:nvGrpSpPr>
                <p:cNvPr id="56" name="Группа 55">
                  <a:extLst>
                    <a:ext uri="{FF2B5EF4-FFF2-40B4-BE49-F238E27FC236}">
                      <a16:creationId xmlns:a16="http://schemas.microsoft.com/office/drawing/2014/main" id="{603D3998-93DC-406C-AB6D-2F153AE5240F}"/>
                    </a:ext>
                  </a:extLst>
                </p:cNvPr>
                <p:cNvGrpSpPr/>
                <p:nvPr/>
              </p:nvGrpSpPr>
              <p:grpSpPr>
                <a:xfrm>
                  <a:off x="28575" y="339361"/>
                  <a:ext cx="462164" cy="286385"/>
                  <a:chOff x="28575" y="10749"/>
                  <a:chExt cx="462164" cy="286385"/>
                </a:xfrm>
              </p:grpSpPr>
              <p:sp>
                <p:nvSpPr>
                  <p:cNvPr id="69" name="Овал 68">
                    <a:extLst>
                      <a:ext uri="{FF2B5EF4-FFF2-40B4-BE49-F238E27FC236}">
                        <a16:creationId xmlns:a16="http://schemas.microsoft.com/office/drawing/2014/main" id="{050881C1-9DC4-4221-A007-8BFE71097572}"/>
                      </a:ext>
                    </a:extLst>
                  </p:cNvPr>
                  <p:cNvSpPr/>
                  <p:nvPr/>
                </p:nvSpPr>
                <p:spPr>
                  <a:xfrm>
                    <a:off x="28575" y="33337"/>
                    <a:ext cx="204490" cy="2045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70" name="Надпись 66">
                    <a:extLst>
                      <a:ext uri="{FF2B5EF4-FFF2-40B4-BE49-F238E27FC236}">
                        <a16:creationId xmlns:a16="http://schemas.microsoft.com/office/drawing/2014/main" id="{3B215546-5F22-4D07-A1DF-A8DFA78FD6AF}"/>
                      </a:ext>
                    </a:extLst>
                  </p:cNvPr>
                  <p:cNvSpPr txBox="1"/>
                  <p:nvPr/>
                </p:nvSpPr>
                <p:spPr>
                  <a:xfrm>
                    <a:off x="54494" y="10749"/>
                    <a:ext cx="436245" cy="2863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4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57" name="Группа 56">
                  <a:extLst>
                    <a:ext uri="{FF2B5EF4-FFF2-40B4-BE49-F238E27FC236}">
                      <a16:creationId xmlns:a16="http://schemas.microsoft.com/office/drawing/2014/main" id="{E791AA75-4DFC-426F-AC60-41667EDF113D}"/>
                    </a:ext>
                  </a:extLst>
                </p:cNvPr>
                <p:cNvGrpSpPr/>
                <p:nvPr/>
              </p:nvGrpSpPr>
              <p:grpSpPr>
                <a:xfrm>
                  <a:off x="423863" y="10749"/>
                  <a:ext cx="462164" cy="286385"/>
                  <a:chOff x="28575" y="10749"/>
                  <a:chExt cx="462164" cy="286385"/>
                </a:xfrm>
              </p:grpSpPr>
              <p:sp>
                <p:nvSpPr>
                  <p:cNvPr id="67" name="Овал 66">
                    <a:extLst>
                      <a:ext uri="{FF2B5EF4-FFF2-40B4-BE49-F238E27FC236}">
                        <a16:creationId xmlns:a16="http://schemas.microsoft.com/office/drawing/2014/main" id="{27BA298A-AB91-4B86-AEAE-6CC37466202B}"/>
                      </a:ext>
                    </a:extLst>
                  </p:cNvPr>
                  <p:cNvSpPr/>
                  <p:nvPr/>
                </p:nvSpPr>
                <p:spPr>
                  <a:xfrm>
                    <a:off x="28575" y="33337"/>
                    <a:ext cx="204490" cy="2045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8" name="Надпись 104">
                    <a:extLst>
                      <a:ext uri="{FF2B5EF4-FFF2-40B4-BE49-F238E27FC236}">
                        <a16:creationId xmlns:a16="http://schemas.microsoft.com/office/drawing/2014/main" id="{6FFC1C7E-A7B7-4211-A914-9847040120CA}"/>
                      </a:ext>
                    </a:extLst>
                  </p:cNvPr>
                  <p:cNvSpPr txBox="1"/>
                  <p:nvPr/>
                </p:nvSpPr>
                <p:spPr>
                  <a:xfrm>
                    <a:off x="54494" y="10749"/>
                    <a:ext cx="436245" cy="2863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44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58" name="Группа 57">
                  <a:extLst>
                    <a:ext uri="{FF2B5EF4-FFF2-40B4-BE49-F238E27FC236}">
                      <a16:creationId xmlns:a16="http://schemas.microsoft.com/office/drawing/2014/main" id="{064612A2-4AB0-4C68-9956-5A30192B371C}"/>
                    </a:ext>
                  </a:extLst>
                </p:cNvPr>
                <p:cNvGrpSpPr/>
                <p:nvPr/>
              </p:nvGrpSpPr>
              <p:grpSpPr>
                <a:xfrm>
                  <a:off x="423863" y="663211"/>
                  <a:ext cx="462164" cy="286385"/>
                  <a:chOff x="28575" y="10749"/>
                  <a:chExt cx="462164" cy="286385"/>
                </a:xfrm>
              </p:grpSpPr>
              <p:sp>
                <p:nvSpPr>
                  <p:cNvPr id="65" name="Овал 64">
                    <a:extLst>
                      <a:ext uri="{FF2B5EF4-FFF2-40B4-BE49-F238E27FC236}">
                        <a16:creationId xmlns:a16="http://schemas.microsoft.com/office/drawing/2014/main" id="{67D1C938-D84C-4323-9B79-4F342328D55C}"/>
                      </a:ext>
                    </a:extLst>
                  </p:cNvPr>
                  <p:cNvSpPr/>
                  <p:nvPr/>
                </p:nvSpPr>
                <p:spPr>
                  <a:xfrm>
                    <a:off x="28575" y="33337"/>
                    <a:ext cx="204490" cy="2045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6" name="Надпись 107">
                    <a:extLst>
                      <a:ext uri="{FF2B5EF4-FFF2-40B4-BE49-F238E27FC236}">
                        <a16:creationId xmlns:a16="http://schemas.microsoft.com/office/drawing/2014/main" id="{53D08D92-6084-49E5-BF78-060167FCCDA1}"/>
                      </a:ext>
                    </a:extLst>
                  </p:cNvPr>
                  <p:cNvSpPr txBox="1"/>
                  <p:nvPr/>
                </p:nvSpPr>
                <p:spPr>
                  <a:xfrm>
                    <a:off x="54494" y="10749"/>
                    <a:ext cx="436245" cy="2863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44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59" name="Прямая соединительная линия 58">
                  <a:extLst>
                    <a:ext uri="{FF2B5EF4-FFF2-40B4-BE49-F238E27FC236}">
                      <a16:creationId xmlns:a16="http://schemas.microsoft.com/office/drawing/2014/main" id="{72525FE8-4C1D-48EF-B0E2-7E03779F127F}"/>
                    </a:ext>
                  </a:extLst>
                </p:cNvPr>
                <p:cNvCxnSpPr/>
                <p:nvPr/>
              </p:nvCxnSpPr>
              <p:spPr>
                <a:xfrm flipV="1">
                  <a:off x="223838" y="204787"/>
                  <a:ext cx="219075" cy="200660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Прямая соединительная линия 59">
                  <a:extLst>
                    <a:ext uri="{FF2B5EF4-FFF2-40B4-BE49-F238E27FC236}">
                      <a16:creationId xmlns:a16="http://schemas.microsoft.com/office/drawing/2014/main" id="{8FF2371C-F051-4B39-BC89-931DCB84832F}"/>
                    </a:ext>
                  </a:extLst>
                </p:cNvPr>
                <p:cNvCxnSpPr/>
                <p:nvPr/>
              </p:nvCxnSpPr>
              <p:spPr>
                <a:xfrm flipV="1">
                  <a:off x="614363" y="533400"/>
                  <a:ext cx="219075" cy="200660"/>
                </a:xfrm>
                <a:prstGeom prst="line">
                  <a:avLst/>
                </a:prstGeom>
                <a:ln w="952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Прямая соединительная линия 60">
                  <a:extLst>
                    <a:ext uri="{FF2B5EF4-FFF2-40B4-BE49-F238E27FC236}">
                      <a16:creationId xmlns:a16="http://schemas.microsoft.com/office/drawing/2014/main" id="{1F623D3C-AFC7-4A28-90D7-25C9DE812081}"/>
                    </a:ext>
                  </a:extLst>
                </p:cNvPr>
                <p:cNvCxnSpPr/>
                <p:nvPr/>
              </p:nvCxnSpPr>
              <p:spPr>
                <a:xfrm flipH="1" flipV="1">
                  <a:off x="614363" y="204787"/>
                  <a:ext cx="219075" cy="186055"/>
                </a:xfrm>
                <a:prstGeom prst="line">
                  <a:avLst/>
                </a:prstGeom>
                <a:ln w="952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Прямая соединительная линия 61">
                  <a:extLst>
                    <a:ext uri="{FF2B5EF4-FFF2-40B4-BE49-F238E27FC236}">
                      <a16:creationId xmlns:a16="http://schemas.microsoft.com/office/drawing/2014/main" id="{9441D022-DE0D-4E24-87B8-5C45AA2084D4}"/>
                    </a:ext>
                  </a:extLst>
                </p:cNvPr>
                <p:cNvCxnSpPr/>
                <p:nvPr/>
              </p:nvCxnSpPr>
              <p:spPr>
                <a:xfrm flipH="1" flipV="1">
                  <a:off x="566738" y="238125"/>
                  <a:ext cx="0" cy="447674"/>
                </a:xfrm>
                <a:prstGeom prst="line">
                  <a:avLst/>
                </a:prstGeom>
                <a:ln w="9525">
                  <a:solidFill>
                    <a:srgbClr val="0070C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Прямая соединительная линия 62">
                  <a:extLst>
                    <a:ext uri="{FF2B5EF4-FFF2-40B4-BE49-F238E27FC236}">
                      <a16:creationId xmlns:a16="http://schemas.microsoft.com/office/drawing/2014/main" id="{F7BE24A1-2114-450B-965C-293CF16F5584}"/>
                    </a:ext>
                  </a:extLst>
                </p:cNvPr>
                <p:cNvCxnSpPr/>
                <p:nvPr/>
              </p:nvCxnSpPr>
              <p:spPr>
                <a:xfrm flipH="1" flipV="1">
                  <a:off x="500063" y="238125"/>
                  <a:ext cx="0" cy="447674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Прямая соединительная линия 63">
                  <a:extLst>
                    <a:ext uri="{FF2B5EF4-FFF2-40B4-BE49-F238E27FC236}">
                      <a16:creationId xmlns:a16="http://schemas.microsoft.com/office/drawing/2014/main" id="{1F9B3E82-66FB-47E3-948B-B68C53BD814F}"/>
                    </a:ext>
                  </a:extLst>
                </p:cNvPr>
                <p:cNvCxnSpPr/>
                <p:nvPr/>
              </p:nvCxnSpPr>
              <p:spPr>
                <a:xfrm flipH="1" flipV="1">
                  <a:off x="200025" y="533400"/>
                  <a:ext cx="236220" cy="200660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Группа 36">
                <a:extLst>
                  <a:ext uri="{FF2B5EF4-FFF2-40B4-BE49-F238E27FC236}">
                    <a16:creationId xmlns:a16="http://schemas.microsoft.com/office/drawing/2014/main" id="{F864A5C1-678A-40E9-9CB2-266D3A741AC3}"/>
                  </a:ext>
                </a:extLst>
              </p:cNvPr>
              <p:cNvGrpSpPr/>
              <p:nvPr/>
            </p:nvGrpSpPr>
            <p:grpSpPr>
              <a:xfrm>
                <a:off x="804863" y="20280"/>
                <a:ext cx="1221477" cy="929312"/>
                <a:chOff x="28575" y="20280"/>
                <a:chExt cx="1221477" cy="929312"/>
              </a:xfrm>
            </p:grpSpPr>
            <p:grpSp>
              <p:nvGrpSpPr>
                <p:cNvPr id="38" name="Группа 37">
                  <a:extLst>
                    <a:ext uri="{FF2B5EF4-FFF2-40B4-BE49-F238E27FC236}">
                      <a16:creationId xmlns:a16="http://schemas.microsoft.com/office/drawing/2014/main" id="{855EE37E-454B-4CDD-818D-A8C124E0BE81}"/>
                    </a:ext>
                  </a:extLst>
                </p:cNvPr>
                <p:cNvGrpSpPr/>
                <p:nvPr/>
              </p:nvGrpSpPr>
              <p:grpSpPr>
                <a:xfrm>
                  <a:off x="28575" y="339357"/>
                  <a:ext cx="462143" cy="286385"/>
                  <a:chOff x="28575" y="10745"/>
                  <a:chExt cx="462143" cy="286385"/>
                </a:xfrm>
              </p:grpSpPr>
              <p:sp>
                <p:nvSpPr>
                  <p:cNvPr id="54" name="Овал 53">
                    <a:extLst>
                      <a:ext uri="{FF2B5EF4-FFF2-40B4-BE49-F238E27FC236}">
                        <a16:creationId xmlns:a16="http://schemas.microsoft.com/office/drawing/2014/main" id="{C964E859-B32C-45C1-AD16-7299FA2B5DDE}"/>
                      </a:ext>
                    </a:extLst>
                  </p:cNvPr>
                  <p:cNvSpPr/>
                  <p:nvPr/>
                </p:nvSpPr>
                <p:spPr>
                  <a:xfrm>
                    <a:off x="28575" y="33337"/>
                    <a:ext cx="204490" cy="2045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5" name="Надпись 122">
                    <a:extLst>
                      <a:ext uri="{FF2B5EF4-FFF2-40B4-BE49-F238E27FC236}">
                        <a16:creationId xmlns:a16="http://schemas.microsoft.com/office/drawing/2014/main" id="{BAF6FFFC-AF57-4D1C-B6E8-0088B5FB4873}"/>
                      </a:ext>
                    </a:extLst>
                  </p:cNvPr>
                  <p:cNvSpPr txBox="1"/>
                  <p:nvPr/>
                </p:nvSpPr>
                <p:spPr>
                  <a:xfrm>
                    <a:off x="54473" y="10745"/>
                    <a:ext cx="436245" cy="2863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44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</a:p>
                </p:txBody>
              </p:sp>
            </p:grpSp>
            <p:grpSp>
              <p:nvGrpSpPr>
                <p:cNvPr id="39" name="Группа 38">
                  <a:extLst>
                    <a:ext uri="{FF2B5EF4-FFF2-40B4-BE49-F238E27FC236}">
                      <a16:creationId xmlns:a16="http://schemas.microsoft.com/office/drawing/2014/main" id="{1A1DA3CA-833B-490C-AF07-A093A619E2DA}"/>
                    </a:ext>
                  </a:extLst>
                </p:cNvPr>
                <p:cNvGrpSpPr/>
                <p:nvPr/>
              </p:nvGrpSpPr>
              <p:grpSpPr>
                <a:xfrm>
                  <a:off x="804863" y="345635"/>
                  <a:ext cx="445189" cy="286385"/>
                  <a:chOff x="28575" y="17023"/>
                  <a:chExt cx="445189" cy="286385"/>
                </a:xfrm>
              </p:grpSpPr>
              <p:sp>
                <p:nvSpPr>
                  <p:cNvPr id="52" name="Овал 51">
                    <a:extLst>
                      <a:ext uri="{FF2B5EF4-FFF2-40B4-BE49-F238E27FC236}">
                        <a16:creationId xmlns:a16="http://schemas.microsoft.com/office/drawing/2014/main" id="{B504830A-C57C-4F88-8090-7DEBA7F7EF01}"/>
                      </a:ext>
                    </a:extLst>
                  </p:cNvPr>
                  <p:cNvSpPr/>
                  <p:nvPr/>
                </p:nvSpPr>
                <p:spPr>
                  <a:xfrm>
                    <a:off x="28575" y="33337"/>
                    <a:ext cx="204490" cy="2045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3" name="Надпись 125">
                    <a:extLst>
                      <a:ext uri="{FF2B5EF4-FFF2-40B4-BE49-F238E27FC236}">
                        <a16:creationId xmlns:a16="http://schemas.microsoft.com/office/drawing/2014/main" id="{9B788FF3-364E-4F4F-B184-2FE86C2DB0EC}"/>
                      </a:ext>
                    </a:extLst>
                  </p:cNvPr>
                  <p:cNvSpPr txBox="1"/>
                  <p:nvPr/>
                </p:nvSpPr>
                <p:spPr>
                  <a:xfrm>
                    <a:off x="64376" y="17023"/>
                    <a:ext cx="409388" cy="2863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44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7</a:t>
                    </a:r>
                  </a:p>
                </p:txBody>
              </p:sp>
            </p:grpSp>
            <p:grpSp>
              <p:nvGrpSpPr>
                <p:cNvPr id="40" name="Группа 39">
                  <a:extLst>
                    <a:ext uri="{FF2B5EF4-FFF2-40B4-BE49-F238E27FC236}">
                      <a16:creationId xmlns:a16="http://schemas.microsoft.com/office/drawing/2014/main" id="{330D8E20-FC97-41D9-B818-D923203FA3CB}"/>
                    </a:ext>
                  </a:extLst>
                </p:cNvPr>
                <p:cNvGrpSpPr/>
                <p:nvPr/>
              </p:nvGrpSpPr>
              <p:grpSpPr>
                <a:xfrm>
                  <a:off x="423863" y="20280"/>
                  <a:ext cx="464047" cy="286385"/>
                  <a:chOff x="28575" y="20280"/>
                  <a:chExt cx="464047" cy="286385"/>
                </a:xfrm>
              </p:grpSpPr>
              <p:sp>
                <p:nvSpPr>
                  <p:cNvPr id="50" name="Овал 49">
                    <a:extLst>
                      <a:ext uri="{FF2B5EF4-FFF2-40B4-BE49-F238E27FC236}">
                        <a16:creationId xmlns:a16="http://schemas.microsoft.com/office/drawing/2014/main" id="{F9AE5CFC-FAE0-4FB0-8918-9496D5D57818}"/>
                      </a:ext>
                    </a:extLst>
                  </p:cNvPr>
                  <p:cNvSpPr/>
                  <p:nvPr/>
                </p:nvSpPr>
                <p:spPr>
                  <a:xfrm>
                    <a:off x="28575" y="33337"/>
                    <a:ext cx="204490" cy="2045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1" name="Надпись 192">
                    <a:extLst>
                      <a:ext uri="{FF2B5EF4-FFF2-40B4-BE49-F238E27FC236}">
                        <a16:creationId xmlns:a16="http://schemas.microsoft.com/office/drawing/2014/main" id="{5BAF9A82-8062-42AF-83FA-81ED2DB3E21D}"/>
                      </a:ext>
                    </a:extLst>
                  </p:cNvPr>
                  <p:cNvSpPr txBox="1"/>
                  <p:nvPr/>
                </p:nvSpPr>
                <p:spPr>
                  <a:xfrm>
                    <a:off x="56377" y="20280"/>
                    <a:ext cx="436245" cy="2863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44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</a:p>
                </p:txBody>
              </p:sp>
            </p:grpSp>
            <p:grpSp>
              <p:nvGrpSpPr>
                <p:cNvPr id="41" name="Группа 40">
                  <a:extLst>
                    <a:ext uri="{FF2B5EF4-FFF2-40B4-BE49-F238E27FC236}">
                      <a16:creationId xmlns:a16="http://schemas.microsoft.com/office/drawing/2014/main" id="{1BD37E3E-8299-4F4E-BEF4-8D101EEE6A44}"/>
                    </a:ext>
                  </a:extLst>
                </p:cNvPr>
                <p:cNvGrpSpPr/>
                <p:nvPr/>
              </p:nvGrpSpPr>
              <p:grpSpPr>
                <a:xfrm>
                  <a:off x="423863" y="663207"/>
                  <a:ext cx="463750" cy="286385"/>
                  <a:chOff x="28575" y="10745"/>
                  <a:chExt cx="463750" cy="286385"/>
                </a:xfrm>
              </p:grpSpPr>
              <p:sp>
                <p:nvSpPr>
                  <p:cNvPr id="48" name="Овал 47">
                    <a:extLst>
                      <a:ext uri="{FF2B5EF4-FFF2-40B4-BE49-F238E27FC236}">
                        <a16:creationId xmlns:a16="http://schemas.microsoft.com/office/drawing/2014/main" id="{E38B6294-62D8-4320-B16A-C9ACBC7CD7EF}"/>
                      </a:ext>
                    </a:extLst>
                  </p:cNvPr>
                  <p:cNvSpPr/>
                  <p:nvPr/>
                </p:nvSpPr>
                <p:spPr>
                  <a:xfrm>
                    <a:off x="28575" y="33337"/>
                    <a:ext cx="204490" cy="2045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9" name="Надпись 195">
                    <a:extLst>
                      <a:ext uri="{FF2B5EF4-FFF2-40B4-BE49-F238E27FC236}">
                        <a16:creationId xmlns:a16="http://schemas.microsoft.com/office/drawing/2014/main" id="{4F040EA4-CFF8-4A81-9F3B-DEA00A8452AD}"/>
                      </a:ext>
                    </a:extLst>
                  </p:cNvPr>
                  <p:cNvSpPr txBox="1"/>
                  <p:nvPr/>
                </p:nvSpPr>
                <p:spPr>
                  <a:xfrm>
                    <a:off x="56080" y="10745"/>
                    <a:ext cx="436245" cy="2863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44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6</a:t>
                    </a:r>
                  </a:p>
                </p:txBody>
              </p:sp>
            </p:grpSp>
            <p:cxnSp>
              <p:nvCxnSpPr>
                <p:cNvPr id="42" name="Прямая соединительная линия 41">
                  <a:extLst>
                    <a:ext uri="{FF2B5EF4-FFF2-40B4-BE49-F238E27FC236}">
                      <a16:creationId xmlns:a16="http://schemas.microsoft.com/office/drawing/2014/main" id="{4716D007-83F8-498C-9464-D72053A1FD12}"/>
                    </a:ext>
                  </a:extLst>
                </p:cNvPr>
                <p:cNvCxnSpPr/>
                <p:nvPr/>
              </p:nvCxnSpPr>
              <p:spPr>
                <a:xfrm flipV="1">
                  <a:off x="223838" y="204787"/>
                  <a:ext cx="219075" cy="200660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>
                  <a:extLst>
                    <a:ext uri="{FF2B5EF4-FFF2-40B4-BE49-F238E27FC236}">
                      <a16:creationId xmlns:a16="http://schemas.microsoft.com/office/drawing/2014/main" id="{585DFD48-F4B4-4D27-B21F-B5BB44EB708B}"/>
                    </a:ext>
                  </a:extLst>
                </p:cNvPr>
                <p:cNvCxnSpPr/>
                <p:nvPr/>
              </p:nvCxnSpPr>
              <p:spPr>
                <a:xfrm flipV="1">
                  <a:off x="614363" y="533400"/>
                  <a:ext cx="219075" cy="200660"/>
                </a:xfrm>
                <a:prstGeom prst="line">
                  <a:avLst/>
                </a:prstGeom>
                <a:ln w="952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Прямая соединительная линия 43">
                  <a:extLst>
                    <a:ext uri="{FF2B5EF4-FFF2-40B4-BE49-F238E27FC236}">
                      <a16:creationId xmlns:a16="http://schemas.microsoft.com/office/drawing/2014/main" id="{E01A9778-755F-400D-AD18-9B9640439DF1}"/>
                    </a:ext>
                  </a:extLst>
                </p:cNvPr>
                <p:cNvCxnSpPr/>
                <p:nvPr/>
              </p:nvCxnSpPr>
              <p:spPr>
                <a:xfrm flipH="1" flipV="1">
                  <a:off x="614363" y="204787"/>
                  <a:ext cx="219075" cy="186055"/>
                </a:xfrm>
                <a:prstGeom prst="line">
                  <a:avLst/>
                </a:prstGeom>
                <a:ln w="952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Прямая соединительная линия 44">
                  <a:extLst>
                    <a:ext uri="{FF2B5EF4-FFF2-40B4-BE49-F238E27FC236}">
                      <a16:creationId xmlns:a16="http://schemas.microsoft.com/office/drawing/2014/main" id="{042BEC73-0C70-494C-B4EF-F89378031733}"/>
                    </a:ext>
                  </a:extLst>
                </p:cNvPr>
                <p:cNvCxnSpPr/>
                <p:nvPr/>
              </p:nvCxnSpPr>
              <p:spPr>
                <a:xfrm flipH="1" flipV="1">
                  <a:off x="566738" y="238125"/>
                  <a:ext cx="0" cy="447674"/>
                </a:xfrm>
                <a:prstGeom prst="line">
                  <a:avLst/>
                </a:prstGeom>
                <a:ln w="9525">
                  <a:solidFill>
                    <a:srgbClr val="0070C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Прямая соединительная линия 45">
                  <a:extLst>
                    <a:ext uri="{FF2B5EF4-FFF2-40B4-BE49-F238E27FC236}">
                      <a16:creationId xmlns:a16="http://schemas.microsoft.com/office/drawing/2014/main" id="{65AC25CA-73A9-4A4F-AA7C-6723E5CB1568}"/>
                    </a:ext>
                  </a:extLst>
                </p:cNvPr>
                <p:cNvCxnSpPr/>
                <p:nvPr/>
              </p:nvCxnSpPr>
              <p:spPr>
                <a:xfrm flipH="1" flipV="1">
                  <a:off x="500063" y="238125"/>
                  <a:ext cx="0" cy="447674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Прямая соединительная линия 46">
                  <a:extLst>
                    <a:ext uri="{FF2B5EF4-FFF2-40B4-BE49-F238E27FC236}">
                      <a16:creationId xmlns:a16="http://schemas.microsoft.com/office/drawing/2014/main" id="{BAE0C796-14CA-45F6-89DB-8D221503218A}"/>
                    </a:ext>
                  </a:extLst>
                </p:cNvPr>
                <p:cNvCxnSpPr/>
                <p:nvPr/>
              </p:nvCxnSpPr>
              <p:spPr>
                <a:xfrm flipH="1" flipV="1">
                  <a:off x="200025" y="533400"/>
                  <a:ext cx="236220" cy="200660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" name="Дуга 33">
              <a:extLst>
                <a:ext uri="{FF2B5EF4-FFF2-40B4-BE49-F238E27FC236}">
                  <a16:creationId xmlns:a16="http://schemas.microsoft.com/office/drawing/2014/main" id="{D43A1E10-85EA-4EF8-B7B4-9606ED0864B1}"/>
                </a:ext>
              </a:extLst>
            </p:cNvPr>
            <p:cNvSpPr/>
            <p:nvPr/>
          </p:nvSpPr>
          <p:spPr>
            <a:xfrm>
              <a:off x="0" y="33338"/>
              <a:ext cx="261631" cy="343730"/>
            </a:xfrm>
            <a:prstGeom prst="arc">
              <a:avLst>
                <a:gd name="adj1" fmla="val 6769380"/>
                <a:gd name="adj2" fmla="val 4249018"/>
              </a:avLst>
            </a:prstGeom>
            <a:noFill/>
            <a:ln w="952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35" name="Дуга 34">
              <a:extLst>
                <a:ext uri="{FF2B5EF4-FFF2-40B4-BE49-F238E27FC236}">
                  <a16:creationId xmlns:a16="http://schemas.microsoft.com/office/drawing/2014/main" id="{93B5CE85-9FE3-431C-981D-B1E564F50237}"/>
                </a:ext>
              </a:extLst>
            </p:cNvPr>
            <p:cNvSpPr/>
            <p:nvPr/>
          </p:nvSpPr>
          <p:spPr>
            <a:xfrm>
              <a:off x="1576387" y="33338"/>
              <a:ext cx="261631" cy="343730"/>
            </a:xfrm>
            <a:prstGeom prst="arc">
              <a:avLst>
                <a:gd name="adj1" fmla="val 6769380"/>
                <a:gd name="adj2" fmla="val 4249018"/>
              </a:avLst>
            </a:prstGeom>
            <a:noFill/>
            <a:ln w="952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FA16169E-9BDE-4601-829B-B937F52A6DB9}"/>
              </a:ext>
            </a:extLst>
          </p:cNvPr>
          <p:cNvSpPr txBox="1"/>
          <p:nvPr/>
        </p:nvSpPr>
        <p:spPr>
          <a:xfrm>
            <a:off x="600139" y="5524902"/>
            <a:ext cx="614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80D21D-B659-42F2-BE57-ECFB5502A96B}"/>
              </a:ext>
            </a:extLst>
          </p:cNvPr>
          <p:cNvSpPr txBox="1"/>
          <p:nvPr/>
        </p:nvSpPr>
        <p:spPr>
          <a:xfrm>
            <a:off x="3404613" y="5531892"/>
            <a:ext cx="614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47093FB-C989-4360-87B9-0600FE6E508C}"/>
              </a:ext>
            </a:extLst>
          </p:cNvPr>
          <p:cNvSpPr txBox="1"/>
          <p:nvPr/>
        </p:nvSpPr>
        <p:spPr>
          <a:xfrm>
            <a:off x="8739179" y="5626540"/>
            <a:ext cx="614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9929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A8738-3249-421E-87F4-B242B21D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Рассматриваемые автоматы: пример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1A62444-A52A-432C-922B-2B56FD1E9944}"/>
              </a:ext>
            </a:extLst>
          </p:cNvPr>
          <p:cNvGrpSpPr/>
          <p:nvPr/>
        </p:nvGrpSpPr>
        <p:grpSpPr>
          <a:xfrm>
            <a:off x="258475" y="2395742"/>
            <a:ext cx="12069119" cy="2030647"/>
            <a:chOff x="9514" y="32846"/>
            <a:chExt cx="5574693" cy="937896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EBF04841-A1B6-4EE8-A44D-245A06278B83}"/>
                </a:ext>
              </a:extLst>
            </p:cNvPr>
            <p:cNvGrpSpPr/>
            <p:nvPr/>
          </p:nvGrpSpPr>
          <p:grpSpPr>
            <a:xfrm>
              <a:off x="1228711" y="32846"/>
              <a:ext cx="1993610" cy="937896"/>
              <a:chOff x="28564" y="32880"/>
              <a:chExt cx="1993804" cy="938847"/>
            </a:xfrm>
          </p:grpSpPr>
          <p:grpSp>
            <p:nvGrpSpPr>
              <p:cNvPr id="62" name="Группа 61">
                <a:extLst>
                  <a:ext uri="{FF2B5EF4-FFF2-40B4-BE49-F238E27FC236}">
                    <a16:creationId xmlns:a16="http://schemas.microsoft.com/office/drawing/2014/main" id="{F194D62C-0073-430A-BF34-DF81BCDAB10D}"/>
                  </a:ext>
                </a:extLst>
              </p:cNvPr>
              <p:cNvGrpSpPr/>
              <p:nvPr/>
            </p:nvGrpSpPr>
            <p:grpSpPr>
              <a:xfrm>
                <a:off x="28564" y="32880"/>
                <a:ext cx="853155" cy="938529"/>
                <a:chOff x="28575" y="32891"/>
                <a:chExt cx="853479" cy="938847"/>
              </a:xfrm>
            </p:grpSpPr>
            <p:grpSp>
              <p:nvGrpSpPr>
                <p:cNvPr id="82" name="Группа 81">
                  <a:extLst>
                    <a:ext uri="{FF2B5EF4-FFF2-40B4-BE49-F238E27FC236}">
                      <a16:creationId xmlns:a16="http://schemas.microsoft.com/office/drawing/2014/main" id="{58C3C4DC-25D1-4455-BB4B-19FEE5BCEC80}"/>
                    </a:ext>
                  </a:extLst>
                </p:cNvPr>
                <p:cNvGrpSpPr/>
                <p:nvPr/>
              </p:nvGrpSpPr>
              <p:grpSpPr>
                <a:xfrm>
                  <a:off x="28575" y="361503"/>
                  <a:ext cx="458191" cy="286385"/>
                  <a:chOff x="28575" y="32891"/>
                  <a:chExt cx="458191" cy="286385"/>
                </a:xfrm>
              </p:grpSpPr>
              <p:sp>
                <p:nvSpPr>
                  <p:cNvPr id="95" name="Овал 94">
                    <a:extLst>
                      <a:ext uri="{FF2B5EF4-FFF2-40B4-BE49-F238E27FC236}">
                        <a16:creationId xmlns:a16="http://schemas.microsoft.com/office/drawing/2014/main" id="{7F3967C4-07DD-49C9-AB27-50F6DF6ED60C}"/>
                      </a:ext>
                    </a:extLst>
                  </p:cNvPr>
                  <p:cNvSpPr/>
                  <p:nvPr/>
                </p:nvSpPr>
                <p:spPr>
                  <a:xfrm>
                    <a:off x="28575" y="33337"/>
                    <a:ext cx="204490" cy="2045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96" name="Надпись 297">
                    <a:extLst>
                      <a:ext uri="{FF2B5EF4-FFF2-40B4-BE49-F238E27FC236}">
                        <a16:creationId xmlns:a16="http://schemas.microsoft.com/office/drawing/2014/main" id="{1CE4E8D4-4A9F-499C-A987-9BA52277D5D4}"/>
                      </a:ext>
                    </a:extLst>
                  </p:cNvPr>
                  <p:cNvSpPr txBox="1"/>
                  <p:nvPr/>
                </p:nvSpPr>
                <p:spPr>
                  <a:xfrm>
                    <a:off x="50521" y="32891"/>
                    <a:ext cx="436245" cy="2863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24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83" name="Группа 82">
                  <a:extLst>
                    <a:ext uri="{FF2B5EF4-FFF2-40B4-BE49-F238E27FC236}">
                      <a16:creationId xmlns:a16="http://schemas.microsoft.com/office/drawing/2014/main" id="{E4720469-C339-49CA-9480-1092ADC2F83A}"/>
                    </a:ext>
                  </a:extLst>
                </p:cNvPr>
                <p:cNvGrpSpPr/>
                <p:nvPr/>
              </p:nvGrpSpPr>
              <p:grpSpPr>
                <a:xfrm>
                  <a:off x="423863" y="32891"/>
                  <a:ext cx="458191" cy="286385"/>
                  <a:chOff x="28575" y="32891"/>
                  <a:chExt cx="458191" cy="286385"/>
                </a:xfrm>
              </p:grpSpPr>
              <p:sp>
                <p:nvSpPr>
                  <p:cNvPr id="93" name="Овал 92">
                    <a:extLst>
                      <a:ext uri="{FF2B5EF4-FFF2-40B4-BE49-F238E27FC236}">
                        <a16:creationId xmlns:a16="http://schemas.microsoft.com/office/drawing/2014/main" id="{9BC5DB71-A8E7-4DA1-846C-C8C0CA358E71}"/>
                      </a:ext>
                    </a:extLst>
                  </p:cNvPr>
                  <p:cNvSpPr/>
                  <p:nvPr/>
                </p:nvSpPr>
                <p:spPr>
                  <a:xfrm>
                    <a:off x="28575" y="33337"/>
                    <a:ext cx="204490" cy="2045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94" name="Надпись 300">
                    <a:extLst>
                      <a:ext uri="{FF2B5EF4-FFF2-40B4-BE49-F238E27FC236}">
                        <a16:creationId xmlns:a16="http://schemas.microsoft.com/office/drawing/2014/main" id="{F4B701E2-0C80-4C5B-89EF-10854EED74B4}"/>
                      </a:ext>
                    </a:extLst>
                  </p:cNvPr>
                  <p:cNvSpPr txBox="1"/>
                  <p:nvPr/>
                </p:nvSpPr>
                <p:spPr>
                  <a:xfrm>
                    <a:off x="50521" y="32891"/>
                    <a:ext cx="436245" cy="2863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24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</a:p>
                </p:txBody>
              </p:sp>
            </p:grpSp>
            <p:grpSp>
              <p:nvGrpSpPr>
                <p:cNvPr id="84" name="Группа 83">
                  <a:extLst>
                    <a:ext uri="{FF2B5EF4-FFF2-40B4-BE49-F238E27FC236}">
                      <a16:creationId xmlns:a16="http://schemas.microsoft.com/office/drawing/2014/main" id="{31A6E42A-804F-4AAA-A7D4-8FBD7ADBC3B4}"/>
                    </a:ext>
                  </a:extLst>
                </p:cNvPr>
                <p:cNvGrpSpPr/>
                <p:nvPr/>
              </p:nvGrpSpPr>
              <p:grpSpPr>
                <a:xfrm>
                  <a:off x="423863" y="685353"/>
                  <a:ext cx="458191" cy="286385"/>
                  <a:chOff x="28575" y="32891"/>
                  <a:chExt cx="458191" cy="286385"/>
                </a:xfrm>
              </p:grpSpPr>
              <p:sp>
                <p:nvSpPr>
                  <p:cNvPr id="91" name="Овал 90">
                    <a:extLst>
                      <a:ext uri="{FF2B5EF4-FFF2-40B4-BE49-F238E27FC236}">
                        <a16:creationId xmlns:a16="http://schemas.microsoft.com/office/drawing/2014/main" id="{9F60D26D-F1B6-4D79-AF5D-543B9A5B41B9}"/>
                      </a:ext>
                    </a:extLst>
                  </p:cNvPr>
                  <p:cNvSpPr/>
                  <p:nvPr/>
                </p:nvSpPr>
                <p:spPr>
                  <a:xfrm>
                    <a:off x="28575" y="33337"/>
                    <a:ext cx="204490" cy="2045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92" name="Надпись 303">
                    <a:extLst>
                      <a:ext uri="{FF2B5EF4-FFF2-40B4-BE49-F238E27FC236}">
                        <a16:creationId xmlns:a16="http://schemas.microsoft.com/office/drawing/2014/main" id="{E1F8D732-2BCC-4E0C-8045-1EB73BF6EF45}"/>
                      </a:ext>
                    </a:extLst>
                  </p:cNvPr>
                  <p:cNvSpPr txBox="1"/>
                  <p:nvPr/>
                </p:nvSpPr>
                <p:spPr>
                  <a:xfrm>
                    <a:off x="50521" y="32891"/>
                    <a:ext cx="436245" cy="2863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24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</a:p>
                </p:txBody>
              </p:sp>
            </p:grpSp>
            <p:cxnSp>
              <p:nvCxnSpPr>
                <p:cNvPr id="85" name="Прямая соединительная линия 84">
                  <a:extLst>
                    <a:ext uri="{FF2B5EF4-FFF2-40B4-BE49-F238E27FC236}">
                      <a16:creationId xmlns:a16="http://schemas.microsoft.com/office/drawing/2014/main" id="{FC51133D-D143-4C14-A3D8-02F797B4ED90}"/>
                    </a:ext>
                  </a:extLst>
                </p:cNvPr>
                <p:cNvCxnSpPr/>
                <p:nvPr/>
              </p:nvCxnSpPr>
              <p:spPr>
                <a:xfrm flipV="1">
                  <a:off x="223838" y="204787"/>
                  <a:ext cx="219075" cy="200660"/>
                </a:xfrm>
                <a:prstGeom prst="line">
                  <a:avLst/>
                </a:prstGeom>
                <a:ln w="952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Прямая соединительная линия 85">
                  <a:extLst>
                    <a:ext uri="{FF2B5EF4-FFF2-40B4-BE49-F238E27FC236}">
                      <a16:creationId xmlns:a16="http://schemas.microsoft.com/office/drawing/2014/main" id="{36D63F08-AD00-4A1E-865C-B4D446EB32AD}"/>
                    </a:ext>
                  </a:extLst>
                </p:cNvPr>
                <p:cNvCxnSpPr/>
                <p:nvPr/>
              </p:nvCxnSpPr>
              <p:spPr>
                <a:xfrm flipV="1">
                  <a:off x="614363" y="533400"/>
                  <a:ext cx="219075" cy="200660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Прямая соединительная линия 86">
                  <a:extLst>
                    <a:ext uri="{FF2B5EF4-FFF2-40B4-BE49-F238E27FC236}">
                      <a16:creationId xmlns:a16="http://schemas.microsoft.com/office/drawing/2014/main" id="{86A4CE94-758D-4B87-AF6B-8F496D3DD696}"/>
                    </a:ext>
                  </a:extLst>
                </p:cNvPr>
                <p:cNvCxnSpPr/>
                <p:nvPr/>
              </p:nvCxnSpPr>
              <p:spPr>
                <a:xfrm flipH="1" flipV="1">
                  <a:off x="614363" y="204787"/>
                  <a:ext cx="219075" cy="186055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Прямая соединительная линия 87">
                  <a:extLst>
                    <a:ext uri="{FF2B5EF4-FFF2-40B4-BE49-F238E27FC236}">
                      <a16:creationId xmlns:a16="http://schemas.microsoft.com/office/drawing/2014/main" id="{C73B09A5-38E6-4955-B5FD-97DB81B1FA88}"/>
                    </a:ext>
                  </a:extLst>
                </p:cNvPr>
                <p:cNvCxnSpPr/>
                <p:nvPr/>
              </p:nvCxnSpPr>
              <p:spPr>
                <a:xfrm flipH="1" flipV="1">
                  <a:off x="566738" y="238125"/>
                  <a:ext cx="0" cy="447674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Прямая соединительная линия 88">
                  <a:extLst>
                    <a:ext uri="{FF2B5EF4-FFF2-40B4-BE49-F238E27FC236}">
                      <a16:creationId xmlns:a16="http://schemas.microsoft.com/office/drawing/2014/main" id="{52E3692F-185E-4E1E-881E-7F47147B6855}"/>
                    </a:ext>
                  </a:extLst>
                </p:cNvPr>
                <p:cNvCxnSpPr/>
                <p:nvPr/>
              </p:nvCxnSpPr>
              <p:spPr>
                <a:xfrm flipH="1" flipV="1">
                  <a:off x="500063" y="238125"/>
                  <a:ext cx="0" cy="447674"/>
                </a:xfrm>
                <a:prstGeom prst="line">
                  <a:avLst/>
                </a:prstGeom>
                <a:ln w="9525">
                  <a:solidFill>
                    <a:srgbClr val="0070C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Прямая соединительная линия 89">
                  <a:extLst>
                    <a:ext uri="{FF2B5EF4-FFF2-40B4-BE49-F238E27FC236}">
                      <a16:creationId xmlns:a16="http://schemas.microsoft.com/office/drawing/2014/main" id="{F259B426-9726-4D7E-88C0-5DE76C052293}"/>
                    </a:ext>
                  </a:extLst>
                </p:cNvPr>
                <p:cNvCxnSpPr/>
                <p:nvPr/>
              </p:nvCxnSpPr>
              <p:spPr>
                <a:xfrm flipH="1" flipV="1">
                  <a:off x="200025" y="533400"/>
                  <a:ext cx="236220" cy="200660"/>
                </a:xfrm>
                <a:prstGeom prst="line">
                  <a:avLst/>
                </a:prstGeom>
                <a:ln w="952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Группа 62">
                <a:extLst>
                  <a:ext uri="{FF2B5EF4-FFF2-40B4-BE49-F238E27FC236}">
                    <a16:creationId xmlns:a16="http://schemas.microsoft.com/office/drawing/2014/main" id="{12622C7D-7C81-4148-8E35-C6E44A0E7126}"/>
                  </a:ext>
                </a:extLst>
              </p:cNvPr>
              <p:cNvGrpSpPr/>
              <p:nvPr/>
            </p:nvGrpSpPr>
            <p:grpSpPr>
              <a:xfrm>
                <a:off x="804863" y="33337"/>
                <a:ext cx="1217505" cy="938390"/>
                <a:chOff x="28575" y="33337"/>
                <a:chExt cx="1217505" cy="938390"/>
              </a:xfrm>
            </p:grpSpPr>
            <p:grpSp>
              <p:nvGrpSpPr>
                <p:cNvPr id="64" name="Группа 63">
                  <a:extLst>
                    <a:ext uri="{FF2B5EF4-FFF2-40B4-BE49-F238E27FC236}">
                      <a16:creationId xmlns:a16="http://schemas.microsoft.com/office/drawing/2014/main" id="{BDEE3F0E-7DF9-4254-9C51-E4F98A592EBE}"/>
                    </a:ext>
                  </a:extLst>
                </p:cNvPr>
                <p:cNvGrpSpPr/>
                <p:nvPr/>
              </p:nvGrpSpPr>
              <p:grpSpPr>
                <a:xfrm>
                  <a:off x="28575" y="361492"/>
                  <a:ext cx="458171" cy="286385"/>
                  <a:chOff x="28575" y="32880"/>
                  <a:chExt cx="458171" cy="286385"/>
                </a:xfrm>
              </p:grpSpPr>
              <p:sp>
                <p:nvSpPr>
                  <p:cNvPr id="80" name="Овал 79">
                    <a:extLst>
                      <a:ext uri="{FF2B5EF4-FFF2-40B4-BE49-F238E27FC236}">
                        <a16:creationId xmlns:a16="http://schemas.microsoft.com/office/drawing/2014/main" id="{8744C1C4-4362-4997-A249-0DDF7C3CA0DF}"/>
                      </a:ext>
                    </a:extLst>
                  </p:cNvPr>
                  <p:cNvSpPr/>
                  <p:nvPr/>
                </p:nvSpPr>
                <p:spPr>
                  <a:xfrm>
                    <a:off x="28575" y="33337"/>
                    <a:ext cx="204490" cy="2045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1" name="Надпись 313">
                    <a:extLst>
                      <a:ext uri="{FF2B5EF4-FFF2-40B4-BE49-F238E27FC236}">
                        <a16:creationId xmlns:a16="http://schemas.microsoft.com/office/drawing/2014/main" id="{7F768BDE-019D-4640-ACBF-3BB19CA64278}"/>
                      </a:ext>
                    </a:extLst>
                  </p:cNvPr>
                  <p:cNvSpPr txBox="1"/>
                  <p:nvPr/>
                </p:nvSpPr>
                <p:spPr>
                  <a:xfrm>
                    <a:off x="50501" y="32880"/>
                    <a:ext cx="436245" cy="2863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24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6</a:t>
                    </a:r>
                  </a:p>
                </p:txBody>
              </p:sp>
            </p:grpSp>
            <p:grpSp>
              <p:nvGrpSpPr>
                <p:cNvPr id="65" name="Группа 64">
                  <a:extLst>
                    <a:ext uri="{FF2B5EF4-FFF2-40B4-BE49-F238E27FC236}">
                      <a16:creationId xmlns:a16="http://schemas.microsoft.com/office/drawing/2014/main" id="{64663569-CCAA-475F-B44B-86C3972123E1}"/>
                    </a:ext>
                  </a:extLst>
                </p:cNvPr>
                <p:cNvGrpSpPr/>
                <p:nvPr/>
              </p:nvGrpSpPr>
              <p:grpSpPr>
                <a:xfrm>
                  <a:off x="804863" y="361949"/>
                  <a:ext cx="441217" cy="292206"/>
                  <a:chOff x="28575" y="33337"/>
                  <a:chExt cx="441217" cy="292206"/>
                </a:xfrm>
              </p:grpSpPr>
              <p:sp>
                <p:nvSpPr>
                  <p:cNvPr id="78" name="Овал 77">
                    <a:extLst>
                      <a:ext uri="{FF2B5EF4-FFF2-40B4-BE49-F238E27FC236}">
                        <a16:creationId xmlns:a16="http://schemas.microsoft.com/office/drawing/2014/main" id="{63337BBA-3255-4FA9-8410-C6223730286C}"/>
                      </a:ext>
                    </a:extLst>
                  </p:cNvPr>
                  <p:cNvSpPr/>
                  <p:nvPr/>
                </p:nvSpPr>
                <p:spPr>
                  <a:xfrm>
                    <a:off x="28575" y="33337"/>
                    <a:ext cx="204490" cy="2045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79" name="Надпись 316">
                    <a:extLst>
                      <a:ext uri="{FF2B5EF4-FFF2-40B4-BE49-F238E27FC236}">
                        <a16:creationId xmlns:a16="http://schemas.microsoft.com/office/drawing/2014/main" id="{00796246-4CDE-42E2-AFED-7A07203C3386}"/>
                      </a:ext>
                    </a:extLst>
                  </p:cNvPr>
                  <p:cNvSpPr txBox="1"/>
                  <p:nvPr/>
                </p:nvSpPr>
                <p:spPr>
                  <a:xfrm>
                    <a:off x="60404" y="39158"/>
                    <a:ext cx="409388" cy="2863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24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9</a:t>
                    </a:r>
                  </a:p>
                </p:txBody>
              </p:sp>
            </p:grpSp>
            <p:grpSp>
              <p:nvGrpSpPr>
                <p:cNvPr id="66" name="Группа 65">
                  <a:extLst>
                    <a:ext uri="{FF2B5EF4-FFF2-40B4-BE49-F238E27FC236}">
                      <a16:creationId xmlns:a16="http://schemas.microsoft.com/office/drawing/2014/main" id="{60623FA7-DB77-41AA-941D-FF1E8288A4EB}"/>
                    </a:ext>
                  </a:extLst>
                </p:cNvPr>
                <p:cNvGrpSpPr/>
                <p:nvPr/>
              </p:nvGrpSpPr>
              <p:grpSpPr>
                <a:xfrm>
                  <a:off x="423863" y="33337"/>
                  <a:ext cx="460075" cy="295463"/>
                  <a:chOff x="28575" y="33337"/>
                  <a:chExt cx="460075" cy="295463"/>
                </a:xfrm>
              </p:grpSpPr>
              <p:sp>
                <p:nvSpPr>
                  <p:cNvPr id="76" name="Овал 75">
                    <a:extLst>
                      <a:ext uri="{FF2B5EF4-FFF2-40B4-BE49-F238E27FC236}">
                        <a16:creationId xmlns:a16="http://schemas.microsoft.com/office/drawing/2014/main" id="{F486C53A-F81A-40A2-BE14-D5181DD475B7}"/>
                      </a:ext>
                    </a:extLst>
                  </p:cNvPr>
                  <p:cNvSpPr/>
                  <p:nvPr/>
                </p:nvSpPr>
                <p:spPr>
                  <a:xfrm>
                    <a:off x="28575" y="33337"/>
                    <a:ext cx="204490" cy="2045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77" name="Надпись 319">
                    <a:extLst>
                      <a:ext uri="{FF2B5EF4-FFF2-40B4-BE49-F238E27FC236}">
                        <a16:creationId xmlns:a16="http://schemas.microsoft.com/office/drawing/2014/main" id="{62A73739-4ED3-4746-9A0B-2F6C1B0DF9BB}"/>
                      </a:ext>
                    </a:extLst>
                  </p:cNvPr>
                  <p:cNvSpPr txBox="1"/>
                  <p:nvPr/>
                </p:nvSpPr>
                <p:spPr>
                  <a:xfrm>
                    <a:off x="52405" y="42415"/>
                    <a:ext cx="436245" cy="2863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24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7</a:t>
                    </a:r>
                  </a:p>
                </p:txBody>
              </p:sp>
            </p:grpSp>
            <p:grpSp>
              <p:nvGrpSpPr>
                <p:cNvPr id="67" name="Группа 66">
                  <a:extLst>
                    <a:ext uri="{FF2B5EF4-FFF2-40B4-BE49-F238E27FC236}">
                      <a16:creationId xmlns:a16="http://schemas.microsoft.com/office/drawing/2014/main" id="{B3FC09A3-6300-4DF9-9C73-762958B6407D}"/>
                    </a:ext>
                  </a:extLst>
                </p:cNvPr>
                <p:cNvGrpSpPr/>
                <p:nvPr/>
              </p:nvGrpSpPr>
              <p:grpSpPr>
                <a:xfrm>
                  <a:off x="423863" y="685342"/>
                  <a:ext cx="459779" cy="286385"/>
                  <a:chOff x="28575" y="32880"/>
                  <a:chExt cx="459779" cy="286385"/>
                </a:xfrm>
              </p:grpSpPr>
              <p:sp>
                <p:nvSpPr>
                  <p:cNvPr id="74" name="Овал 73">
                    <a:extLst>
                      <a:ext uri="{FF2B5EF4-FFF2-40B4-BE49-F238E27FC236}">
                        <a16:creationId xmlns:a16="http://schemas.microsoft.com/office/drawing/2014/main" id="{F74833C8-C413-49C1-A8F5-218C5D61C2D7}"/>
                      </a:ext>
                    </a:extLst>
                  </p:cNvPr>
                  <p:cNvSpPr/>
                  <p:nvPr/>
                </p:nvSpPr>
                <p:spPr>
                  <a:xfrm>
                    <a:off x="28575" y="33337"/>
                    <a:ext cx="204490" cy="2045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75" name="Надпись 322">
                    <a:extLst>
                      <a:ext uri="{FF2B5EF4-FFF2-40B4-BE49-F238E27FC236}">
                        <a16:creationId xmlns:a16="http://schemas.microsoft.com/office/drawing/2014/main" id="{048674C5-88EA-4F13-AAF9-5687A3B86166}"/>
                      </a:ext>
                    </a:extLst>
                  </p:cNvPr>
                  <p:cNvSpPr txBox="1"/>
                  <p:nvPr/>
                </p:nvSpPr>
                <p:spPr>
                  <a:xfrm>
                    <a:off x="52109" y="32880"/>
                    <a:ext cx="436245" cy="2863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24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8</a:t>
                    </a:r>
                  </a:p>
                </p:txBody>
              </p:sp>
            </p:grpSp>
            <p:cxnSp>
              <p:nvCxnSpPr>
                <p:cNvPr id="68" name="Прямая соединительная линия 67">
                  <a:extLst>
                    <a:ext uri="{FF2B5EF4-FFF2-40B4-BE49-F238E27FC236}">
                      <a16:creationId xmlns:a16="http://schemas.microsoft.com/office/drawing/2014/main" id="{E9191D2C-8289-40DD-9B39-9FA7D1B8E1A9}"/>
                    </a:ext>
                  </a:extLst>
                </p:cNvPr>
                <p:cNvCxnSpPr/>
                <p:nvPr/>
              </p:nvCxnSpPr>
              <p:spPr>
                <a:xfrm flipV="1">
                  <a:off x="223838" y="204787"/>
                  <a:ext cx="219075" cy="200660"/>
                </a:xfrm>
                <a:prstGeom prst="line">
                  <a:avLst/>
                </a:prstGeom>
                <a:ln w="952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Прямая соединительная линия 68">
                  <a:extLst>
                    <a:ext uri="{FF2B5EF4-FFF2-40B4-BE49-F238E27FC236}">
                      <a16:creationId xmlns:a16="http://schemas.microsoft.com/office/drawing/2014/main" id="{D010A589-A727-4221-A4EE-88689EA416AB}"/>
                    </a:ext>
                  </a:extLst>
                </p:cNvPr>
                <p:cNvCxnSpPr/>
                <p:nvPr/>
              </p:nvCxnSpPr>
              <p:spPr>
                <a:xfrm flipV="1">
                  <a:off x="614363" y="533400"/>
                  <a:ext cx="219075" cy="200660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Прямая соединительная линия 69">
                  <a:extLst>
                    <a:ext uri="{FF2B5EF4-FFF2-40B4-BE49-F238E27FC236}">
                      <a16:creationId xmlns:a16="http://schemas.microsoft.com/office/drawing/2014/main" id="{2128ED2B-97D1-406A-9585-CBA01CD6BE09}"/>
                    </a:ext>
                  </a:extLst>
                </p:cNvPr>
                <p:cNvCxnSpPr/>
                <p:nvPr/>
              </p:nvCxnSpPr>
              <p:spPr>
                <a:xfrm flipH="1" flipV="1">
                  <a:off x="614363" y="204787"/>
                  <a:ext cx="219075" cy="186055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Прямая соединительная линия 70">
                  <a:extLst>
                    <a:ext uri="{FF2B5EF4-FFF2-40B4-BE49-F238E27FC236}">
                      <a16:creationId xmlns:a16="http://schemas.microsoft.com/office/drawing/2014/main" id="{3ADC5F36-8276-45CD-ABE0-7F1A91331D86}"/>
                    </a:ext>
                  </a:extLst>
                </p:cNvPr>
                <p:cNvCxnSpPr/>
                <p:nvPr/>
              </p:nvCxnSpPr>
              <p:spPr>
                <a:xfrm flipH="1" flipV="1">
                  <a:off x="566738" y="238125"/>
                  <a:ext cx="0" cy="447674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Прямая соединительная линия 71">
                  <a:extLst>
                    <a:ext uri="{FF2B5EF4-FFF2-40B4-BE49-F238E27FC236}">
                      <a16:creationId xmlns:a16="http://schemas.microsoft.com/office/drawing/2014/main" id="{353C44E2-75B7-4A66-AE6B-5B5508E51549}"/>
                    </a:ext>
                  </a:extLst>
                </p:cNvPr>
                <p:cNvCxnSpPr/>
                <p:nvPr/>
              </p:nvCxnSpPr>
              <p:spPr>
                <a:xfrm flipH="1" flipV="1">
                  <a:off x="500063" y="238125"/>
                  <a:ext cx="0" cy="447674"/>
                </a:xfrm>
                <a:prstGeom prst="line">
                  <a:avLst/>
                </a:prstGeom>
                <a:ln w="9525">
                  <a:solidFill>
                    <a:srgbClr val="0070C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Прямая соединительная линия 72">
                  <a:extLst>
                    <a:ext uri="{FF2B5EF4-FFF2-40B4-BE49-F238E27FC236}">
                      <a16:creationId xmlns:a16="http://schemas.microsoft.com/office/drawing/2014/main" id="{EA99A921-0217-4892-8905-2DC46CF878A7}"/>
                    </a:ext>
                  </a:extLst>
                </p:cNvPr>
                <p:cNvCxnSpPr/>
                <p:nvPr/>
              </p:nvCxnSpPr>
              <p:spPr>
                <a:xfrm flipH="1" flipV="1">
                  <a:off x="200025" y="533400"/>
                  <a:ext cx="236220" cy="200660"/>
                </a:xfrm>
                <a:prstGeom prst="line">
                  <a:avLst/>
                </a:prstGeom>
                <a:ln w="952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A9B992D8-26B0-4294-8EED-3D030452533F}"/>
                </a:ext>
              </a:extLst>
            </p:cNvPr>
            <p:cNvGrpSpPr/>
            <p:nvPr/>
          </p:nvGrpSpPr>
          <p:grpSpPr>
            <a:xfrm>
              <a:off x="3141359" y="32846"/>
              <a:ext cx="1118870" cy="937261"/>
              <a:chOff x="9599" y="32589"/>
              <a:chExt cx="1119860" cy="938183"/>
            </a:xfrm>
          </p:grpSpPr>
          <p:grpSp>
            <p:nvGrpSpPr>
              <p:cNvPr id="44" name="Группа 43">
                <a:extLst>
                  <a:ext uri="{FF2B5EF4-FFF2-40B4-BE49-F238E27FC236}">
                    <a16:creationId xmlns:a16="http://schemas.microsoft.com/office/drawing/2014/main" id="{C7E18C9B-B294-4837-9166-848306971FF2}"/>
                  </a:ext>
                </a:extLst>
              </p:cNvPr>
              <p:cNvGrpSpPr/>
              <p:nvPr/>
            </p:nvGrpSpPr>
            <p:grpSpPr>
              <a:xfrm>
                <a:off x="9599" y="361490"/>
                <a:ext cx="436245" cy="286385"/>
                <a:chOff x="9599" y="32878"/>
                <a:chExt cx="436245" cy="286385"/>
              </a:xfrm>
            </p:grpSpPr>
            <p:sp>
              <p:nvSpPr>
                <p:cNvPr id="60" name="Овал 59">
                  <a:extLst>
                    <a:ext uri="{FF2B5EF4-FFF2-40B4-BE49-F238E27FC236}">
                      <a16:creationId xmlns:a16="http://schemas.microsoft.com/office/drawing/2014/main" id="{07773C18-6C22-4AED-A550-CB1EE94CEF1D}"/>
                    </a:ext>
                  </a:extLst>
                </p:cNvPr>
                <p:cNvSpPr/>
                <p:nvPr/>
              </p:nvSpPr>
              <p:spPr>
                <a:xfrm>
                  <a:off x="28575" y="33337"/>
                  <a:ext cx="204490" cy="2045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61" name="Надпись 335">
                  <a:extLst>
                    <a:ext uri="{FF2B5EF4-FFF2-40B4-BE49-F238E27FC236}">
                      <a16:creationId xmlns:a16="http://schemas.microsoft.com/office/drawing/2014/main" id="{D07C5A20-22FE-4BED-8133-411CD234FD75}"/>
                    </a:ext>
                  </a:extLst>
                </p:cNvPr>
                <p:cNvSpPr txBox="1"/>
                <p:nvPr/>
              </p:nvSpPr>
              <p:spPr>
                <a:xfrm>
                  <a:off x="9599" y="32878"/>
                  <a:ext cx="436245" cy="28638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24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10</a:t>
                  </a:r>
                </a:p>
              </p:txBody>
            </p:sp>
          </p:grpSp>
          <p:grpSp>
            <p:nvGrpSpPr>
              <p:cNvPr id="45" name="Группа 44">
                <a:extLst>
                  <a:ext uri="{FF2B5EF4-FFF2-40B4-BE49-F238E27FC236}">
                    <a16:creationId xmlns:a16="http://schemas.microsoft.com/office/drawing/2014/main" id="{0419EAF0-777B-4564-95F5-0DFDA5E3F797}"/>
                  </a:ext>
                </a:extLst>
              </p:cNvPr>
              <p:cNvGrpSpPr/>
              <p:nvPr/>
            </p:nvGrpSpPr>
            <p:grpSpPr>
              <a:xfrm>
                <a:off x="788696" y="361268"/>
                <a:ext cx="340763" cy="286385"/>
                <a:chOff x="12408" y="32656"/>
                <a:chExt cx="340763" cy="286385"/>
              </a:xfrm>
            </p:grpSpPr>
            <p:sp>
              <p:nvSpPr>
                <p:cNvPr id="58" name="Овал 57">
                  <a:extLst>
                    <a:ext uri="{FF2B5EF4-FFF2-40B4-BE49-F238E27FC236}">
                      <a16:creationId xmlns:a16="http://schemas.microsoft.com/office/drawing/2014/main" id="{B872DB7B-B0C3-4909-8BFC-90FB95AC1ED6}"/>
                    </a:ext>
                  </a:extLst>
                </p:cNvPr>
                <p:cNvSpPr/>
                <p:nvPr/>
              </p:nvSpPr>
              <p:spPr>
                <a:xfrm>
                  <a:off x="28575" y="33337"/>
                  <a:ext cx="204490" cy="2045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59" name="Надпись 338">
                  <a:extLst>
                    <a:ext uri="{FF2B5EF4-FFF2-40B4-BE49-F238E27FC236}">
                      <a16:creationId xmlns:a16="http://schemas.microsoft.com/office/drawing/2014/main" id="{9EA856FE-DC2A-43BB-A2D8-D1029AF576ED}"/>
                    </a:ext>
                  </a:extLst>
                </p:cNvPr>
                <p:cNvSpPr txBox="1"/>
                <p:nvPr/>
              </p:nvSpPr>
              <p:spPr>
                <a:xfrm>
                  <a:off x="12408" y="32656"/>
                  <a:ext cx="340763" cy="28638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24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13</a:t>
                  </a:r>
                </a:p>
              </p:txBody>
            </p:sp>
          </p:grpSp>
          <p:grpSp>
            <p:nvGrpSpPr>
              <p:cNvPr id="46" name="Группа 45">
                <a:extLst>
                  <a:ext uri="{FF2B5EF4-FFF2-40B4-BE49-F238E27FC236}">
                    <a16:creationId xmlns:a16="http://schemas.microsoft.com/office/drawing/2014/main" id="{4930D0F4-42C6-43F0-9780-E6628551FCF1}"/>
                  </a:ext>
                </a:extLst>
              </p:cNvPr>
              <p:cNvGrpSpPr/>
              <p:nvPr/>
            </p:nvGrpSpPr>
            <p:grpSpPr>
              <a:xfrm>
                <a:off x="419160" y="32589"/>
                <a:ext cx="436245" cy="286385"/>
                <a:chOff x="23872" y="32589"/>
                <a:chExt cx="436245" cy="286385"/>
              </a:xfrm>
            </p:grpSpPr>
            <p:sp>
              <p:nvSpPr>
                <p:cNvPr id="56" name="Овал 55">
                  <a:extLst>
                    <a:ext uri="{FF2B5EF4-FFF2-40B4-BE49-F238E27FC236}">
                      <a16:creationId xmlns:a16="http://schemas.microsoft.com/office/drawing/2014/main" id="{BB23A9E8-BCD3-452B-8542-CB17D5B59202}"/>
                    </a:ext>
                  </a:extLst>
                </p:cNvPr>
                <p:cNvSpPr/>
                <p:nvPr/>
              </p:nvSpPr>
              <p:spPr>
                <a:xfrm>
                  <a:off x="28575" y="33337"/>
                  <a:ext cx="204490" cy="2045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57" name="Надпись 341">
                  <a:extLst>
                    <a:ext uri="{FF2B5EF4-FFF2-40B4-BE49-F238E27FC236}">
                      <a16:creationId xmlns:a16="http://schemas.microsoft.com/office/drawing/2014/main" id="{BC0D7AE3-B697-47F0-B31D-1E6BC6D1289B}"/>
                    </a:ext>
                  </a:extLst>
                </p:cNvPr>
                <p:cNvSpPr txBox="1"/>
                <p:nvPr/>
              </p:nvSpPr>
              <p:spPr>
                <a:xfrm>
                  <a:off x="23872" y="32589"/>
                  <a:ext cx="436245" cy="28638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24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11</a:t>
                  </a:r>
                </a:p>
              </p:txBody>
            </p:sp>
          </p:grpSp>
          <p:grpSp>
            <p:nvGrpSpPr>
              <p:cNvPr id="47" name="Группа 46">
                <a:extLst>
                  <a:ext uri="{FF2B5EF4-FFF2-40B4-BE49-F238E27FC236}">
                    <a16:creationId xmlns:a16="http://schemas.microsoft.com/office/drawing/2014/main" id="{2AF4A93C-00F0-4599-B6AD-17906402A0B5}"/>
                  </a:ext>
                </a:extLst>
              </p:cNvPr>
              <p:cNvGrpSpPr/>
              <p:nvPr/>
            </p:nvGrpSpPr>
            <p:grpSpPr>
              <a:xfrm>
                <a:off x="419160" y="684387"/>
                <a:ext cx="436245" cy="286385"/>
                <a:chOff x="23872" y="31925"/>
                <a:chExt cx="436245" cy="286385"/>
              </a:xfrm>
            </p:grpSpPr>
            <p:sp>
              <p:nvSpPr>
                <p:cNvPr id="54" name="Овал 53">
                  <a:extLst>
                    <a:ext uri="{FF2B5EF4-FFF2-40B4-BE49-F238E27FC236}">
                      <a16:creationId xmlns:a16="http://schemas.microsoft.com/office/drawing/2014/main" id="{200241EE-4F60-49AA-ACD6-1CC2389BE28F}"/>
                    </a:ext>
                  </a:extLst>
                </p:cNvPr>
                <p:cNvSpPr/>
                <p:nvPr/>
              </p:nvSpPr>
              <p:spPr>
                <a:xfrm>
                  <a:off x="28575" y="33337"/>
                  <a:ext cx="204490" cy="2045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55" name="Надпись 344">
                  <a:extLst>
                    <a:ext uri="{FF2B5EF4-FFF2-40B4-BE49-F238E27FC236}">
                      <a16:creationId xmlns:a16="http://schemas.microsoft.com/office/drawing/2014/main" id="{501D81FB-D1E5-489C-93F4-013FDADE07DB}"/>
                    </a:ext>
                  </a:extLst>
                </p:cNvPr>
                <p:cNvSpPr txBox="1"/>
                <p:nvPr/>
              </p:nvSpPr>
              <p:spPr>
                <a:xfrm>
                  <a:off x="23872" y="31925"/>
                  <a:ext cx="436245" cy="28638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24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12</a:t>
                  </a:r>
                </a:p>
              </p:txBody>
            </p:sp>
          </p:grpSp>
          <p:cxnSp>
            <p:nvCxnSpPr>
              <p:cNvPr id="48" name="Прямая соединительная линия 47">
                <a:extLst>
                  <a:ext uri="{FF2B5EF4-FFF2-40B4-BE49-F238E27FC236}">
                    <a16:creationId xmlns:a16="http://schemas.microsoft.com/office/drawing/2014/main" id="{CCAF8F89-45E0-461F-BA99-F4EBBC4E1A1D}"/>
                  </a:ext>
                </a:extLst>
              </p:cNvPr>
              <p:cNvCxnSpPr/>
              <p:nvPr/>
            </p:nvCxnSpPr>
            <p:spPr>
              <a:xfrm flipV="1">
                <a:off x="223838" y="204787"/>
                <a:ext cx="219075" cy="20066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>
                <a:extLst>
                  <a:ext uri="{FF2B5EF4-FFF2-40B4-BE49-F238E27FC236}">
                    <a16:creationId xmlns:a16="http://schemas.microsoft.com/office/drawing/2014/main" id="{BA230698-2B68-4950-B806-5694D84A2338}"/>
                  </a:ext>
                </a:extLst>
              </p:cNvPr>
              <p:cNvCxnSpPr/>
              <p:nvPr/>
            </p:nvCxnSpPr>
            <p:spPr>
              <a:xfrm flipV="1">
                <a:off x="614363" y="533400"/>
                <a:ext cx="219075" cy="200660"/>
              </a:xfrm>
              <a:prstGeom prst="line">
                <a:avLst/>
              </a:prstGeom>
              <a:ln w="9525">
                <a:solidFill>
                  <a:srgbClr val="0070C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>
                <a:extLst>
                  <a:ext uri="{FF2B5EF4-FFF2-40B4-BE49-F238E27FC236}">
                    <a16:creationId xmlns:a16="http://schemas.microsoft.com/office/drawing/2014/main" id="{D2D8B3D8-A2B8-44FA-BF1E-141A49A53C86}"/>
                  </a:ext>
                </a:extLst>
              </p:cNvPr>
              <p:cNvCxnSpPr/>
              <p:nvPr/>
            </p:nvCxnSpPr>
            <p:spPr>
              <a:xfrm flipH="1" flipV="1">
                <a:off x="614363" y="204787"/>
                <a:ext cx="219075" cy="186055"/>
              </a:xfrm>
              <a:prstGeom prst="line">
                <a:avLst/>
              </a:prstGeom>
              <a:ln w="9525">
                <a:solidFill>
                  <a:srgbClr val="0070C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>
                <a:extLst>
                  <a:ext uri="{FF2B5EF4-FFF2-40B4-BE49-F238E27FC236}">
                    <a16:creationId xmlns:a16="http://schemas.microsoft.com/office/drawing/2014/main" id="{3B4ECA22-43C5-49A0-A81F-48E6211940D0}"/>
                  </a:ext>
                </a:extLst>
              </p:cNvPr>
              <p:cNvCxnSpPr/>
              <p:nvPr/>
            </p:nvCxnSpPr>
            <p:spPr>
              <a:xfrm flipH="1" flipV="1">
                <a:off x="566738" y="238125"/>
                <a:ext cx="0" cy="447674"/>
              </a:xfrm>
              <a:prstGeom prst="line">
                <a:avLst/>
              </a:prstGeom>
              <a:ln w="9525">
                <a:solidFill>
                  <a:srgbClr val="0070C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>
                <a:extLst>
                  <a:ext uri="{FF2B5EF4-FFF2-40B4-BE49-F238E27FC236}">
                    <a16:creationId xmlns:a16="http://schemas.microsoft.com/office/drawing/2014/main" id="{CCF95EEB-DE0A-4F37-AF99-FACCCBDDB8EE}"/>
                  </a:ext>
                </a:extLst>
              </p:cNvPr>
              <p:cNvCxnSpPr/>
              <p:nvPr/>
            </p:nvCxnSpPr>
            <p:spPr>
              <a:xfrm flipH="1" flipV="1">
                <a:off x="500063" y="238125"/>
                <a:ext cx="0" cy="447674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>
                <a:extLst>
                  <a:ext uri="{FF2B5EF4-FFF2-40B4-BE49-F238E27FC236}">
                    <a16:creationId xmlns:a16="http://schemas.microsoft.com/office/drawing/2014/main" id="{3E880BF2-3DB1-4021-89F3-F157F8BBDEFF}"/>
                  </a:ext>
                </a:extLst>
              </p:cNvPr>
              <p:cNvCxnSpPr/>
              <p:nvPr/>
            </p:nvCxnSpPr>
            <p:spPr>
              <a:xfrm flipH="1" flipV="1">
                <a:off x="200025" y="533400"/>
                <a:ext cx="236220" cy="20066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BA44A5F0-2014-4BB5-8FEB-44B518570CFE}"/>
                </a:ext>
              </a:extLst>
            </p:cNvPr>
            <p:cNvGrpSpPr/>
            <p:nvPr/>
          </p:nvGrpSpPr>
          <p:grpSpPr>
            <a:xfrm>
              <a:off x="4322460" y="32846"/>
              <a:ext cx="1261747" cy="937260"/>
              <a:chOff x="19139" y="32857"/>
              <a:chExt cx="1264003" cy="937577"/>
            </a:xfrm>
          </p:grpSpPr>
          <p:grpSp>
            <p:nvGrpSpPr>
              <p:cNvPr id="26" name="Группа 25">
                <a:extLst>
                  <a:ext uri="{FF2B5EF4-FFF2-40B4-BE49-F238E27FC236}">
                    <a16:creationId xmlns:a16="http://schemas.microsoft.com/office/drawing/2014/main" id="{FC200FE0-D2FF-4068-B1A1-4FD0A1F9EDA3}"/>
                  </a:ext>
                </a:extLst>
              </p:cNvPr>
              <p:cNvGrpSpPr/>
              <p:nvPr/>
            </p:nvGrpSpPr>
            <p:grpSpPr>
              <a:xfrm>
                <a:off x="19139" y="360846"/>
                <a:ext cx="436245" cy="286385"/>
                <a:chOff x="19139" y="32234"/>
                <a:chExt cx="436245" cy="286385"/>
              </a:xfrm>
            </p:grpSpPr>
            <p:sp>
              <p:nvSpPr>
                <p:cNvPr id="42" name="Овал 41">
                  <a:extLst>
                    <a:ext uri="{FF2B5EF4-FFF2-40B4-BE49-F238E27FC236}">
                      <a16:creationId xmlns:a16="http://schemas.microsoft.com/office/drawing/2014/main" id="{6F322E15-F2B2-483C-8EB8-4D53BF6ACFCE}"/>
                    </a:ext>
                  </a:extLst>
                </p:cNvPr>
                <p:cNvSpPr/>
                <p:nvPr/>
              </p:nvSpPr>
              <p:spPr>
                <a:xfrm>
                  <a:off x="28575" y="33337"/>
                  <a:ext cx="204490" cy="2045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3" name="Надпись 357">
                  <a:extLst>
                    <a:ext uri="{FF2B5EF4-FFF2-40B4-BE49-F238E27FC236}">
                      <a16:creationId xmlns:a16="http://schemas.microsoft.com/office/drawing/2014/main" id="{26291401-9CED-4AE5-9CCF-474E3A0ADCA8}"/>
                    </a:ext>
                  </a:extLst>
                </p:cNvPr>
                <p:cNvSpPr txBox="1"/>
                <p:nvPr/>
              </p:nvSpPr>
              <p:spPr>
                <a:xfrm>
                  <a:off x="19139" y="32234"/>
                  <a:ext cx="436245" cy="28638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24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14</a:t>
                  </a:r>
                </a:p>
              </p:txBody>
            </p:sp>
          </p:grpSp>
          <p:grpSp>
            <p:nvGrpSpPr>
              <p:cNvPr id="27" name="Группа 26">
                <a:extLst>
                  <a:ext uri="{FF2B5EF4-FFF2-40B4-BE49-F238E27FC236}">
                    <a16:creationId xmlns:a16="http://schemas.microsoft.com/office/drawing/2014/main" id="{B0A50C2A-924A-4C05-885B-A11D33033FCB}"/>
                  </a:ext>
                </a:extLst>
              </p:cNvPr>
              <p:cNvGrpSpPr/>
              <p:nvPr/>
            </p:nvGrpSpPr>
            <p:grpSpPr>
              <a:xfrm>
                <a:off x="798247" y="361247"/>
                <a:ext cx="484895" cy="286385"/>
                <a:chOff x="21959" y="32635"/>
                <a:chExt cx="484895" cy="286385"/>
              </a:xfrm>
            </p:grpSpPr>
            <p:sp>
              <p:nvSpPr>
                <p:cNvPr id="40" name="Овал 39">
                  <a:extLst>
                    <a:ext uri="{FF2B5EF4-FFF2-40B4-BE49-F238E27FC236}">
                      <a16:creationId xmlns:a16="http://schemas.microsoft.com/office/drawing/2014/main" id="{5BD0256C-9ED1-4544-87B8-B10EC2B67EBF}"/>
                    </a:ext>
                  </a:extLst>
                </p:cNvPr>
                <p:cNvSpPr/>
                <p:nvPr/>
              </p:nvSpPr>
              <p:spPr>
                <a:xfrm>
                  <a:off x="28575" y="33337"/>
                  <a:ext cx="204490" cy="2045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1" name="Надпись 360">
                  <a:extLst>
                    <a:ext uri="{FF2B5EF4-FFF2-40B4-BE49-F238E27FC236}">
                      <a16:creationId xmlns:a16="http://schemas.microsoft.com/office/drawing/2014/main" id="{339EFDC3-04D3-43E8-904F-DA9377611AB6}"/>
                    </a:ext>
                  </a:extLst>
                </p:cNvPr>
                <p:cNvSpPr txBox="1"/>
                <p:nvPr/>
              </p:nvSpPr>
              <p:spPr>
                <a:xfrm>
                  <a:off x="21959" y="32635"/>
                  <a:ext cx="484895" cy="28638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24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17</a:t>
                  </a:r>
                </a:p>
              </p:txBody>
            </p:sp>
          </p:grpSp>
          <p:grpSp>
            <p:nvGrpSpPr>
              <p:cNvPr id="28" name="Группа 27">
                <a:extLst>
                  <a:ext uri="{FF2B5EF4-FFF2-40B4-BE49-F238E27FC236}">
                    <a16:creationId xmlns:a16="http://schemas.microsoft.com/office/drawing/2014/main" id="{4DC8A127-93A5-4E89-8995-30E56A2DF1FC}"/>
                  </a:ext>
                </a:extLst>
              </p:cNvPr>
              <p:cNvGrpSpPr/>
              <p:nvPr/>
            </p:nvGrpSpPr>
            <p:grpSpPr>
              <a:xfrm>
                <a:off x="419204" y="32857"/>
                <a:ext cx="436245" cy="286385"/>
                <a:chOff x="23916" y="32857"/>
                <a:chExt cx="436245" cy="286385"/>
              </a:xfrm>
            </p:grpSpPr>
            <p:sp>
              <p:nvSpPr>
                <p:cNvPr id="38" name="Овал 37">
                  <a:extLst>
                    <a:ext uri="{FF2B5EF4-FFF2-40B4-BE49-F238E27FC236}">
                      <a16:creationId xmlns:a16="http://schemas.microsoft.com/office/drawing/2014/main" id="{F40470C4-FEF4-4978-A0D1-AE313D932840}"/>
                    </a:ext>
                  </a:extLst>
                </p:cNvPr>
                <p:cNvSpPr/>
                <p:nvPr/>
              </p:nvSpPr>
              <p:spPr>
                <a:xfrm>
                  <a:off x="28575" y="33337"/>
                  <a:ext cx="204490" cy="2045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39" name="Надпись 363">
                  <a:extLst>
                    <a:ext uri="{FF2B5EF4-FFF2-40B4-BE49-F238E27FC236}">
                      <a16:creationId xmlns:a16="http://schemas.microsoft.com/office/drawing/2014/main" id="{17D66900-7B42-4852-8C6E-EE49EE8A5C87}"/>
                    </a:ext>
                  </a:extLst>
                </p:cNvPr>
                <p:cNvSpPr txBox="1"/>
                <p:nvPr/>
              </p:nvSpPr>
              <p:spPr>
                <a:xfrm>
                  <a:off x="23916" y="32857"/>
                  <a:ext cx="436245" cy="28638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24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15</a:t>
                  </a:r>
                </a:p>
              </p:txBody>
            </p:sp>
          </p:grpSp>
          <p:grpSp>
            <p:nvGrpSpPr>
              <p:cNvPr id="29" name="Группа 28">
                <a:extLst>
                  <a:ext uri="{FF2B5EF4-FFF2-40B4-BE49-F238E27FC236}">
                    <a16:creationId xmlns:a16="http://schemas.microsoft.com/office/drawing/2014/main" id="{2205E09E-B1D4-4118-8AA1-5C7AD9CE6D3A}"/>
                  </a:ext>
                </a:extLst>
              </p:cNvPr>
              <p:cNvGrpSpPr/>
              <p:nvPr/>
            </p:nvGrpSpPr>
            <p:grpSpPr>
              <a:xfrm>
                <a:off x="414257" y="684049"/>
                <a:ext cx="436245" cy="286385"/>
                <a:chOff x="18969" y="31587"/>
                <a:chExt cx="436245" cy="286385"/>
              </a:xfrm>
            </p:grpSpPr>
            <p:sp>
              <p:nvSpPr>
                <p:cNvPr id="36" name="Овал 35">
                  <a:extLst>
                    <a:ext uri="{FF2B5EF4-FFF2-40B4-BE49-F238E27FC236}">
                      <a16:creationId xmlns:a16="http://schemas.microsoft.com/office/drawing/2014/main" id="{4A0E5403-3093-4384-A80C-F5E3B92F9297}"/>
                    </a:ext>
                  </a:extLst>
                </p:cNvPr>
                <p:cNvSpPr/>
                <p:nvPr/>
              </p:nvSpPr>
              <p:spPr>
                <a:xfrm>
                  <a:off x="28575" y="33337"/>
                  <a:ext cx="204490" cy="2045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37" name="Надпись 366">
                  <a:extLst>
                    <a:ext uri="{FF2B5EF4-FFF2-40B4-BE49-F238E27FC236}">
                      <a16:creationId xmlns:a16="http://schemas.microsoft.com/office/drawing/2014/main" id="{28310D9F-41B3-4355-B64E-73E47F070BD3}"/>
                    </a:ext>
                  </a:extLst>
                </p:cNvPr>
                <p:cNvSpPr txBox="1"/>
                <p:nvPr/>
              </p:nvSpPr>
              <p:spPr>
                <a:xfrm>
                  <a:off x="18969" y="31587"/>
                  <a:ext cx="436245" cy="28638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24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16</a:t>
                  </a:r>
                </a:p>
              </p:txBody>
            </p:sp>
          </p:grpSp>
          <p:cxnSp>
            <p:nvCxnSpPr>
              <p:cNvPr id="30" name="Прямая соединительная линия 29">
                <a:extLst>
                  <a:ext uri="{FF2B5EF4-FFF2-40B4-BE49-F238E27FC236}">
                    <a16:creationId xmlns:a16="http://schemas.microsoft.com/office/drawing/2014/main" id="{F9B48BF4-4A97-4F20-AB29-AAA90BEA9943}"/>
                  </a:ext>
                </a:extLst>
              </p:cNvPr>
              <p:cNvCxnSpPr/>
              <p:nvPr/>
            </p:nvCxnSpPr>
            <p:spPr>
              <a:xfrm flipV="1">
                <a:off x="223838" y="204787"/>
                <a:ext cx="219075" cy="200660"/>
              </a:xfrm>
              <a:prstGeom prst="line">
                <a:avLst/>
              </a:prstGeom>
              <a:ln w="9525">
                <a:solidFill>
                  <a:srgbClr val="0070C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>
                <a:extLst>
                  <a:ext uri="{FF2B5EF4-FFF2-40B4-BE49-F238E27FC236}">
                    <a16:creationId xmlns:a16="http://schemas.microsoft.com/office/drawing/2014/main" id="{5E536EF4-0A04-47B9-856A-C3F845AD1948}"/>
                  </a:ext>
                </a:extLst>
              </p:cNvPr>
              <p:cNvCxnSpPr/>
              <p:nvPr/>
            </p:nvCxnSpPr>
            <p:spPr>
              <a:xfrm flipV="1">
                <a:off x="614363" y="533400"/>
                <a:ext cx="219075" cy="20066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>
                <a:extLst>
                  <a:ext uri="{FF2B5EF4-FFF2-40B4-BE49-F238E27FC236}">
                    <a16:creationId xmlns:a16="http://schemas.microsoft.com/office/drawing/2014/main" id="{920BC702-EC62-4799-8E56-36EE77507E42}"/>
                  </a:ext>
                </a:extLst>
              </p:cNvPr>
              <p:cNvCxnSpPr/>
              <p:nvPr/>
            </p:nvCxnSpPr>
            <p:spPr>
              <a:xfrm flipH="1" flipV="1">
                <a:off x="614363" y="204787"/>
                <a:ext cx="219075" cy="186055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>
                <a:extLst>
                  <a:ext uri="{FF2B5EF4-FFF2-40B4-BE49-F238E27FC236}">
                    <a16:creationId xmlns:a16="http://schemas.microsoft.com/office/drawing/2014/main" id="{259FFBD4-2D35-4912-AF95-5B05DCF60ECD}"/>
                  </a:ext>
                </a:extLst>
              </p:cNvPr>
              <p:cNvCxnSpPr/>
              <p:nvPr/>
            </p:nvCxnSpPr>
            <p:spPr>
              <a:xfrm flipH="1" flipV="1">
                <a:off x="566738" y="238125"/>
                <a:ext cx="0" cy="447674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>
                <a:extLst>
                  <a:ext uri="{FF2B5EF4-FFF2-40B4-BE49-F238E27FC236}">
                    <a16:creationId xmlns:a16="http://schemas.microsoft.com/office/drawing/2014/main" id="{55F0E7D9-B842-41F4-8D30-7E2400A70854}"/>
                  </a:ext>
                </a:extLst>
              </p:cNvPr>
              <p:cNvCxnSpPr/>
              <p:nvPr/>
            </p:nvCxnSpPr>
            <p:spPr>
              <a:xfrm flipH="1" flipV="1">
                <a:off x="500063" y="238125"/>
                <a:ext cx="0" cy="447674"/>
              </a:xfrm>
              <a:prstGeom prst="line">
                <a:avLst/>
              </a:prstGeom>
              <a:ln w="9525">
                <a:solidFill>
                  <a:srgbClr val="0070C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>
                <a:extLst>
                  <a:ext uri="{FF2B5EF4-FFF2-40B4-BE49-F238E27FC236}">
                    <a16:creationId xmlns:a16="http://schemas.microsoft.com/office/drawing/2014/main" id="{F0E48697-1971-48A8-AAC2-EB421BD3CEC5}"/>
                  </a:ext>
                </a:extLst>
              </p:cNvPr>
              <p:cNvCxnSpPr/>
              <p:nvPr/>
            </p:nvCxnSpPr>
            <p:spPr>
              <a:xfrm flipH="1" flipV="1">
                <a:off x="200025" y="533400"/>
                <a:ext cx="236220" cy="200660"/>
              </a:xfrm>
              <a:prstGeom prst="line">
                <a:avLst/>
              </a:prstGeom>
              <a:ln w="9525">
                <a:solidFill>
                  <a:srgbClr val="0070C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E4DC6A40-293E-4DC5-81D2-5EA2B0DDB028}"/>
                </a:ext>
              </a:extLst>
            </p:cNvPr>
            <p:cNvGrpSpPr/>
            <p:nvPr/>
          </p:nvGrpSpPr>
          <p:grpSpPr>
            <a:xfrm>
              <a:off x="9514" y="38101"/>
              <a:ext cx="261631" cy="609425"/>
              <a:chOff x="9525" y="0"/>
              <a:chExt cx="261937" cy="609645"/>
            </a:xfrm>
          </p:grpSpPr>
          <p:grpSp>
            <p:nvGrpSpPr>
              <p:cNvPr id="21" name="Группа 20">
                <a:extLst>
                  <a:ext uri="{FF2B5EF4-FFF2-40B4-BE49-F238E27FC236}">
                    <a16:creationId xmlns:a16="http://schemas.microsoft.com/office/drawing/2014/main" id="{DDA26A04-A52E-4AC8-8F2C-D1F298F1AE96}"/>
                  </a:ext>
                </a:extLst>
              </p:cNvPr>
              <p:cNvGrpSpPr/>
              <p:nvPr/>
            </p:nvGrpSpPr>
            <p:grpSpPr>
              <a:xfrm>
                <a:off x="27915" y="323260"/>
                <a:ext cx="238858" cy="286385"/>
                <a:chOff x="13648" y="12194"/>
                <a:chExt cx="239122" cy="286603"/>
              </a:xfrm>
            </p:grpSpPr>
            <p:sp>
              <p:nvSpPr>
                <p:cNvPr id="24" name="Овал 23">
                  <a:extLst>
                    <a:ext uri="{FF2B5EF4-FFF2-40B4-BE49-F238E27FC236}">
                      <a16:creationId xmlns:a16="http://schemas.microsoft.com/office/drawing/2014/main" id="{D7EC2260-2829-4256-90F6-29D3B4564AA6}"/>
                    </a:ext>
                  </a:extLst>
                </p:cNvPr>
                <p:cNvSpPr/>
                <p:nvPr/>
              </p:nvSpPr>
              <p:spPr>
                <a:xfrm>
                  <a:off x="13648" y="13648"/>
                  <a:ext cx="204716" cy="2047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25" name="Надпись 289">
                  <a:extLst>
                    <a:ext uri="{FF2B5EF4-FFF2-40B4-BE49-F238E27FC236}">
                      <a16:creationId xmlns:a16="http://schemas.microsoft.com/office/drawing/2014/main" id="{77A5867E-719E-4C49-B92F-EB0BF57A3CFC}"/>
                    </a:ext>
                  </a:extLst>
                </p:cNvPr>
                <p:cNvSpPr txBox="1"/>
                <p:nvPr/>
              </p:nvSpPr>
              <p:spPr>
                <a:xfrm>
                  <a:off x="36314" y="12194"/>
                  <a:ext cx="216456" cy="28660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2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</p:grpSp>
          <p:sp>
            <p:nvSpPr>
              <p:cNvPr id="22" name="Дуга 21">
                <a:extLst>
                  <a:ext uri="{FF2B5EF4-FFF2-40B4-BE49-F238E27FC236}">
                    <a16:creationId xmlns:a16="http://schemas.microsoft.com/office/drawing/2014/main" id="{6D6D9E31-937E-4DE2-912A-80A987C55314}"/>
                  </a:ext>
                </a:extLst>
              </p:cNvPr>
              <p:cNvSpPr/>
              <p:nvPr/>
            </p:nvSpPr>
            <p:spPr>
              <a:xfrm>
                <a:off x="61912" y="57150"/>
                <a:ext cx="154305" cy="301308"/>
              </a:xfrm>
              <a:prstGeom prst="arc">
                <a:avLst>
                  <a:gd name="adj1" fmla="val 6769380"/>
                  <a:gd name="adj2" fmla="val 4249018"/>
                </a:avLst>
              </a:prstGeom>
              <a:noFill/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23" name="Дуга 22">
                <a:extLst>
                  <a:ext uri="{FF2B5EF4-FFF2-40B4-BE49-F238E27FC236}">
                    <a16:creationId xmlns:a16="http://schemas.microsoft.com/office/drawing/2014/main" id="{64B16D61-A94E-43B1-86A3-BBF398677C9E}"/>
                  </a:ext>
                </a:extLst>
              </p:cNvPr>
              <p:cNvSpPr/>
              <p:nvPr/>
            </p:nvSpPr>
            <p:spPr>
              <a:xfrm>
                <a:off x="9525" y="0"/>
                <a:ext cx="261937" cy="343853"/>
              </a:xfrm>
              <a:prstGeom prst="arc">
                <a:avLst>
                  <a:gd name="adj1" fmla="val 6769380"/>
                  <a:gd name="adj2" fmla="val 4249018"/>
                </a:avLst>
              </a:prstGeom>
              <a:noFill/>
              <a:ln w="9525">
                <a:solidFill>
                  <a:srgbClr val="0070C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</p:grp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2642A58E-E3EA-43CD-B4F6-D05F11C3BCDB}"/>
                </a:ext>
              </a:extLst>
            </p:cNvPr>
            <p:cNvGrpSpPr/>
            <p:nvPr/>
          </p:nvGrpSpPr>
          <p:grpSpPr>
            <a:xfrm>
              <a:off x="446939" y="361459"/>
              <a:ext cx="238289" cy="285750"/>
              <a:chOff x="13648" y="12255"/>
              <a:chExt cx="239200" cy="286603"/>
            </a:xfrm>
          </p:grpSpPr>
          <p:sp>
            <p:nvSpPr>
              <p:cNvPr id="19" name="Овал 18">
                <a:extLst>
                  <a:ext uri="{FF2B5EF4-FFF2-40B4-BE49-F238E27FC236}">
                    <a16:creationId xmlns:a16="http://schemas.microsoft.com/office/drawing/2014/main" id="{6EC01717-D7D7-4F0A-A1AC-BA86995BD7EA}"/>
                  </a:ext>
                </a:extLst>
              </p:cNvPr>
              <p:cNvSpPr/>
              <p:nvPr/>
            </p:nvSpPr>
            <p:spPr>
              <a:xfrm>
                <a:off x="13648" y="13648"/>
                <a:ext cx="204716" cy="2047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20" name="Надпись 378">
                <a:extLst>
                  <a:ext uri="{FF2B5EF4-FFF2-40B4-BE49-F238E27FC236}">
                    <a16:creationId xmlns:a16="http://schemas.microsoft.com/office/drawing/2014/main" id="{A249BB22-B0E4-45EC-B713-1D77FEA1CAA3}"/>
                  </a:ext>
                </a:extLst>
              </p:cNvPr>
              <p:cNvSpPr txBox="1"/>
              <p:nvPr/>
            </p:nvSpPr>
            <p:spPr>
              <a:xfrm>
                <a:off x="36392" y="12255"/>
                <a:ext cx="216456" cy="2866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79EB97B6-5969-4E39-8581-2E5C1C5F39F6}"/>
                </a:ext>
              </a:extLst>
            </p:cNvPr>
            <p:cNvGrpSpPr/>
            <p:nvPr/>
          </p:nvGrpSpPr>
          <p:grpSpPr>
            <a:xfrm>
              <a:off x="846989" y="361459"/>
              <a:ext cx="238289" cy="285750"/>
              <a:chOff x="13648" y="12255"/>
              <a:chExt cx="239200" cy="286603"/>
            </a:xfrm>
          </p:grpSpPr>
          <p:sp>
            <p:nvSpPr>
              <p:cNvPr id="17" name="Овал 16">
                <a:extLst>
                  <a:ext uri="{FF2B5EF4-FFF2-40B4-BE49-F238E27FC236}">
                    <a16:creationId xmlns:a16="http://schemas.microsoft.com/office/drawing/2014/main" id="{DAF52445-9A22-4823-8122-86F0B1248908}"/>
                  </a:ext>
                </a:extLst>
              </p:cNvPr>
              <p:cNvSpPr/>
              <p:nvPr/>
            </p:nvSpPr>
            <p:spPr>
              <a:xfrm>
                <a:off x="13648" y="13648"/>
                <a:ext cx="204716" cy="2047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8" name="Надпись 383">
                <a:extLst>
                  <a:ext uri="{FF2B5EF4-FFF2-40B4-BE49-F238E27FC236}">
                    <a16:creationId xmlns:a16="http://schemas.microsoft.com/office/drawing/2014/main" id="{C6DB8C5E-5B6F-4569-A22A-6644ED6644C2}"/>
                  </a:ext>
                </a:extLst>
              </p:cNvPr>
              <p:cNvSpPr txBox="1"/>
              <p:nvPr/>
            </p:nvSpPr>
            <p:spPr>
              <a:xfrm>
                <a:off x="36392" y="12255"/>
                <a:ext cx="216456" cy="2866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D3807442-BDFD-4D54-9FB7-A63E30B9AFFF}"/>
                </a:ext>
              </a:extLst>
            </p:cNvPr>
            <p:cNvCxnSpPr/>
            <p:nvPr/>
          </p:nvCxnSpPr>
          <p:spPr>
            <a:xfrm flipH="1" flipV="1">
              <a:off x="233363" y="466725"/>
              <a:ext cx="213576" cy="9745"/>
            </a:xfrm>
            <a:prstGeom prst="line">
              <a:avLst/>
            </a:prstGeom>
            <a:ln w="952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31EFA70-3B6D-430F-94E1-826B1D314049}"/>
                </a:ext>
              </a:extLst>
            </p:cNvPr>
            <p:cNvCxnSpPr/>
            <p:nvPr/>
          </p:nvCxnSpPr>
          <p:spPr>
            <a:xfrm flipH="1" flipV="1">
              <a:off x="652463" y="471488"/>
              <a:ext cx="194526" cy="0"/>
            </a:xfrm>
            <a:prstGeom prst="line">
              <a:avLst/>
            </a:prstGeom>
            <a:ln w="9525">
              <a:solidFill>
                <a:srgbClr val="0070C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A2E9A49B-D5E1-4A35-931A-8E98687F924F}"/>
                </a:ext>
              </a:extLst>
            </p:cNvPr>
            <p:cNvCxnSpPr/>
            <p:nvPr/>
          </p:nvCxnSpPr>
          <p:spPr>
            <a:xfrm flipH="1" flipV="1">
              <a:off x="1052513" y="466725"/>
              <a:ext cx="194526" cy="0"/>
            </a:xfrm>
            <a:prstGeom prst="line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999A233D-AB02-4BBD-955B-ABF63ECDAB1D}"/>
                </a:ext>
              </a:extLst>
            </p:cNvPr>
            <p:cNvCxnSpPr/>
            <p:nvPr/>
          </p:nvCxnSpPr>
          <p:spPr>
            <a:xfrm flipH="1" flipV="1">
              <a:off x="2986088" y="466725"/>
              <a:ext cx="194526" cy="0"/>
            </a:xfrm>
            <a:prstGeom prst="line">
              <a:avLst/>
            </a:prstGeom>
            <a:ln w="9525">
              <a:solidFill>
                <a:srgbClr val="0070C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572D56A4-F4D7-426B-AD7A-9D788F32248E}"/>
                </a:ext>
              </a:extLst>
            </p:cNvPr>
            <p:cNvCxnSpPr/>
            <p:nvPr/>
          </p:nvCxnSpPr>
          <p:spPr>
            <a:xfrm flipH="1" flipV="1">
              <a:off x="4143375" y="471488"/>
              <a:ext cx="194526" cy="0"/>
            </a:xfrm>
            <a:prstGeom prst="line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Дуга 15">
              <a:extLst>
                <a:ext uri="{FF2B5EF4-FFF2-40B4-BE49-F238E27FC236}">
                  <a16:creationId xmlns:a16="http://schemas.microsoft.com/office/drawing/2014/main" id="{382BFA0A-0DF5-4461-8EFB-09DE9EF8AAFB}"/>
                </a:ext>
              </a:extLst>
            </p:cNvPr>
            <p:cNvSpPr/>
            <p:nvPr/>
          </p:nvSpPr>
          <p:spPr>
            <a:xfrm>
              <a:off x="5157788" y="90488"/>
              <a:ext cx="154125" cy="301200"/>
            </a:xfrm>
            <a:prstGeom prst="arc">
              <a:avLst>
                <a:gd name="adj1" fmla="val 6769380"/>
                <a:gd name="adj2" fmla="val 4249018"/>
              </a:avLst>
            </a:prstGeom>
            <a:noFill/>
            <a:ln w="952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5DF39E31-DC14-43C7-A815-5F701277468C}"/>
              </a:ext>
            </a:extLst>
          </p:cNvPr>
          <p:cNvSpPr txBox="1"/>
          <p:nvPr/>
        </p:nvSpPr>
        <p:spPr>
          <a:xfrm>
            <a:off x="1039530" y="4751073"/>
            <a:ext cx="10503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6000" dirty="0"/>
              <a:t>1    1			7 			   4            4</a:t>
            </a:r>
          </a:p>
        </p:txBody>
      </p:sp>
    </p:spTree>
    <p:extLst>
      <p:ext uri="{BB962C8B-B14F-4D97-AF65-F5344CB8AC3E}">
        <p14:creationId xmlns:p14="http://schemas.microsoft.com/office/powerpoint/2010/main" val="14956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FCC8B-AB85-484D-8BBD-E892427B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/>
              <a:t>Проделанная работа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B59761-E33E-45B2-97E4-A1340023B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223" y="2142147"/>
            <a:ext cx="10263554" cy="4200037"/>
          </a:xfrm>
        </p:spPr>
        <p:txBody>
          <a:bodyPr>
            <a:normAutofit/>
          </a:bodyPr>
          <a:lstStyle/>
          <a:p>
            <a:r>
              <a:rPr lang="ru-RU" sz="5400" dirty="0"/>
              <a:t>Программа</a:t>
            </a:r>
          </a:p>
          <a:p>
            <a:r>
              <a:rPr lang="ru-RU" sz="5400" dirty="0"/>
              <a:t>Анализ результатов</a:t>
            </a:r>
          </a:p>
          <a:p>
            <a:r>
              <a:rPr lang="ru-RU" sz="5400" dirty="0"/>
              <a:t>Анализ «хороших» серий</a:t>
            </a:r>
          </a:p>
        </p:txBody>
      </p:sp>
    </p:spTree>
    <p:extLst>
      <p:ext uri="{BB962C8B-B14F-4D97-AF65-F5344CB8AC3E}">
        <p14:creationId xmlns:p14="http://schemas.microsoft.com/office/powerpoint/2010/main" val="399089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CCA0EE-C024-4CFE-9156-9C6342F5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899" y="155961"/>
            <a:ext cx="6723184" cy="2049829"/>
          </a:xfrm>
        </p:spPr>
        <p:txBody>
          <a:bodyPr>
            <a:noAutofit/>
          </a:bodyPr>
          <a:lstStyle/>
          <a:p>
            <a:r>
              <a:rPr lang="ru-RU" sz="8800" dirty="0"/>
              <a:t>Программа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7E9DEE-3439-496B-82CD-56D190C04156}"/>
              </a:ext>
            </a:extLst>
          </p:cNvPr>
          <p:cNvSpPr txBox="1"/>
          <p:nvPr/>
        </p:nvSpPr>
        <p:spPr>
          <a:xfrm>
            <a:off x="1080683" y="2205790"/>
            <a:ext cx="93081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/>
              <a:t>Перебор количества состояний (</a:t>
            </a:r>
            <a:r>
              <a:rPr lang="en-US" sz="4000" dirty="0"/>
              <a:t>n)</a:t>
            </a:r>
            <a:r>
              <a:rPr lang="ru-RU" sz="4000" dirty="0"/>
              <a:t> от 1 до 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/>
              <a:t>Построение всевозможных автоматов для </a:t>
            </a:r>
            <a:r>
              <a:rPr lang="en-US" sz="4000" dirty="0"/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/>
              <a:t>Поиска автомата с максимальным порогом синхронизации</a:t>
            </a:r>
          </a:p>
        </p:txBody>
      </p:sp>
    </p:spTree>
    <p:extLst>
      <p:ext uri="{BB962C8B-B14F-4D97-AF65-F5344CB8AC3E}">
        <p14:creationId xmlns:p14="http://schemas.microsoft.com/office/powerpoint/2010/main" val="239360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F86D3-DD0A-48D0-8F3B-5045A97A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5757"/>
            <a:ext cx="10515600" cy="1325563"/>
          </a:xfrm>
        </p:spPr>
        <p:txBody>
          <a:bodyPr>
            <a:noAutofit/>
          </a:bodyPr>
          <a:lstStyle/>
          <a:p>
            <a:r>
              <a:rPr lang="ru-RU" sz="7200" dirty="0"/>
              <a:t>Программа: Используемый алгоритм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9237D0-F0AB-4B85-A8DB-41E617A8C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677" y="2964581"/>
            <a:ext cx="9711890" cy="2500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Поиск в ширину в «автомате на множествах» для данного автомата</a:t>
            </a:r>
          </a:p>
        </p:txBody>
      </p:sp>
    </p:spTree>
    <p:extLst>
      <p:ext uri="{BB962C8B-B14F-4D97-AF65-F5344CB8AC3E}">
        <p14:creationId xmlns:p14="http://schemas.microsoft.com/office/powerpoint/2010/main" val="83873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F2D32-8733-4C3C-A719-2F838A534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8" y="2627063"/>
            <a:ext cx="4118811" cy="1325563"/>
          </a:xfrm>
        </p:spPr>
        <p:txBody>
          <a:bodyPr>
            <a:noAutofit/>
          </a:bodyPr>
          <a:lstStyle/>
          <a:p>
            <a:pPr algn="ctr"/>
            <a:r>
              <a:rPr lang="ru-RU" sz="6000" dirty="0"/>
              <a:t>Анализ результатов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16B444-116C-4BB6-8378-70829B55B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807"/>
          <a:stretch/>
        </p:blipFill>
        <p:spPr>
          <a:xfrm>
            <a:off x="5236944" y="237872"/>
            <a:ext cx="5928360" cy="6257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860B35-DD4D-4C5D-8CCF-BC71E01C98D1}"/>
              </a:ext>
            </a:extLst>
          </p:cNvPr>
          <p:cNvSpPr txBox="1"/>
          <p:nvPr/>
        </p:nvSpPr>
        <p:spPr>
          <a:xfrm>
            <a:off x="5236944" y="63815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318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48AD3B-9A3B-4007-93B7-A8281811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/>
              <a:t>Анализ «хороших» серий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B77A11-5D35-479F-A7E8-2CCF1ECF8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485" y="1546492"/>
            <a:ext cx="8392427" cy="946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7200" dirty="0"/>
              <a:t>Серия 1 1 7 4 4 1*</a:t>
            </a:r>
          </a:p>
        </p:txBody>
      </p:sp>
      <p:grpSp>
        <p:nvGrpSpPr>
          <p:cNvPr id="108" name="Группа 107">
            <a:extLst>
              <a:ext uri="{FF2B5EF4-FFF2-40B4-BE49-F238E27FC236}">
                <a16:creationId xmlns:a16="http://schemas.microsoft.com/office/drawing/2014/main" id="{39077724-CCFA-431B-B8E0-CBD2AA240C8F}"/>
              </a:ext>
            </a:extLst>
          </p:cNvPr>
          <p:cNvGrpSpPr/>
          <p:nvPr/>
        </p:nvGrpSpPr>
        <p:grpSpPr>
          <a:xfrm>
            <a:off x="337838" y="3489006"/>
            <a:ext cx="11495418" cy="1588237"/>
            <a:chOff x="572124" y="3479379"/>
            <a:chExt cx="6895609" cy="952715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27DEF0BA-6234-4134-9CE8-AE61BEA25B6A}"/>
                </a:ext>
              </a:extLst>
            </p:cNvPr>
            <p:cNvGrpSpPr/>
            <p:nvPr/>
          </p:nvGrpSpPr>
          <p:grpSpPr>
            <a:xfrm>
              <a:off x="572124" y="3494199"/>
              <a:ext cx="5551714" cy="937895"/>
              <a:chOff x="9514" y="14383"/>
              <a:chExt cx="5552036" cy="937895"/>
            </a:xfrm>
          </p:grpSpPr>
          <p:grpSp>
            <p:nvGrpSpPr>
              <p:cNvPr id="5" name="Группа 4">
                <a:extLst>
                  <a:ext uri="{FF2B5EF4-FFF2-40B4-BE49-F238E27FC236}">
                    <a16:creationId xmlns:a16="http://schemas.microsoft.com/office/drawing/2014/main" id="{E8C86B10-97BA-4990-B36E-1553EB444076}"/>
                  </a:ext>
                </a:extLst>
              </p:cNvPr>
              <p:cNvGrpSpPr/>
              <p:nvPr/>
            </p:nvGrpSpPr>
            <p:grpSpPr>
              <a:xfrm>
                <a:off x="1227989" y="14384"/>
                <a:ext cx="1785766" cy="937894"/>
                <a:chOff x="27842" y="14399"/>
                <a:chExt cx="1785940" cy="938845"/>
              </a:xfrm>
            </p:grpSpPr>
            <p:grpSp>
              <p:nvGrpSpPr>
                <p:cNvPr id="61" name="Группа 60">
                  <a:extLst>
                    <a:ext uri="{FF2B5EF4-FFF2-40B4-BE49-F238E27FC236}">
                      <a16:creationId xmlns:a16="http://schemas.microsoft.com/office/drawing/2014/main" id="{AE30DD84-FF97-4477-8189-9102902E9F24}"/>
                    </a:ext>
                  </a:extLst>
                </p:cNvPr>
                <p:cNvGrpSpPr/>
                <p:nvPr/>
              </p:nvGrpSpPr>
              <p:grpSpPr>
                <a:xfrm>
                  <a:off x="27842" y="14399"/>
                  <a:ext cx="831218" cy="938529"/>
                  <a:chOff x="27853" y="14404"/>
                  <a:chExt cx="831534" cy="938847"/>
                </a:xfrm>
              </p:grpSpPr>
              <p:grpSp>
                <p:nvGrpSpPr>
                  <p:cNvPr id="81" name="Группа 80">
                    <a:extLst>
                      <a:ext uri="{FF2B5EF4-FFF2-40B4-BE49-F238E27FC236}">
                        <a16:creationId xmlns:a16="http://schemas.microsoft.com/office/drawing/2014/main" id="{6720DAD9-C090-4585-8E93-D0F6298AAF9D}"/>
                      </a:ext>
                    </a:extLst>
                  </p:cNvPr>
                  <p:cNvGrpSpPr/>
                  <p:nvPr/>
                </p:nvGrpSpPr>
                <p:grpSpPr>
                  <a:xfrm>
                    <a:off x="27853" y="343016"/>
                    <a:ext cx="436245" cy="286385"/>
                    <a:chOff x="27853" y="14404"/>
                    <a:chExt cx="436245" cy="286385"/>
                  </a:xfrm>
                </p:grpSpPr>
                <p:sp>
                  <p:nvSpPr>
                    <p:cNvPr id="94" name="Овал 93">
                      <a:extLst>
                        <a:ext uri="{FF2B5EF4-FFF2-40B4-BE49-F238E27FC236}">
                          <a16:creationId xmlns:a16="http://schemas.microsoft.com/office/drawing/2014/main" id="{5D454FD8-58E6-46D6-8668-22B6F126C7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75" y="33337"/>
                      <a:ext cx="204490" cy="2045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5" name="Надпись 212">
                      <a:extLst>
                        <a:ext uri="{FF2B5EF4-FFF2-40B4-BE49-F238E27FC236}">
                          <a16:creationId xmlns:a16="http://schemas.microsoft.com/office/drawing/2014/main" id="{CD73369D-E60C-4EB4-A063-29DEFFD1A7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853" y="14404"/>
                      <a:ext cx="436245" cy="2863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82" name="Группа 81">
                    <a:extLst>
                      <a:ext uri="{FF2B5EF4-FFF2-40B4-BE49-F238E27FC236}">
                        <a16:creationId xmlns:a16="http://schemas.microsoft.com/office/drawing/2014/main" id="{BDF4E544-B092-4026-B574-4E90B60A8D27}"/>
                      </a:ext>
                    </a:extLst>
                  </p:cNvPr>
                  <p:cNvGrpSpPr/>
                  <p:nvPr/>
                </p:nvGrpSpPr>
                <p:grpSpPr>
                  <a:xfrm>
                    <a:off x="423141" y="14404"/>
                    <a:ext cx="436245" cy="286385"/>
                    <a:chOff x="27853" y="14404"/>
                    <a:chExt cx="436245" cy="286385"/>
                  </a:xfrm>
                </p:grpSpPr>
                <p:sp>
                  <p:nvSpPr>
                    <p:cNvPr id="92" name="Овал 91">
                      <a:extLst>
                        <a:ext uri="{FF2B5EF4-FFF2-40B4-BE49-F238E27FC236}">
                          <a16:creationId xmlns:a16="http://schemas.microsoft.com/office/drawing/2014/main" id="{852ABD42-8197-42E9-9117-F59124AE0D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75" y="33337"/>
                      <a:ext cx="204490" cy="2045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3" name="Надпись 215">
                      <a:extLst>
                        <a:ext uri="{FF2B5EF4-FFF2-40B4-BE49-F238E27FC236}">
                          <a16:creationId xmlns:a16="http://schemas.microsoft.com/office/drawing/2014/main" id="{93661D1B-404D-48F9-B085-B490A411AF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853" y="14404"/>
                      <a:ext cx="436245" cy="2863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p:txBody>
                </p:sp>
              </p:grpSp>
              <p:grpSp>
                <p:nvGrpSpPr>
                  <p:cNvPr id="83" name="Группа 82">
                    <a:extLst>
                      <a:ext uri="{FF2B5EF4-FFF2-40B4-BE49-F238E27FC236}">
                        <a16:creationId xmlns:a16="http://schemas.microsoft.com/office/drawing/2014/main" id="{759F9E09-9121-40FD-BE5F-AAF7E10531C5}"/>
                      </a:ext>
                    </a:extLst>
                  </p:cNvPr>
                  <p:cNvGrpSpPr/>
                  <p:nvPr/>
                </p:nvGrpSpPr>
                <p:grpSpPr>
                  <a:xfrm>
                    <a:off x="423142" y="666866"/>
                    <a:ext cx="436245" cy="286385"/>
                    <a:chOff x="27854" y="14404"/>
                    <a:chExt cx="436245" cy="286385"/>
                  </a:xfrm>
                </p:grpSpPr>
                <p:sp>
                  <p:nvSpPr>
                    <p:cNvPr id="90" name="Овал 89">
                      <a:extLst>
                        <a:ext uri="{FF2B5EF4-FFF2-40B4-BE49-F238E27FC236}">
                          <a16:creationId xmlns:a16="http://schemas.microsoft.com/office/drawing/2014/main" id="{869A131A-2CEA-4E2E-BD57-EC49A03BC5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75" y="33337"/>
                      <a:ext cx="204490" cy="2045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91" name="Надпись 219">
                      <a:extLst>
                        <a:ext uri="{FF2B5EF4-FFF2-40B4-BE49-F238E27FC236}">
                          <a16:creationId xmlns:a16="http://schemas.microsoft.com/office/drawing/2014/main" id="{629A44DE-4151-494C-A66D-B3AF434FD7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854" y="14404"/>
                      <a:ext cx="436245" cy="2863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p:txBody>
                </p:sp>
              </p:grpSp>
              <p:cxnSp>
                <p:nvCxnSpPr>
                  <p:cNvPr id="84" name="Прямая соединительная линия 83">
                    <a:extLst>
                      <a:ext uri="{FF2B5EF4-FFF2-40B4-BE49-F238E27FC236}">
                        <a16:creationId xmlns:a16="http://schemas.microsoft.com/office/drawing/2014/main" id="{77C4D5B7-3FA6-4C93-AE05-7F0BE7F33A1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3838" y="204787"/>
                    <a:ext cx="219075" cy="20066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Прямая соединительная линия 84">
                    <a:extLst>
                      <a:ext uri="{FF2B5EF4-FFF2-40B4-BE49-F238E27FC236}">
                        <a16:creationId xmlns:a16="http://schemas.microsoft.com/office/drawing/2014/main" id="{F2387B51-8D36-4F90-B650-8C070C0C620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14363" y="533400"/>
                    <a:ext cx="219075" cy="200660"/>
                  </a:xfrm>
                  <a:prstGeom prst="line">
                    <a:avLst/>
                  </a:prstGeom>
                  <a:ln w="9525">
                    <a:solidFill>
                      <a:srgbClr val="FF0000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Прямая соединительная линия 85">
                    <a:extLst>
                      <a:ext uri="{FF2B5EF4-FFF2-40B4-BE49-F238E27FC236}">
                        <a16:creationId xmlns:a16="http://schemas.microsoft.com/office/drawing/2014/main" id="{F5432FFF-286A-4994-82AD-EA6DB820C2DF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614363" y="204787"/>
                    <a:ext cx="219075" cy="186055"/>
                  </a:xfrm>
                  <a:prstGeom prst="line">
                    <a:avLst/>
                  </a:prstGeom>
                  <a:ln w="9525">
                    <a:solidFill>
                      <a:srgbClr val="FF0000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Прямая соединительная линия 86">
                    <a:extLst>
                      <a:ext uri="{FF2B5EF4-FFF2-40B4-BE49-F238E27FC236}">
                        <a16:creationId xmlns:a16="http://schemas.microsoft.com/office/drawing/2014/main" id="{F74E4CF8-7BD0-4B76-839F-990E3BEB3390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566738" y="238125"/>
                    <a:ext cx="0" cy="447674"/>
                  </a:xfrm>
                  <a:prstGeom prst="line">
                    <a:avLst/>
                  </a:prstGeom>
                  <a:ln w="9525">
                    <a:solidFill>
                      <a:srgbClr val="FF0000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Прямая соединительная линия 87">
                    <a:extLst>
                      <a:ext uri="{FF2B5EF4-FFF2-40B4-BE49-F238E27FC236}">
                        <a16:creationId xmlns:a16="http://schemas.microsoft.com/office/drawing/2014/main" id="{16778F90-9099-49A9-B4AD-9B3B9B68631E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500063" y="238125"/>
                    <a:ext cx="0" cy="447674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Прямая соединительная линия 88">
                    <a:extLst>
                      <a:ext uri="{FF2B5EF4-FFF2-40B4-BE49-F238E27FC236}">
                        <a16:creationId xmlns:a16="http://schemas.microsoft.com/office/drawing/2014/main" id="{FE35412E-D343-48CB-B8C2-ED3F13AB7EA2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00025" y="533400"/>
                    <a:ext cx="236220" cy="20066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Группа 61">
                  <a:extLst>
                    <a:ext uri="{FF2B5EF4-FFF2-40B4-BE49-F238E27FC236}">
                      <a16:creationId xmlns:a16="http://schemas.microsoft.com/office/drawing/2014/main" id="{B43F9DD9-1EC1-4525-9046-CA74DB90704F}"/>
                    </a:ext>
                  </a:extLst>
                </p:cNvPr>
                <p:cNvGrpSpPr/>
                <p:nvPr/>
              </p:nvGrpSpPr>
              <p:grpSpPr>
                <a:xfrm>
                  <a:off x="804131" y="23933"/>
                  <a:ext cx="1009651" cy="929311"/>
                  <a:chOff x="27843" y="23933"/>
                  <a:chExt cx="1009651" cy="929311"/>
                </a:xfrm>
              </p:grpSpPr>
              <p:grpSp>
                <p:nvGrpSpPr>
                  <p:cNvPr id="63" name="Группа 62">
                    <a:extLst>
                      <a:ext uri="{FF2B5EF4-FFF2-40B4-BE49-F238E27FC236}">
                        <a16:creationId xmlns:a16="http://schemas.microsoft.com/office/drawing/2014/main" id="{B9BB1534-A92F-477F-BC20-98641EBF8A36}"/>
                      </a:ext>
                    </a:extLst>
                  </p:cNvPr>
                  <p:cNvGrpSpPr/>
                  <p:nvPr/>
                </p:nvGrpSpPr>
                <p:grpSpPr>
                  <a:xfrm>
                    <a:off x="27843" y="343009"/>
                    <a:ext cx="436245" cy="286385"/>
                    <a:chOff x="27843" y="14397"/>
                    <a:chExt cx="436245" cy="286385"/>
                  </a:xfrm>
                </p:grpSpPr>
                <p:sp>
                  <p:nvSpPr>
                    <p:cNvPr id="79" name="Овал 78">
                      <a:extLst>
                        <a:ext uri="{FF2B5EF4-FFF2-40B4-BE49-F238E27FC236}">
                          <a16:creationId xmlns:a16="http://schemas.microsoft.com/office/drawing/2014/main" id="{13D06E1A-2141-4A6F-8EC2-015E722CC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75" y="33337"/>
                      <a:ext cx="204490" cy="2045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0" name="Надпись 229">
                      <a:extLst>
                        <a:ext uri="{FF2B5EF4-FFF2-40B4-BE49-F238E27FC236}">
                          <a16:creationId xmlns:a16="http://schemas.microsoft.com/office/drawing/2014/main" id="{ED59D584-B705-4B91-AD4D-218C82E03B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843" y="14397"/>
                      <a:ext cx="436245" cy="2863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p:txBody>
                </p:sp>
              </p:grpSp>
              <p:grpSp>
                <p:nvGrpSpPr>
                  <p:cNvPr id="64" name="Группа 63">
                    <a:extLst>
                      <a:ext uri="{FF2B5EF4-FFF2-40B4-BE49-F238E27FC236}">
                        <a16:creationId xmlns:a16="http://schemas.microsoft.com/office/drawing/2014/main" id="{7629909B-F2EC-4EF7-AE8B-6812CA3CCACD}"/>
                      </a:ext>
                    </a:extLst>
                  </p:cNvPr>
                  <p:cNvGrpSpPr/>
                  <p:nvPr/>
                </p:nvGrpSpPr>
                <p:grpSpPr>
                  <a:xfrm>
                    <a:off x="804863" y="349287"/>
                    <a:ext cx="232631" cy="286385"/>
                    <a:chOff x="28575" y="20675"/>
                    <a:chExt cx="232631" cy="286385"/>
                  </a:xfrm>
                </p:grpSpPr>
                <p:sp>
                  <p:nvSpPr>
                    <p:cNvPr id="77" name="Овал 76">
                      <a:extLst>
                        <a:ext uri="{FF2B5EF4-FFF2-40B4-BE49-F238E27FC236}">
                          <a16:creationId xmlns:a16="http://schemas.microsoft.com/office/drawing/2014/main" id="{2B810E65-53F1-4604-B200-49AAD9896F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75" y="33337"/>
                      <a:ext cx="204490" cy="2045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78" name="Надпись 232">
                      <a:extLst>
                        <a:ext uri="{FF2B5EF4-FFF2-40B4-BE49-F238E27FC236}">
                          <a16:creationId xmlns:a16="http://schemas.microsoft.com/office/drawing/2014/main" id="{F4516012-85E8-449A-AD63-3CEE681EA7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86" y="20675"/>
                      <a:ext cx="223620" cy="2863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p:txBody>
                </p:sp>
              </p:grpSp>
              <p:grpSp>
                <p:nvGrpSpPr>
                  <p:cNvPr id="65" name="Группа 64">
                    <a:extLst>
                      <a:ext uri="{FF2B5EF4-FFF2-40B4-BE49-F238E27FC236}">
                        <a16:creationId xmlns:a16="http://schemas.microsoft.com/office/drawing/2014/main" id="{8B2F91A2-E498-4AF5-90E9-94AD3C5824C2}"/>
                      </a:ext>
                    </a:extLst>
                  </p:cNvPr>
                  <p:cNvGrpSpPr/>
                  <p:nvPr/>
                </p:nvGrpSpPr>
                <p:grpSpPr>
                  <a:xfrm>
                    <a:off x="423863" y="23933"/>
                    <a:ext cx="437417" cy="286385"/>
                    <a:chOff x="28575" y="23933"/>
                    <a:chExt cx="437417" cy="286385"/>
                  </a:xfrm>
                </p:grpSpPr>
                <p:sp>
                  <p:nvSpPr>
                    <p:cNvPr id="75" name="Овал 74">
                      <a:extLst>
                        <a:ext uri="{FF2B5EF4-FFF2-40B4-BE49-F238E27FC236}">
                          <a16:creationId xmlns:a16="http://schemas.microsoft.com/office/drawing/2014/main" id="{637D631A-0B54-4CE2-94C6-3EFACB943F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75" y="33337"/>
                      <a:ext cx="204490" cy="2045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76" name="Надпись 235">
                      <a:extLst>
                        <a:ext uri="{FF2B5EF4-FFF2-40B4-BE49-F238E27FC236}">
                          <a16:creationId xmlns:a16="http://schemas.microsoft.com/office/drawing/2014/main" id="{82F8B5A3-7F50-4DF5-9D28-A68B7A800C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747" y="23933"/>
                      <a:ext cx="436245" cy="2863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p:txBody>
                </p:sp>
              </p:grpSp>
              <p:grpSp>
                <p:nvGrpSpPr>
                  <p:cNvPr id="66" name="Группа 65">
                    <a:extLst>
                      <a:ext uri="{FF2B5EF4-FFF2-40B4-BE49-F238E27FC236}">
                        <a16:creationId xmlns:a16="http://schemas.microsoft.com/office/drawing/2014/main" id="{A78CBE31-E5A9-40F4-A431-621D6AD1F3B1}"/>
                      </a:ext>
                    </a:extLst>
                  </p:cNvPr>
                  <p:cNvGrpSpPr/>
                  <p:nvPr/>
                </p:nvGrpSpPr>
                <p:grpSpPr>
                  <a:xfrm>
                    <a:off x="423863" y="666859"/>
                    <a:ext cx="437120" cy="286385"/>
                    <a:chOff x="28575" y="14397"/>
                    <a:chExt cx="437120" cy="286385"/>
                  </a:xfrm>
                </p:grpSpPr>
                <p:sp>
                  <p:nvSpPr>
                    <p:cNvPr id="73" name="Овал 72">
                      <a:extLst>
                        <a:ext uri="{FF2B5EF4-FFF2-40B4-BE49-F238E27FC236}">
                          <a16:creationId xmlns:a16="http://schemas.microsoft.com/office/drawing/2014/main" id="{54F303FB-8D7D-4CEE-81EA-44EB0CBA5F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75" y="33337"/>
                      <a:ext cx="204490" cy="20456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74" name="Надпись 238">
                      <a:extLst>
                        <a:ext uri="{FF2B5EF4-FFF2-40B4-BE49-F238E27FC236}">
                          <a16:creationId xmlns:a16="http://schemas.microsoft.com/office/drawing/2014/main" id="{5DBD2F4C-8B28-476F-99F4-2C3AFA0265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450" y="14397"/>
                      <a:ext cx="436245" cy="2863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p:txBody>
                </p:sp>
              </p:grpSp>
              <p:cxnSp>
                <p:nvCxnSpPr>
                  <p:cNvPr id="67" name="Прямая соединительная линия 66">
                    <a:extLst>
                      <a:ext uri="{FF2B5EF4-FFF2-40B4-BE49-F238E27FC236}">
                        <a16:creationId xmlns:a16="http://schemas.microsoft.com/office/drawing/2014/main" id="{76503F99-21CE-441F-90CA-2D1A2DD5F3E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3838" y="204787"/>
                    <a:ext cx="219075" cy="20066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Прямая соединительная линия 67">
                    <a:extLst>
                      <a:ext uri="{FF2B5EF4-FFF2-40B4-BE49-F238E27FC236}">
                        <a16:creationId xmlns:a16="http://schemas.microsoft.com/office/drawing/2014/main" id="{17ED84D8-870A-43EB-AB89-A26ADC8026C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14363" y="533400"/>
                    <a:ext cx="219075" cy="200660"/>
                  </a:xfrm>
                  <a:prstGeom prst="line">
                    <a:avLst/>
                  </a:prstGeom>
                  <a:ln w="9525">
                    <a:solidFill>
                      <a:srgbClr val="FF0000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Прямая соединительная линия 68">
                    <a:extLst>
                      <a:ext uri="{FF2B5EF4-FFF2-40B4-BE49-F238E27FC236}">
                        <a16:creationId xmlns:a16="http://schemas.microsoft.com/office/drawing/2014/main" id="{8853A856-0E92-4377-98E4-1728EE686A89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614363" y="204787"/>
                    <a:ext cx="219075" cy="186055"/>
                  </a:xfrm>
                  <a:prstGeom prst="line">
                    <a:avLst/>
                  </a:prstGeom>
                  <a:ln w="9525">
                    <a:solidFill>
                      <a:srgbClr val="FF0000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Прямая соединительная линия 69">
                    <a:extLst>
                      <a:ext uri="{FF2B5EF4-FFF2-40B4-BE49-F238E27FC236}">
                        <a16:creationId xmlns:a16="http://schemas.microsoft.com/office/drawing/2014/main" id="{FA8861A9-A15A-4BA0-9D30-1330F6037116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566738" y="238125"/>
                    <a:ext cx="0" cy="447674"/>
                  </a:xfrm>
                  <a:prstGeom prst="line">
                    <a:avLst/>
                  </a:prstGeom>
                  <a:ln w="9525">
                    <a:solidFill>
                      <a:srgbClr val="FF0000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Прямая соединительная линия 70">
                    <a:extLst>
                      <a:ext uri="{FF2B5EF4-FFF2-40B4-BE49-F238E27FC236}">
                        <a16:creationId xmlns:a16="http://schemas.microsoft.com/office/drawing/2014/main" id="{C4E5ED3F-B7B9-48A8-BE05-B56C59172A22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500063" y="238125"/>
                    <a:ext cx="0" cy="447674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Прямая соединительная линия 71">
                    <a:extLst>
                      <a:ext uri="{FF2B5EF4-FFF2-40B4-BE49-F238E27FC236}">
                        <a16:creationId xmlns:a16="http://schemas.microsoft.com/office/drawing/2014/main" id="{C31B3E6A-1D5F-471B-8083-35188B38D874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00025" y="533400"/>
                    <a:ext cx="236220" cy="200660"/>
                  </a:xfrm>
                  <a:prstGeom prst="line">
                    <a:avLst/>
                  </a:prstGeom>
                  <a:ln w="9525">
                    <a:solidFill>
                      <a:srgbClr val="0070C0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" name="Группа 5">
                <a:extLst>
                  <a:ext uri="{FF2B5EF4-FFF2-40B4-BE49-F238E27FC236}">
                    <a16:creationId xmlns:a16="http://schemas.microsoft.com/office/drawing/2014/main" id="{84B7058F-67A3-497D-BDA5-7627CF07AC17}"/>
                  </a:ext>
                </a:extLst>
              </p:cNvPr>
              <p:cNvGrpSpPr/>
              <p:nvPr/>
            </p:nvGrpSpPr>
            <p:grpSpPr>
              <a:xfrm>
                <a:off x="3116414" y="14383"/>
                <a:ext cx="1121159" cy="937257"/>
                <a:chOff x="-15369" y="14107"/>
                <a:chExt cx="1122150" cy="938183"/>
              </a:xfrm>
            </p:grpSpPr>
            <p:grpSp>
              <p:nvGrpSpPr>
                <p:cNvPr id="43" name="Группа 42">
                  <a:extLst>
                    <a:ext uri="{FF2B5EF4-FFF2-40B4-BE49-F238E27FC236}">
                      <a16:creationId xmlns:a16="http://schemas.microsoft.com/office/drawing/2014/main" id="{56A12AA1-334E-43E5-921C-08B585BCCE2D}"/>
                    </a:ext>
                  </a:extLst>
                </p:cNvPr>
                <p:cNvGrpSpPr/>
                <p:nvPr/>
              </p:nvGrpSpPr>
              <p:grpSpPr>
                <a:xfrm>
                  <a:off x="-15369" y="332119"/>
                  <a:ext cx="366706" cy="286385"/>
                  <a:chOff x="-15369" y="3507"/>
                  <a:chExt cx="366706" cy="286385"/>
                </a:xfrm>
              </p:grpSpPr>
              <p:sp>
                <p:nvSpPr>
                  <p:cNvPr id="59" name="Овал 58">
                    <a:extLst>
                      <a:ext uri="{FF2B5EF4-FFF2-40B4-BE49-F238E27FC236}">
                        <a16:creationId xmlns:a16="http://schemas.microsoft.com/office/drawing/2014/main" id="{B8810164-AA08-485E-AD8D-767D10629725}"/>
                      </a:ext>
                    </a:extLst>
                  </p:cNvPr>
                  <p:cNvSpPr/>
                  <p:nvPr/>
                </p:nvSpPr>
                <p:spPr>
                  <a:xfrm>
                    <a:off x="28575" y="33337"/>
                    <a:ext cx="204490" cy="2045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60" name="Надпись 248">
                    <a:extLst>
                      <a:ext uri="{FF2B5EF4-FFF2-40B4-BE49-F238E27FC236}">
                        <a16:creationId xmlns:a16="http://schemas.microsoft.com/office/drawing/2014/main" id="{0E2501A3-94B7-46A3-817E-20A2D2D8D039}"/>
                      </a:ext>
                    </a:extLst>
                  </p:cNvPr>
                  <p:cNvSpPr txBox="1"/>
                  <p:nvPr/>
                </p:nvSpPr>
                <p:spPr>
                  <a:xfrm>
                    <a:off x="-15369" y="3507"/>
                    <a:ext cx="366706" cy="2863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20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10</a:t>
                    </a:r>
                  </a:p>
                </p:txBody>
              </p:sp>
            </p:grpSp>
            <p:grpSp>
              <p:nvGrpSpPr>
                <p:cNvPr id="44" name="Группа 43">
                  <a:extLst>
                    <a:ext uri="{FF2B5EF4-FFF2-40B4-BE49-F238E27FC236}">
                      <a16:creationId xmlns:a16="http://schemas.microsoft.com/office/drawing/2014/main" id="{06636BAB-F065-4150-BFD2-38763693B391}"/>
                    </a:ext>
                  </a:extLst>
                </p:cNvPr>
                <p:cNvGrpSpPr/>
                <p:nvPr/>
              </p:nvGrpSpPr>
              <p:grpSpPr>
                <a:xfrm>
                  <a:off x="766018" y="342786"/>
                  <a:ext cx="340763" cy="286385"/>
                  <a:chOff x="-10270" y="14174"/>
                  <a:chExt cx="340763" cy="286385"/>
                </a:xfrm>
              </p:grpSpPr>
              <p:sp>
                <p:nvSpPr>
                  <p:cNvPr id="57" name="Овал 56">
                    <a:extLst>
                      <a:ext uri="{FF2B5EF4-FFF2-40B4-BE49-F238E27FC236}">
                        <a16:creationId xmlns:a16="http://schemas.microsoft.com/office/drawing/2014/main" id="{63932CF8-8A95-4FE0-9D0D-CFAA9E1D1A07}"/>
                      </a:ext>
                    </a:extLst>
                  </p:cNvPr>
                  <p:cNvSpPr/>
                  <p:nvPr/>
                </p:nvSpPr>
                <p:spPr>
                  <a:xfrm>
                    <a:off x="28575" y="33337"/>
                    <a:ext cx="204490" cy="2045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8" name="Надпись 251">
                    <a:extLst>
                      <a:ext uri="{FF2B5EF4-FFF2-40B4-BE49-F238E27FC236}">
                        <a16:creationId xmlns:a16="http://schemas.microsoft.com/office/drawing/2014/main" id="{485DDF89-B834-42BB-8528-9F771A8CBE61}"/>
                      </a:ext>
                    </a:extLst>
                  </p:cNvPr>
                  <p:cNvSpPr txBox="1"/>
                  <p:nvPr/>
                </p:nvSpPr>
                <p:spPr>
                  <a:xfrm>
                    <a:off x="-10270" y="14174"/>
                    <a:ext cx="340763" cy="2863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20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13</a:t>
                    </a:r>
                  </a:p>
                </p:txBody>
              </p:sp>
            </p:grpSp>
            <p:grpSp>
              <p:nvGrpSpPr>
                <p:cNvPr id="45" name="Группа 44">
                  <a:extLst>
                    <a:ext uri="{FF2B5EF4-FFF2-40B4-BE49-F238E27FC236}">
                      <a16:creationId xmlns:a16="http://schemas.microsoft.com/office/drawing/2014/main" id="{9B092E2D-98BA-4E13-B25C-157F724B3699}"/>
                    </a:ext>
                  </a:extLst>
                </p:cNvPr>
                <p:cNvGrpSpPr/>
                <p:nvPr/>
              </p:nvGrpSpPr>
              <p:grpSpPr>
                <a:xfrm>
                  <a:off x="396483" y="14107"/>
                  <a:ext cx="436245" cy="286385"/>
                  <a:chOff x="1195" y="14107"/>
                  <a:chExt cx="436245" cy="286385"/>
                </a:xfrm>
              </p:grpSpPr>
              <p:sp>
                <p:nvSpPr>
                  <p:cNvPr id="55" name="Овал 54">
                    <a:extLst>
                      <a:ext uri="{FF2B5EF4-FFF2-40B4-BE49-F238E27FC236}">
                        <a16:creationId xmlns:a16="http://schemas.microsoft.com/office/drawing/2014/main" id="{D712C9B1-D200-41D5-A55C-3284A004B655}"/>
                      </a:ext>
                    </a:extLst>
                  </p:cNvPr>
                  <p:cNvSpPr/>
                  <p:nvPr/>
                </p:nvSpPr>
                <p:spPr>
                  <a:xfrm>
                    <a:off x="28575" y="33337"/>
                    <a:ext cx="204490" cy="2045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6" name="Надпись 254">
                    <a:extLst>
                      <a:ext uri="{FF2B5EF4-FFF2-40B4-BE49-F238E27FC236}">
                        <a16:creationId xmlns:a16="http://schemas.microsoft.com/office/drawing/2014/main" id="{BBE8A9C9-BD24-48D0-A01D-7BA96CC396F3}"/>
                      </a:ext>
                    </a:extLst>
                  </p:cNvPr>
                  <p:cNvSpPr txBox="1"/>
                  <p:nvPr/>
                </p:nvSpPr>
                <p:spPr>
                  <a:xfrm>
                    <a:off x="1195" y="14107"/>
                    <a:ext cx="436245" cy="2863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20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11</a:t>
                    </a:r>
                  </a:p>
                </p:txBody>
              </p:sp>
            </p:grpSp>
            <p:grpSp>
              <p:nvGrpSpPr>
                <p:cNvPr id="46" name="Группа 45">
                  <a:extLst>
                    <a:ext uri="{FF2B5EF4-FFF2-40B4-BE49-F238E27FC236}">
                      <a16:creationId xmlns:a16="http://schemas.microsoft.com/office/drawing/2014/main" id="{9A726702-131C-43D4-AB0B-201226E2E90E}"/>
                    </a:ext>
                  </a:extLst>
                </p:cNvPr>
                <p:cNvGrpSpPr/>
                <p:nvPr/>
              </p:nvGrpSpPr>
              <p:grpSpPr>
                <a:xfrm>
                  <a:off x="396483" y="665905"/>
                  <a:ext cx="436245" cy="286385"/>
                  <a:chOff x="1195" y="13443"/>
                  <a:chExt cx="436245" cy="286385"/>
                </a:xfrm>
              </p:grpSpPr>
              <p:sp>
                <p:nvSpPr>
                  <p:cNvPr id="53" name="Овал 52">
                    <a:extLst>
                      <a:ext uri="{FF2B5EF4-FFF2-40B4-BE49-F238E27FC236}">
                        <a16:creationId xmlns:a16="http://schemas.microsoft.com/office/drawing/2014/main" id="{719FED23-768A-4D8B-BA41-1631910B8435}"/>
                      </a:ext>
                    </a:extLst>
                  </p:cNvPr>
                  <p:cNvSpPr/>
                  <p:nvPr/>
                </p:nvSpPr>
                <p:spPr>
                  <a:xfrm>
                    <a:off x="28575" y="33337"/>
                    <a:ext cx="204490" cy="2045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54" name="Надпись 257">
                    <a:extLst>
                      <a:ext uri="{FF2B5EF4-FFF2-40B4-BE49-F238E27FC236}">
                        <a16:creationId xmlns:a16="http://schemas.microsoft.com/office/drawing/2014/main" id="{3749EC01-CF0C-4AC1-80A4-ED9813897374}"/>
                      </a:ext>
                    </a:extLst>
                  </p:cNvPr>
                  <p:cNvSpPr txBox="1"/>
                  <p:nvPr/>
                </p:nvSpPr>
                <p:spPr>
                  <a:xfrm>
                    <a:off x="1195" y="13443"/>
                    <a:ext cx="436245" cy="2863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20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12</a:t>
                    </a:r>
                  </a:p>
                </p:txBody>
              </p:sp>
            </p:grpSp>
            <p:cxnSp>
              <p:nvCxnSpPr>
                <p:cNvPr id="47" name="Прямая соединительная линия 46">
                  <a:extLst>
                    <a:ext uri="{FF2B5EF4-FFF2-40B4-BE49-F238E27FC236}">
                      <a16:creationId xmlns:a16="http://schemas.microsoft.com/office/drawing/2014/main" id="{2CEC35B0-34FD-450F-8926-BA21F1BD5687}"/>
                    </a:ext>
                  </a:extLst>
                </p:cNvPr>
                <p:cNvCxnSpPr/>
                <p:nvPr/>
              </p:nvCxnSpPr>
              <p:spPr>
                <a:xfrm flipV="1">
                  <a:off x="223838" y="204787"/>
                  <a:ext cx="219075" cy="200660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Прямая соединительная линия 47">
                  <a:extLst>
                    <a:ext uri="{FF2B5EF4-FFF2-40B4-BE49-F238E27FC236}">
                      <a16:creationId xmlns:a16="http://schemas.microsoft.com/office/drawing/2014/main" id="{A69A4439-3C14-420E-8B8D-9D18F8B7E3C6}"/>
                    </a:ext>
                  </a:extLst>
                </p:cNvPr>
                <p:cNvCxnSpPr/>
                <p:nvPr/>
              </p:nvCxnSpPr>
              <p:spPr>
                <a:xfrm flipV="1">
                  <a:off x="614363" y="533400"/>
                  <a:ext cx="219075" cy="200660"/>
                </a:xfrm>
                <a:prstGeom prst="line">
                  <a:avLst/>
                </a:prstGeom>
                <a:ln w="952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Прямая соединительная линия 48">
                  <a:extLst>
                    <a:ext uri="{FF2B5EF4-FFF2-40B4-BE49-F238E27FC236}">
                      <a16:creationId xmlns:a16="http://schemas.microsoft.com/office/drawing/2014/main" id="{C43A5A60-C080-44AC-B0BC-2061474E8E6F}"/>
                    </a:ext>
                  </a:extLst>
                </p:cNvPr>
                <p:cNvCxnSpPr/>
                <p:nvPr/>
              </p:nvCxnSpPr>
              <p:spPr>
                <a:xfrm flipH="1" flipV="1">
                  <a:off x="614363" y="204787"/>
                  <a:ext cx="219075" cy="186055"/>
                </a:xfrm>
                <a:prstGeom prst="line">
                  <a:avLst/>
                </a:prstGeom>
                <a:ln w="952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Прямая соединительная линия 49">
                  <a:extLst>
                    <a:ext uri="{FF2B5EF4-FFF2-40B4-BE49-F238E27FC236}">
                      <a16:creationId xmlns:a16="http://schemas.microsoft.com/office/drawing/2014/main" id="{445655A7-A5A8-471F-8D22-7D43C8D86306}"/>
                    </a:ext>
                  </a:extLst>
                </p:cNvPr>
                <p:cNvCxnSpPr/>
                <p:nvPr/>
              </p:nvCxnSpPr>
              <p:spPr>
                <a:xfrm flipH="1" flipV="1">
                  <a:off x="566738" y="238125"/>
                  <a:ext cx="0" cy="447674"/>
                </a:xfrm>
                <a:prstGeom prst="line">
                  <a:avLst/>
                </a:prstGeom>
                <a:ln w="9525">
                  <a:solidFill>
                    <a:srgbClr val="0070C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Прямая соединительная линия 50">
                  <a:extLst>
                    <a:ext uri="{FF2B5EF4-FFF2-40B4-BE49-F238E27FC236}">
                      <a16:creationId xmlns:a16="http://schemas.microsoft.com/office/drawing/2014/main" id="{FB62BED2-1240-4FE3-9FB1-F94226F4BFAE}"/>
                    </a:ext>
                  </a:extLst>
                </p:cNvPr>
                <p:cNvCxnSpPr/>
                <p:nvPr/>
              </p:nvCxnSpPr>
              <p:spPr>
                <a:xfrm flipH="1" flipV="1">
                  <a:off x="500063" y="238125"/>
                  <a:ext cx="0" cy="447674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Прямая соединительная линия 51">
                  <a:extLst>
                    <a:ext uri="{FF2B5EF4-FFF2-40B4-BE49-F238E27FC236}">
                      <a16:creationId xmlns:a16="http://schemas.microsoft.com/office/drawing/2014/main" id="{76F55C56-88A9-43A7-AE6C-CF0754D0D58F}"/>
                    </a:ext>
                  </a:extLst>
                </p:cNvPr>
                <p:cNvCxnSpPr/>
                <p:nvPr/>
              </p:nvCxnSpPr>
              <p:spPr>
                <a:xfrm flipH="1" flipV="1">
                  <a:off x="200025" y="533400"/>
                  <a:ext cx="236220" cy="200660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Группа 6">
                <a:extLst>
                  <a:ext uri="{FF2B5EF4-FFF2-40B4-BE49-F238E27FC236}">
                    <a16:creationId xmlns:a16="http://schemas.microsoft.com/office/drawing/2014/main" id="{CC523398-8CB0-4DDB-A8A6-D40EE0AFF7B8}"/>
                  </a:ext>
                </a:extLst>
              </p:cNvPr>
              <p:cNvGrpSpPr/>
              <p:nvPr/>
            </p:nvGrpSpPr>
            <p:grpSpPr>
              <a:xfrm>
                <a:off x="4299803" y="14383"/>
                <a:ext cx="1261747" cy="937260"/>
                <a:chOff x="-3558" y="14388"/>
                <a:chExt cx="1264003" cy="937577"/>
              </a:xfrm>
            </p:grpSpPr>
            <p:grpSp>
              <p:nvGrpSpPr>
                <p:cNvPr id="25" name="Группа 24">
                  <a:extLst>
                    <a:ext uri="{FF2B5EF4-FFF2-40B4-BE49-F238E27FC236}">
                      <a16:creationId xmlns:a16="http://schemas.microsoft.com/office/drawing/2014/main" id="{E18A9A6F-330E-462A-96F9-09F8387BEFD6}"/>
                    </a:ext>
                  </a:extLst>
                </p:cNvPr>
                <p:cNvGrpSpPr/>
                <p:nvPr/>
              </p:nvGrpSpPr>
              <p:grpSpPr>
                <a:xfrm>
                  <a:off x="-3558" y="342376"/>
                  <a:ext cx="436245" cy="286385"/>
                  <a:chOff x="-3558" y="13764"/>
                  <a:chExt cx="436245" cy="286385"/>
                </a:xfrm>
              </p:grpSpPr>
              <p:sp>
                <p:nvSpPr>
                  <p:cNvPr id="41" name="Овал 40">
                    <a:extLst>
                      <a:ext uri="{FF2B5EF4-FFF2-40B4-BE49-F238E27FC236}">
                        <a16:creationId xmlns:a16="http://schemas.microsoft.com/office/drawing/2014/main" id="{AC99E04A-50D9-4340-8E9D-C9AA2CF5DA4C}"/>
                      </a:ext>
                    </a:extLst>
                  </p:cNvPr>
                  <p:cNvSpPr/>
                  <p:nvPr/>
                </p:nvSpPr>
                <p:spPr>
                  <a:xfrm>
                    <a:off x="28575" y="33337"/>
                    <a:ext cx="204490" cy="2045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2" name="Надпись 267">
                    <a:extLst>
                      <a:ext uri="{FF2B5EF4-FFF2-40B4-BE49-F238E27FC236}">
                        <a16:creationId xmlns:a16="http://schemas.microsoft.com/office/drawing/2014/main" id="{D364E615-A601-4CF3-A87B-D20109480E93}"/>
                      </a:ext>
                    </a:extLst>
                  </p:cNvPr>
                  <p:cNvSpPr txBox="1"/>
                  <p:nvPr/>
                </p:nvSpPr>
                <p:spPr>
                  <a:xfrm>
                    <a:off x="-3558" y="13764"/>
                    <a:ext cx="436245" cy="2863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20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14</a:t>
                    </a:r>
                  </a:p>
                </p:txBody>
              </p:sp>
            </p:grpSp>
            <p:grpSp>
              <p:nvGrpSpPr>
                <p:cNvPr id="26" name="Группа 25">
                  <a:extLst>
                    <a:ext uri="{FF2B5EF4-FFF2-40B4-BE49-F238E27FC236}">
                      <a16:creationId xmlns:a16="http://schemas.microsoft.com/office/drawing/2014/main" id="{60874B94-971F-4A5B-B32B-3AE967584BFF}"/>
                    </a:ext>
                  </a:extLst>
                </p:cNvPr>
                <p:cNvGrpSpPr/>
                <p:nvPr/>
              </p:nvGrpSpPr>
              <p:grpSpPr>
                <a:xfrm>
                  <a:off x="775550" y="342778"/>
                  <a:ext cx="484895" cy="286385"/>
                  <a:chOff x="-738" y="14166"/>
                  <a:chExt cx="484895" cy="286385"/>
                </a:xfrm>
              </p:grpSpPr>
              <p:sp>
                <p:nvSpPr>
                  <p:cNvPr id="39" name="Овал 38">
                    <a:extLst>
                      <a:ext uri="{FF2B5EF4-FFF2-40B4-BE49-F238E27FC236}">
                        <a16:creationId xmlns:a16="http://schemas.microsoft.com/office/drawing/2014/main" id="{62AD8F07-295F-4D69-BC8B-D0FE4CF9D098}"/>
                      </a:ext>
                    </a:extLst>
                  </p:cNvPr>
                  <p:cNvSpPr/>
                  <p:nvPr/>
                </p:nvSpPr>
                <p:spPr>
                  <a:xfrm>
                    <a:off x="28575" y="33337"/>
                    <a:ext cx="204490" cy="2045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0" name="Надпись 270">
                    <a:extLst>
                      <a:ext uri="{FF2B5EF4-FFF2-40B4-BE49-F238E27FC236}">
                        <a16:creationId xmlns:a16="http://schemas.microsoft.com/office/drawing/2014/main" id="{D2578C85-964D-41A7-B7B4-F9FFCC7B335A}"/>
                      </a:ext>
                    </a:extLst>
                  </p:cNvPr>
                  <p:cNvSpPr txBox="1"/>
                  <p:nvPr/>
                </p:nvSpPr>
                <p:spPr>
                  <a:xfrm>
                    <a:off x="-738" y="14166"/>
                    <a:ext cx="484895" cy="2863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20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17</a:t>
                    </a:r>
                  </a:p>
                </p:txBody>
              </p:sp>
            </p:grpSp>
            <p:grpSp>
              <p:nvGrpSpPr>
                <p:cNvPr id="27" name="Группа 26">
                  <a:extLst>
                    <a:ext uri="{FF2B5EF4-FFF2-40B4-BE49-F238E27FC236}">
                      <a16:creationId xmlns:a16="http://schemas.microsoft.com/office/drawing/2014/main" id="{456E1001-F8A5-45D5-96DD-CEA3E0D3BA1E}"/>
                    </a:ext>
                  </a:extLst>
                </p:cNvPr>
                <p:cNvGrpSpPr/>
                <p:nvPr/>
              </p:nvGrpSpPr>
              <p:grpSpPr>
                <a:xfrm>
                  <a:off x="396507" y="14388"/>
                  <a:ext cx="436245" cy="286385"/>
                  <a:chOff x="1219" y="14388"/>
                  <a:chExt cx="436245" cy="286385"/>
                </a:xfrm>
              </p:grpSpPr>
              <p:sp>
                <p:nvSpPr>
                  <p:cNvPr id="37" name="Овал 36">
                    <a:extLst>
                      <a:ext uri="{FF2B5EF4-FFF2-40B4-BE49-F238E27FC236}">
                        <a16:creationId xmlns:a16="http://schemas.microsoft.com/office/drawing/2014/main" id="{3105EFCE-A629-4448-9A18-84942A1A4727}"/>
                      </a:ext>
                    </a:extLst>
                  </p:cNvPr>
                  <p:cNvSpPr/>
                  <p:nvPr/>
                </p:nvSpPr>
                <p:spPr>
                  <a:xfrm>
                    <a:off x="28575" y="33337"/>
                    <a:ext cx="204490" cy="2045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8" name="Надпись 273">
                    <a:extLst>
                      <a:ext uri="{FF2B5EF4-FFF2-40B4-BE49-F238E27FC236}">
                        <a16:creationId xmlns:a16="http://schemas.microsoft.com/office/drawing/2014/main" id="{4EF057CC-7FC2-435F-AA60-19766D05207E}"/>
                      </a:ext>
                    </a:extLst>
                  </p:cNvPr>
                  <p:cNvSpPr txBox="1"/>
                  <p:nvPr/>
                </p:nvSpPr>
                <p:spPr>
                  <a:xfrm>
                    <a:off x="1219" y="14388"/>
                    <a:ext cx="436245" cy="2863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20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15</a:t>
                    </a:r>
                  </a:p>
                </p:txBody>
              </p:sp>
            </p:grpSp>
            <p:grpSp>
              <p:nvGrpSpPr>
                <p:cNvPr id="28" name="Группа 27">
                  <a:extLst>
                    <a:ext uri="{FF2B5EF4-FFF2-40B4-BE49-F238E27FC236}">
                      <a16:creationId xmlns:a16="http://schemas.microsoft.com/office/drawing/2014/main" id="{ED1A6CA0-1AA2-4D5B-B024-6EDE8176E4DB}"/>
                    </a:ext>
                  </a:extLst>
                </p:cNvPr>
                <p:cNvGrpSpPr/>
                <p:nvPr/>
              </p:nvGrpSpPr>
              <p:grpSpPr>
                <a:xfrm>
                  <a:off x="391560" y="665580"/>
                  <a:ext cx="436245" cy="286385"/>
                  <a:chOff x="-3728" y="13118"/>
                  <a:chExt cx="436245" cy="286385"/>
                </a:xfrm>
              </p:grpSpPr>
              <p:sp>
                <p:nvSpPr>
                  <p:cNvPr id="35" name="Овал 34">
                    <a:extLst>
                      <a:ext uri="{FF2B5EF4-FFF2-40B4-BE49-F238E27FC236}">
                        <a16:creationId xmlns:a16="http://schemas.microsoft.com/office/drawing/2014/main" id="{24426806-7010-4994-8E9A-3A893A88A52C}"/>
                      </a:ext>
                    </a:extLst>
                  </p:cNvPr>
                  <p:cNvSpPr/>
                  <p:nvPr/>
                </p:nvSpPr>
                <p:spPr>
                  <a:xfrm>
                    <a:off x="28575" y="33337"/>
                    <a:ext cx="204490" cy="20456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6" name="Надпись 276">
                    <a:extLst>
                      <a:ext uri="{FF2B5EF4-FFF2-40B4-BE49-F238E27FC236}">
                        <a16:creationId xmlns:a16="http://schemas.microsoft.com/office/drawing/2014/main" id="{A3406502-9F18-4730-A251-A22EE9FD37D9}"/>
                      </a:ext>
                    </a:extLst>
                  </p:cNvPr>
                  <p:cNvSpPr txBox="1"/>
                  <p:nvPr/>
                </p:nvSpPr>
                <p:spPr>
                  <a:xfrm>
                    <a:off x="-3728" y="13118"/>
                    <a:ext cx="436245" cy="2863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20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16</a:t>
                    </a:r>
                  </a:p>
                </p:txBody>
              </p:sp>
            </p:grpSp>
            <p:cxnSp>
              <p:nvCxnSpPr>
                <p:cNvPr id="29" name="Прямая соединительная линия 28">
                  <a:extLst>
                    <a:ext uri="{FF2B5EF4-FFF2-40B4-BE49-F238E27FC236}">
                      <a16:creationId xmlns:a16="http://schemas.microsoft.com/office/drawing/2014/main" id="{6C8DE7A7-69FF-40AF-8A1C-249C5039A100}"/>
                    </a:ext>
                  </a:extLst>
                </p:cNvPr>
                <p:cNvCxnSpPr/>
                <p:nvPr/>
              </p:nvCxnSpPr>
              <p:spPr>
                <a:xfrm flipV="1">
                  <a:off x="223838" y="204787"/>
                  <a:ext cx="219075" cy="200660"/>
                </a:xfrm>
                <a:prstGeom prst="line">
                  <a:avLst/>
                </a:prstGeom>
                <a:ln w="952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Прямая соединительная линия 29">
                  <a:extLst>
                    <a:ext uri="{FF2B5EF4-FFF2-40B4-BE49-F238E27FC236}">
                      <a16:creationId xmlns:a16="http://schemas.microsoft.com/office/drawing/2014/main" id="{E0EC85E9-6488-4090-941F-D2169AE92000}"/>
                    </a:ext>
                  </a:extLst>
                </p:cNvPr>
                <p:cNvCxnSpPr/>
                <p:nvPr/>
              </p:nvCxnSpPr>
              <p:spPr>
                <a:xfrm flipV="1">
                  <a:off x="614363" y="533400"/>
                  <a:ext cx="219075" cy="200660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Прямая соединительная линия 30">
                  <a:extLst>
                    <a:ext uri="{FF2B5EF4-FFF2-40B4-BE49-F238E27FC236}">
                      <a16:creationId xmlns:a16="http://schemas.microsoft.com/office/drawing/2014/main" id="{56765F05-C531-4DB3-B80B-FB21C1FA9F53}"/>
                    </a:ext>
                  </a:extLst>
                </p:cNvPr>
                <p:cNvCxnSpPr/>
                <p:nvPr/>
              </p:nvCxnSpPr>
              <p:spPr>
                <a:xfrm flipH="1" flipV="1">
                  <a:off x="614363" y="204787"/>
                  <a:ext cx="219075" cy="186055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Прямая соединительная линия 31">
                  <a:extLst>
                    <a:ext uri="{FF2B5EF4-FFF2-40B4-BE49-F238E27FC236}">
                      <a16:creationId xmlns:a16="http://schemas.microsoft.com/office/drawing/2014/main" id="{5C5C6250-0D6E-4165-A0CB-CD93F7D48E66}"/>
                    </a:ext>
                  </a:extLst>
                </p:cNvPr>
                <p:cNvCxnSpPr/>
                <p:nvPr/>
              </p:nvCxnSpPr>
              <p:spPr>
                <a:xfrm flipH="1" flipV="1">
                  <a:off x="566738" y="238125"/>
                  <a:ext cx="0" cy="447674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Прямая соединительная линия 32">
                  <a:extLst>
                    <a:ext uri="{FF2B5EF4-FFF2-40B4-BE49-F238E27FC236}">
                      <a16:creationId xmlns:a16="http://schemas.microsoft.com/office/drawing/2014/main" id="{91D8DE16-4734-4D45-99C3-2B66E75C0C10}"/>
                    </a:ext>
                  </a:extLst>
                </p:cNvPr>
                <p:cNvCxnSpPr/>
                <p:nvPr/>
              </p:nvCxnSpPr>
              <p:spPr>
                <a:xfrm flipH="1" flipV="1">
                  <a:off x="500063" y="238125"/>
                  <a:ext cx="0" cy="447674"/>
                </a:xfrm>
                <a:prstGeom prst="line">
                  <a:avLst/>
                </a:prstGeom>
                <a:ln w="9525">
                  <a:solidFill>
                    <a:srgbClr val="0070C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Прямая соединительная линия 33">
                  <a:extLst>
                    <a:ext uri="{FF2B5EF4-FFF2-40B4-BE49-F238E27FC236}">
                      <a16:creationId xmlns:a16="http://schemas.microsoft.com/office/drawing/2014/main" id="{8F40063A-03D6-4C99-B3DF-BB48DBF994CA}"/>
                    </a:ext>
                  </a:extLst>
                </p:cNvPr>
                <p:cNvCxnSpPr/>
                <p:nvPr/>
              </p:nvCxnSpPr>
              <p:spPr>
                <a:xfrm flipH="1" flipV="1">
                  <a:off x="200025" y="533400"/>
                  <a:ext cx="236220" cy="200660"/>
                </a:xfrm>
                <a:prstGeom prst="line">
                  <a:avLst/>
                </a:prstGeom>
                <a:ln w="952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Группа 7">
                <a:extLst>
                  <a:ext uri="{FF2B5EF4-FFF2-40B4-BE49-F238E27FC236}">
                    <a16:creationId xmlns:a16="http://schemas.microsoft.com/office/drawing/2014/main" id="{59CC6599-65B7-498F-BA4E-2627A7391857}"/>
                  </a:ext>
                </a:extLst>
              </p:cNvPr>
              <p:cNvGrpSpPr/>
              <p:nvPr/>
            </p:nvGrpSpPr>
            <p:grpSpPr>
              <a:xfrm>
                <a:off x="9514" y="38101"/>
                <a:ext cx="261631" cy="590964"/>
                <a:chOff x="9525" y="0"/>
                <a:chExt cx="261937" cy="591177"/>
              </a:xfrm>
            </p:grpSpPr>
            <p:grpSp>
              <p:nvGrpSpPr>
                <p:cNvPr id="20" name="Группа 19">
                  <a:extLst>
                    <a:ext uri="{FF2B5EF4-FFF2-40B4-BE49-F238E27FC236}">
                      <a16:creationId xmlns:a16="http://schemas.microsoft.com/office/drawing/2014/main" id="{8B063CB3-A04C-427F-8631-98A5C1D03FFA}"/>
                    </a:ext>
                  </a:extLst>
                </p:cNvPr>
                <p:cNvGrpSpPr/>
                <p:nvPr/>
              </p:nvGrpSpPr>
              <p:grpSpPr>
                <a:xfrm>
                  <a:off x="27872" y="304792"/>
                  <a:ext cx="216217" cy="286385"/>
                  <a:chOff x="13605" y="-6288"/>
                  <a:chExt cx="216456" cy="286603"/>
                </a:xfrm>
              </p:grpSpPr>
              <p:sp>
                <p:nvSpPr>
                  <p:cNvPr id="23" name="Овал 22">
                    <a:extLst>
                      <a:ext uri="{FF2B5EF4-FFF2-40B4-BE49-F238E27FC236}">
                        <a16:creationId xmlns:a16="http://schemas.microsoft.com/office/drawing/2014/main" id="{0CF3C036-086A-4380-A14D-3240A4B20E7F}"/>
                      </a:ext>
                    </a:extLst>
                  </p:cNvPr>
                  <p:cNvSpPr/>
                  <p:nvPr/>
                </p:nvSpPr>
                <p:spPr>
                  <a:xfrm>
                    <a:off x="13648" y="13648"/>
                    <a:ext cx="204716" cy="2047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4" name="Надпись 292">
                    <a:extLst>
                      <a:ext uri="{FF2B5EF4-FFF2-40B4-BE49-F238E27FC236}">
                        <a16:creationId xmlns:a16="http://schemas.microsoft.com/office/drawing/2014/main" id="{C7FF37A3-4C08-4A3C-8656-8C1374E369BF}"/>
                      </a:ext>
                    </a:extLst>
                  </p:cNvPr>
                  <p:cNvSpPr txBox="1"/>
                  <p:nvPr/>
                </p:nvSpPr>
                <p:spPr>
                  <a:xfrm>
                    <a:off x="13605" y="-6288"/>
                    <a:ext cx="216456" cy="28660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ru-RU" sz="20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21" name="Дуга 20">
                  <a:extLst>
                    <a:ext uri="{FF2B5EF4-FFF2-40B4-BE49-F238E27FC236}">
                      <a16:creationId xmlns:a16="http://schemas.microsoft.com/office/drawing/2014/main" id="{20F1AC3B-83CA-4DFF-95A4-0BB2C09E42C2}"/>
                    </a:ext>
                  </a:extLst>
                </p:cNvPr>
                <p:cNvSpPr/>
                <p:nvPr/>
              </p:nvSpPr>
              <p:spPr>
                <a:xfrm>
                  <a:off x="61912" y="57150"/>
                  <a:ext cx="154305" cy="301308"/>
                </a:xfrm>
                <a:prstGeom prst="arc">
                  <a:avLst>
                    <a:gd name="adj1" fmla="val 6769380"/>
                    <a:gd name="adj2" fmla="val 4249018"/>
                  </a:avLst>
                </a:prstGeom>
                <a:noFill/>
                <a:ln w="9525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22" name="Дуга 21">
                  <a:extLst>
                    <a:ext uri="{FF2B5EF4-FFF2-40B4-BE49-F238E27FC236}">
                      <a16:creationId xmlns:a16="http://schemas.microsoft.com/office/drawing/2014/main" id="{04F3B5AD-8561-4C85-8A6E-B05FCF377ACC}"/>
                    </a:ext>
                  </a:extLst>
                </p:cNvPr>
                <p:cNvSpPr/>
                <p:nvPr/>
              </p:nvSpPr>
              <p:spPr>
                <a:xfrm>
                  <a:off x="9525" y="0"/>
                  <a:ext cx="261937" cy="343853"/>
                </a:xfrm>
                <a:prstGeom prst="arc">
                  <a:avLst>
                    <a:gd name="adj1" fmla="val 6769380"/>
                    <a:gd name="adj2" fmla="val 4249018"/>
                  </a:avLst>
                </a:prstGeom>
                <a:noFill/>
                <a:ln w="9525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9" name="Группа 8">
                <a:extLst>
                  <a:ext uri="{FF2B5EF4-FFF2-40B4-BE49-F238E27FC236}">
                    <a16:creationId xmlns:a16="http://schemas.microsoft.com/office/drawing/2014/main" id="{9F2683C7-CABB-4D74-88A8-38EEB8D317F1}"/>
                  </a:ext>
                </a:extLst>
              </p:cNvPr>
              <p:cNvGrpSpPr/>
              <p:nvPr/>
            </p:nvGrpSpPr>
            <p:grpSpPr>
              <a:xfrm>
                <a:off x="446939" y="342998"/>
                <a:ext cx="215632" cy="285750"/>
                <a:chOff x="13648" y="-6261"/>
                <a:chExt cx="216456" cy="286603"/>
              </a:xfrm>
            </p:grpSpPr>
            <p:sp>
              <p:nvSpPr>
                <p:cNvPr id="18" name="Овал 17">
                  <a:extLst>
                    <a:ext uri="{FF2B5EF4-FFF2-40B4-BE49-F238E27FC236}">
                      <a16:creationId xmlns:a16="http://schemas.microsoft.com/office/drawing/2014/main" id="{88B9758E-3D86-4516-A506-F6D99310CBFA}"/>
                    </a:ext>
                  </a:extLst>
                </p:cNvPr>
                <p:cNvSpPr/>
                <p:nvPr/>
              </p:nvSpPr>
              <p:spPr>
                <a:xfrm>
                  <a:off x="13648" y="13648"/>
                  <a:ext cx="204716" cy="2047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19" name="Надпись 352">
                  <a:extLst>
                    <a:ext uri="{FF2B5EF4-FFF2-40B4-BE49-F238E27FC236}">
                      <a16:creationId xmlns:a16="http://schemas.microsoft.com/office/drawing/2014/main" id="{C98D4185-77EB-430C-BEF5-039FCAA982F6}"/>
                    </a:ext>
                  </a:extLst>
                </p:cNvPr>
                <p:cNvSpPr txBox="1"/>
                <p:nvPr/>
              </p:nvSpPr>
              <p:spPr>
                <a:xfrm>
                  <a:off x="13648" y="-6261"/>
                  <a:ext cx="216456" cy="28660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20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0" name="Группа 9">
                <a:extLst>
                  <a:ext uri="{FF2B5EF4-FFF2-40B4-BE49-F238E27FC236}">
                    <a16:creationId xmlns:a16="http://schemas.microsoft.com/office/drawing/2014/main" id="{175A6494-BF5D-4752-844D-5FB3DE1F5F31}"/>
                  </a:ext>
                </a:extLst>
              </p:cNvPr>
              <p:cNvGrpSpPr/>
              <p:nvPr/>
            </p:nvGrpSpPr>
            <p:grpSpPr>
              <a:xfrm>
                <a:off x="846989" y="342998"/>
                <a:ext cx="215632" cy="285750"/>
                <a:chOff x="13648" y="-6261"/>
                <a:chExt cx="216456" cy="286603"/>
              </a:xfrm>
            </p:grpSpPr>
            <p:sp>
              <p:nvSpPr>
                <p:cNvPr id="16" name="Овал 15">
                  <a:extLst>
                    <a:ext uri="{FF2B5EF4-FFF2-40B4-BE49-F238E27FC236}">
                      <a16:creationId xmlns:a16="http://schemas.microsoft.com/office/drawing/2014/main" id="{117439CF-1AC8-4479-A0F0-E7EF13B74FDF}"/>
                    </a:ext>
                  </a:extLst>
                </p:cNvPr>
                <p:cNvSpPr/>
                <p:nvPr/>
              </p:nvSpPr>
              <p:spPr>
                <a:xfrm>
                  <a:off x="13648" y="13648"/>
                  <a:ext cx="204716" cy="2047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17" name="Надпись 374">
                  <a:extLst>
                    <a:ext uri="{FF2B5EF4-FFF2-40B4-BE49-F238E27FC236}">
                      <a16:creationId xmlns:a16="http://schemas.microsoft.com/office/drawing/2014/main" id="{592D724C-B98B-40AC-9EE2-E94443B9E938}"/>
                    </a:ext>
                  </a:extLst>
                </p:cNvPr>
                <p:cNvSpPr txBox="1"/>
                <p:nvPr/>
              </p:nvSpPr>
              <p:spPr>
                <a:xfrm>
                  <a:off x="13648" y="-6261"/>
                  <a:ext cx="216456" cy="28660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20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</p:grpSp>
          <p:cxnSp>
            <p:nvCxnSpPr>
              <p:cNvPr id="11" name="Прямая соединительная линия 10">
                <a:extLst>
                  <a:ext uri="{FF2B5EF4-FFF2-40B4-BE49-F238E27FC236}">
                    <a16:creationId xmlns:a16="http://schemas.microsoft.com/office/drawing/2014/main" id="{B52B2224-2CAD-4713-9058-3BC6DF376A31}"/>
                  </a:ext>
                </a:extLst>
              </p:cNvPr>
              <p:cNvCxnSpPr/>
              <p:nvPr/>
            </p:nvCxnSpPr>
            <p:spPr>
              <a:xfrm flipH="1" flipV="1">
                <a:off x="233363" y="466725"/>
                <a:ext cx="213576" cy="9745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>
                <a:extLst>
                  <a:ext uri="{FF2B5EF4-FFF2-40B4-BE49-F238E27FC236}">
                    <a16:creationId xmlns:a16="http://schemas.microsoft.com/office/drawing/2014/main" id="{DBE11A18-42C9-475B-9C6B-46689C1996AA}"/>
                  </a:ext>
                </a:extLst>
              </p:cNvPr>
              <p:cNvCxnSpPr/>
              <p:nvPr/>
            </p:nvCxnSpPr>
            <p:spPr>
              <a:xfrm flipH="1" flipV="1">
                <a:off x="652463" y="471488"/>
                <a:ext cx="194526" cy="0"/>
              </a:xfrm>
              <a:prstGeom prst="line">
                <a:avLst/>
              </a:prstGeom>
              <a:ln w="9525">
                <a:solidFill>
                  <a:srgbClr val="0070C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>
                <a:extLst>
                  <a:ext uri="{FF2B5EF4-FFF2-40B4-BE49-F238E27FC236}">
                    <a16:creationId xmlns:a16="http://schemas.microsoft.com/office/drawing/2014/main" id="{F6938565-B119-4BB0-AB26-753A332A7A91}"/>
                  </a:ext>
                </a:extLst>
              </p:cNvPr>
              <p:cNvCxnSpPr/>
              <p:nvPr/>
            </p:nvCxnSpPr>
            <p:spPr>
              <a:xfrm flipH="1" flipV="1">
                <a:off x="1052513" y="466725"/>
                <a:ext cx="1945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>
                <a:extLst>
                  <a:ext uri="{FF2B5EF4-FFF2-40B4-BE49-F238E27FC236}">
                    <a16:creationId xmlns:a16="http://schemas.microsoft.com/office/drawing/2014/main" id="{2844B759-75E1-4B8B-AF3C-113207652104}"/>
                  </a:ext>
                </a:extLst>
              </p:cNvPr>
              <p:cNvCxnSpPr/>
              <p:nvPr/>
            </p:nvCxnSpPr>
            <p:spPr>
              <a:xfrm flipH="1" flipV="1">
                <a:off x="2986088" y="466725"/>
                <a:ext cx="194526" cy="0"/>
              </a:xfrm>
              <a:prstGeom prst="line">
                <a:avLst/>
              </a:prstGeom>
              <a:ln w="9525">
                <a:solidFill>
                  <a:srgbClr val="0070C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>
                <a:extLst>
                  <a:ext uri="{FF2B5EF4-FFF2-40B4-BE49-F238E27FC236}">
                    <a16:creationId xmlns:a16="http://schemas.microsoft.com/office/drawing/2014/main" id="{A3D93FD7-6E8F-442A-83DF-5178ACED12AC}"/>
                  </a:ext>
                </a:extLst>
              </p:cNvPr>
              <p:cNvCxnSpPr/>
              <p:nvPr/>
            </p:nvCxnSpPr>
            <p:spPr>
              <a:xfrm flipH="1" flipV="1">
                <a:off x="4143375" y="471488"/>
                <a:ext cx="1945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Прямая соединительная линия 95">
              <a:extLst>
                <a:ext uri="{FF2B5EF4-FFF2-40B4-BE49-F238E27FC236}">
                  <a16:creationId xmlns:a16="http://schemas.microsoft.com/office/drawing/2014/main" id="{38409B97-16CB-4CA7-8707-F1EC348964CC}"/>
                </a:ext>
              </a:extLst>
            </p:cNvPr>
            <p:cNvCxnSpPr/>
            <p:nvPr/>
          </p:nvCxnSpPr>
          <p:spPr>
            <a:xfrm flipV="1">
              <a:off x="5875655" y="3937849"/>
              <a:ext cx="285750" cy="0"/>
            </a:xfrm>
            <a:prstGeom prst="line">
              <a:avLst/>
            </a:prstGeom>
            <a:ln w="9525">
              <a:solidFill>
                <a:srgbClr val="0070C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B6F9290A-B62B-4A8D-A7E4-1100FF9D9A9C}"/>
                </a:ext>
              </a:extLst>
            </p:cNvPr>
            <p:cNvCxnSpPr/>
            <p:nvPr/>
          </p:nvCxnSpPr>
          <p:spPr>
            <a:xfrm flipV="1">
              <a:off x="6366510" y="3937849"/>
              <a:ext cx="285750" cy="0"/>
            </a:xfrm>
            <a:prstGeom prst="line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Надпись 2">
              <a:extLst>
                <a:ext uri="{FF2B5EF4-FFF2-40B4-BE49-F238E27FC236}">
                  <a16:creationId xmlns:a16="http://schemas.microsoft.com/office/drawing/2014/main" id="{56C01474-FC09-4026-A839-D11AA0FA1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640" y="3773384"/>
              <a:ext cx="201930" cy="2940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none" lIns="0" tIns="0" rIns="0" bIns="0" anchor="ctr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</a:t>
              </a:r>
              <a:endParaRPr lang="ru-RU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9" name="Группа 98">
              <a:extLst>
                <a:ext uri="{FF2B5EF4-FFF2-40B4-BE49-F238E27FC236}">
                  <a16:creationId xmlns:a16="http://schemas.microsoft.com/office/drawing/2014/main" id="{30FE6471-B6A3-455A-9D9A-737FA64EA6F2}"/>
                </a:ext>
              </a:extLst>
            </p:cNvPr>
            <p:cNvGrpSpPr/>
            <p:nvPr/>
          </p:nvGrpSpPr>
          <p:grpSpPr>
            <a:xfrm>
              <a:off x="7031488" y="3479379"/>
              <a:ext cx="436245" cy="601303"/>
              <a:chOff x="-3042" y="0"/>
              <a:chExt cx="436245" cy="601478"/>
            </a:xfrm>
          </p:grpSpPr>
          <p:sp>
            <p:nvSpPr>
              <p:cNvPr id="104" name="Дуга 103">
                <a:extLst>
                  <a:ext uri="{FF2B5EF4-FFF2-40B4-BE49-F238E27FC236}">
                    <a16:creationId xmlns:a16="http://schemas.microsoft.com/office/drawing/2014/main" id="{74450AC4-C2A2-4AA5-A8C5-4C44C1B9CA86}"/>
                  </a:ext>
                </a:extLst>
              </p:cNvPr>
              <p:cNvSpPr/>
              <p:nvPr/>
            </p:nvSpPr>
            <p:spPr>
              <a:xfrm>
                <a:off x="0" y="0"/>
                <a:ext cx="261620" cy="343535"/>
              </a:xfrm>
              <a:prstGeom prst="arc">
                <a:avLst>
                  <a:gd name="adj1" fmla="val 6769380"/>
                  <a:gd name="adj2" fmla="val 4249018"/>
                </a:avLst>
              </a:prstGeom>
              <a:noFill/>
              <a:ln w="9525">
                <a:solidFill>
                  <a:srgbClr val="0070C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grpSp>
            <p:nvGrpSpPr>
              <p:cNvPr id="105" name="Группа 104">
                <a:extLst>
                  <a:ext uri="{FF2B5EF4-FFF2-40B4-BE49-F238E27FC236}">
                    <a16:creationId xmlns:a16="http://schemas.microsoft.com/office/drawing/2014/main" id="{7A14CBCF-C02D-48CF-9C81-A563159333CF}"/>
                  </a:ext>
                </a:extLst>
              </p:cNvPr>
              <p:cNvGrpSpPr/>
              <p:nvPr/>
            </p:nvGrpSpPr>
            <p:grpSpPr>
              <a:xfrm>
                <a:off x="-3042" y="315728"/>
                <a:ext cx="436245" cy="285750"/>
                <a:chOff x="-3042" y="37433"/>
                <a:chExt cx="436245" cy="285750"/>
              </a:xfrm>
            </p:grpSpPr>
            <p:sp>
              <p:nvSpPr>
                <p:cNvPr id="106" name="Овал 105">
                  <a:extLst>
                    <a:ext uri="{FF2B5EF4-FFF2-40B4-BE49-F238E27FC236}">
                      <a16:creationId xmlns:a16="http://schemas.microsoft.com/office/drawing/2014/main" id="{B79D4320-DDE2-4E7D-B259-874E8821DF79}"/>
                    </a:ext>
                  </a:extLst>
                </p:cNvPr>
                <p:cNvSpPr/>
                <p:nvPr/>
              </p:nvSpPr>
              <p:spPr>
                <a:xfrm>
                  <a:off x="39756" y="55660"/>
                  <a:ext cx="204239" cy="2044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107" name="Надпись 423">
                  <a:extLst>
                    <a:ext uri="{FF2B5EF4-FFF2-40B4-BE49-F238E27FC236}">
                      <a16:creationId xmlns:a16="http://schemas.microsoft.com/office/drawing/2014/main" id="{87E4E517-8B0B-4035-B168-B5B1C92DC727}"/>
                    </a:ext>
                  </a:extLst>
                </p:cNvPr>
                <p:cNvSpPr txBox="1"/>
                <p:nvPr/>
              </p:nvSpPr>
              <p:spPr>
                <a:xfrm>
                  <a:off x="-3042" y="37433"/>
                  <a:ext cx="436245" cy="28575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20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</a:t>
                  </a:r>
                  <a:r>
                    <a:rPr lang="ru-RU" sz="20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-1</a:t>
                  </a:r>
                </a:p>
              </p:txBody>
            </p:sp>
          </p:grpSp>
        </p:grpSp>
        <p:grpSp>
          <p:nvGrpSpPr>
            <p:cNvPr id="100" name="Группа 99">
              <a:extLst>
                <a:ext uri="{FF2B5EF4-FFF2-40B4-BE49-F238E27FC236}">
                  <a16:creationId xmlns:a16="http://schemas.microsoft.com/office/drawing/2014/main" id="{BB6C8919-E7A2-43BA-8690-BABF9B8C5ABA}"/>
                </a:ext>
              </a:extLst>
            </p:cNvPr>
            <p:cNvGrpSpPr/>
            <p:nvPr/>
          </p:nvGrpSpPr>
          <p:grpSpPr>
            <a:xfrm>
              <a:off x="6123838" y="3811897"/>
              <a:ext cx="483870" cy="285750"/>
              <a:chOff x="27846" y="14410"/>
              <a:chExt cx="484001" cy="286288"/>
            </a:xfrm>
          </p:grpSpPr>
          <p:sp>
            <p:nvSpPr>
              <p:cNvPr id="102" name="Овал 101">
                <a:extLst>
                  <a:ext uri="{FF2B5EF4-FFF2-40B4-BE49-F238E27FC236}">
                    <a16:creationId xmlns:a16="http://schemas.microsoft.com/office/drawing/2014/main" id="{21CAFE55-B431-4C38-9E11-81C5AE915680}"/>
                  </a:ext>
                </a:extLst>
              </p:cNvPr>
              <p:cNvSpPr/>
              <p:nvPr/>
            </p:nvSpPr>
            <p:spPr>
              <a:xfrm>
                <a:off x="63611" y="39757"/>
                <a:ext cx="203835" cy="2044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03" name="Надпись 427">
                <a:extLst>
                  <a:ext uri="{FF2B5EF4-FFF2-40B4-BE49-F238E27FC236}">
                    <a16:creationId xmlns:a16="http://schemas.microsoft.com/office/drawing/2014/main" id="{CE587C09-96D6-4C52-B5E1-996150B73F94}"/>
                  </a:ext>
                </a:extLst>
              </p:cNvPr>
              <p:cNvSpPr txBox="1"/>
              <p:nvPr/>
            </p:nvSpPr>
            <p:spPr>
              <a:xfrm>
                <a:off x="27846" y="14410"/>
                <a:ext cx="484001" cy="2862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8</a:t>
                </a:r>
                <a:endParaRPr lang="ru-RU" sz="20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1" name="Прямая соединительная линия 100">
              <a:extLst>
                <a:ext uri="{FF2B5EF4-FFF2-40B4-BE49-F238E27FC236}">
                  <a16:creationId xmlns:a16="http://schemas.microsoft.com/office/drawing/2014/main" id="{C9B2242D-C473-436A-BEE4-8F24493BA6D3}"/>
                </a:ext>
              </a:extLst>
            </p:cNvPr>
            <p:cNvCxnSpPr/>
            <p:nvPr/>
          </p:nvCxnSpPr>
          <p:spPr>
            <a:xfrm flipV="1">
              <a:off x="6789420" y="3933404"/>
              <a:ext cx="285750" cy="0"/>
            </a:xfrm>
            <a:prstGeom prst="line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636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46E59-BB69-4E53-8DB9-C8495E51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52947"/>
          </a:xfrm>
        </p:spPr>
        <p:txBody>
          <a:bodyPr>
            <a:noAutofit/>
          </a:bodyPr>
          <a:lstStyle/>
          <a:p>
            <a:r>
              <a:rPr lang="ru-RU" sz="7200" dirty="0"/>
              <a:t>Анализ «хороших» серий: </a:t>
            </a:r>
            <a:r>
              <a:rPr lang="ru-RU" sz="7200" dirty="0" err="1"/>
              <a:t>Подсерия</a:t>
            </a:r>
            <a:endParaRPr lang="ru-RU" sz="7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C7A1E66-E997-48C3-9FB1-724095F228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58173"/>
                <a:ext cx="10515600" cy="9175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7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7200" i="1">
                          <a:latin typeface="Cambria Math" panose="02040503050406030204" pitchFamily="18" charset="0"/>
                        </a:rPr>
                        <m:t>=22+3</m:t>
                      </m:r>
                      <m:r>
                        <a:rPr lang="ru-RU" sz="7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ru-RU" sz="7200" i="1">
                          <a:latin typeface="Cambria Math" panose="02040503050406030204" pitchFamily="18" charset="0"/>
                        </a:rPr>
                        <m:t>, где 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7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72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C7A1E66-E997-48C3-9FB1-724095F22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58173"/>
                <a:ext cx="10515600" cy="917575"/>
              </a:xfrm>
              <a:blipFill>
                <a:blip r:embed="rId2"/>
                <a:stretch>
                  <a:fillRect b="-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9576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200</Words>
  <Application>Microsoft Office PowerPoint</Application>
  <PresentationFormat>Широкоэкранный</PresentationFormat>
  <Paragraphs>81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Тема Office</vt:lpstr>
      <vt:lpstr>Курсовая работа на тему:  «Поиск максимального порога синхронизации конечных детерминированных автомата определённого вида»</vt:lpstr>
      <vt:lpstr>Рассматриваемые автоматы: конструкция</vt:lpstr>
      <vt:lpstr>Рассматриваемые автоматы: пример</vt:lpstr>
      <vt:lpstr>Проделанная работа</vt:lpstr>
      <vt:lpstr>Программа</vt:lpstr>
      <vt:lpstr>Программа: Используемый алгоритм</vt:lpstr>
      <vt:lpstr>Анализ результатов</vt:lpstr>
      <vt:lpstr>Анализ «хороших» серий</vt:lpstr>
      <vt:lpstr>Анализ «хороших» серий: Подсерия</vt:lpstr>
      <vt:lpstr>Анализ «хороших» серий: Конструкция</vt:lpstr>
      <vt:lpstr>Результат для подсерии</vt:lpstr>
      <vt:lpstr>Вопросы?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Николай Бравилов</dc:creator>
  <cp:lastModifiedBy>Николай Бравилов</cp:lastModifiedBy>
  <cp:revision>16</cp:revision>
  <dcterms:created xsi:type="dcterms:W3CDTF">2017-06-20T07:09:05Z</dcterms:created>
  <dcterms:modified xsi:type="dcterms:W3CDTF">2017-06-20T13:01:55Z</dcterms:modified>
</cp:coreProperties>
</file>