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8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C7022-6583-4691-92F5-FD721364D9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A1864D-E2D7-449F-AFD9-EC0A9623AA03}">
      <dgm:prSet/>
      <dgm:spPr/>
      <dgm:t>
        <a:bodyPr/>
        <a:lstStyle/>
        <a:p>
          <a:r>
            <a:rPr lang="en-US"/>
            <a:t>Reinforcement Learning for Autonomous Navigation in Flappy Bird</a:t>
          </a:r>
        </a:p>
      </dgm:t>
    </dgm:pt>
    <dgm:pt modelId="{307FEDC5-8D16-4ACE-9F73-8ABA3778D2FE}" type="parTrans" cxnId="{FE8B88CE-39C6-4022-95FF-C2D0AE130A41}">
      <dgm:prSet/>
      <dgm:spPr/>
      <dgm:t>
        <a:bodyPr/>
        <a:lstStyle/>
        <a:p>
          <a:endParaRPr lang="en-US"/>
        </a:p>
      </dgm:t>
    </dgm:pt>
    <dgm:pt modelId="{C03FB5B1-B577-4305-97E2-213FE480E669}" type="sibTrans" cxnId="{FE8B88CE-39C6-4022-95FF-C2D0AE130A41}">
      <dgm:prSet/>
      <dgm:spPr/>
      <dgm:t>
        <a:bodyPr/>
        <a:lstStyle/>
        <a:p>
          <a:endParaRPr lang="en-US"/>
        </a:p>
      </dgm:t>
    </dgm:pt>
    <dgm:pt modelId="{43492589-38F5-43A8-9ED1-2453D1A7B407}">
      <dgm:prSet/>
      <dgm:spPr/>
      <dgm:t>
        <a:bodyPr/>
        <a:lstStyle/>
        <a:p>
          <a:r>
            <a:rPr lang="en-US"/>
            <a:t>Developing an autonomous agent capable of navigating through obstacles in the Flappy Bird game using reinforcement learning techniques.</a:t>
          </a:r>
        </a:p>
      </dgm:t>
    </dgm:pt>
    <dgm:pt modelId="{1EE38C20-6207-4A02-B5BA-7E61FE423B00}" type="parTrans" cxnId="{A87AEAB2-CD94-44D3-8D00-46F52B675659}">
      <dgm:prSet/>
      <dgm:spPr/>
      <dgm:t>
        <a:bodyPr/>
        <a:lstStyle/>
        <a:p>
          <a:endParaRPr lang="en-US"/>
        </a:p>
      </dgm:t>
    </dgm:pt>
    <dgm:pt modelId="{54E27D94-DDBB-44DE-A2EB-F80402AE2396}" type="sibTrans" cxnId="{A87AEAB2-CD94-44D3-8D00-46F52B675659}">
      <dgm:prSet/>
      <dgm:spPr/>
      <dgm:t>
        <a:bodyPr/>
        <a:lstStyle/>
        <a:p>
          <a:endParaRPr lang="en-US"/>
        </a:p>
      </dgm:t>
    </dgm:pt>
    <dgm:pt modelId="{4E3D1A4E-64DA-400F-B0CA-A71310B6C406}" type="pres">
      <dgm:prSet presAssocID="{D84C7022-6583-4691-92F5-FD721364D9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831AF2-465A-472A-AA4F-03941BE868BA}" type="pres">
      <dgm:prSet presAssocID="{D5A1864D-E2D7-449F-AFD9-EC0A9623AA03}" presName="hierRoot1" presStyleCnt="0"/>
      <dgm:spPr/>
    </dgm:pt>
    <dgm:pt modelId="{B23229AE-9CBB-4B7E-ABDC-9D11DF38BF4F}" type="pres">
      <dgm:prSet presAssocID="{D5A1864D-E2D7-449F-AFD9-EC0A9623AA03}" presName="composite" presStyleCnt="0"/>
      <dgm:spPr/>
    </dgm:pt>
    <dgm:pt modelId="{C86CE927-EF1B-4105-8414-7B4DF068D064}" type="pres">
      <dgm:prSet presAssocID="{D5A1864D-E2D7-449F-AFD9-EC0A9623AA03}" presName="background" presStyleLbl="node0" presStyleIdx="0" presStyleCnt="2"/>
      <dgm:spPr/>
    </dgm:pt>
    <dgm:pt modelId="{8C9BA98A-D5A8-4D82-95CA-F3C6EF2D4778}" type="pres">
      <dgm:prSet presAssocID="{D5A1864D-E2D7-449F-AFD9-EC0A9623AA03}" presName="text" presStyleLbl="fgAcc0" presStyleIdx="0" presStyleCnt="2">
        <dgm:presLayoutVars>
          <dgm:chPref val="3"/>
        </dgm:presLayoutVars>
      </dgm:prSet>
      <dgm:spPr/>
    </dgm:pt>
    <dgm:pt modelId="{F1D7E216-D756-462B-A288-4B245293218F}" type="pres">
      <dgm:prSet presAssocID="{D5A1864D-E2D7-449F-AFD9-EC0A9623AA03}" presName="hierChild2" presStyleCnt="0"/>
      <dgm:spPr/>
    </dgm:pt>
    <dgm:pt modelId="{71126384-21D2-4222-B2F4-CE0246B5F5A8}" type="pres">
      <dgm:prSet presAssocID="{43492589-38F5-43A8-9ED1-2453D1A7B407}" presName="hierRoot1" presStyleCnt="0"/>
      <dgm:spPr/>
    </dgm:pt>
    <dgm:pt modelId="{89107556-F185-4F30-A110-D396D7CD5D6F}" type="pres">
      <dgm:prSet presAssocID="{43492589-38F5-43A8-9ED1-2453D1A7B407}" presName="composite" presStyleCnt="0"/>
      <dgm:spPr/>
    </dgm:pt>
    <dgm:pt modelId="{DE1AEF65-6A51-4C9A-AFFB-B10025E1B732}" type="pres">
      <dgm:prSet presAssocID="{43492589-38F5-43A8-9ED1-2453D1A7B407}" presName="background" presStyleLbl="node0" presStyleIdx="1" presStyleCnt="2"/>
      <dgm:spPr/>
    </dgm:pt>
    <dgm:pt modelId="{7CE90AED-0D8D-4A9A-B6C5-EA0A52A328D2}" type="pres">
      <dgm:prSet presAssocID="{43492589-38F5-43A8-9ED1-2453D1A7B407}" presName="text" presStyleLbl="fgAcc0" presStyleIdx="1" presStyleCnt="2">
        <dgm:presLayoutVars>
          <dgm:chPref val="3"/>
        </dgm:presLayoutVars>
      </dgm:prSet>
      <dgm:spPr/>
    </dgm:pt>
    <dgm:pt modelId="{6BAAB496-9600-4EA3-A63E-CC188B316870}" type="pres">
      <dgm:prSet presAssocID="{43492589-38F5-43A8-9ED1-2453D1A7B407}" presName="hierChild2" presStyleCnt="0"/>
      <dgm:spPr/>
    </dgm:pt>
  </dgm:ptLst>
  <dgm:cxnLst>
    <dgm:cxn modelId="{F644F246-C6F5-4524-B6FB-B12C8F5D8541}" type="presOf" srcId="{43492589-38F5-43A8-9ED1-2453D1A7B407}" destId="{7CE90AED-0D8D-4A9A-B6C5-EA0A52A328D2}" srcOrd="0" destOrd="0" presId="urn:microsoft.com/office/officeart/2005/8/layout/hierarchy1"/>
    <dgm:cxn modelId="{80694D4F-CBBA-49FE-9AFB-FF47C3F8D842}" type="presOf" srcId="{D5A1864D-E2D7-449F-AFD9-EC0A9623AA03}" destId="{8C9BA98A-D5A8-4D82-95CA-F3C6EF2D4778}" srcOrd="0" destOrd="0" presId="urn:microsoft.com/office/officeart/2005/8/layout/hierarchy1"/>
    <dgm:cxn modelId="{A87AEAB2-CD94-44D3-8D00-46F52B675659}" srcId="{D84C7022-6583-4691-92F5-FD721364D998}" destId="{43492589-38F5-43A8-9ED1-2453D1A7B407}" srcOrd="1" destOrd="0" parTransId="{1EE38C20-6207-4A02-B5BA-7E61FE423B00}" sibTransId="{54E27D94-DDBB-44DE-A2EB-F80402AE2396}"/>
    <dgm:cxn modelId="{FE8B88CE-39C6-4022-95FF-C2D0AE130A41}" srcId="{D84C7022-6583-4691-92F5-FD721364D998}" destId="{D5A1864D-E2D7-449F-AFD9-EC0A9623AA03}" srcOrd="0" destOrd="0" parTransId="{307FEDC5-8D16-4ACE-9F73-8ABA3778D2FE}" sibTransId="{C03FB5B1-B577-4305-97E2-213FE480E669}"/>
    <dgm:cxn modelId="{BD797BCF-1AF6-40D8-96FE-28DD56123B87}" type="presOf" srcId="{D84C7022-6583-4691-92F5-FD721364D998}" destId="{4E3D1A4E-64DA-400F-B0CA-A71310B6C406}" srcOrd="0" destOrd="0" presId="urn:microsoft.com/office/officeart/2005/8/layout/hierarchy1"/>
    <dgm:cxn modelId="{4DB4611E-315A-45F0-AF96-EDAD360C6C8C}" type="presParOf" srcId="{4E3D1A4E-64DA-400F-B0CA-A71310B6C406}" destId="{2E831AF2-465A-472A-AA4F-03941BE868BA}" srcOrd="0" destOrd="0" presId="urn:microsoft.com/office/officeart/2005/8/layout/hierarchy1"/>
    <dgm:cxn modelId="{51261571-C76C-4F4B-BC1F-037ED2B19471}" type="presParOf" srcId="{2E831AF2-465A-472A-AA4F-03941BE868BA}" destId="{B23229AE-9CBB-4B7E-ABDC-9D11DF38BF4F}" srcOrd="0" destOrd="0" presId="urn:microsoft.com/office/officeart/2005/8/layout/hierarchy1"/>
    <dgm:cxn modelId="{80B79BD5-2BB3-4662-AF8A-614B4E840918}" type="presParOf" srcId="{B23229AE-9CBB-4B7E-ABDC-9D11DF38BF4F}" destId="{C86CE927-EF1B-4105-8414-7B4DF068D064}" srcOrd="0" destOrd="0" presId="urn:microsoft.com/office/officeart/2005/8/layout/hierarchy1"/>
    <dgm:cxn modelId="{F1E2E1A6-CC01-45F1-A773-217D12DDF423}" type="presParOf" srcId="{B23229AE-9CBB-4B7E-ABDC-9D11DF38BF4F}" destId="{8C9BA98A-D5A8-4D82-95CA-F3C6EF2D4778}" srcOrd="1" destOrd="0" presId="urn:microsoft.com/office/officeart/2005/8/layout/hierarchy1"/>
    <dgm:cxn modelId="{05F4251F-9374-4429-87DD-2DF2569EC5E6}" type="presParOf" srcId="{2E831AF2-465A-472A-AA4F-03941BE868BA}" destId="{F1D7E216-D756-462B-A288-4B245293218F}" srcOrd="1" destOrd="0" presId="urn:microsoft.com/office/officeart/2005/8/layout/hierarchy1"/>
    <dgm:cxn modelId="{4824726A-7122-48FE-80EC-94A55A847961}" type="presParOf" srcId="{4E3D1A4E-64DA-400F-B0CA-A71310B6C406}" destId="{71126384-21D2-4222-B2F4-CE0246B5F5A8}" srcOrd="1" destOrd="0" presId="urn:microsoft.com/office/officeart/2005/8/layout/hierarchy1"/>
    <dgm:cxn modelId="{95389BED-257F-469C-9E1A-E21BC07857CA}" type="presParOf" srcId="{71126384-21D2-4222-B2F4-CE0246B5F5A8}" destId="{89107556-F185-4F30-A110-D396D7CD5D6F}" srcOrd="0" destOrd="0" presId="urn:microsoft.com/office/officeart/2005/8/layout/hierarchy1"/>
    <dgm:cxn modelId="{6E4849B2-5F4B-488C-B491-C752C12770F6}" type="presParOf" srcId="{89107556-F185-4F30-A110-D396D7CD5D6F}" destId="{DE1AEF65-6A51-4C9A-AFFB-B10025E1B732}" srcOrd="0" destOrd="0" presId="urn:microsoft.com/office/officeart/2005/8/layout/hierarchy1"/>
    <dgm:cxn modelId="{B82092C0-E077-4023-ACCE-00BB8EC1AD18}" type="presParOf" srcId="{89107556-F185-4F30-A110-D396D7CD5D6F}" destId="{7CE90AED-0D8D-4A9A-B6C5-EA0A52A328D2}" srcOrd="1" destOrd="0" presId="urn:microsoft.com/office/officeart/2005/8/layout/hierarchy1"/>
    <dgm:cxn modelId="{B79B2C6D-1399-419D-9D2C-51FF0B223C57}" type="presParOf" srcId="{71126384-21D2-4222-B2F4-CE0246B5F5A8}" destId="{6BAAB496-9600-4EA3-A63E-CC188B3168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16AB9B-3381-42AF-98EC-261B2C3744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9AE7D2-A7F7-4420-B720-283B7D19B88B}">
      <dgm:prSet/>
      <dgm:spPr/>
      <dgm:t>
        <a:bodyPr/>
        <a:lstStyle/>
        <a:p>
          <a:r>
            <a:rPr lang="en-US"/>
            <a:t>Implement Flappy Bird game with reinforcement learning for autonomous navigation through obstacles.</a:t>
          </a:r>
        </a:p>
      </dgm:t>
    </dgm:pt>
    <dgm:pt modelId="{9F15FC02-FBDF-4658-A525-E11405009BC0}" type="parTrans" cxnId="{9E3C0E84-7FCA-4D85-B23B-10BE1730C225}">
      <dgm:prSet/>
      <dgm:spPr/>
      <dgm:t>
        <a:bodyPr/>
        <a:lstStyle/>
        <a:p>
          <a:endParaRPr lang="en-US"/>
        </a:p>
      </dgm:t>
    </dgm:pt>
    <dgm:pt modelId="{DF9851AA-A10A-4B8F-8FD5-1EC317D26AD0}" type="sibTrans" cxnId="{9E3C0E84-7FCA-4D85-B23B-10BE1730C225}">
      <dgm:prSet/>
      <dgm:spPr/>
      <dgm:t>
        <a:bodyPr/>
        <a:lstStyle/>
        <a:p>
          <a:endParaRPr lang="en-US"/>
        </a:p>
      </dgm:t>
    </dgm:pt>
    <dgm:pt modelId="{41381A3F-5FD0-4BAF-AB33-6C5E1C1295BA}">
      <dgm:prSet/>
      <dgm:spPr/>
      <dgm:t>
        <a:bodyPr/>
        <a:lstStyle/>
        <a:p>
          <a:r>
            <a:rPr lang="en-US" dirty="0"/>
            <a:t>Train the agent using policy gradient methods to maximize its score by avoiding obstacles.</a:t>
          </a:r>
        </a:p>
      </dgm:t>
    </dgm:pt>
    <dgm:pt modelId="{0B628129-A39D-431F-9E91-7293A5FAAC45}" type="parTrans" cxnId="{8936302E-9229-4DAE-AB81-DF23F51D6B0F}">
      <dgm:prSet/>
      <dgm:spPr/>
      <dgm:t>
        <a:bodyPr/>
        <a:lstStyle/>
        <a:p>
          <a:endParaRPr lang="en-US"/>
        </a:p>
      </dgm:t>
    </dgm:pt>
    <dgm:pt modelId="{25C4C580-967D-4EFC-845C-B8AC4B3814A2}" type="sibTrans" cxnId="{8936302E-9229-4DAE-AB81-DF23F51D6B0F}">
      <dgm:prSet/>
      <dgm:spPr/>
      <dgm:t>
        <a:bodyPr/>
        <a:lstStyle/>
        <a:p>
          <a:endParaRPr lang="en-US"/>
        </a:p>
      </dgm:t>
    </dgm:pt>
    <dgm:pt modelId="{86971455-1607-44B0-AFB1-265BE8186089}">
      <dgm:prSet/>
      <dgm:spPr/>
      <dgm:t>
        <a:bodyPr/>
        <a:lstStyle/>
        <a:p>
          <a:r>
            <a:rPr lang="en-US" dirty="0"/>
            <a:t>Develop an autonomous agent capable of achieving high scores through learned behavior.</a:t>
          </a:r>
        </a:p>
      </dgm:t>
    </dgm:pt>
    <dgm:pt modelId="{264A8D83-9E4F-44FE-B0F8-E5F468791E8F}" type="parTrans" cxnId="{65F0812E-BE85-47FE-BF06-4A67DE66E09F}">
      <dgm:prSet/>
      <dgm:spPr/>
      <dgm:t>
        <a:bodyPr/>
        <a:lstStyle/>
        <a:p>
          <a:endParaRPr lang="en-US"/>
        </a:p>
      </dgm:t>
    </dgm:pt>
    <dgm:pt modelId="{04E8C176-21EB-4575-869E-1370F203425A}" type="sibTrans" cxnId="{65F0812E-BE85-47FE-BF06-4A67DE66E09F}">
      <dgm:prSet/>
      <dgm:spPr/>
      <dgm:t>
        <a:bodyPr/>
        <a:lstStyle/>
        <a:p>
          <a:endParaRPr lang="en-US"/>
        </a:p>
      </dgm:t>
    </dgm:pt>
    <dgm:pt modelId="{789A283C-FB28-40F6-909B-4EC88E0183C7}">
      <dgm:prSet/>
      <dgm:spPr/>
      <dgm:t>
        <a:bodyPr/>
        <a:lstStyle/>
        <a:p>
          <a:r>
            <a:rPr lang="en-US"/>
            <a:t>Ultimately, create an agent that outperforms handcrafted rule-based approaches, showcasing the power of reinforcement learning in gaming tasks.</a:t>
          </a:r>
        </a:p>
      </dgm:t>
    </dgm:pt>
    <dgm:pt modelId="{C9CF1D24-D7A6-42E4-9670-0D1456CCA161}" type="parTrans" cxnId="{A3719FD5-7AC3-4E0B-96AA-DB0F901714C1}">
      <dgm:prSet/>
      <dgm:spPr/>
      <dgm:t>
        <a:bodyPr/>
        <a:lstStyle/>
        <a:p>
          <a:endParaRPr lang="en-US"/>
        </a:p>
      </dgm:t>
    </dgm:pt>
    <dgm:pt modelId="{C19DC733-C2E3-4922-ACED-4809A3D3B133}" type="sibTrans" cxnId="{A3719FD5-7AC3-4E0B-96AA-DB0F901714C1}">
      <dgm:prSet/>
      <dgm:spPr/>
      <dgm:t>
        <a:bodyPr/>
        <a:lstStyle/>
        <a:p>
          <a:endParaRPr lang="en-US"/>
        </a:p>
      </dgm:t>
    </dgm:pt>
    <dgm:pt modelId="{150F6209-FFEF-4179-9A4E-8E9DB8F761F9}" type="pres">
      <dgm:prSet presAssocID="{3F16AB9B-3381-42AF-98EC-261B2C374449}" presName="root" presStyleCnt="0">
        <dgm:presLayoutVars>
          <dgm:dir/>
          <dgm:resizeHandles val="exact"/>
        </dgm:presLayoutVars>
      </dgm:prSet>
      <dgm:spPr/>
    </dgm:pt>
    <dgm:pt modelId="{E64A362D-ADCC-40FA-A35A-46F3B1922C93}" type="pres">
      <dgm:prSet presAssocID="{369AE7D2-A7F7-4420-B720-283B7D19B88B}" presName="compNode" presStyleCnt="0"/>
      <dgm:spPr/>
    </dgm:pt>
    <dgm:pt modelId="{538E37CD-B780-47AA-B62F-E2A9B2DBDA6C}" type="pres">
      <dgm:prSet presAssocID="{369AE7D2-A7F7-4420-B720-283B7D19B8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1C165390-7956-46DB-9ADD-E34A75928EFB}" type="pres">
      <dgm:prSet presAssocID="{369AE7D2-A7F7-4420-B720-283B7D19B88B}" presName="spaceRect" presStyleCnt="0"/>
      <dgm:spPr/>
    </dgm:pt>
    <dgm:pt modelId="{847F4CD5-ED1B-420B-9CAF-79A79346B1FD}" type="pres">
      <dgm:prSet presAssocID="{369AE7D2-A7F7-4420-B720-283B7D19B88B}" presName="textRect" presStyleLbl="revTx" presStyleIdx="0" presStyleCnt="4">
        <dgm:presLayoutVars>
          <dgm:chMax val="1"/>
          <dgm:chPref val="1"/>
        </dgm:presLayoutVars>
      </dgm:prSet>
      <dgm:spPr/>
    </dgm:pt>
    <dgm:pt modelId="{4395C2BE-5CD5-4C44-B48A-3AD3F93B7DA0}" type="pres">
      <dgm:prSet presAssocID="{DF9851AA-A10A-4B8F-8FD5-1EC317D26AD0}" presName="sibTrans" presStyleCnt="0"/>
      <dgm:spPr/>
    </dgm:pt>
    <dgm:pt modelId="{E80887D3-67B2-47E6-9A51-9A7F0BD1F844}" type="pres">
      <dgm:prSet presAssocID="{41381A3F-5FD0-4BAF-AB33-6C5E1C1295BA}" presName="compNode" presStyleCnt="0"/>
      <dgm:spPr/>
    </dgm:pt>
    <dgm:pt modelId="{02D5D098-E542-455D-8D27-0C606EC34FE6}" type="pres">
      <dgm:prSet presAssocID="{41381A3F-5FD0-4BAF-AB33-6C5E1C1295BA}" presName="iconRect" presStyleLbl="node1" presStyleIdx="1" presStyleCnt="4" custLinFactNeighborX="8004" custLinFactNeighborY="-950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5FB168B2-06D3-44CC-8F04-E9F5FD370E02}" type="pres">
      <dgm:prSet presAssocID="{41381A3F-5FD0-4BAF-AB33-6C5E1C1295BA}" presName="spaceRect" presStyleCnt="0"/>
      <dgm:spPr/>
    </dgm:pt>
    <dgm:pt modelId="{790F4E66-2343-40AC-B790-3E4E57B86607}" type="pres">
      <dgm:prSet presAssocID="{41381A3F-5FD0-4BAF-AB33-6C5E1C1295BA}" presName="textRect" presStyleLbl="revTx" presStyleIdx="1" presStyleCnt="4">
        <dgm:presLayoutVars>
          <dgm:chMax val="1"/>
          <dgm:chPref val="1"/>
        </dgm:presLayoutVars>
      </dgm:prSet>
      <dgm:spPr/>
    </dgm:pt>
    <dgm:pt modelId="{AD09C250-B9D3-4399-BAAA-C795D6ECE98F}" type="pres">
      <dgm:prSet presAssocID="{25C4C580-967D-4EFC-845C-B8AC4B3814A2}" presName="sibTrans" presStyleCnt="0"/>
      <dgm:spPr/>
    </dgm:pt>
    <dgm:pt modelId="{D2FDF8FB-414C-4A6A-8D61-3BE280F35D74}" type="pres">
      <dgm:prSet presAssocID="{86971455-1607-44B0-AFB1-265BE8186089}" presName="compNode" presStyleCnt="0"/>
      <dgm:spPr/>
    </dgm:pt>
    <dgm:pt modelId="{FD39DC3A-D3DA-4155-BD8F-E6241341435D}" type="pres">
      <dgm:prSet presAssocID="{86971455-1607-44B0-AFB1-265BE81860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08C8C650-2332-4669-8C0F-75ABAAA8E728}" type="pres">
      <dgm:prSet presAssocID="{86971455-1607-44B0-AFB1-265BE8186089}" presName="spaceRect" presStyleCnt="0"/>
      <dgm:spPr/>
    </dgm:pt>
    <dgm:pt modelId="{0823257F-741D-40D8-8C23-C1CAEFEFF3C6}" type="pres">
      <dgm:prSet presAssocID="{86971455-1607-44B0-AFB1-265BE8186089}" presName="textRect" presStyleLbl="revTx" presStyleIdx="2" presStyleCnt="4">
        <dgm:presLayoutVars>
          <dgm:chMax val="1"/>
          <dgm:chPref val="1"/>
        </dgm:presLayoutVars>
      </dgm:prSet>
      <dgm:spPr/>
    </dgm:pt>
    <dgm:pt modelId="{60880DFE-A2FB-4C2C-89C2-C0C0B88EEA00}" type="pres">
      <dgm:prSet presAssocID="{04E8C176-21EB-4575-869E-1370F203425A}" presName="sibTrans" presStyleCnt="0"/>
      <dgm:spPr/>
    </dgm:pt>
    <dgm:pt modelId="{DB3C7900-AD82-43BA-9B44-7F361A8CA099}" type="pres">
      <dgm:prSet presAssocID="{789A283C-FB28-40F6-909B-4EC88E0183C7}" presName="compNode" presStyleCnt="0"/>
      <dgm:spPr/>
    </dgm:pt>
    <dgm:pt modelId="{333E4380-CA90-4935-A145-1674F6CBF2BD}" type="pres">
      <dgm:prSet presAssocID="{789A283C-FB28-40F6-909B-4EC88E0183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4EBF7194-3697-450D-8DB3-5FEFABF32111}" type="pres">
      <dgm:prSet presAssocID="{789A283C-FB28-40F6-909B-4EC88E0183C7}" presName="spaceRect" presStyleCnt="0"/>
      <dgm:spPr/>
    </dgm:pt>
    <dgm:pt modelId="{25787A03-4442-45B6-B67A-1078F1B6B185}" type="pres">
      <dgm:prSet presAssocID="{789A283C-FB28-40F6-909B-4EC88E0183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D9ED2B-E8AF-4487-B476-C6A600878CBA}" type="presOf" srcId="{3F16AB9B-3381-42AF-98EC-261B2C374449}" destId="{150F6209-FFEF-4179-9A4E-8E9DB8F761F9}" srcOrd="0" destOrd="0" presId="urn:microsoft.com/office/officeart/2018/2/layout/IconLabelList"/>
    <dgm:cxn modelId="{8936302E-9229-4DAE-AB81-DF23F51D6B0F}" srcId="{3F16AB9B-3381-42AF-98EC-261B2C374449}" destId="{41381A3F-5FD0-4BAF-AB33-6C5E1C1295BA}" srcOrd="1" destOrd="0" parTransId="{0B628129-A39D-431F-9E91-7293A5FAAC45}" sibTransId="{25C4C580-967D-4EFC-845C-B8AC4B3814A2}"/>
    <dgm:cxn modelId="{65F0812E-BE85-47FE-BF06-4A67DE66E09F}" srcId="{3F16AB9B-3381-42AF-98EC-261B2C374449}" destId="{86971455-1607-44B0-AFB1-265BE8186089}" srcOrd="2" destOrd="0" parTransId="{264A8D83-9E4F-44FE-B0F8-E5F468791E8F}" sibTransId="{04E8C176-21EB-4575-869E-1370F203425A}"/>
    <dgm:cxn modelId="{12C4DE3A-B986-4E7C-A458-FDA1F277BF52}" type="presOf" srcId="{789A283C-FB28-40F6-909B-4EC88E0183C7}" destId="{25787A03-4442-45B6-B67A-1078F1B6B185}" srcOrd="0" destOrd="0" presId="urn:microsoft.com/office/officeart/2018/2/layout/IconLabelList"/>
    <dgm:cxn modelId="{A83D6270-C6A8-4A7B-A194-6EB86AE0EC85}" type="presOf" srcId="{369AE7D2-A7F7-4420-B720-283B7D19B88B}" destId="{847F4CD5-ED1B-420B-9CAF-79A79346B1FD}" srcOrd="0" destOrd="0" presId="urn:microsoft.com/office/officeart/2018/2/layout/IconLabelList"/>
    <dgm:cxn modelId="{58EBA15A-EE4D-4AC7-ACD6-07051D206064}" type="presOf" srcId="{86971455-1607-44B0-AFB1-265BE8186089}" destId="{0823257F-741D-40D8-8C23-C1CAEFEFF3C6}" srcOrd="0" destOrd="0" presId="urn:microsoft.com/office/officeart/2018/2/layout/IconLabelList"/>
    <dgm:cxn modelId="{0F2D8683-E2BB-4042-AE22-125EE6B69559}" type="presOf" srcId="{41381A3F-5FD0-4BAF-AB33-6C5E1C1295BA}" destId="{790F4E66-2343-40AC-B790-3E4E57B86607}" srcOrd="0" destOrd="0" presId="urn:microsoft.com/office/officeart/2018/2/layout/IconLabelList"/>
    <dgm:cxn modelId="{9E3C0E84-7FCA-4D85-B23B-10BE1730C225}" srcId="{3F16AB9B-3381-42AF-98EC-261B2C374449}" destId="{369AE7D2-A7F7-4420-B720-283B7D19B88B}" srcOrd="0" destOrd="0" parTransId="{9F15FC02-FBDF-4658-A525-E11405009BC0}" sibTransId="{DF9851AA-A10A-4B8F-8FD5-1EC317D26AD0}"/>
    <dgm:cxn modelId="{A3719FD5-7AC3-4E0B-96AA-DB0F901714C1}" srcId="{3F16AB9B-3381-42AF-98EC-261B2C374449}" destId="{789A283C-FB28-40F6-909B-4EC88E0183C7}" srcOrd="3" destOrd="0" parTransId="{C9CF1D24-D7A6-42E4-9670-0D1456CCA161}" sibTransId="{C19DC733-C2E3-4922-ACED-4809A3D3B133}"/>
    <dgm:cxn modelId="{67902D7F-9D5C-490D-8832-BC8A430CF236}" type="presParOf" srcId="{150F6209-FFEF-4179-9A4E-8E9DB8F761F9}" destId="{E64A362D-ADCC-40FA-A35A-46F3B1922C93}" srcOrd="0" destOrd="0" presId="urn:microsoft.com/office/officeart/2018/2/layout/IconLabelList"/>
    <dgm:cxn modelId="{E533E00A-61F4-40CC-B830-E5D345BD7193}" type="presParOf" srcId="{E64A362D-ADCC-40FA-A35A-46F3B1922C93}" destId="{538E37CD-B780-47AA-B62F-E2A9B2DBDA6C}" srcOrd="0" destOrd="0" presId="urn:microsoft.com/office/officeart/2018/2/layout/IconLabelList"/>
    <dgm:cxn modelId="{A8165B76-7C19-4F44-B87B-A2FE9E686684}" type="presParOf" srcId="{E64A362D-ADCC-40FA-A35A-46F3B1922C93}" destId="{1C165390-7956-46DB-9ADD-E34A75928EFB}" srcOrd="1" destOrd="0" presId="urn:microsoft.com/office/officeart/2018/2/layout/IconLabelList"/>
    <dgm:cxn modelId="{6A929912-9A97-420B-A76C-6D9438528ECB}" type="presParOf" srcId="{E64A362D-ADCC-40FA-A35A-46F3B1922C93}" destId="{847F4CD5-ED1B-420B-9CAF-79A79346B1FD}" srcOrd="2" destOrd="0" presId="urn:microsoft.com/office/officeart/2018/2/layout/IconLabelList"/>
    <dgm:cxn modelId="{56A03628-0BB9-4AAF-894C-CB767EF4DCDF}" type="presParOf" srcId="{150F6209-FFEF-4179-9A4E-8E9DB8F761F9}" destId="{4395C2BE-5CD5-4C44-B48A-3AD3F93B7DA0}" srcOrd="1" destOrd="0" presId="urn:microsoft.com/office/officeart/2018/2/layout/IconLabelList"/>
    <dgm:cxn modelId="{610C9EC7-A22F-43CB-91E3-BA4D21F17923}" type="presParOf" srcId="{150F6209-FFEF-4179-9A4E-8E9DB8F761F9}" destId="{E80887D3-67B2-47E6-9A51-9A7F0BD1F844}" srcOrd="2" destOrd="0" presId="urn:microsoft.com/office/officeart/2018/2/layout/IconLabelList"/>
    <dgm:cxn modelId="{9B596571-0707-455B-A025-3B4C376B3469}" type="presParOf" srcId="{E80887D3-67B2-47E6-9A51-9A7F0BD1F844}" destId="{02D5D098-E542-455D-8D27-0C606EC34FE6}" srcOrd="0" destOrd="0" presId="urn:microsoft.com/office/officeart/2018/2/layout/IconLabelList"/>
    <dgm:cxn modelId="{C8079DE3-5F34-4D67-BE85-E4833B0F0109}" type="presParOf" srcId="{E80887D3-67B2-47E6-9A51-9A7F0BD1F844}" destId="{5FB168B2-06D3-44CC-8F04-E9F5FD370E02}" srcOrd="1" destOrd="0" presId="urn:microsoft.com/office/officeart/2018/2/layout/IconLabelList"/>
    <dgm:cxn modelId="{047E0461-95E7-4B69-A863-853D4E50F4BD}" type="presParOf" srcId="{E80887D3-67B2-47E6-9A51-9A7F0BD1F844}" destId="{790F4E66-2343-40AC-B790-3E4E57B86607}" srcOrd="2" destOrd="0" presId="urn:microsoft.com/office/officeart/2018/2/layout/IconLabelList"/>
    <dgm:cxn modelId="{B7A31C0C-7065-43D5-B2E6-55BC20E887A3}" type="presParOf" srcId="{150F6209-FFEF-4179-9A4E-8E9DB8F761F9}" destId="{AD09C250-B9D3-4399-BAAA-C795D6ECE98F}" srcOrd="3" destOrd="0" presId="urn:microsoft.com/office/officeart/2018/2/layout/IconLabelList"/>
    <dgm:cxn modelId="{C847C152-AF05-4C7F-ADC1-66C776F27011}" type="presParOf" srcId="{150F6209-FFEF-4179-9A4E-8E9DB8F761F9}" destId="{D2FDF8FB-414C-4A6A-8D61-3BE280F35D74}" srcOrd="4" destOrd="0" presId="urn:microsoft.com/office/officeart/2018/2/layout/IconLabelList"/>
    <dgm:cxn modelId="{58DBFBF1-B5C6-4B1E-86C3-8974F2848E5E}" type="presParOf" srcId="{D2FDF8FB-414C-4A6A-8D61-3BE280F35D74}" destId="{FD39DC3A-D3DA-4155-BD8F-E6241341435D}" srcOrd="0" destOrd="0" presId="urn:microsoft.com/office/officeart/2018/2/layout/IconLabelList"/>
    <dgm:cxn modelId="{50269409-03A5-450C-9347-48E0A436D5F5}" type="presParOf" srcId="{D2FDF8FB-414C-4A6A-8D61-3BE280F35D74}" destId="{08C8C650-2332-4669-8C0F-75ABAAA8E728}" srcOrd="1" destOrd="0" presId="urn:microsoft.com/office/officeart/2018/2/layout/IconLabelList"/>
    <dgm:cxn modelId="{15B0CD8B-F279-43BD-BC3C-14E6D823CAC6}" type="presParOf" srcId="{D2FDF8FB-414C-4A6A-8D61-3BE280F35D74}" destId="{0823257F-741D-40D8-8C23-C1CAEFEFF3C6}" srcOrd="2" destOrd="0" presId="urn:microsoft.com/office/officeart/2018/2/layout/IconLabelList"/>
    <dgm:cxn modelId="{DA29F8B6-419F-49E8-BFD9-103F22D2BA51}" type="presParOf" srcId="{150F6209-FFEF-4179-9A4E-8E9DB8F761F9}" destId="{60880DFE-A2FB-4C2C-89C2-C0C0B88EEA00}" srcOrd="5" destOrd="0" presId="urn:microsoft.com/office/officeart/2018/2/layout/IconLabelList"/>
    <dgm:cxn modelId="{334A14D8-47FF-4954-A758-762762720B77}" type="presParOf" srcId="{150F6209-FFEF-4179-9A4E-8E9DB8F761F9}" destId="{DB3C7900-AD82-43BA-9B44-7F361A8CA099}" srcOrd="6" destOrd="0" presId="urn:microsoft.com/office/officeart/2018/2/layout/IconLabelList"/>
    <dgm:cxn modelId="{F5ADBC95-D574-4C5D-A30D-1347419645C3}" type="presParOf" srcId="{DB3C7900-AD82-43BA-9B44-7F361A8CA099}" destId="{333E4380-CA90-4935-A145-1674F6CBF2BD}" srcOrd="0" destOrd="0" presId="urn:microsoft.com/office/officeart/2018/2/layout/IconLabelList"/>
    <dgm:cxn modelId="{2043EDE0-8736-434F-9F47-F67C2250201F}" type="presParOf" srcId="{DB3C7900-AD82-43BA-9B44-7F361A8CA099}" destId="{4EBF7194-3697-450D-8DB3-5FEFABF32111}" srcOrd="1" destOrd="0" presId="urn:microsoft.com/office/officeart/2018/2/layout/IconLabelList"/>
    <dgm:cxn modelId="{B72915AA-A493-4A4F-B3CB-F436D5E0F818}" type="presParOf" srcId="{DB3C7900-AD82-43BA-9B44-7F361A8CA099}" destId="{25787A03-4442-45B6-B67A-1078F1B6B1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82E5B8-61A5-4438-BD4F-BC6B6D77702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B402FF-BCA2-4418-9175-3D9A8FE827C5}">
      <dgm:prSet/>
      <dgm:spPr/>
      <dgm:t>
        <a:bodyPr/>
        <a:lstStyle/>
        <a:p>
          <a:r>
            <a:rPr lang="en-US"/>
            <a:t>Complete Flappy Bird Game Implementation: Developing a Pygame-based Flappy Bird game with classes for bird, pipes, game environment, and mechanics.</a:t>
          </a:r>
        </a:p>
      </dgm:t>
    </dgm:pt>
    <dgm:pt modelId="{0AF3DBDF-0C44-441B-87BD-E077A4858850}" type="parTrans" cxnId="{25040990-0F97-4D2E-99DD-C254CEDAFB9D}">
      <dgm:prSet/>
      <dgm:spPr/>
      <dgm:t>
        <a:bodyPr/>
        <a:lstStyle/>
        <a:p>
          <a:endParaRPr lang="en-US"/>
        </a:p>
      </dgm:t>
    </dgm:pt>
    <dgm:pt modelId="{D31D685A-405C-4D31-A54A-6008A6341CFD}" type="sibTrans" cxnId="{25040990-0F97-4D2E-99DD-C254CEDAFB9D}">
      <dgm:prSet/>
      <dgm:spPr/>
      <dgm:t>
        <a:bodyPr/>
        <a:lstStyle/>
        <a:p>
          <a:endParaRPr lang="en-US"/>
        </a:p>
      </dgm:t>
    </dgm:pt>
    <dgm:pt modelId="{F0A3EBE7-C985-4AC9-8A49-C6D19C679F1A}">
      <dgm:prSet/>
      <dgm:spPr/>
      <dgm:t>
        <a:bodyPr/>
        <a:lstStyle/>
        <a:p>
          <a:r>
            <a:rPr lang="en-US" dirty="0"/>
            <a:t>Reinforcement Learning Integration: </a:t>
          </a:r>
          <a:r>
            <a:rPr lang="en-US"/>
            <a:t>Integrating RL </a:t>
          </a:r>
          <a:r>
            <a:rPr lang="en-US" dirty="0"/>
            <a:t>algorithm into the game, incorporating policy network implementation and training procedure.</a:t>
          </a:r>
        </a:p>
      </dgm:t>
    </dgm:pt>
    <dgm:pt modelId="{11129821-E3B1-4B90-A347-F1D8AEA323A8}" type="parTrans" cxnId="{1EEAD8E0-9374-4BF2-9395-D2F5FA3AD382}">
      <dgm:prSet/>
      <dgm:spPr/>
      <dgm:t>
        <a:bodyPr/>
        <a:lstStyle/>
        <a:p>
          <a:endParaRPr lang="en-US"/>
        </a:p>
      </dgm:t>
    </dgm:pt>
    <dgm:pt modelId="{A46DB855-8BA8-4D3C-8FAA-E3EF7F08B242}" type="sibTrans" cxnId="{1EEAD8E0-9374-4BF2-9395-D2F5FA3AD382}">
      <dgm:prSet/>
      <dgm:spPr/>
      <dgm:t>
        <a:bodyPr/>
        <a:lstStyle/>
        <a:p>
          <a:endParaRPr lang="en-US"/>
        </a:p>
      </dgm:t>
    </dgm:pt>
    <dgm:pt modelId="{195F6BD0-1A96-4789-B9AE-3E637065A81B}">
      <dgm:prSet/>
      <dgm:spPr/>
      <dgm:t>
        <a:bodyPr/>
        <a:lstStyle/>
        <a:p>
          <a:r>
            <a:rPr lang="en-US"/>
            <a:t>Visualization of Training: Providing visual representation of training progress, including game screen display during episodes and dynamic tracking of learning advancements.</a:t>
          </a:r>
        </a:p>
      </dgm:t>
    </dgm:pt>
    <dgm:pt modelId="{8DFC9C6B-61F1-4DFF-8267-5824D2B78265}" type="parTrans" cxnId="{5F5D8322-BC59-4985-86B9-879C0D95FF9A}">
      <dgm:prSet/>
      <dgm:spPr/>
      <dgm:t>
        <a:bodyPr/>
        <a:lstStyle/>
        <a:p>
          <a:endParaRPr lang="en-US"/>
        </a:p>
      </dgm:t>
    </dgm:pt>
    <dgm:pt modelId="{8EA874E0-7758-4153-99BF-A830D1B2306E}" type="sibTrans" cxnId="{5F5D8322-BC59-4985-86B9-879C0D95FF9A}">
      <dgm:prSet/>
      <dgm:spPr/>
      <dgm:t>
        <a:bodyPr/>
        <a:lstStyle/>
        <a:p>
          <a:endParaRPr lang="en-US"/>
        </a:p>
      </dgm:t>
    </dgm:pt>
    <dgm:pt modelId="{650EAFC1-2F78-48A2-BDA7-B0F4B5620E0C}" type="pres">
      <dgm:prSet presAssocID="{0282E5B8-61A5-4438-BD4F-BC6B6D777020}" presName="outerComposite" presStyleCnt="0">
        <dgm:presLayoutVars>
          <dgm:chMax val="5"/>
          <dgm:dir/>
          <dgm:resizeHandles val="exact"/>
        </dgm:presLayoutVars>
      </dgm:prSet>
      <dgm:spPr/>
    </dgm:pt>
    <dgm:pt modelId="{261B13AB-E787-4BE5-89D8-1B9E22F790B1}" type="pres">
      <dgm:prSet presAssocID="{0282E5B8-61A5-4438-BD4F-BC6B6D777020}" presName="dummyMaxCanvas" presStyleCnt="0">
        <dgm:presLayoutVars/>
      </dgm:prSet>
      <dgm:spPr/>
    </dgm:pt>
    <dgm:pt modelId="{73AD725E-00CD-4FE0-8037-1045E1B3B05D}" type="pres">
      <dgm:prSet presAssocID="{0282E5B8-61A5-4438-BD4F-BC6B6D777020}" presName="ThreeNodes_1" presStyleLbl="node1" presStyleIdx="0" presStyleCnt="3">
        <dgm:presLayoutVars>
          <dgm:bulletEnabled val="1"/>
        </dgm:presLayoutVars>
      </dgm:prSet>
      <dgm:spPr/>
    </dgm:pt>
    <dgm:pt modelId="{F2BE9222-DD3A-496A-B864-5C22982A5D43}" type="pres">
      <dgm:prSet presAssocID="{0282E5B8-61A5-4438-BD4F-BC6B6D777020}" presName="ThreeNodes_2" presStyleLbl="node1" presStyleIdx="1" presStyleCnt="3">
        <dgm:presLayoutVars>
          <dgm:bulletEnabled val="1"/>
        </dgm:presLayoutVars>
      </dgm:prSet>
      <dgm:spPr/>
    </dgm:pt>
    <dgm:pt modelId="{B39E10F5-DA55-485E-988D-185D1EF058AC}" type="pres">
      <dgm:prSet presAssocID="{0282E5B8-61A5-4438-BD4F-BC6B6D777020}" presName="ThreeNodes_3" presStyleLbl="node1" presStyleIdx="2" presStyleCnt="3">
        <dgm:presLayoutVars>
          <dgm:bulletEnabled val="1"/>
        </dgm:presLayoutVars>
      </dgm:prSet>
      <dgm:spPr/>
    </dgm:pt>
    <dgm:pt modelId="{12B47BF3-8354-4511-9BD0-588EF57F63E4}" type="pres">
      <dgm:prSet presAssocID="{0282E5B8-61A5-4438-BD4F-BC6B6D777020}" presName="ThreeConn_1-2" presStyleLbl="fgAccFollowNode1" presStyleIdx="0" presStyleCnt="2">
        <dgm:presLayoutVars>
          <dgm:bulletEnabled val="1"/>
        </dgm:presLayoutVars>
      </dgm:prSet>
      <dgm:spPr/>
    </dgm:pt>
    <dgm:pt modelId="{B9E43A02-B4ED-4B01-A444-0284A92678F0}" type="pres">
      <dgm:prSet presAssocID="{0282E5B8-61A5-4438-BD4F-BC6B6D777020}" presName="ThreeConn_2-3" presStyleLbl="fgAccFollowNode1" presStyleIdx="1" presStyleCnt="2">
        <dgm:presLayoutVars>
          <dgm:bulletEnabled val="1"/>
        </dgm:presLayoutVars>
      </dgm:prSet>
      <dgm:spPr/>
    </dgm:pt>
    <dgm:pt modelId="{14A25C6B-AB62-4063-8B48-97026A8E320F}" type="pres">
      <dgm:prSet presAssocID="{0282E5B8-61A5-4438-BD4F-BC6B6D777020}" presName="ThreeNodes_1_text" presStyleLbl="node1" presStyleIdx="2" presStyleCnt="3">
        <dgm:presLayoutVars>
          <dgm:bulletEnabled val="1"/>
        </dgm:presLayoutVars>
      </dgm:prSet>
      <dgm:spPr/>
    </dgm:pt>
    <dgm:pt modelId="{F9ED88AA-FFFB-4FCA-BD7E-80391EC8C6A5}" type="pres">
      <dgm:prSet presAssocID="{0282E5B8-61A5-4438-BD4F-BC6B6D777020}" presName="ThreeNodes_2_text" presStyleLbl="node1" presStyleIdx="2" presStyleCnt="3">
        <dgm:presLayoutVars>
          <dgm:bulletEnabled val="1"/>
        </dgm:presLayoutVars>
      </dgm:prSet>
      <dgm:spPr/>
    </dgm:pt>
    <dgm:pt modelId="{8CFBBC18-9241-4373-A1C1-CEE411D5E745}" type="pres">
      <dgm:prSet presAssocID="{0282E5B8-61A5-4438-BD4F-BC6B6D77702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F5D8322-BC59-4985-86B9-879C0D95FF9A}" srcId="{0282E5B8-61A5-4438-BD4F-BC6B6D777020}" destId="{195F6BD0-1A96-4789-B9AE-3E637065A81B}" srcOrd="2" destOrd="0" parTransId="{8DFC9C6B-61F1-4DFF-8267-5824D2B78265}" sibTransId="{8EA874E0-7758-4153-99BF-A830D1B2306E}"/>
    <dgm:cxn modelId="{3AC57733-1045-486B-B751-127328E07C89}" type="presOf" srcId="{195F6BD0-1A96-4789-B9AE-3E637065A81B}" destId="{B39E10F5-DA55-485E-988D-185D1EF058AC}" srcOrd="0" destOrd="0" presId="urn:microsoft.com/office/officeart/2005/8/layout/vProcess5"/>
    <dgm:cxn modelId="{80624537-173A-4257-80A8-EC3B1C804606}" type="presOf" srcId="{A1B402FF-BCA2-4418-9175-3D9A8FE827C5}" destId="{73AD725E-00CD-4FE0-8037-1045E1B3B05D}" srcOrd="0" destOrd="0" presId="urn:microsoft.com/office/officeart/2005/8/layout/vProcess5"/>
    <dgm:cxn modelId="{A7F2B237-9A02-4C05-9F65-0A977341135F}" type="presOf" srcId="{195F6BD0-1A96-4789-B9AE-3E637065A81B}" destId="{8CFBBC18-9241-4373-A1C1-CEE411D5E745}" srcOrd="1" destOrd="0" presId="urn:microsoft.com/office/officeart/2005/8/layout/vProcess5"/>
    <dgm:cxn modelId="{E3E3F657-E6DD-4876-92A3-3401508934DD}" type="presOf" srcId="{0282E5B8-61A5-4438-BD4F-BC6B6D777020}" destId="{650EAFC1-2F78-48A2-BDA7-B0F4B5620E0C}" srcOrd="0" destOrd="0" presId="urn:microsoft.com/office/officeart/2005/8/layout/vProcess5"/>
    <dgm:cxn modelId="{25040990-0F97-4D2E-99DD-C254CEDAFB9D}" srcId="{0282E5B8-61A5-4438-BD4F-BC6B6D777020}" destId="{A1B402FF-BCA2-4418-9175-3D9A8FE827C5}" srcOrd="0" destOrd="0" parTransId="{0AF3DBDF-0C44-441B-87BD-E077A4858850}" sibTransId="{D31D685A-405C-4D31-A54A-6008A6341CFD}"/>
    <dgm:cxn modelId="{38D427A3-8FD2-4C31-808E-54E2CA008E23}" type="presOf" srcId="{A46DB855-8BA8-4D3C-8FAA-E3EF7F08B242}" destId="{B9E43A02-B4ED-4B01-A444-0284A92678F0}" srcOrd="0" destOrd="0" presId="urn:microsoft.com/office/officeart/2005/8/layout/vProcess5"/>
    <dgm:cxn modelId="{08F17FAE-91DC-46C0-97EC-764B8518E111}" type="presOf" srcId="{A1B402FF-BCA2-4418-9175-3D9A8FE827C5}" destId="{14A25C6B-AB62-4063-8B48-97026A8E320F}" srcOrd="1" destOrd="0" presId="urn:microsoft.com/office/officeart/2005/8/layout/vProcess5"/>
    <dgm:cxn modelId="{98C366B1-F628-424D-A281-74C5E3A1DEC0}" type="presOf" srcId="{F0A3EBE7-C985-4AC9-8A49-C6D19C679F1A}" destId="{F2BE9222-DD3A-496A-B864-5C22982A5D43}" srcOrd="0" destOrd="0" presId="urn:microsoft.com/office/officeart/2005/8/layout/vProcess5"/>
    <dgm:cxn modelId="{1FA094BD-9647-4821-9B92-8A6BA2999EC2}" type="presOf" srcId="{F0A3EBE7-C985-4AC9-8A49-C6D19C679F1A}" destId="{F9ED88AA-FFFB-4FCA-BD7E-80391EC8C6A5}" srcOrd="1" destOrd="0" presId="urn:microsoft.com/office/officeart/2005/8/layout/vProcess5"/>
    <dgm:cxn modelId="{809303C5-371D-406F-9962-29D76DA2AF8B}" type="presOf" srcId="{D31D685A-405C-4D31-A54A-6008A6341CFD}" destId="{12B47BF3-8354-4511-9BD0-588EF57F63E4}" srcOrd="0" destOrd="0" presId="urn:microsoft.com/office/officeart/2005/8/layout/vProcess5"/>
    <dgm:cxn modelId="{1EEAD8E0-9374-4BF2-9395-D2F5FA3AD382}" srcId="{0282E5B8-61A5-4438-BD4F-BC6B6D777020}" destId="{F0A3EBE7-C985-4AC9-8A49-C6D19C679F1A}" srcOrd="1" destOrd="0" parTransId="{11129821-E3B1-4B90-A347-F1D8AEA323A8}" sibTransId="{A46DB855-8BA8-4D3C-8FAA-E3EF7F08B242}"/>
    <dgm:cxn modelId="{5F7A02A9-4A09-47B8-95AF-E5F254DCB5F4}" type="presParOf" srcId="{650EAFC1-2F78-48A2-BDA7-B0F4B5620E0C}" destId="{261B13AB-E787-4BE5-89D8-1B9E22F790B1}" srcOrd="0" destOrd="0" presId="urn:microsoft.com/office/officeart/2005/8/layout/vProcess5"/>
    <dgm:cxn modelId="{FEABCFBE-F3DD-44D7-9BC0-38DD54FFBEDC}" type="presParOf" srcId="{650EAFC1-2F78-48A2-BDA7-B0F4B5620E0C}" destId="{73AD725E-00CD-4FE0-8037-1045E1B3B05D}" srcOrd="1" destOrd="0" presId="urn:microsoft.com/office/officeart/2005/8/layout/vProcess5"/>
    <dgm:cxn modelId="{ACBBDF14-05D6-4E92-A7D1-82B8D0ECDED7}" type="presParOf" srcId="{650EAFC1-2F78-48A2-BDA7-B0F4B5620E0C}" destId="{F2BE9222-DD3A-496A-B864-5C22982A5D43}" srcOrd="2" destOrd="0" presId="urn:microsoft.com/office/officeart/2005/8/layout/vProcess5"/>
    <dgm:cxn modelId="{12074BD1-FB4B-4DA4-A2AB-36CCE42F2BFA}" type="presParOf" srcId="{650EAFC1-2F78-48A2-BDA7-B0F4B5620E0C}" destId="{B39E10F5-DA55-485E-988D-185D1EF058AC}" srcOrd="3" destOrd="0" presId="urn:microsoft.com/office/officeart/2005/8/layout/vProcess5"/>
    <dgm:cxn modelId="{E17D1D99-9C17-4998-B96C-E5053757F7C1}" type="presParOf" srcId="{650EAFC1-2F78-48A2-BDA7-B0F4B5620E0C}" destId="{12B47BF3-8354-4511-9BD0-588EF57F63E4}" srcOrd="4" destOrd="0" presId="urn:microsoft.com/office/officeart/2005/8/layout/vProcess5"/>
    <dgm:cxn modelId="{2B1E09AE-31C2-4B04-A23E-5AE3EEFAE4C2}" type="presParOf" srcId="{650EAFC1-2F78-48A2-BDA7-B0F4B5620E0C}" destId="{B9E43A02-B4ED-4B01-A444-0284A92678F0}" srcOrd="5" destOrd="0" presId="urn:microsoft.com/office/officeart/2005/8/layout/vProcess5"/>
    <dgm:cxn modelId="{8CA0CCB5-CBB2-464A-8094-B49F2954ECDD}" type="presParOf" srcId="{650EAFC1-2F78-48A2-BDA7-B0F4B5620E0C}" destId="{14A25C6B-AB62-4063-8B48-97026A8E320F}" srcOrd="6" destOrd="0" presId="urn:microsoft.com/office/officeart/2005/8/layout/vProcess5"/>
    <dgm:cxn modelId="{BEA80C46-41A7-4BFB-9F41-D98226608DA0}" type="presParOf" srcId="{650EAFC1-2F78-48A2-BDA7-B0F4B5620E0C}" destId="{F9ED88AA-FFFB-4FCA-BD7E-80391EC8C6A5}" srcOrd="7" destOrd="0" presId="urn:microsoft.com/office/officeart/2005/8/layout/vProcess5"/>
    <dgm:cxn modelId="{82EB2821-00E1-4342-B875-2629B764549D}" type="presParOf" srcId="{650EAFC1-2F78-48A2-BDA7-B0F4B5620E0C}" destId="{8CFBBC18-9241-4373-A1C1-CEE411D5E74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CE927-EF1B-4105-8414-7B4DF068D064}">
      <dsp:nvSpPr>
        <dsp:cNvPr id="0" name=""/>
        <dsp:cNvSpPr/>
      </dsp:nvSpPr>
      <dsp:spPr>
        <a:xfrm>
          <a:off x="768" y="1767176"/>
          <a:ext cx="2695790" cy="171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BA98A-D5A8-4D82-95CA-F3C6EF2D4778}">
      <dsp:nvSpPr>
        <dsp:cNvPr id="0" name=""/>
        <dsp:cNvSpPr/>
      </dsp:nvSpPr>
      <dsp:spPr>
        <a:xfrm>
          <a:off x="300300" y="2051731"/>
          <a:ext cx="2695790" cy="171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Reinforcement Learning for Autonomous Navigation in Flappy Bird</a:t>
          </a:r>
        </a:p>
      </dsp:txBody>
      <dsp:txXfrm>
        <a:off x="350438" y="2101869"/>
        <a:ext cx="2595514" cy="1611550"/>
      </dsp:txXfrm>
    </dsp:sp>
    <dsp:sp modelId="{DE1AEF65-6A51-4C9A-AFFB-B10025E1B732}">
      <dsp:nvSpPr>
        <dsp:cNvPr id="0" name=""/>
        <dsp:cNvSpPr/>
      </dsp:nvSpPr>
      <dsp:spPr>
        <a:xfrm>
          <a:off x="3295623" y="1767176"/>
          <a:ext cx="2695790" cy="171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90AED-0D8D-4A9A-B6C5-EA0A52A328D2}">
      <dsp:nvSpPr>
        <dsp:cNvPr id="0" name=""/>
        <dsp:cNvSpPr/>
      </dsp:nvSpPr>
      <dsp:spPr>
        <a:xfrm>
          <a:off x="3595155" y="2051731"/>
          <a:ext cx="2695790" cy="171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Developing an autonomous agent capable of navigating through obstacles in the Flappy Bird game using reinforcement learning techniques.</a:t>
          </a:r>
        </a:p>
      </dsp:txBody>
      <dsp:txXfrm>
        <a:off x="3645293" y="2101869"/>
        <a:ext cx="2595514" cy="1611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E37CD-B780-47AA-B62F-E2A9B2DBDA6C}">
      <dsp:nvSpPr>
        <dsp:cNvPr id="0" name=""/>
        <dsp:cNvSpPr/>
      </dsp:nvSpPr>
      <dsp:spPr>
        <a:xfrm>
          <a:off x="1227167" y="310681"/>
          <a:ext cx="1062658" cy="1062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F4CD5-ED1B-420B-9CAF-79A79346B1FD}">
      <dsp:nvSpPr>
        <dsp:cNvPr id="0" name=""/>
        <dsp:cNvSpPr/>
      </dsp:nvSpPr>
      <dsp:spPr>
        <a:xfrm>
          <a:off x="577764" y="1705184"/>
          <a:ext cx="236146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Flappy Bird game with reinforcement learning for autonomous navigation through obstacles.</a:t>
          </a:r>
        </a:p>
      </dsp:txBody>
      <dsp:txXfrm>
        <a:off x="577764" y="1705184"/>
        <a:ext cx="2361464" cy="765000"/>
      </dsp:txXfrm>
    </dsp:sp>
    <dsp:sp modelId="{02D5D098-E542-455D-8D27-0C606EC34FE6}">
      <dsp:nvSpPr>
        <dsp:cNvPr id="0" name=""/>
        <dsp:cNvSpPr/>
      </dsp:nvSpPr>
      <dsp:spPr>
        <a:xfrm>
          <a:off x="4086943" y="209675"/>
          <a:ext cx="1062658" cy="1062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F4E66-2343-40AC-B790-3E4E57B86607}">
      <dsp:nvSpPr>
        <dsp:cNvPr id="0" name=""/>
        <dsp:cNvSpPr/>
      </dsp:nvSpPr>
      <dsp:spPr>
        <a:xfrm>
          <a:off x="3352485" y="1705184"/>
          <a:ext cx="236146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 the agent using policy gradient methods to maximize its score by avoiding obstacles.</a:t>
          </a:r>
        </a:p>
      </dsp:txBody>
      <dsp:txXfrm>
        <a:off x="3352485" y="1705184"/>
        <a:ext cx="2361464" cy="765000"/>
      </dsp:txXfrm>
    </dsp:sp>
    <dsp:sp modelId="{FD39DC3A-D3DA-4155-BD8F-E6241341435D}">
      <dsp:nvSpPr>
        <dsp:cNvPr id="0" name=""/>
        <dsp:cNvSpPr/>
      </dsp:nvSpPr>
      <dsp:spPr>
        <a:xfrm>
          <a:off x="1227167" y="3060550"/>
          <a:ext cx="1062658" cy="1062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3257F-741D-40D8-8C23-C1CAEFEFF3C6}">
      <dsp:nvSpPr>
        <dsp:cNvPr id="0" name=""/>
        <dsp:cNvSpPr/>
      </dsp:nvSpPr>
      <dsp:spPr>
        <a:xfrm>
          <a:off x="577764" y="4455053"/>
          <a:ext cx="236146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Develop an autonomous agent capable of achieving high scores through learned behavior.</a:t>
          </a:r>
        </a:p>
      </dsp:txBody>
      <dsp:txXfrm>
        <a:off x="577764" y="4455053"/>
        <a:ext cx="2361464" cy="765000"/>
      </dsp:txXfrm>
    </dsp:sp>
    <dsp:sp modelId="{333E4380-CA90-4935-A145-1674F6CBF2BD}">
      <dsp:nvSpPr>
        <dsp:cNvPr id="0" name=""/>
        <dsp:cNvSpPr/>
      </dsp:nvSpPr>
      <dsp:spPr>
        <a:xfrm>
          <a:off x="4001887" y="3060550"/>
          <a:ext cx="1062658" cy="10626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87A03-4442-45B6-B67A-1078F1B6B185}">
      <dsp:nvSpPr>
        <dsp:cNvPr id="0" name=""/>
        <dsp:cNvSpPr/>
      </dsp:nvSpPr>
      <dsp:spPr>
        <a:xfrm>
          <a:off x="3352485" y="4455053"/>
          <a:ext cx="236146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Ultimately, create an agent that outperforms handcrafted rule-based approaches, showcasing the power of reinforcement learning in gaming tasks.</a:t>
          </a:r>
        </a:p>
      </dsp:txBody>
      <dsp:txXfrm>
        <a:off x="3352485" y="4455053"/>
        <a:ext cx="2361464" cy="76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D725E-00CD-4FE0-8037-1045E1B3B05D}">
      <dsp:nvSpPr>
        <dsp:cNvPr id="0" name=""/>
        <dsp:cNvSpPr/>
      </dsp:nvSpPr>
      <dsp:spPr>
        <a:xfrm>
          <a:off x="0" y="0"/>
          <a:ext cx="5358169" cy="16682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Complete Flappy Bird Game Implementation: Developing a Pygame-based Flappy Bird game with classes for bird, pipes, game environment, and mechanics.</a:t>
          </a:r>
        </a:p>
      </dsp:txBody>
      <dsp:txXfrm>
        <a:off x="48861" y="48861"/>
        <a:ext cx="3557996" cy="1570529"/>
      </dsp:txXfrm>
    </dsp:sp>
    <dsp:sp modelId="{F2BE9222-DD3A-496A-B864-5C22982A5D43}">
      <dsp:nvSpPr>
        <dsp:cNvPr id="0" name=""/>
        <dsp:cNvSpPr/>
      </dsp:nvSpPr>
      <dsp:spPr>
        <a:xfrm>
          <a:off x="472779" y="1946293"/>
          <a:ext cx="5358169" cy="1668251"/>
        </a:xfrm>
        <a:prstGeom prst="roundRect">
          <a:avLst>
            <a:gd name="adj" fmla="val 10000"/>
          </a:avLst>
        </a:prstGeom>
        <a:solidFill>
          <a:schemeClr val="accent2">
            <a:hueOff val="1901703"/>
            <a:satOff val="-38256"/>
            <a:lumOff val="-1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Reinforcement Learning Integration: </a:t>
          </a:r>
          <a:r>
            <a:rPr lang="en-US" sz="1700" kern="1200"/>
            <a:t>Integrating RL </a:t>
          </a:r>
          <a:r>
            <a:rPr lang="en-US" sz="1700" kern="1200" dirty="0"/>
            <a:t>algorithm into the game, incorporating policy network implementation and training procedure.</a:t>
          </a:r>
        </a:p>
      </dsp:txBody>
      <dsp:txXfrm>
        <a:off x="521640" y="1995154"/>
        <a:ext cx="3703304" cy="1570529"/>
      </dsp:txXfrm>
    </dsp:sp>
    <dsp:sp modelId="{B39E10F5-DA55-485E-988D-185D1EF058AC}">
      <dsp:nvSpPr>
        <dsp:cNvPr id="0" name=""/>
        <dsp:cNvSpPr/>
      </dsp:nvSpPr>
      <dsp:spPr>
        <a:xfrm>
          <a:off x="945559" y="3892587"/>
          <a:ext cx="5358169" cy="1668251"/>
        </a:xfrm>
        <a:prstGeom prst="roundRect">
          <a:avLst>
            <a:gd name="adj" fmla="val 10000"/>
          </a:avLst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Visualization of Training: Providing visual representation of training progress, including game screen display during episodes and dynamic tracking of learning advancements.</a:t>
          </a:r>
        </a:p>
      </dsp:txBody>
      <dsp:txXfrm>
        <a:off x="994420" y="3941448"/>
        <a:ext cx="3703304" cy="1570529"/>
      </dsp:txXfrm>
    </dsp:sp>
    <dsp:sp modelId="{12B47BF3-8354-4511-9BD0-588EF57F63E4}">
      <dsp:nvSpPr>
        <dsp:cNvPr id="0" name=""/>
        <dsp:cNvSpPr/>
      </dsp:nvSpPr>
      <dsp:spPr>
        <a:xfrm>
          <a:off x="4273806" y="1265090"/>
          <a:ext cx="1084363" cy="1084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17788" y="1265090"/>
        <a:ext cx="596399" cy="815983"/>
      </dsp:txXfrm>
    </dsp:sp>
    <dsp:sp modelId="{B9E43A02-B4ED-4B01-A444-0284A92678F0}">
      <dsp:nvSpPr>
        <dsp:cNvPr id="0" name=""/>
        <dsp:cNvSpPr/>
      </dsp:nvSpPr>
      <dsp:spPr>
        <a:xfrm>
          <a:off x="4746585" y="3200262"/>
          <a:ext cx="1084363" cy="1084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264713"/>
            <a:satOff val="-75780"/>
            <a:lumOff val="-75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64713"/>
              <a:satOff val="-75780"/>
              <a:lumOff val="-75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90567" y="3200262"/>
        <a:ext cx="596399" cy="81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33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85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91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73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49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0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75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40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97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87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0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72416-D741-A129-A4BC-32D0FCA8B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Term Project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EF967-228D-0802-ACC0-601903E3B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b="1" dirty="0"/>
              <a:t>Team Members</a:t>
            </a:r>
          </a:p>
          <a:p>
            <a:r>
              <a:rPr lang="en-US" dirty="0"/>
              <a:t>Avinash Kola</a:t>
            </a:r>
          </a:p>
          <a:p>
            <a:r>
              <a:rPr lang="en-US" dirty="0" err="1"/>
              <a:t>Akhila</a:t>
            </a:r>
            <a:r>
              <a:rPr lang="en-US" dirty="0"/>
              <a:t> </a:t>
            </a:r>
            <a:r>
              <a:rPr lang="en-US" dirty="0" err="1"/>
              <a:t>Awoshetty</a:t>
            </a:r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A7DDC-2FF0-9E77-F491-5A55AB778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96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D62FC-B782-C4D0-1833-012F8360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Flappy Bird Game Agent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21068-A049-0664-A887-7523ABB34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98657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94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35D1-BE86-6F9A-7500-2851E370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FLAPPY BIRD Game Agent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4440BE4-CB5F-B814-DEB5-386CEC001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77992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5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D302C40-DF23-D8E8-DFDB-A7E92122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58" y="3425722"/>
            <a:ext cx="5580942" cy="3432279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3D9AD-7F1F-11E5-259C-9AA05EE7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230E-8415-7464-8721-83E85D90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500" b="1" dirty="0"/>
              <a:t>Game Implementation</a:t>
            </a:r>
            <a:r>
              <a:rPr lang="en-US" sz="1500" dirty="0"/>
              <a:t>: Utilize </a:t>
            </a:r>
            <a:r>
              <a:rPr lang="en-US" sz="1500" dirty="0" err="1"/>
              <a:t>Pygame</a:t>
            </a:r>
            <a:r>
              <a:rPr lang="en-US" sz="1500" dirty="0"/>
              <a:t> library to implement Flappy Bird game mechanics, including bird, pipes, gravity, and collision detection.</a:t>
            </a:r>
          </a:p>
          <a:p>
            <a:endParaRPr lang="en-US" sz="1500" dirty="0"/>
          </a:p>
          <a:p>
            <a:r>
              <a:rPr lang="en-US" sz="1500" b="1" dirty="0"/>
              <a:t>Reinforcement Learning Integration</a:t>
            </a:r>
            <a:r>
              <a:rPr lang="en-US" sz="1500" dirty="0"/>
              <a:t>: Integrate policy gradient-based Q learning RL algorithm with a neural network to determine bird actions based on game state.</a:t>
            </a:r>
          </a:p>
          <a:p>
            <a:endParaRPr lang="en-US" sz="1500" dirty="0"/>
          </a:p>
          <a:p>
            <a:r>
              <a:rPr lang="en-US" sz="1500" b="1" dirty="0"/>
              <a:t>Training Procedure: </a:t>
            </a:r>
            <a:r>
              <a:rPr lang="en-US" sz="1500" dirty="0"/>
              <a:t>Train the policy network by collecting game states, actions, and rewards over multiple episodes, updating parameters to maximize cumulative reward.</a:t>
            </a:r>
          </a:p>
          <a:p>
            <a:endParaRPr lang="en-US" sz="1500" dirty="0"/>
          </a:p>
          <a:p>
            <a:r>
              <a:rPr lang="en-US" sz="1500" b="1" dirty="0"/>
              <a:t>Visualization</a:t>
            </a:r>
            <a:r>
              <a:rPr lang="en-US" sz="1500" dirty="0"/>
              <a:t>: Display real-time training progress by visualizing the game screen during training to monitor agent behavior and learning dynamics.</a:t>
            </a:r>
          </a:p>
        </p:txBody>
      </p:sp>
    </p:spTree>
    <p:extLst>
      <p:ext uri="{BB962C8B-B14F-4D97-AF65-F5344CB8AC3E}">
        <p14:creationId xmlns:p14="http://schemas.microsoft.com/office/powerpoint/2010/main" val="161606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5FCBC-E1E2-CD7C-75C8-B2F857D9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Files Structure of the project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99EB4F02-F8F5-EDFD-7D41-52EA3F2AB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E7C3-35D3-08C8-B7A6-4B3C2D91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000" dirty="0"/>
              <a:t>There are one file that contains all the code including the Algorithm and the Game UI</a:t>
            </a:r>
          </a:p>
          <a:p>
            <a:r>
              <a:rPr lang="en-US" sz="2000" dirty="0"/>
              <a:t>Requirements</a:t>
            </a:r>
          </a:p>
          <a:p>
            <a:pPr lvl="1"/>
            <a:r>
              <a:rPr lang="en-US" sz="2000" dirty="0"/>
              <a:t> Python 3.10 version</a:t>
            </a:r>
          </a:p>
          <a:p>
            <a:pPr lvl="1"/>
            <a:r>
              <a:rPr lang="en-US" sz="2000" dirty="0"/>
              <a:t>PIP (performance improvement plan) for libraries</a:t>
            </a:r>
          </a:p>
          <a:p>
            <a:r>
              <a:rPr lang="en-US" sz="2000" dirty="0"/>
              <a:t>installation.</a:t>
            </a:r>
          </a:p>
          <a:p>
            <a:pPr lvl="1"/>
            <a:r>
              <a:rPr lang="en-US" sz="2000" dirty="0" err="1"/>
              <a:t>PyGame</a:t>
            </a:r>
            <a:r>
              <a:rPr lang="en-US" sz="2000" dirty="0"/>
              <a:t> - It is an open-source Python programming language module created to support the creation of multimedia apps and games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290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C6897-6B3E-21A4-2BDB-CD4469FD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Major Algorithm used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7433A59D-1204-7D73-DA84-CB6CEC75B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6DBF-0EB0-E746-940D-A4D372FC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000" dirty="0"/>
              <a:t>Q-learning is a reinforcement learning algorithm focused on maximizing cumulative rewards by determining the best actions to take in different states of an environment.</a:t>
            </a:r>
          </a:p>
          <a:p>
            <a:r>
              <a:rPr lang="en-US" sz="2000" dirty="0"/>
              <a:t>It operates on the basis of Q-values, representing the value of each action in each state, which are iteratively updated using observed rewards and the maximum Q-value of the next state.</a:t>
            </a:r>
          </a:p>
          <a:p>
            <a:r>
              <a:rPr lang="en-US" sz="2000" dirty="0"/>
              <a:t>The algorithm continues updating Q-values until it converges to the optimal policy, enabling efficient decision-making in complex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99904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E6BFE-D168-0C47-36D9-6C0046C8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Pictures</a:t>
            </a:r>
          </a:p>
        </p:txBody>
      </p:sp>
      <p:pic>
        <p:nvPicPr>
          <p:cNvPr id="5" name="Picture 4" descr="A group of red and green squares&#10;&#10;Description automatically generated">
            <a:extLst>
              <a:ext uri="{FF2B5EF4-FFF2-40B4-BE49-F238E27FC236}">
                <a16:creationId xmlns:a16="http://schemas.microsoft.com/office/drawing/2014/main" id="{F72F5EB5-AC3E-0E5B-0EA5-B53BB779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72" y="654568"/>
            <a:ext cx="3558376" cy="555996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45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50154-D75F-A189-E9FF-D898FF4C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298B2B-6B77-FDA3-33AC-DE65E4E3B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75839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09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A05D3F4C-9CC7-9983-55C5-00E256040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76" r="2344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53323-D216-38C3-2308-2166AFCF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0506-76A2-6C78-1B6D-95377EA2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1"/>
            <a:r>
              <a:rPr lang="en-US" sz="1500"/>
              <a:t>Game Performance: Assess agent's ability to attain high scores in Flappy Bird game as an indicator of its learning and navigation proficiency.</a:t>
            </a:r>
          </a:p>
          <a:p>
            <a:pPr lvl="1"/>
            <a:endParaRPr lang="en-US" sz="1500"/>
          </a:p>
          <a:p>
            <a:pPr lvl="1"/>
            <a:r>
              <a:rPr lang="en-US" sz="1500"/>
              <a:t>Learning Progress: Monitor agent's improvement over time by visualizing game screen during training episodes, focusing on enhanced navigation through pipes and avoidance of collisions.</a:t>
            </a:r>
          </a:p>
          <a:p>
            <a:pPr lvl="1"/>
            <a:endParaRPr lang="en-US" sz="1500"/>
          </a:p>
          <a:p>
            <a:pPr lvl="1"/>
            <a:r>
              <a:rPr lang="en-US" sz="1500"/>
              <a:t>Training Metrics: Track training metrics including average episode reward and loss to gauge reinforcement learning algorithm effectiveness and policy network training performance.</a:t>
            </a:r>
          </a:p>
          <a:p>
            <a:pPr lvl="1"/>
            <a:endParaRPr lang="en-US" sz="1500"/>
          </a:p>
          <a:p>
            <a:pPr lvl="1"/>
            <a:r>
              <a:rPr lang="en-US" sz="1500"/>
              <a:t>Comparative Analysis: Optionally, compare learned agent's performance with a baseline agent utilizing handcrafted rules or random actions to showcase the efficacy of learned behavior.</a:t>
            </a:r>
          </a:p>
        </p:txBody>
      </p:sp>
    </p:spTree>
    <p:extLst>
      <p:ext uri="{BB962C8B-B14F-4D97-AF65-F5344CB8AC3E}">
        <p14:creationId xmlns:p14="http://schemas.microsoft.com/office/powerpoint/2010/main" val="180532232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LeftStep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516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ShapesVTI</vt:lpstr>
      <vt:lpstr>Term Project Demo</vt:lpstr>
      <vt:lpstr>Flappy Bird Game Agent</vt:lpstr>
      <vt:lpstr>FLAPPY BIRD Game Agent</vt:lpstr>
      <vt:lpstr>Approach</vt:lpstr>
      <vt:lpstr>Files Structure of the project</vt:lpstr>
      <vt:lpstr>Major Algorithm used</vt:lpstr>
      <vt:lpstr>Project Pictures</vt:lpstr>
      <vt:lpstr>Deliverables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Proposal</dc:title>
  <dc:creator>Avinash Kola</dc:creator>
  <cp:lastModifiedBy>Avinash Kola</cp:lastModifiedBy>
  <cp:revision>10</cp:revision>
  <dcterms:created xsi:type="dcterms:W3CDTF">2024-03-30T02:47:43Z</dcterms:created>
  <dcterms:modified xsi:type="dcterms:W3CDTF">2024-04-27T01:33:20Z</dcterms:modified>
</cp:coreProperties>
</file>