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0A116-14E3-7344-BF96-818A6DD9180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C6E9C-AD60-2B45-851E-4663591E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C6E9C-AD60-2B45-851E-4663591E2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9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C6E9C-AD60-2B45-851E-4663591E27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53EA-2B3E-D985-22CC-94827ED2A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A860B-95A5-1CE1-148E-16352166A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9EC7-CD34-6FC0-4B90-417E77EC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B1A1-921A-FD4A-908E-E851E50833B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C479-F7DB-2E2D-FDCF-FAD88CE1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9ECB6-2DE6-908D-25E2-74145C72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D919-9D4A-174C-A41E-7E11690F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7A63-18EE-75A4-858D-16662C19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774E5-56FF-6A59-BC81-7D0AC5EBF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6543-BAD9-A49C-B62D-3156A4E3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B1A1-921A-FD4A-908E-E851E50833B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6CB8D-1143-7493-E8CF-3407CDE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2CA5-3EA5-F2CB-952A-1DC5469E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D919-9D4A-174C-A41E-7E11690F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1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FBD4-47E1-1FE7-E73C-908CDC396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82DEE-E5C3-E424-E38D-7804292B2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C31D-BEFF-2556-9C50-AF97B920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B1A1-921A-FD4A-908E-E851E50833B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260B-B5FA-D78B-D40D-E93DBA25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D58A-D97C-5EFB-5820-E12CCDD1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D919-9D4A-174C-A41E-7E11690F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1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6C57-3DFA-373D-163D-A75DD0C1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0AA0-FEC5-2303-91AB-38A2C5AB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EE2FD-029F-83E1-D923-EB7B5AF6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B1A1-921A-FD4A-908E-E851E50833B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05DE-1328-BE12-8CC7-FBE05B1F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8F0F-19D0-CD74-7ED7-2D84F3F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D919-9D4A-174C-A41E-7E11690F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5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A971-48BA-FA8A-BA70-35F2BBE7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B74DE-51C2-F613-7015-8C955380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6BAB-E24C-62F7-9826-7F3E4E86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B1A1-921A-FD4A-908E-E851E50833B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BBFA-1F9A-7224-0541-E9435ED4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36EF-E5EC-59EA-E976-E58572F9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D919-9D4A-174C-A41E-7E11690F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9132-9FB9-5FFC-34E9-034E29FA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72812-8528-EF21-B349-BE9164630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C9C96-BA5D-7BBD-7A41-C6A58E9B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E4CE8-4AB2-7137-44BB-9DBCAFCB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B1A1-921A-FD4A-908E-E851E50833B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7DA86-3341-F13A-66D6-76DDC1D0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FA81-B84E-0E95-145D-BF94042F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D919-9D4A-174C-A41E-7E11690F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D6BA-C3B7-8410-9C05-9204C917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8F7B1-7DF5-3986-4B9D-C62C5D3A7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A1CB-0C5E-09DB-48AD-C9878BF4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B121E-8DEF-A0FB-BC8C-C90D61A4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B43E6-CA54-5CEC-97D9-AEB12D707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333BC-CE2F-78E4-2B79-7A4A86EF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B1A1-921A-FD4A-908E-E851E50833B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4BBA1-A196-7AB5-2E5D-CB6F1A7A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158E0-DD5B-3B19-F8AC-C143B7DB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D919-9D4A-174C-A41E-7E11690F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4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CFBE-597A-B332-F683-19E19C1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6494C-87E7-569C-3746-658F7F3A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B1A1-921A-FD4A-908E-E851E50833B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C7AAC-293E-0D3A-0870-E6C4DF5A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93A3D-CF01-D325-23E4-29409829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D919-9D4A-174C-A41E-7E11690F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4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78219-5F86-CD84-1B26-A274C81E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B1A1-921A-FD4A-908E-E851E50833B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1C880-8743-0A44-73BC-8CBEF163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23C0A-9E7D-8571-FCFE-005A872C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D919-9D4A-174C-A41E-7E11690F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0555-CD78-B698-D7D1-0B4B6C78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CD53-548D-BA42-FE73-739ECB41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F35B2-70AD-0998-046B-87977E193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C04AA-11A8-C314-2FFC-FA185C31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B1A1-921A-FD4A-908E-E851E50833B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152E7-173B-0DB3-8FB4-3F3E8449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414B2-7F14-02AC-1991-BE1611F9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D919-9D4A-174C-A41E-7E11690F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4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9C8C-8376-6FDA-DC45-0C765F8E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1C7A1-E544-C8D8-2C47-4F2ED6F10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948A2-C4A7-9DB0-CB81-87CC115C9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E2A67-3DBA-1A59-71A9-5764C7D7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B1A1-921A-FD4A-908E-E851E50833B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9AD7F-BB43-AAD4-7451-32DDAD4E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DB2EA-AFC5-7165-7268-ACCB4AB8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D919-9D4A-174C-A41E-7E11690F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8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199C0-8D78-5F63-C5D8-DEED2FA6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8F7B5-F313-412C-E911-EF68529E4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01A53-7507-B421-D11B-9925FADBC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B1A1-921A-FD4A-908E-E851E50833B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51CC-2301-CAA1-89F1-252BD98BB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663D-2435-CACB-DBD2-6A93AEB68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2D919-9D4A-174C-A41E-7E11690F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7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7512-6182-9ECC-9C96-651D744AC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43578-AD76-8081-4795-CA28A1424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" name="Picture 46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52A687A5-2115-1CF1-D0D2-4BECD9F66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22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ue and purple background with text&#10;&#10;Description automatically generated">
            <a:extLst>
              <a:ext uri="{FF2B5EF4-FFF2-40B4-BE49-F238E27FC236}">
                <a16:creationId xmlns:a16="http://schemas.microsoft.com/office/drawing/2014/main" id="{E8979434-41B1-3EF5-C997-259C3B8C5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38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18DE-5E99-ADBC-07F5-D4390C1E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showing the growth of greenhouse gas emissions&#10;&#10;Description automatically generated">
            <a:extLst>
              <a:ext uri="{FF2B5EF4-FFF2-40B4-BE49-F238E27FC236}">
                <a16:creationId xmlns:a16="http://schemas.microsoft.com/office/drawing/2014/main" id="{A7BEBD16-2CD8-48CF-3D39-C3FAB31F1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10152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ue and pink background with white text&#10;&#10;Description automatically generated">
            <a:extLst>
              <a:ext uri="{FF2B5EF4-FFF2-40B4-BE49-F238E27FC236}">
                <a16:creationId xmlns:a16="http://schemas.microsoft.com/office/drawing/2014/main" id="{9DA1A87A-3A60-0443-8778-D87A4417C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91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of the global emission&#10;&#10;Description automatically generated with medium confidence">
            <a:extLst>
              <a:ext uri="{FF2B5EF4-FFF2-40B4-BE49-F238E27FC236}">
                <a16:creationId xmlns:a16="http://schemas.microsoft.com/office/drawing/2014/main" id="{483C9E7F-5A47-4F1F-21C5-80589655B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70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ue and pink background with white text&#10;&#10;Description automatically generated">
            <a:extLst>
              <a:ext uri="{FF2B5EF4-FFF2-40B4-BE49-F238E27FC236}">
                <a16:creationId xmlns:a16="http://schemas.microsoft.com/office/drawing/2014/main" id="{A6CBCBBE-6C35-956D-FE4A-884CF0964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93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0670E83B-8ACB-BC83-6914-0E6864A86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62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AA689CA8-8102-F12C-80E7-AD26424BB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92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21805810-5F76-C465-0041-91814861F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33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test&#10;&#10;Description automatically generated">
            <a:extLst>
              <a:ext uri="{FF2B5EF4-FFF2-40B4-BE49-F238E27FC236}">
                <a16:creationId xmlns:a16="http://schemas.microsoft.com/office/drawing/2014/main" id="{2BD1E661-7208-A42A-69A1-7B2A96C4F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99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ue and pink background with white text&#10;&#10;Description automatically generated">
            <a:extLst>
              <a:ext uri="{FF2B5EF4-FFF2-40B4-BE49-F238E27FC236}">
                <a16:creationId xmlns:a16="http://schemas.microsoft.com/office/drawing/2014/main" id="{7C9B4690-29BB-1B1D-0D11-3C4919881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54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dataset overview&#10;&#10;Description automatically generated">
            <a:extLst>
              <a:ext uri="{FF2B5EF4-FFF2-40B4-BE49-F238E27FC236}">
                <a16:creationId xmlns:a16="http://schemas.microsoft.com/office/drawing/2014/main" id="{04641CD6-194D-26C3-2DBD-CC3BEF66F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19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-up of gas emissions&#10;&#10;Description automatically generated">
            <a:extLst>
              <a:ext uri="{FF2B5EF4-FFF2-40B4-BE49-F238E27FC236}">
                <a16:creationId xmlns:a16="http://schemas.microsoft.com/office/drawing/2014/main" id="{C46C1B19-0DBE-E40D-DC46-1FE0A3CAE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2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hank you message on a blue background&#10;&#10;Description automatically generated">
            <a:extLst>
              <a:ext uri="{FF2B5EF4-FFF2-40B4-BE49-F238E27FC236}">
                <a16:creationId xmlns:a16="http://schemas.microsoft.com/office/drawing/2014/main" id="{D003515D-4E6C-2A32-B935-13C080F50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" b="5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74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ue and red background with white text&#10;&#10;Description automatically generated">
            <a:extLst>
              <a:ext uri="{FF2B5EF4-FFF2-40B4-BE49-F238E27FC236}">
                <a16:creationId xmlns:a16="http://schemas.microsoft.com/office/drawing/2014/main" id="{3AC40470-70C7-A1A1-4D55-83EC68D5F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97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BE3082E-48C3-55A4-F659-62318E564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" r="-2" b="-2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20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ue and pink background with white text&#10;&#10;Description automatically generated">
            <a:extLst>
              <a:ext uri="{FF2B5EF4-FFF2-40B4-BE49-F238E27FC236}">
                <a16:creationId xmlns:a16="http://schemas.microsoft.com/office/drawing/2014/main" id="{29555720-210E-D574-066B-837F888A9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77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59AF-0827-2A01-2C54-FB1E2551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gas emissions&#10;&#10;Description automatically generated">
            <a:extLst>
              <a:ext uri="{FF2B5EF4-FFF2-40B4-BE49-F238E27FC236}">
                <a16:creationId xmlns:a16="http://schemas.microsoft.com/office/drawing/2014/main" id="{A6AD7722-34B9-0A5A-4C59-FE4F91561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91935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ue and pink background with white text&#10;&#10;Description automatically generated">
            <a:extLst>
              <a:ext uri="{FF2B5EF4-FFF2-40B4-BE49-F238E27FC236}">
                <a16:creationId xmlns:a16="http://schemas.microsoft.com/office/drawing/2014/main" id="{03BD2B14-F695-DA33-AECA-3D805AC19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03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on a screen&#10;&#10;Description automatically generated">
            <a:extLst>
              <a:ext uri="{FF2B5EF4-FFF2-40B4-BE49-F238E27FC236}">
                <a16:creationId xmlns:a16="http://schemas.microsoft.com/office/drawing/2014/main" id="{64B29D9A-CBC5-9B32-9A9A-22229F0F8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1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ue and pink background with white text&#10;&#10;Description automatically generated">
            <a:extLst>
              <a:ext uri="{FF2B5EF4-FFF2-40B4-BE49-F238E27FC236}">
                <a16:creationId xmlns:a16="http://schemas.microsoft.com/office/drawing/2014/main" id="{C89E4880-FF9F-86B0-5E24-6C3FE1D53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92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Macintosh PowerPoint</Application>
  <PresentationFormat>Widescreen</PresentationFormat>
  <Paragraphs>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Mekala, Sai Pavan</dc:creator>
  <cp:lastModifiedBy>Mekala, Sai Pavan</cp:lastModifiedBy>
  <cp:revision>1</cp:revision>
  <dcterms:created xsi:type="dcterms:W3CDTF">2023-12-12T23:31:04Z</dcterms:created>
  <dcterms:modified xsi:type="dcterms:W3CDTF">2023-12-12T23:45:37Z</dcterms:modified>
</cp:coreProperties>
</file>