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Kolbert.ru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Личный сайт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886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370436"/>
            <a:ext cx="9905998" cy="3157153"/>
          </a:xfrm>
        </p:spPr>
        <p:txBody>
          <a:bodyPr anchor="t"/>
          <a:lstStyle/>
          <a:p>
            <a:pPr marL="457200" indent="-457200">
              <a:buAutoNum type="arabicPeriod"/>
            </a:pPr>
            <a:r>
              <a:rPr lang="ru-RU" dirty="0" smtClean="0"/>
              <a:t>Создание личного сайта с блогом и комментариями в нем. </a:t>
            </a:r>
          </a:p>
          <a:p>
            <a:pPr marL="457200" indent="-457200">
              <a:buAutoNum type="arabicPeriod"/>
            </a:pPr>
            <a:r>
              <a:rPr lang="ru-RU" dirty="0" smtClean="0"/>
              <a:t>Привлечение новых клиентов в сфере прочностных расчетов.</a:t>
            </a:r>
          </a:p>
          <a:p>
            <a:pPr marL="457200" indent="-457200">
              <a:buAutoNum type="arabicPeriod"/>
            </a:pPr>
            <a:r>
              <a:rPr lang="ru-RU" dirty="0" smtClean="0"/>
              <a:t>У проекта две основные задачи: </a:t>
            </a:r>
          </a:p>
          <a:p>
            <a:pPr marL="914400" lvl="1" indent="-457200">
              <a:buAutoNum type="arabicPeriod"/>
            </a:pPr>
            <a:r>
              <a:rPr lang="ru-RU" dirty="0" smtClean="0"/>
              <a:t>Привлечь новых клиентов и уйти во </a:t>
            </a:r>
            <a:r>
              <a:rPr lang="ru-RU" dirty="0" err="1" smtClean="0"/>
              <a:t>фриланс</a:t>
            </a:r>
            <a:endParaRPr lang="ru-RU" dirty="0" smtClean="0"/>
          </a:p>
          <a:p>
            <a:pPr marL="914400" lvl="1" indent="-457200">
              <a:buAutoNum type="arabicPeriod"/>
            </a:pPr>
            <a:r>
              <a:rPr lang="ru-RU" dirty="0" smtClean="0"/>
              <a:t>Опыт в веб разработке проекта от начала и до конца на реальном примере</a:t>
            </a:r>
          </a:p>
          <a:p>
            <a:pPr marL="457200" indent="-457200">
              <a:buAutoNum type="arabicPeriod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02966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034747"/>
            <a:ext cx="9905998" cy="3616410"/>
          </a:xfrm>
        </p:spPr>
        <p:txBody>
          <a:bodyPr anchor="t"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ru-RU" dirty="0" smtClean="0"/>
              <a:t>Сайт содержит одну главную страницу где имеются секции: краткого резюме, портфолио выполненных проектов, блог, контакты. Каждая секция содержит ссылку на более подробное описание которое ведет на другую страницу в соответствии с темой секции. Все данные хранятся в </a:t>
            </a:r>
            <a:r>
              <a:rPr lang="en-US" dirty="0" smtClean="0"/>
              <a:t>MongoDB.</a:t>
            </a:r>
            <a:endParaRPr lang="ru-RU" dirty="0" smtClean="0"/>
          </a:p>
          <a:p>
            <a:pPr marL="457200" indent="-457200">
              <a:buAutoNum type="arabicPeriod"/>
            </a:pPr>
            <a:r>
              <a:rPr lang="ru-RU" dirty="0" smtClean="0"/>
              <a:t>Было реализовано: </a:t>
            </a:r>
          </a:p>
          <a:p>
            <a:pPr marL="914400" lvl="1" indent="-457200">
              <a:buAutoNum type="arabicPeriod"/>
            </a:pPr>
            <a:r>
              <a:rPr lang="ru-RU" dirty="0" smtClean="0"/>
              <a:t>главная страница сайта </a:t>
            </a:r>
            <a:r>
              <a:rPr lang="en-US" dirty="0" smtClean="0"/>
              <a:t>c</a:t>
            </a:r>
            <a:r>
              <a:rPr lang="ru-RU" dirty="0" smtClean="0"/>
              <a:t> адаптивным дизайном концепция </a:t>
            </a:r>
            <a:r>
              <a:rPr lang="en-US" dirty="0" smtClean="0"/>
              <a:t>mobile-first</a:t>
            </a:r>
            <a:endParaRPr lang="ru-RU" dirty="0" smtClean="0"/>
          </a:p>
          <a:p>
            <a:pPr marL="914400" lvl="1" indent="-457200">
              <a:buAutoNum type="arabicPeriod"/>
            </a:pPr>
            <a:r>
              <a:rPr lang="ru-RU" dirty="0" smtClean="0"/>
              <a:t>админ страница, где можно добавлять/редактировать/ удалять работы в портфолио</a:t>
            </a:r>
          </a:p>
          <a:p>
            <a:pPr marL="914400" lvl="1" indent="-457200">
              <a:buAutoNum type="arabicPeriod"/>
            </a:pPr>
            <a:r>
              <a:rPr lang="ru-RU" dirty="0" smtClean="0"/>
              <a:t>Авторизация с хранением сессии на стороне клиента и в базе данных</a:t>
            </a:r>
          </a:p>
          <a:p>
            <a:pPr marL="914400" lvl="1" indent="-457200">
              <a:buAutoNum type="arabicPeriod"/>
            </a:pPr>
            <a:r>
              <a:rPr lang="ru-RU" dirty="0" smtClean="0"/>
              <a:t>Защита всех страница </a:t>
            </a:r>
            <a:r>
              <a:rPr lang="ru-RU" dirty="0" err="1" smtClean="0"/>
              <a:t>токеном</a:t>
            </a:r>
            <a:r>
              <a:rPr lang="ru-RU" dirty="0" smtClean="0"/>
              <a:t> от </a:t>
            </a:r>
            <a:r>
              <a:rPr lang="en-US" dirty="0" err="1" smtClean="0"/>
              <a:t>csrf</a:t>
            </a:r>
            <a:r>
              <a:rPr lang="en-US" dirty="0" smtClean="0"/>
              <a:t> </a:t>
            </a:r>
            <a:r>
              <a:rPr lang="ru-RU" dirty="0" smtClean="0"/>
              <a:t>атаки </a:t>
            </a:r>
            <a:endParaRPr lang="en-US" dirty="0" smtClean="0"/>
          </a:p>
          <a:p>
            <a:pPr marL="914400" lvl="1" indent="-457200">
              <a:buAutoNum type="arabicPeriod"/>
            </a:pPr>
            <a:r>
              <a:rPr lang="ru-RU" dirty="0" smtClean="0"/>
              <a:t>Портфолио выполненных работ с хранением информации в облаке </a:t>
            </a:r>
            <a:r>
              <a:rPr lang="en-US" dirty="0" smtClean="0"/>
              <a:t>MongoDB</a:t>
            </a:r>
            <a:endParaRPr lang="ru-RU" dirty="0" smtClean="0"/>
          </a:p>
          <a:p>
            <a:pPr marL="914400" lvl="1" indent="-457200">
              <a:buAutoNum type="arabicPeriod"/>
            </a:pPr>
            <a:endParaRPr lang="ru-RU" dirty="0" smtClean="0"/>
          </a:p>
          <a:p>
            <a:pPr marL="457200" indent="-457200">
              <a:buAutoNum type="arabicPeriod"/>
            </a:pPr>
            <a:endParaRPr lang="ru-RU" dirty="0" smtClean="0"/>
          </a:p>
          <a:p>
            <a:pPr marL="457200" indent="-4572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5084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и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ru-RU" dirty="0" smtClean="0"/>
              <a:t>Сайт является </a:t>
            </a:r>
            <a:r>
              <a:rPr lang="en-US" dirty="0" smtClean="0"/>
              <a:t>SSR</a:t>
            </a:r>
            <a:r>
              <a:rPr lang="ru-RU" dirty="0" smtClean="0"/>
              <a:t> и все страницы генерируются на стороне сервера </a:t>
            </a:r>
          </a:p>
          <a:p>
            <a:pPr marL="457200" indent="-457200">
              <a:buAutoNum type="arabicPeriod"/>
            </a:pPr>
            <a:r>
              <a:rPr lang="ru-RU" dirty="0" smtClean="0"/>
              <a:t>В качестве сервера используется </a:t>
            </a:r>
            <a:r>
              <a:rPr lang="en-US" dirty="0" err="1" smtClean="0"/>
              <a:t>NodeJS</a:t>
            </a:r>
            <a:endParaRPr lang="ru-RU" dirty="0" smtClean="0"/>
          </a:p>
          <a:p>
            <a:pPr marL="457200" indent="-457200">
              <a:buAutoNum type="arabicPeriod"/>
            </a:pPr>
            <a:r>
              <a:rPr lang="ru-RU" dirty="0" err="1" smtClean="0"/>
              <a:t>Роутинг</a:t>
            </a:r>
            <a:r>
              <a:rPr lang="ru-RU" dirty="0" smtClean="0"/>
              <a:t> реализован с помощью </a:t>
            </a:r>
            <a:r>
              <a:rPr lang="ru-RU" dirty="0" err="1" smtClean="0"/>
              <a:t>фреймворка</a:t>
            </a:r>
            <a:r>
              <a:rPr lang="ru-RU" dirty="0" smtClean="0"/>
              <a:t> </a:t>
            </a:r>
            <a:r>
              <a:rPr lang="en-US" dirty="0" err="1" smtClean="0"/>
              <a:t>ExpressJS</a:t>
            </a:r>
            <a:endParaRPr lang="ru-RU" dirty="0" smtClean="0"/>
          </a:p>
          <a:p>
            <a:pPr marL="457200" indent="-457200">
              <a:buAutoNum type="arabicPeriod"/>
            </a:pPr>
            <a:r>
              <a:rPr lang="ru-RU" dirty="0" smtClean="0"/>
              <a:t>Страницы генерируются </a:t>
            </a:r>
            <a:r>
              <a:rPr lang="ru-RU" dirty="0" err="1" smtClean="0"/>
              <a:t>шаблонизаромм</a:t>
            </a:r>
            <a:r>
              <a:rPr lang="ru-RU" dirty="0" smtClean="0"/>
              <a:t> </a:t>
            </a:r>
            <a:r>
              <a:rPr lang="en-US" dirty="0" err="1" smtClean="0"/>
              <a:t>Ejs</a:t>
            </a:r>
            <a:r>
              <a:rPr lang="ru-RU" dirty="0" smtClean="0"/>
              <a:t> </a:t>
            </a:r>
          </a:p>
          <a:p>
            <a:pPr marL="457200" indent="-457200">
              <a:buAutoNum type="arabicPeriod"/>
            </a:pPr>
            <a:r>
              <a:rPr lang="ru-RU" dirty="0" smtClean="0"/>
              <a:t>В качестве базы данных используется облачная </a:t>
            </a:r>
            <a:r>
              <a:rPr lang="en-US" dirty="0" smtClean="0"/>
              <a:t>MongoDB Atlas.</a:t>
            </a:r>
            <a:endParaRPr lang="ru-RU" dirty="0" smtClean="0"/>
          </a:p>
          <a:p>
            <a:pPr marL="457200" indent="-457200">
              <a:buAutoNum type="arabicPeriod"/>
            </a:pPr>
            <a:r>
              <a:rPr lang="ru-RU" dirty="0" smtClean="0"/>
              <a:t>Управление проектом </a:t>
            </a:r>
            <a:r>
              <a:rPr lang="ru-RU" dirty="0" err="1" smtClean="0"/>
              <a:t>Трелло</a:t>
            </a:r>
            <a:r>
              <a:rPr lang="ru-RU" dirty="0" smtClean="0"/>
              <a:t>, </a:t>
            </a:r>
            <a:r>
              <a:rPr lang="ru-RU" dirty="0" err="1" smtClean="0"/>
              <a:t>таймлогер</a:t>
            </a:r>
            <a:r>
              <a:rPr lang="ru-RU" dirty="0" smtClean="0"/>
              <a:t> </a:t>
            </a:r>
            <a:r>
              <a:rPr lang="en-US" dirty="0" err="1" smtClean="0"/>
              <a:t>Wakatime</a:t>
            </a:r>
            <a:r>
              <a:rPr lang="ru-RU" dirty="0" smtClean="0"/>
              <a:t>.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ru-RU" dirty="0" smtClean="0"/>
              <a:t>Управление версиями </a:t>
            </a:r>
            <a:r>
              <a:rPr lang="en-US" dirty="0" err="1" smtClean="0"/>
              <a:t>Git</a:t>
            </a:r>
            <a:r>
              <a:rPr lang="ru-RU" dirty="0" smtClean="0"/>
              <a:t>, методология </a:t>
            </a:r>
            <a:r>
              <a:rPr lang="en-US" dirty="0" err="1" smtClean="0"/>
              <a:t>Git</a:t>
            </a:r>
            <a:r>
              <a:rPr lang="en-US" dirty="0" smtClean="0"/>
              <a:t>-flow</a:t>
            </a:r>
          </a:p>
          <a:p>
            <a:pPr marL="457200" indent="-457200">
              <a:buAutoNum type="arabicPeriod"/>
            </a:pPr>
            <a:endParaRPr lang="ru-RU" dirty="0" smtClean="0"/>
          </a:p>
          <a:p>
            <a:pPr marL="457200" indent="-4572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2317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 и</a:t>
            </a:r>
            <a:r>
              <a:rPr lang="en-US" dirty="0" smtClean="0"/>
              <a:t> </a:t>
            </a:r>
            <a:r>
              <a:rPr lang="ru-RU" dirty="0" smtClean="0"/>
              <a:t>мои роли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189204"/>
            <a:ext cx="9905998" cy="3124201"/>
          </a:xfrm>
        </p:spPr>
        <p:txBody>
          <a:bodyPr/>
          <a:lstStyle/>
          <a:p>
            <a:r>
              <a:rPr lang="ru-RU" dirty="0" smtClean="0"/>
              <a:t>Все части проекта, такие как дизайн, </a:t>
            </a:r>
            <a:r>
              <a:rPr lang="ru-RU" dirty="0" err="1" smtClean="0"/>
              <a:t>фронтенд</a:t>
            </a:r>
            <a:r>
              <a:rPr lang="ru-RU" dirty="0" smtClean="0"/>
              <a:t> и </a:t>
            </a:r>
            <a:r>
              <a:rPr lang="ru-RU" dirty="0" err="1" smtClean="0"/>
              <a:t>бэкенд</a:t>
            </a:r>
            <a:r>
              <a:rPr lang="ru-RU" dirty="0" smtClean="0"/>
              <a:t> разработка, были выполнены </a:t>
            </a:r>
            <a:r>
              <a:rPr lang="ru-RU" dirty="0" err="1" smtClean="0"/>
              <a:t>Кольберт</a:t>
            </a:r>
            <a:r>
              <a:rPr lang="ru-RU" dirty="0" smtClean="0"/>
              <a:t> Владимиром.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0323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TM03457485[[fn=Сетчатая]]</Template>
  <TotalTime>235</TotalTime>
  <Words>218</Words>
  <Application>Microsoft Office PowerPoint</Application>
  <PresentationFormat>Широкоэкранный</PresentationFormat>
  <Paragraphs>27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</vt:lpstr>
      <vt:lpstr>Сетка</vt:lpstr>
      <vt:lpstr>Kolbert.ru</vt:lpstr>
      <vt:lpstr>Цели:</vt:lpstr>
      <vt:lpstr>Описание проекта</vt:lpstr>
      <vt:lpstr>Архитектура и технологии</vt:lpstr>
      <vt:lpstr>Участник и мои роли </vt:lpstr>
    </vt:vector>
  </TitlesOfParts>
  <Company>gypnor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Kolbert.ru</dc:title>
  <dc:creator>Machine</dc:creator>
  <cp:lastModifiedBy>Machine</cp:lastModifiedBy>
  <cp:revision>13</cp:revision>
  <dcterms:created xsi:type="dcterms:W3CDTF">2019-04-20T16:44:37Z</dcterms:created>
  <dcterms:modified xsi:type="dcterms:W3CDTF">2019-04-20T20:40:13Z</dcterms:modified>
</cp:coreProperties>
</file>