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notesMasterIdLst>
    <p:notesMasterId r:id="rId6"/>
  </p:notesMasterIdLst>
  <p:sldIdLst>
    <p:sldId id="257" r:id="rId5"/>
  </p:sldIdLst>
  <p:sldSz cx="43891200" cy="43891200"/>
  <p:notesSz cx="6858000" cy="9144000"/>
  <p:defaultTextStyle>
    <a:defPPr>
      <a:defRPr lang="en-US"/>
    </a:defPPr>
    <a:lvl1pPr marL="0" algn="l" defTabSz="5016024" rtl="0" eaLnBrk="1" latinLnBrk="0" hangingPunct="1">
      <a:defRPr sz="9927" kern="1200">
        <a:solidFill>
          <a:schemeClr val="tx1"/>
        </a:solidFill>
        <a:latin typeface="+mn-lt"/>
        <a:ea typeface="+mn-ea"/>
        <a:cs typeface="+mn-cs"/>
      </a:defRPr>
    </a:lvl1pPr>
    <a:lvl2pPr marL="2508012" algn="l" defTabSz="5016024" rtl="0" eaLnBrk="1" latinLnBrk="0" hangingPunct="1">
      <a:defRPr sz="9927" kern="1200">
        <a:solidFill>
          <a:schemeClr val="tx1"/>
        </a:solidFill>
        <a:latin typeface="+mn-lt"/>
        <a:ea typeface="+mn-ea"/>
        <a:cs typeface="+mn-cs"/>
      </a:defRPr>
    </a:lvl2pPr>
    <a:lvl3pPr marL="5016024" algn="l" defTabSz="5016024" rtl="0" eaLnBrk="1" latinLnBrk="0" hangingPunct="1">
      <a:defRPr sz="9927" kern="1200">
        <a:solidFill>
          <a:schemeClr val="tx1"/>
        </a:solidFill>
        <a:latin typeface="+mn-lt"/>
        <a:ea typeface="+mn-ea"/>
        <a:cs typeface="+mn-cs"/>
      </a:defRPr>
    </a:lvl3pPr>
    <a:lvl4pPr marL="7524037" algn="l" defTabSz="5016024" rtl="0" eaLnBrk="1" latinLnBrk="0" hangingPunct="1">
      <a:defRPr sz="9927" kern="1200">
        <a:solidFill>
          <a:schemeClr val="tx1"/>
        </a:solidFill>
        <a:latin typeface="+mn-lt"/>
        <a:ea typeface="+mn-ea"/>
        <a:cs typeface="+mn-cs"/>
      </a:defRPr>
    </a:lvl4pPr>
    <a:lvl5pPr marL="10032048" algn="l" defTabSz="5016024" rtl="0" eaLnBrk="1" latinLnBrk="0" hangingPunct="1">
      <a:defRPr sz="9927" kern="1200">
        <a:solidFill>
          <a:schemeClr val="tx1"/>
        </a:solidFill>
        <a:latin typeface="+mn-lt"/>
        <a:ea typeface="+mn-ea"/>
        <a:cs typeface="+mn-cs"/>
      </a:defRPr>
    </a:lvl5pPr>
    <a:lvl6pPr marL="12540060" algn="l" defTabSz="5016024" rtl="0" eaLnBrk="1" latinLnBrk="0" hangingPunct="1">
      <a:defRPr sz="9927" kern="1200">
        <a:solidFill>
          <a:schemeClr val="tx1"/>
        </a:solidFill>
        <a:latin typeface="+mn-lt"/>
        <a:ea typeface="+mn-ea"/>
        <a:cs typeface="+mn-cs"/>
      </a:defRPr>
    </a:lvl6pPr>
    <a:lvl7pPr marL="15048072" algn="l" defTabSz="5016024" rtl="0" eaLnBrk="1" latinLnBrk="0" hangingPunct="1">
      <a:defRPr sz="9927" kern="1200">
        <a:solidFill>
          <a:schemeClr val="tx1"/>
        </a:solidFill>
        <a:latin typeface="+mn-lt"/>
        <a:ea typeface="+mn-ea"/>
        <a:cs typeface="+mn-cs"/>
      </a:defRPr>
    </a:lvl7pPr>
    <a:lvl8pPr marL="17556084" algn="l" defTabSz="5016024" rtl="0" eaLnBrk="1" latinLnBrk="0" hangingPunct="1">
      <a:defRPr sz="9927" kern="1200">
        <a:solidFill>
          <a:schemeClr val="tx1"/>
        </a:solidFill>
        <a:latin typeface="+mn-lt"/>
        <a:ea typeface="+mn-ea"/>
        <a:cs typeface="+mn-cs"/>
      </a:defRPr>
    </a:lvl8pPr>
    <a:lvl9pPr marL="20064097" algn="l" defTabSz="5016024" rtl="0" eaLnBrk="1" latinLnBrk="0" hangingPunct="1">
      <a:defRPr sz="992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16"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vin Berggren" initials="CB" lastIdx="21" clrIdx="0">
    <p:extLst>
      <p:ext uri="{19B8F6BF-5375-455C-9EA6-DF929625EA0E}">
        <p15:presenceInfo xmlns:p15="http://schemas.microsoft.com/office/powerpoint/2012/main" userId="S::cberggren@tlu.edu::de3d76d8-9b3d-468b-a0f7-7080ae013a6f" providerId="AD"/>
      </p:ext>
    </p:extLst>
  </p:cmAuthor>
  <p:cmAuthor id="2" name="Maximilian Alexander Schaar" initials="MS" lastIdx="21" clrIdx="1">
    <p:extLst>
      <p:ext uri="{19B8F6BF-5375-455C-9EA6-DF929625EA0E}">
        <p15:presenceInfo xmlns:p15="http://schemas.microsoft.com/office/powerpoint/2012/main" userId="S::maschaar@tlu.edu::9f1de23a-8b54-4fe8-8504-fd834b822c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AE4FFB-D5D8-43D3-A5A7-7665E12B07E9}" v="117" dt="2024-07-01T17:40:52.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014" y="-14754"/>
      </p:cViewPr>
      <p:guideLst>
        <p:guide orient="horz" pos="14016"/>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by Kinkade" userId="0e03ad16a9d6742d" providerId="LiveId" clId="{2DAE4FFB-D5D8-43D3-A5A7-7665E12B07E9}"/>
    <pc:docChg chg="undo redo custSel modSld">
      <pc:chgData name="Kolby Kinkade" userId="0e03ad16a9d6742d" providerId="LiveId" clId="{2DAE4FFB-D5D8-43D3-A5A7-7665E12B07E9}" dt="2024-07-01T17:40:57.029" v="1764" actId="1076"/>
      <pc:docMkLst>
        <pc:docMk/>
      </pc:docMkLst>
      <pc:sldChg chg="addSp delSp modSp mod">
        <pc:chgData name="Kolby Kinkade" userId="0e03ad16a9d6742d" providerId="LiveId" clId="{2DAE4FFB-D5D8-43D3-A5A7-7665E12B07E9}" dt="2024-07-01T17:40:57.029" v="1764" actId="1076"/>
        <pc:sldMkLst>
          <pc:docMk/>
          <pc:sldMk cId="1844834261" sldId="257"/>
        </pc:sldMkLst>
        <pc:spChg chg="del">
          <ac:chgData name="Kolby Kinkade" userId="0e03ad16a9d6742d" providerId="LiveId" clId="{2DAE4FFB-D5D8-43D3-A5A7-7665E12B07E9}" dt="2024-06-30T23:05:40.472" v="374" actId="21"/>
          <ac:spMkLst>
            <pc:docMk/>
            <pc:sldMk cId="1844834261" sldId="257"/>
            <ac:spMk id="3" creationId="{A727C4BF-EBA7-8105-F3B3-F5356FCDDA5F}"/>
          </ac:spMkLst>
        </pc:spChg>
        <pc:spChg chg="mod">
          <ac:chgData name="Kolby Kinkade" userId="0e03ad16a9d6742d" providerId="LiveId" clId="{2DAE4FFB-D5D8-43D3-A5A7-7665E12B07E9}" dt="2024-07-01T16:31:58.893" v="1177" actId="14100"/>
          <ac:spMkLst>
            <pc:docMk/>
            <pc:sldMk cId="1844834261" sldId="257"/>
            <ac:spMk id="4" creationId="{00000000-0000-0000-0000-000000000000}"/>
          </ac:spMkLst>
        </pc:spChg>
        <pc:spChg chg="mod">
          <ac:chgData name="Kolby Kinkade" userId="0e03ad16a9d6742d" providerId="LiveId" clId="{2DAE4FFB-D5D8-43D3-A5A7-7665E12B07E9}" dt="2024-07-01T00:05:17.396" v="1088" actId="552"/>
          <ac:spMkLst>
            <pc:docMk/>
            <pc:sldMk cId="1844834261" sldId="257"/>
            <ac:spMk id="7" creationId="{00000000-0000-0000-0000-000000000000}"/>
          </ac:spMkLst>
        </pc:spChg>
        <pc:spChg chg="del mod topLvl">
          <ac:chgData name="Kolby Kinkade" userId="0e03ad16a9d6742d" providerId="LiveId" clId="{2DAE4FFB-D5D8-43D3-A5A7-7665E12B07E9}" dt="2024-06-30T23:17:32.832" v="769" actId="21"/>
          <ac:spMkLst>
            <pc:docMk/>
            <pc:sldMk cId="1844834261" sldId="257"/>
            <ac:spMk id="10" creationId="{F24069D2-6447-4330-B0E9-AEB34B227575}"/>
          </ac:spMkLst>
        </pc:spChg>
        <pc:spChg chg="del mod">
          <ac:chgData name="Kolby Kinkade" userId="0e03ad16a9d6742d" providerId="LiveId" clId="{2DAE4FFB-D5D8-43D3-A5A7-7665E12B07E9}" dt="2024-06-30T22:45:35.694" v="165" actId="21"/>
          <ac:spMkLst>
            <pc:docMk/>
            <pc:sldMk cId="1844834261" sldId="257"/>
            <ac:spMk id="13" creationId="{1F316A49-0AA4-C2C1-476D-21868C2D1AD6}"/>
          </ac:spMkLst>
        </pc:spChg>
        <pc:spChg chg="del">
          <ac:chgData name="Kolby Kinkade" userId="0e03ad16a9d6742d" providerId="LiveId" clId="{2DAE4FFB-D5D8-43D3-A5A7-7665E12B07E9}" dt="2024-06-30T23:05:31.126" v="372" actId="21"/>
          <ac:spMkLst>
            <pc:docMk/>
            <pc:sldMk cId="1844834261" sldId="257"/>
            <ac:spMk id="14" creationId="{B1D11DD6-7D9C-CB73-C271-BB2439F4DE40}"/>
          </ac:spMkLst>
        </pc:spChg>
        <pc:spChg chg="del mod">
          <ac:chgData name="Kolby Kinkade" userId="0e03ad16a9d6742d" providerId="LiveId" clId="{2DAE4FFB-D5D8-43D3-A5A7-7665E12B07E9}" dt="2024-06-30T22:57:44.569" v="271" actId="21"/>
          <ac:spMkLst>
            <pc:docMk/>
            <pc:sldMk cId="1844834261" sldId="257"/>
            <ac:spMk id="15" creationId="{A15B66A4-76E3-B76D-169F-58F044180F9F}"/>
          </ac:spMkLst>
        </pc:spChg>
        <pc:spChg chg="del mod">
          <ac:chgData name="Kolby Kinkade" userId="0e03ad16a9d6742d" providerId="LiveId" clId="{2DAE4FFB-D5D8-43D3-A5A7-7665E12B07E9}" dt="2024-07-01T00:05:49.336" v="1093" actId="21"/>
          <ac:spMkLst>
            <pc:docMk/>
            <pc:sldMk cId="1844834261" sldId="257"/>
            <ac:spMk id="16" creationId="{09A56EC1-676A-D5A3-D9CA-25F21DA8B686}"/>
          </ac:spMkLst>
        </pc:spChg>
        <pc:spChg chg="del mod">
          <ac:chgData name="Kolby Kinkade" userId="0e03ad16a9d6742d" providerId="LiveId" clId="{2DAE4FFB-D5D8-43D3-A5A7-7665E12B07E9}" dt="2024-06-30T22:44:24.916" v="130" actId="21"/>
          <ac:spMkLst>
            <pc:docMk/>
            <pc:sldMk cId="1844834261" sldId="257"/>
            <ac:spMk id="18" creationId="{E8287F62-62AE-567D-350A-20EF1FA81B34}"/>
          </ac:spMkLst>
        </pc:spChg>
        <pc:spChg chg="add mod">
          <ac:chgData name="Kolby Kinkade" userId="0e03ad16a9d6742d" providerId="LiveId" clId="{2DAE4FFB-D5D8-43D3-A5A7-7665E12B07E9}" dt="2024-07-01T00:05:17.396" v="1088" actId="552"/>
          <ac:spMkLst>
            <pc:docMk/>
            <pc:sldMk cId="1844834261" sldId="257"/>
            <ac:spMk id="19" creationId="{9E7C800F-1A92-7C3C-3368-5EDEAAB2C418}"/>
          </ac:spMkLst>
        </pc:spChg>
        <pc:spChg chg="mod">
          <ac:chgData name="Kolby Kinkade" userId="0e03ad16a9d6742d" providerId="LiveId" clId="{2DAE4FFB-D5D8-43D3-A5A7-7665E12B07E9}" dt="2024-07-01T16:48:47.535" v="1348" actId="20577"/>
          <ac:spMkLst>
            <pc:docMk/>
            <pc:sldMk cId="1844834261" sldId="257"/>
            <ac:spMk id="21" creationId="{00000000-0000-0000-0000-000000000000}"/>
          </ac:spMkLst>
        </pc:spChg>
        <pc:spChg chg="mod">
          <ac:chgData name="Kolby Kinkade" userId="0e03ad16a9d6742d" providerId="LiveId" clId="{2DAE4FFB-D5D8-43D3-A5A7-7665E12B07E9}" dt="2024-07-01T16:58:48.926" v="1753" actId="14100"/>
          <ac:spMkLst>
            <pc:docMk/>
            <pc:sldMk cId="1844834261" sldId="257"/>
            <ac:spMk id="22" creationId="{00000000-0000-0000-0000-000000000000}"/>
          </ac:spMkLst>
        </pc:spChg>
        <pc:spChg chg="mod">
          <ac:chgData name="Kolby Kinkade" userId="0e03ad16a9d6742d" providerId="LiveId" clId="{2DAE4FFB-D5D8-43D3-A5A7-7665E12B07E9}" dt="2024-07-01T16:58:40.294" v="1745" actId="1076"/>
          <ac:spMkLst>
            <pc:docMk/>
            <pc:sldMk cId="1844834261" sldId="257"/>
            <ac:spMk id="23" creationId="{00000000-0000-0000-0000-000000000000}"/>
          </ac:spMkLst>
        </pc:spChg>
        <pc:spChg chg="mod">
          <ac:chgData name="Kolby Kinkade" userId="0e03ad16a9d6742d" providerId="LiveId" clId="{2DAE4FFB-D5D8-43D3-A5A7-7665E12B07E9}" dt="2024-07-01T00:05:17.396" v="1088" actId="552"/>
          <ac:spMkLst>
            <pc:docMk/>
            <pc:sldMk cId="1844834261" sldId="257"/>
            <ac:spMk id="24" creationId="{EBDE71B3-FBC1-4CCD-9988-A01308CA22BA}"/>
          </ac:spMkLst>
        </pc:spChg>
        <pc:spChg chg="mod">
          <ac:chgData name="Kolby Kinkade" userId="0e03ad16a9d6742d" providerId="LiveId" clId="{2DAE4FFB-D5D8-43D3-A5A7-7665E12B07E9}" dt="2024-07-01T16:58:26.934" v="1743" actId="2711"/>
          <ac:spMkLst>
            <pc:docMk/>
            <pc:sldMk cId="1844834261" sldId="257"/>
            <ac:spMk id="25" creationId="{00000000-0000-0000-0000-000000000000}"/>
          </ac:spMkLst>
        </pc:spChg>
        <pc:spChg chg="mod">
          <ac:chgData name="Kolby Kinkade" userId="0e03ad16a9d6742d" providerId="LiveId" clId="{2DAE4FFB-D5D8-43D3-A5A7-7665E12B07E9}" dt="2024-07-01T16:58:55.237" v="1759" actId="14100"/>
          <ac:spMkLst>
            <pc:docMk/>
            <pc:sldMk cId="1844834261" sldId="257"/>
            <ac:spMk id="26" creationId="{00000000-0000-0000-0000-000000000000}"/>
          </ac:spMkLst>
        </pc:spChg>
        <pc:spChg chg="mod">
          <ac:chgData name="Kolby Kinkade" userId="0e03ad16a9d6742d" providerId="LiveId" clId="{2DAE4FFB-D5D8-43D3-A5A7-7665E12B07E9}" dt="2024-07-01T00:05:17.396" v="1088" actId="552"/>
          <ac:spMkLst>
            <pc:docMk/>
            <pc:sldMk cId="1844834261" sldId="257"/>
            <ac:spMk id="27" creationId="{00000000-0000-0000-0000-000000000000}"/>
          </ac:spMkLst>
        </pc:spChg>
        <pc:spChg chg="mod">
          <ac:chgData name="Kolby Kinkade" userId="0e03ad16a9d6742d" providerId="LiveId" clId="{2DAE4FFB-D5D8-43D3-A5A7-7665E12B07E9}" dt="2024-07-01T00:05:17.396" v="1088" actId="552"/>
          <ac:spMkLst>
            <pc:docMk/>
            <pc:sldMk cId="1844834261" sldId="257"/>
            <ac:spMk id="28" creationId="{D279A295-EE6B-42FB-995D-EE51B1A4F847}"/>
          </ac:spMkLst>
        </pc:spChg>
        <pc:spChg chg="mod">
          <ac:chgData name="Kolby Kinkade" userId="0e03ad16a9d6742d" providerId="LiveId" clId="{2DAE4FFB-D5D8-43D3-A5A7-7665E12B07E9}" dt="2024-07-01T16:36:50.799" v="1237" actId="20577"/>
          <ac:spMkLst>
            <pc:docMk/>
            <pc:sldMk cId="1844834261" sldId="257"/>
            <ac:spMk id="29" creationId="{00000000-0000-0000-0000-000000000000}"/>
          </ac:spMkLst>
        </pc:spChg>
        <pc:spChg chg="mod">
          <ac:chgData name="Kolby Kinkade" userId="0e03ad16a9d6742d" providerId="LiveId" clId="{2DAE4FFB-D5D8-43D3-A5A7-7665E12B07E9}" dt="2024-07-01T16:37:00.523" v="1245" actId="20577"/>
          <ac:spMkLst>
            <pc:docMk/>
            <pc:sldMk cId="1844834261" sldId="257"/>
            <ac:spMk id="30" creationId="{00000000-0000-0000-0000-000000000000}"/>
          </ac:spMkLst>
        </pc:spChg>
        <pc:spChg chg="mod">
          <ac:chgData name="Kolby Kinkade" userId="0e03ad16a9d6742d" providerId="LiveId" clId="{2DAE4FFB-D5D8-43D3-A5A7-7665E12B07E9}" dt="2024-07-01T16:49:59.651" v="1362" actId="20577"/>
          <ac:spMkLst>
            <pc:docMk/>
            <pc:sldMk cId="1844834261" sldId="257"/>
            <ac:spMk id="31" creationId="{00000000-0000-0000-0000-000000000000}"/>
          </ac:spMkLst>
        </pc:spChg>
        <pc:spChg chg="mod">
          <ac:chgData name="Kolby Kinkade" userId="0e03ad16a9d6742d" providerId="LiveId" clId="{2DAE4FFB-D5D8-43D3-A5A7-7665E12B07E9}" dt="2024-07-01T16:58:35.149" v="1744" actId="1076"/>
          <ac:spMkLst>
            <pc:docMk/>
            <pc:sldMk cId="1844834261" sldId="257"/>
            <ac:spMk id="32" creationId="{00000000-0000-0000-0000-000000000000}"/>
          </ac:spMkLst>
        </pc:spChg>
        <pc:spChg chg="del">
          <ac:chgData name="Kolby Kinkade" userId="0e03ad16a9d6742d" providerId="LiveId" clId="{2DAE4FFB-D5D8-43D3-A5A7-7665E12B07E9}" dt="2024-06-30T23:05:47.285" v="376" actId="21"/>
          <ac:spMkLst>
            <pc:docMk/>
            <pc:sldMk cId="1844834261" sldId="257"/>
            <ac:spMk id="34" creationId="{00000000-0000-0000-0000-000000000000}"/>
          </ac:spMkLst>
        </pc:spChg>
        <pc:spChg chg="del">
          <ac:chgData name="Kolby Kinkade" userId="0e03ad16a9d6742d" providerId="LiveId" clId="{2DAE4FFB-D5D8-43D3-A5A7-7665E12B07E9}" dt="2024-06-30T23:05:43.340" v="375" actId="21"/>
          <ac:spMkLst>
            <pc:docMk/>
            <pc:sldMk cId="1844834261" sldId="257"/>
            <ac:spMk id="35" creationId="{1954BF0B-BDB4-4677-9D56-9692BBDDD7ED}"/>
          </ac:spMkLst>
        </pc:spChg>
        <pc:spChg chg="mod">
          <ac:chgData name="Kolby Kinkade" userId="0e03ad16a9d6742d" providerId="LiveId" clId="{2DAE4FFB-D5D8-43D3-A5A7-7665E12B07E9}" dt="2024-07-01T16:32:30.062" v="1209" actId="20577"/>
          <ac:spMkLst>
            <pc:docMk/>
            <pc:sldMk cId="1844834261" sldId="257"/>
            <ac:spMk id="36" creationId="{981D72CC-59B4-4594-85C5-60A5200DF481}"/>
          </ac:spMkLst>
        </pc:spChg>
        <pc:spChg chg="add mod">
          <ac:chgData name="Kolby Kinkade" userId="0e03ad16a9d6742d" providerId="LiveId" clId="{2DAE4FFB-D5D8-43D3-A5A7-7665E12B07E9}" dt="2024-07-01T00:16:03.022" v="1127" actId="20577"/>
          <ac:spMkLst>
            <pc:docMk/>
            <pc:sldMk cId="1844834261" sldId="257"/>
            <ac:spMk id="37" creationId="{44368334-0CD2-60A0-873E-AAF03C65303C}"/>
          </ac:spMkLst>
        </pc:spChg>
        <pc:spChg chg="add mod">
          <ac:chgData name="Kolby Kinkade" userId="0e03ad16a9d6742d" providerId="LiveId" clId="{2DAE4FFB-D5D8-43D3-A5A7-7665E12B07E9}" dt="2024-07-01T16:38:43.391" v="1247" actId="20577"/>
          <ac:spMkLst>
            <pc:docMk/>
            <pc:sldMk cId="1844834261" sldId="257"/>
            <ac:spMk id="38" creationId="{B88AEDE6-30D2-C119-AA47-2CB169B78EBA}"/>
          </ac:spMkLst>
        </pc:spChg>
        <pc:spChg chg="add mod">
          <ac:chgData name="Kolby Kinkade" userId="0e03ad16a9d6742d" providerId="LiveId" clId="{2DAE4FFB-D5D8-43D3-A5A7-7665E12B07E9}" dt="2024-07-01T00:09:23.093" v="1107" actId="20577"/>
          <ac:spMkLst>
            <pc:docMk/>
            <pc:sldMk cId="1844834261" sldId="257"/>
            <ac:spMk id="39" creationId="{9FE7F04B-CFCB-0668-5693-2BE81C167373}"/>
          </ac:spMkLst>
        </pc:spChg>
        <pc:spChg chg="add mod">
          <ac:chgData name="Kolby Kinkade" userId="0e03ad16a9d6742d" providerId="LiveId" clId="{2DAE4FFB-D5D8-43D3-A5A7-7665E12B07E9}" dt="2024-07-01T00:09:09.219" v="1100" actId="20577"/>
          <ac:spMkLst>
            <pc:docMk/>
            <pc:sldMk cId="1844834261" sldId="257"/>
            <ac:spMk id="40" creationId="{35BF6F31-36D1-031C-0F19-951E93298F30}"/>
          </ac:spMkLst>
        </pc:spChg>
        <pc:spChg chg="add mod">
          <ac:chgData name="Kolby Kinkade" userId="0e03ad16a9d6742d" providerId="LiveId" clId="{2DAE4FFB-D5D8-43D3-A5A7-7665E12B07E9}" dt="2024-07-01T00:14:34.300" v="1123" actId="20577"/>
          <ac:spMkLst>
            <pc:docMk/>
            <pc:sldMk cId="1844834261" sldId="257"/>
            <ac:spMk id="41" creationId="{6A97F655-8832-0919-EC8A-3746464CA46B}"/>
          </ac:spMkLst>
        </pc:spChg>
        <pc:grpChg chg="del mod">
          <ac:chgData name="Kolby Kinkade" userId="0e03ad16a9d6742d" providerId="LiveId" clId="{2DAE4FFB-D5D8-43D3-A5A7-7665E12B07E9}" dt="2024-06-30T22:44:19.054" v="129" actId="21"/>
          <ac:grpSpMkLst>
            <pc:docMk/>
            <pc:sldMk cId="1844834261" sldId="257"/>
            <ac:grpSpMk id="17" creationId="{8E2CBFF0-B9E4-4F39-8A81-EF865E95DBCA}"/>
          </ac:grpSpMkLst>
        </pc:grpChg>
        <pc:grpChg chg="del mod">
          <ac:chgData name="Kolby Kinkade" userId="0e03ad16a9d6742d" providerId="LiveId" clId="{2DAE4FFB-D5D8-43D3-A5A7-7665E12B07E9}" dt="2024-06-30T23:17:32.832" v="769" actId="21"/>
          <ac:grpSpMkLst>
            <pc:docMk/>
            <pc:sldMk cId="1844834261" sldId="257"/>
            <ac:grpSpMk id="20" creationId="{5ADFE795-8529-2532-DBB4-E956EF9D5ACC}"/>
          </ac:grpSpMkLst>
        </pc:grpChg>
        <pc:graphicFrameChg chg="del">
          <ac:chgData name="Kolby Kinkade" userId="0e03ad16a9d6742d" providerId="LiveId" clId="{2DAE4FFB-D5D8-43D3-A5A7-7665E12B07E9}" dt="2024-06-30T23:05:37.359" v="373" actId="21"/>
          <ac:graphicFrameMkLst>
            <pc:docMk/>
            <pc:sldMk cId="1844834261" sldId="257"/>
            <ac:graphicFrameMk id="2" creationId="{831D62D6-F820-4A33-9AF8-D790BD6506FA}"/>
          </ac:graphicFrameMkLst>
        </pc:graphicFrameChg>
        <pc:picChg chg="add mod">
          <ac:chgData name="Kolby Kinkade" userId="0e03ad16a9d6742d" providerId="LiveId" clId="{2DAE4FFB-D5D8-43D3-A5A7-7665E12B07E9}" dt="2024-07-01T17:40:57.029" v="1764" actId="1076"/>
          <ac:picMkLst>
            <pc:docMk/>
            <pc:sldMk cId="1844834261" sldId="257"/>
            <ac:picMk id="3" creationId="{7A908325-74D9-7F18-458A-0A12D0E23BE0}"/>
          </ac:picMkLst>
        </pc:picChg>
        <pc:picChg chg="del">
          <ac:chgData name="Kolby Kinkade" userId="0e03ad16a9d6742d" providerId="LiveId" clId="{2DAE4FFB-D5D8-43D3-A5A7-7665E12B07E9}" dt="2024-06-30T23:16:48.443" v="763" actId="478"/>
          <ac:picMkLst>
            <pc:docMk/>
            <pc:sldMk cId="1844834261" sldId="257"/>
            <ac:picMk id="5" creationId="{3DC52731-C5E2-4BDA-B27C-1F52B1480375}"/>
          </ac:picMkLst>
        </pc:picChg>
        <pc:picChg chg="del mod topLvl">
          <ac:chgData name="Kolby Kinkade" userId="0e03ad16a9d6742d" providerId="LiveId" clId="{2DAE4FFB-D5D8-43D3-A5A7-7665E12B07E9}" dt="2024-06-30T23:17:34.794" v="770" actId="21"/>
          <ac:picMkLst>
            <pc:docMk/>
            <pc:sldMk cId="1844834261" sldId="257"/>
            <ac:picMk id="6" creationId="{056D799F-3EF7-473F-A173-1814020007F3}"/>
          </ac:picMkLst>
        </pc:picChg>
        <pc:picChg chg="mod">
          <ac:chgData name="Kolby Kinkade" userId="0e03ad16a9d6742d" providerId="LiveId" clId="{2DAE4FFB-D5D8-43D3-A5A7-7665E12B07E9}" dt="2024-07-01T16:32:11.710" v="1179" actId="14100"/>
          <ac:picMkLst>
            <pc:docMk/>
            <pc:sldMk cId="1844834261" sldId="257"/>
            <ac:picMk id="12" creationId="{80496FF4-A0E8-C048-89CE-D4DB9DF87297}"/>
          </ac:picMkLst>
        </pc:picChg>
        <pc:picChg chg="mod">
          <ac:chgData name="Kolby Kinkade" userId="0e03ad16a9d6742d" providerId="LiveId" clId="{2DAE4FFB-D5D8-43D3-A5A7-7665E12B07E9}" dt="2024-07-01T16:58:43.518" v="1746" actId="1076"/>
          <ac:picMkLst>
            <pc:docMk/>
            <pc:sldMk cId="1844834261" sldId="257"/>
            <ac:picMk id="88" creationId="{2DFA0FEB-B52A-B949-A24D-8B3501A49FB8}"/>
          </ac:picMkLst>
        </pc:picChg>
        <pc:picChg chg="add mod">
          <ac:chgData name="Kolby Kinkade" userId="0e03ad16a9d6742d" providerId="LiveId" clId="{2DAE4FFB-D5D8-43D3-A5A7-7665E12B07E9}" dt="2024-06-30T23:16:41.887" v="762" actId="1076"/>
          <ac:picMkLst>
            <pc:docMk/>
            <pc:sldMk cId="1844834261" sldId="257"/>
            <ac:picMk id="1026" creationId="{72AB02B2-7CB7-CE5C-DDE1-3D02F3D5E5C0}"/>
          </ac:picMkLst>
        </pc:picChg>
        <pc:picChg chg="add mod">
          <ac:chgData name="Kolby Kinkade" userId="0e03ad16a9d6742d" providerId="LiveId" clId="{2DAE4FFB-D5D8-43D3-A5A7-7665E12B07E9}" dt="2024-06-30T23:35:09.276" v="993" actId="554"/>
          <ac:picMkLst>
            <pc:docMk/>
            <pc:sldMk cId="1844834261" sldId="257"/>
            <ac:picMk id="1028" creationId="{323DF87E-75A6-D056-2896-BBB509AD1CDC}"/>
          </ac:picMkLst>
        </pc:picChg>
        <pc:picChg chg="add mod">
          <ac:chgData name="Kolby Kinkade" userId="0e03ad16a9d6742d" providerId="LiveId" clId="{2DAE4FFB-D5D8-43D3-A5A7-7665E12B07E9}" dt="2024-06-30T23:35:09.276" v="993" actId="554"/>
          <ac:picMkLst>
            <pc:docMk/>
            <pc:sldMk cId="1844834261" sldId="257"/>
            <ac:picMk id="1030" creationId="{5379BD09-FBC5-E276-5F5C-CFAA97603BD7}"/>
          </ac:picMkLst>
        </pc:picChg>
        <pc:picChg chg="add mod">
          <ac:chgData name="Kolby Kinkade" userId="0e03ad16a9d6742d" providerId="LiveId" clId="{2DAE4FFB-D5D8-43D3-A5A7-7665E12B07E9}" dt="2024-06-30T23:35:47.657" v="998" actId="1076"/>
          <ac:picMkLst>
            <pc:docMk/>
            <pc:sldMk cId="1844834261" sldId="257"/>
            <ac:picMk id="1032" creationId="{FE5299FC-5ECC-C8B1-C684-3EA1E4807FF8}"/>
          </ac:picMkLst>
        </pc:picChg>
        <pc:picChg chg="add mod">
          <ac:chgData name="Kolby Kinkade" userId="0e03ad16a9d6742d" providerId="LiveId" clId="{2DAE4FFB-D5D8-43D3-A5A7-7665E12B07E9}" dt="2024-06-30T23:35:27.361" v="994" actId="1076"/>
          <ac:picMkLst>
            <pc:docMk/>
            <pc:sldMk cId="1844834261" sldId="257"/>
            <ac:picMk id="1034" creationId="{301E25CA-0370-5AC9-3BA1-ACD064B48548}"/>
          </ac:picMkLst>
        </pc:picChg>
        <pc:picChg chg="add mod">
          <ac:chgData name="Kolby Kinkade" userId="0e03ad16a9d6742d" providerId="LiveId" clId="{2DAE4FFB-D5D8-43D3-A5A7-7665E12B07E9}" dt="2024-06-30T23:35:31.897" v="995" actId="1076"/>
          <ac:picMkLst>
            <pc:docMk/>
            <pc:sldMk cId="1844834261" sldId="257"/>
            <ac:picMk id="1036" creationId="{555EB2A3-6394-2F14-8829-F0FE975F48E0}"/>
          </ac:picMkLst>
        </pc:picChg>
        <pc:picChg chg="add mod">
          <ac:chgData name="Kolby Kinkade" userId="0e03ad16a9d6742d" providerId="LiveId" clId="{2DAE4FFB-D5D8-43D3-A5A7-7665E12B07E9}" dt="2024-06-30T23:35:37.513" v="996" actId="1076"/>
          <ac:picMkLst>
            <pc:docMk/>
            <pc:sldMk cId="1844834261" sldId="257"/>
            <ac:picMk id="1038" creationId="{6C721DE2-B138-1BAE-33EA-0EB2A162D7DF}"/>
          </ac:picMkLst>
        </pc:picChg>
        <pc:picChg chg="add mod">
          <ac:chgData name="Kolby Kinkade" userId="0e03ad16a9d6742d" providerId="LiveId" clId="{2DAE4FFB-D5D8-43D3-A5A7-7665E12B07E9}" dt="2024-06-30T23:35:59.089" v="1000" actId="1076"/>
          <ac:picMkLst>
            <pc:docMk/>
            <pc:sldMk cId="1844834261" sldId="257"/>
            <ac:picMk id="1040" creationId="{9B096D4A-E901-78FB-7D74-90700C7BD791}"/>
          </ac:picMkLst>
        </pc:picChg>
        <pc:picChg chg="add mod">
          <ac:chgData name="Kolby Kinkade" userId="0e03ad16a9d6742d" providerId="LiveId" clId="{2DAE4FFB-D5D8-43D3-A5A7-7665E12B07E9}" dt="2024-06-30T23:36:13.985" v="1004" actId="1076"/>
          <ac:picMkLst>
            <pc:docMk/>
            <pc:sldMk cId="1844834261" sldId="257"/>
            <ac:picMk id="1042" creationId="{ACDBE366-AA13-4749-2CDB-582F08ACA125}"/>
          </ac:picMkLst>
        </pc:picChg>
        <pc:picChg chg="add mod">
          <ac:chgData name="Kolby Kinkade" userId="0e03ad16a9d6742d" providerId="LiveId" clId="{2DAE4FFB-D5D8-43D3-A5A7-7665E12B07E9}" dt="2024-06-30T23:36:19.778" v="1005" actId="1076"/>
          <ac:picMkLst>
            <pc:docMk/>
            <pc:sldMk cId="1844834261" sldId="257"/>
            <ac:picMk id="1044" creationId="{5BB3119D-37C3-6DAD-F861-DDEF5C7A9932}"/>
          </ac:picMkLst>
        </pc:picChg>
        <pc:picChg chg="add mod">
          <ac:chgData name="Kolby Kinkade" userId="0e03ad16a9d6742d" providerId="LiveId" clId="{2DAE4FFB-D5D8-43D3-A5A7-7665E12B07E9}" dt="2024-07-01T00:14:31.491" v="1121" actId="14100"/>
          <ac:picMkLst>
            <pc:docMk/>
            <pc:sldMk cId="1844834261" sldId="257"/>
            <ac:picMk id="1046" creationId="{9DEEE3F1-1CD7-F5E0-7D39-7C28DA1E91B4}"/>
          </ac:picMkLst>
        </pc:picChg>
        <pc:picChg chg="add mod">
          <ac:chgData name="Kolby Kinkade" userId="0e03ad16a9d6742d" providerId="LiveId" clId="{2DAE4FFB-D5D8-43D3-A5A7-7665E12B07E9}" dt="2024-07-01T00:14:30.420" v="1119" actId="14100"/>
          <ac:picMkLst>
            <pc:docMk/>
            <pc:sldMk cId="1844834261" sldId="257"/>
            <ac:picMk id="1048" creationId="{C7696E8A-B33E-1991-B654-0F164496F903}"/>
          </ac:picMkLst>
        </pc:picChg>
        <pc:picChg chg="add del mod">
          <ac:chgData name="Kolby Kinkade" userId="0e03ad16a9d6742d" providerId="LiveId" clId="{2DAE4FFB-D5D8-43D3-A5A7-7665E12B07E9}" dt="2024-07-01T17:40:52.924" v="1763" actId="21"/>
          <ac:picMkLst>
            <pc:docMk/>
            <pc:sldMk cId="1844834261" sldId="257"/>
            <ac:picMk id="1050" creationId="{6F2A614E-2C03-FE63-2827-76E96CA7C8FC}"/>
          </ac:picMkLst>
        </pc:picChg>
        <pc:cxnChg chg="mod">
          <ac:chgData name="Kolby Kinkade" userId="0e03ad16a9d6742d" providerId="LiveId" clId="{2DAE4FFB-D5D8-43D3-A5A7-7665E12B07E9}" dt="2024-06-30T23:30:37.697" v="971" actId="1076"/>
          <ac:cxnSpMkLst>
            <pc:docMk/>
            <pc:sldMk cId="1844834261" sldId="257"/>
            <ac:cxnSpMk id="8"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BA402-DB65-42B5-998B-12ADD5D315B5}" type="datetimeFigureOut">
              <a:rPr lang="en-US" smtClean="0"/>
              <a:t>7/1/2024</a:t>
            </a:fld>
            <a:endParaRPr lang="en-US" dirty="0"/>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22391-B1C4-4159-856B-F92B2EDE2A35}" type="slidenum">
              <a:rPr lang="en-US" smtClean="0"/>
              <a:t>‹#›</a:t>
            </a:fld>
            <a:endParaRPr lang="en-US" dirty="0"/>
          </a:p>
        </p:txBody>
      </p:sp>
    </p:spTree>
    <p:extLst>
      <p:ext uri="{BB962C8B-B14F-4D97-AF65-F5344CB8AC3E}">
        <p14:creationId xmlns:p14="http://schemas.microsoft.com/office/powerpoint/2010/main" val="3118116668"/>
      </p:ext>
    </p:extLst>
  </p:cSld>
  <p:clrMap bg1="lt1" tx1="dk1" bg2="lt2" tx2="dk2" accent1="accent1" accent2="accent2" accent3="accent3" accent4="accent4" accent5="accent5" accent6="accent6" hlink="hlink" folHlink="folHlink"/>
  <p:notesStyle>
    <a:lvl1pPr marL="0" algn="l" defTabSz="997519" rtl="0" eaLnBrk="1" latinLnBrk="0" hangingPunct="1">
      <a:defRPr sz="1309" kern="1200">
        <a:solidFill>
          <a:schemeClr val="tx1"/>
        </a:solidFill>
        <a:latin typeface="+mn-lt"/>
        <a:ea typeface="+mn-ea"/>
        <a:cs typeface="+mn-cs"/>
      </a:defRPr>
    </a:lvl1pPr>
    <a:lvl2pPr marL="498759" algn="l" defTabSz="997519" rtl="0" eaLnBrk="1" latinLnBrk="0" hangingPunct="1">
      <a:defRPr sz="1309" kern="1200">
        <a:solidFill>
          <a:schemeClr val="tx1"/>
        </a:solidFill>
        <a:latin typeface="+mn-lt"/>
        <a:ea typeface="+mn-ea"/>
        <a:cs typeface="+mn-cs"/>
      </a:defRPr>
    </a:lvl2pPr>
    <a:lvl3pPr marL="997519" algn="l" defTabSz="997519" rtl="0" eaLnBrk="1" latinLnBrk="0" hangingPunct="1">
      <a:defRPr sz="1309" kern="1200">
        <a:solidFill>
          <a:schemeClr val="tx1"/>
        </a:solidFill>
        <a:latin typeface="+mn-lt"/>
        <a:ea typeface="+mn-ea"/>
        <a:cs typeface="+mn-cs"/>
      </a:defRPr>
    </a:lvl3pPr>
    <a:lvl4pPr marL="1496278" algn="l" defTabSz="997519" rtl="0" eaLnBrk="1" latinLnBrk="0" hangingPunct="1">
      <a:defRPr sz="1309" kern="1200">
        <a:solidFill>
          <a:schemeClr val="tx1"/>
        </a:solidFill>
        <a:latin typeface="+mn-lt"/>
        <a:ea typeface="+mn-ea"/>
        <a:cs typeface="+mn-cs"/>
      </a:defRPr>
    </a:lvl4pPr>
    <a:lvl5pPr marL="1995038" algn="l" defTabSz="997519" rtl="0" eaLnBrk="1" latinLnBrk="0" hangingPunct="1">
      <a:defRPr sz="1309" kern="1200">
        <a:solidFill>
          <a:schemeClr val="tx1"/>
        </a:solidFill>
        <a:latin typeface="+mn-lt"/>
        <a:ea typeface="+mn-ea"/>
        <a:cs typeface="+mn-cs"/>
      </a:defRPr>
    </a:lvl5pPr>
    <a:lvl6pPr marL="2493797" algn="l" defTabSz="997519" rtl="0" eaLnBrk="1" latinLnBrk="0" hangingPunct="1">
      <a:defRPr sz="1309" kern="1200">
        <a:solidFill>
          <a:schemeClr val="tx1"/>
        </a:solidFill>
        <a:latin typeface="+mn-lt"/>
        <a:ea typeface="+mn-ea"/>
        <a:cs typeface="+mn-cs"/>
      </a:defRPr>
    </a:lvl6pPr>
    <a:lvl7pPr marL="2992557" algn="l" defTabSz="997519" rtl="0" eaLnBrk="1" latinLnBrk="0" hangingPunct="1">
      <a:defRPr sz="1309" kern="1200">
        <a:solidFill>
          <a:schemeClr val="tx1"/>
        </a:solidFill>
        <a:latin typeface="+mn-lt"/>
        <a:ea typeface="+mn-ea"/>
        <a:cs typeface="+mn-cs"/>
      </a:defRPr>
    </a:lvl7pPr>
    <a:lvl8pPr marL="3491316" algn="l" defTabSz="997519" rtl="0" eaLnBrk="1" latinLnBrk="0" hangingPunct="1">
      <a:defRPr sz="1309" kern="1200">
        <a:solidFill>
          <a:schemeClr val="tx1"/>
        </a:solidFill>
        <a:latin typeface="+mn-lt"/>
        <a:ea typeface="+mn-ea"/>
        <a:cs typeface="+mn-cs"/>
      </a:defRPr>
    </a:lvl8pPr>
    <a:lvl9pPr marL="3990076" algn="l" defTabSz="997519" rtl="0" eaLnBrk="1" latinLnBrk="0" hangingPunct="1">
      <a:defRPr sz="13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22391-B1C4-4159-856B-F92B2EDE2A35}" type="slidenum">
              <a:rPr lang="en-US" smtClean="0"/>
              <a:t>1</a:t>
            </a:fld>
            <a:endParaRPr lang="en-US" dirty="0"/>
          </a:p>
        </p:txBody>
      </p:sp>
    </p:spTree>
    <p:extLst>
      <p:ext uri="{BB962C8B-B14F-4D97-AF65-F5344CB8AC3E}">
        <p14:creationId xmlns:p14="http://schemas.microsoft.com/office/powerpoint/2010/main" val="33935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t used">
    <p:spTree>
      <p:nvGrpSpPr>
        <p:cNvPr id="1" name=""/>
        <p:cNvGrpSpPr/>
        <p:nvPr/>
      </p:nvGrpSpPr>
      <p:grpSpPr>
        <a:xfrm>
          <a:off x="0" y="0"/>
          <a:ext cx="0" cy="0"/>
          <a:chOff x="0" y="0"/>
          <a:chExt cx="0" cy="0"/>
        </a:xfrm>
      </p:grpSpPr>
      <p:sp>
        <p:nvSpPr>
          <p:cNvPr id="2" name="Title 1"/>
          <p:cNvSpPr>
            <a:spLocks noGrp="1"/>
          </p:cNvSpPr>
          <p:nvPr>
            <p:ph type="title"/>
          </p:nvPr>
        </p:nvSpPr>
        <p:spPr>
          <a:xfrm>
            <a:off x="1137928" y="1083744"/>
            <a:ext cx="41019305" cy="4045940"/>
          </a:xfrm>
        </p:spPr>
        <p:txBody>
          <a:bodyPr>
            <a:noAutofit/>
          </a:bodyPr>
          <a:lstStyle>
            <a:lvl1pPr>
              <a:defRPr sz="13203" b="1"/>
            </a:lvl1pPr>
          </a:lstStyle>
          <a:p>
            <a:r>
              <a:rPr lang="en-US"/>
              <a:t>Click to edit Master title style</a:t>
            </a:r>
          </a:p>
        </p:txBody>
      </p:sp>
      <p:sp>
        <p:nvSpPr>
          <p:cNvPr id="5" name="Text Placeholder 4"/>
          <p:cNvSpPr>
            <a:spLocks noGrp="1"/>
          </p:cNvSpPr>
          <p:nvPr>
            <p:ph type="body" sz="quarter" idx="10"/>
          </p:nvPr>
        </p:nvSpPr>
        <p:spPr>
          <a:xfrm>
            <a:off x="1303027" y="6289045"/>
            <a:ext cx="40637459" cy="34462720"/>
          </a:xfrm>
        </p:spPr>
        <p:txBody>
          <a:bodyPr anchor="t">
            <a:normAutofit/>
          </a:bodyPr>
          <a:lstStyle>
            <a:lvl1pPr>
              <a:defRPr sz="10282" b="0">
                <a:latin typeface="Tahoma" panose="020B0604030504040204" pitchFamily="34" charset="0"/>
                <a:ea typeface="Tahoma" panose="020B0604030504040204" pitchFamily="34" charset="0"/>
                <a:cs typeface="Tahoma" panose="020B0604030504040204" pitchFamily="34" charset="0"/>
              </a:defRPr>
            </a:lvl1pPr>
            <a:lvl2pPr>
              <a:defRPr sz="8825">
                <a:latin typeface="Tahoma" panose="020B0604030504040204" pitchFamily="34" charset="0"/>
                <a:ea typeface="Tahoma" panose="020B0604030504040204" pitchFamily="34" charset="0"/>
                <a:cs typeface="Tahoma" panose="020B0604030504040204" pitchFamily="34" charset="0"/>
              </a:defRPr>
            </a:lvl2pPr>
            <a:lvl3pPr>
              <a:defRPr sz="7368">
                <a:latin typeface="Tahoma" panose="020B0604030504040204" pitchFamily="34" charset="0"/>
                <a:ea typeface="Tahoma" panose="020B0604030504040204" pitchFamily="34" charset="0"/>
                <a:cs typeface="Tahoma" panose="020B0604030504040204" pitchFamily="34" charset="0"/>
              </a:defRPr>
            </a:lvl3pPr>
            <a:lvl4pPr>
              <a:defRPr sz="8825">
                <a:latin typeface="Tahoma" panose="020B0604030504040204" pitchFamily="34" charset="0"/>
                <a:ea typeface="Tahoma" panose="020B0604030504040204" pitchFamily="34" charset="0"/>
                <a:cs typeface="Tahoma" panose="020B0604030504040204" pitchFamily="34" charset="0"/>
              </a:defRPr>
            </a:lvl4pPr>
            <a:lvl5pPr>
              <a:defRPr sz="8825">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8138608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408640" y="2926080"/>
            <a:ext cx="13533120" cy="36576000"/>
          </a:xfrm>
          <a:prstGeom prst="rect">
            <a:avLst/>
          </a:prstGeom>
        </p:spPr>
        <p:txBody>
          <a:bodyPr vert="horz" lIns="459806" tIns="229903" rIns="459806" bIns="229903" rtlCol="0" anchor="ctr">
            <a:normAutofit/>
          </a:bodyPr>
          <a:lstStyle/>
          <a:p>
            <a:r>
              <a:rPr lang="en-US"/>
              <a:t>Click to edit Master title style</a:t>
            </a:r>
          </a:p>
        </p:txBody>
      </p:sp>
      <p:sp>
        <p:nvSpPr>
          <p:cNvPr id="3" name="Text Placeholder 2"/>
          <p:cNvSpPr>
            <a:spLocks noGrp="1"/>
          </p:cNvSpPr>
          <p:nvPr>
            <p:ph type="body" idx="1"/>
          </p:nvPr>
        </p:nvSpPr>
        <p:spPr>
          <a:xfrm>
            <a:off x="2194560" y="2926087"/>
            <a:ext cx="17556480" cy="36575993"/>
          </a:xfrm>
          <a:prstGeom prst="rect">
            <a:avLst/>
          </a:prstGeom>
        </p:spPr>
        <p:txBody>
          <a:bodyPr vert="horz" lIns="459806" tIns="229903" rIns="459806" bIns="229903"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r" defTabSz="3353540" rtl="0" eaLnBrk="1" latinLnBrk="0" hangingPunct="1">
        <a:spcBef>
          <a:spcPct val="0"/>
        </a:spcBef>
        <a:buNone/>
        <a:defRPr sz="10282"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670707" indent="-670707" algn="l" defTabSz="3353540" rtl="0" eaLnBrk="1" latinLnBrk="0" hangingPunct="1">
        <a:spcBef>
          <a:spcPct val="20000"/>
        </a:spcBef>
        <a:buClr>
          <a:schemeClr val="tx1">
            <a:lumMod val="50000"/>
            <a:lumOff val="50000"/>
          </a:schemeClr>
        </a:buClr>
        <a:buFont typeface="Wingdings" pitchFamily="2" charset="2"/>
        <a:buChar char="§"/>
        <a:defRPr sz="6637" kern="1200">
          <a:solidFill>
            <a:schemeClr val="tx1">
              <a:lumMod val="85000"/>
            </a:schemeClr>
          </a:solidFill>
          <a:latin typeface="+mn-lt"/>
          <a:ea typeface="+mn-ea"/>
          <a:cs typeface="+mn-cs"/>
        </a:defRPr>
      </a:lvl1pPr>
      <a:lvl2pPr marL="1509092" indent="-670707" algn="l" defTabSz="3353540" rtl="0" eaLnBrk="1" latinLnBrk="0" hangingPunct="1">
        <a:spcBef>
          <a:spcPct val="20000"/>
        </a:spcBef>
        <a:buClr>
          <a:schemeClr val="tx1">
            <a:lumMod val="50000"/>
            <a:lumOff val="50000"/>
          </a:schemeClr>
        </a:buClr>
        <a:buFont typeface="Wingdings" pitchFamily="2" charset="2"/>
        <a:buChar char="§"/>
        <a:defRPr sz="5104" kern="1200">
          <a:solidFill>
            <a:schemeClr val="tx1">
              <a:lumMod val="85000"/>
            </a:schemeClr>
          </a:solidFill>
          <a:latin typeface="+mn-lt"/>
          <a:ea typeface="+mn-ea"/>
          <a:cs typeface="+mn-cs"/>
        </a:defRPr>
      </a:lvl2pPr>
      <a:lvl3pPr marL="2179801" indent="-670707" algn="l" defTabSz="3353540" rtl="0" eaLnBrk="1" latinLnBrk="0" hangingPunct="1">
        <a:spcBef>
          <a:spcPct val="20000"/>
        </a:spcBef>
        <a:buClr>
          <a:schemeClr val="tx1">
            <a:lumMod val="50000"/>
            <a:lumOff val="50000"/>
          </a:schemeClr>
        </a:buClr>
        <a:buFont typeface="Wingdings" pitchFamily="2" charset="2"/>
        <a:buChar char="§"/>
        <a:defRPr sz="5104" kern="1200">
          <a:solidFill>
            <a:schemeClr val="tx1">
              <a:lumMod val="85000"/>
            </a:schemeClr>
          </a:solidFill>
          <a:latin typeface="+mn-lt"/>
          <a:ea typeface="+mn-ea"/>
          <a:cs typeface="+mn-cs"/>
        </a:defRPr>
      </a:lvl3pPr>
      <a:lvl4pPr marL="2850509" indent="-670707" algn="l" defTabSz="3353540" rtl="0" eaLnBrk="1" latinLnBrk="0" hangingPunct="1">
        <a:spcBef>
          <a:spcPct val="20000"/>
        </a:spcBef>
        <a:buClr>
          <a:schemeClr val="tx1">
            <a:lumMod val="50000"/>
            <a:lumOff val="50000"/>
          </a:schemeClr>
        </a:buClr>
        <a:buFont typeface="Wingdings" pitchFamily="2" charset="2"/>
        <a:buChar char="§"/>
        <a:defRPr sz="5104" kern="1200">
          <a:solidFill>
            <a:schemeClr val="tx1">
              <a:lumMod val="85000"/>
            </a:schemeClr>
          </a:solidFill>
          <a:latin typeface="+mn-lt"/>
          <a:ea typeface="+mn-ea"/>
          <a:cs typeface="+mn-cs"/>
        </a:defRPr>
      </a:lvl4pPr>
      <a:lvl5pPr marL="3521218" indent="-670707" algn="l" defTabSz="3353540" rtl="0" eaLnBrk="1" latinLnBrk="0" hangingPunct="1">
        <a:spcBef>
          <a:spcPct val="20000"/>
        </a:spcBef>
        <a:buClr>
          <a:schemeClr val="tx1">
            <a:lumMod val="50000"/>
            <a:lumOff val="50000"/>
          </a:schemeClr>
        </a:buClr>
        <a:buFont typeface="Wingdings" pitchFamily="2" charset="2"/>
        <a:buChar char="§"/>
        <a:defRPr sz="5104" kern="1200">
          <a:solidFill>
            <a:schemeClr val="tx1">
              <a:lumMod val="85000"/>
            </a:schemeClr>
          </a:solidFill>
          <a:latin typeface="+mn-lt"/>
          <a:ea typeface="+mn-ea"/>
          <a:cs typeface="+mn-cs"/>
        </a:defRPr>
      </a:lvl5pPr>
      <a:lvl6pPr marL="4191927" indent="-670707" algn="l" defTabSz="3353540" rtl="0" eaLnBrk="1" latinLnBrk="0" hangingPunct="1">
        <a:spcBef>
          <a:spcPts val="1057"/>
        </a:spcBef>
        <a:buClr>
          <a:schemeClr val="tx1">
            <a:lumMod val="50000"/>
            <a:lumOff val="50000"/>
          </a:schemeClr>
        </a:buClr>
        <a:buFont typeface="Wingdings" pitchFamily="2" charset="2"/>
        <a:buChar char="§"/>
        <a:defRPr sz="5104" kern="1200" baseline="0">
          <a:solidFill>
            <a:schemeClr val="tx1"/>
          </a:solidFill>
          <a:latin typeface="+mn-lt"/>
          <a:ea typeface="+mn-ea"/>
          <a:cs typeface="+mn-cs"/>
        </a:defRPr>
      </a:lvl6pPr>
      <a:lvl7pPr marL="4862633" indent="-670707" algn="l" defTabSz="3353540" rtl="0" eaLnBrk="1" latinLnBrk="0" hangingPunct="1">
        <a:spcBef>
          <a:spcPts val="1057"/>
        </a:spcBef>
        <a:buClr>
          <a:schemeClr val="tx1">
            <a:lumMod val="50000"/>
            <a:lumOff val="50000"/>
          </a:schemeClr>
        </a:buClr>
        <a:buFont typeface="Wingdings" pitchFamily="2" charset="2"/>
        <a:buChar char="§"/>
        <a:defRPr sz="5104" kern="1200" baseline="0">
          <a:solidFill>
            <a:schemeClr val="tx1"/>
          </a:solidFill>
          <a:latin typeface="+mn-lt"/>
          <a:ea typeface="+mn-ea"/>
          <a:cs typeface="+mn-cs"/>
        </a:defRPr>
      </a:lvl7pPr>
      <a:lvl8pPr marL="5533343" indent="-670707" algn="l" defTabSz="3353540" rtl="0" eaLnBrk="1" latinLnBrk="0" hangingPunct="1">
        <a:spcBef>
          <a:spcPts val="1057"/>
        </a:spcBef>
        <a:buClr>
          <a:schemeClr val="tx1">
            <a:lumMod val="50000"/>
            <a:lumOff val="50000"/>
          </a:schemeClr>
        </a:buClr>
        <a:buFont typeface="Wingdings" pitchFamily="2" charset="2"/>
        <a:buChar char="§"/>
        <a:defRPr sz="5104" kern="1200" baseline="0">
          <a:solidFill>
            <a:schemeClr val="tx1"/>
          </a:solidFill>
          <a:latin typeface="+mn-lt"/>
          <a:ea typeface="+mn-ea"/>
          <a:cs typeface="+mn-cs"/>
        </a:defRPr>
      </a:lvl8pPr>
      <a:lvl9pPr marL="6204050" indent="-670707" algn="l" defTabSz="3353540" rtl="0" eaLnBrk="1" latinLnBrk="0" hangingPunct="1">
        <a:spcBef>
          <a:spcPts val="1057"/>
        </a:spcBef>
        <a:buClr>
          <a:schemeClr val="tx1">
            <a:lumMod val="50000"/>
            <a:lumOff val="50000"/>
          </a:schemeClr>
        </a:buClr>
        <a:buFont typeface="Wingdings" pitchFamily="2" charset="2"/>
        <a:buChar char="§"/>
        <a:defRPr sz="5104" kern="1200" baseline="0">
          <a:solidFill>
            <a:schemeClr val="tx1"/>
          </a:solidFill>
          <a:latin typeface="+mn-lt"/>
          <a:ea typeface="+mn-ea"/>
          <a:cs typeface="+mn-cs"/>
        </a:defRPr>
      </a:lvl9pPr>
    </p:bodyStyle>
    <p:otherStyle>
      <a:defPPr>
        <a:defRPr lang="en-US"/>
      </a:defPPr>
      <a:lvl1pPr marL="0" algn="l" defTabSz="3353540" rtl="0" eaLnBrk="1" latinLnBrk="0" hangingPunct="1">
        <a:defRPr sz="6637" kern="1200">
          <a:solidFill>
            <a:schemeClr val="tx1"/>
          </a:solidFill>
          <a:latin typeface="+mn-lt"/>
          <a:ea typeface="+mn-ea"/>
          <a:cs typeface="+mn-cs"/>
        </a:defRPr>
      </a:lvl1pPr>
      <a:lvl2pPr marL="1676770" algn="l" defTabSz="3353540" rtl="0" eaLnBrk="1" latinLnBrk="0" hangingPunct="1">
        <a:defRPr sz="6637" kern="1200">
          <a:solidFill>
            <a:schemeClr val="tx1"/>
          </a:solidFill>
          <a:latin typeface="+mn-lt"/>
          <a:ea typeface="+mn-ea"/>
          <a:cs typeface="+mn-cs"/>
        </a:defRPr>
      </a:lvl2pPr>
      <a:lvl3pPr marL="3353540" algn="l" defTabSz="3353540" rtl="0" eaLnBrk="1" latinLnBrk="0" hangingPunct="1">
        <a:defRPr sz="6637" kern="1200">
          <a:solidFill>
            <a:schemeClr val="tx1"/>
          </a:solidFill>
          <a:latin typeface="+mn-lt"/>
          <a:ea typeface="+mn-ea"/>
          <a:cs typeface="+mn-cs"/>
        </a:defRPr>
      </a:lvl3pPr>
      <a:lvl4pPr marL="5030311" algn="l" defTabSz="3353540" rtl="0" eaLnBrk="1" latinLnBrk="0" hangingPunct="1">
        <a:defRPr sz="6637" kern="1200">
          <a:solidFill>
            <a:schemeClr val="tx1"/>
          </a:solidFill>
          <a:latin typeface="+mn-lt"/>
          <a:ea typeface="+mn-ea"/>
          <a:cs typeface="+mn-cs"/>
        </a:defRPr>
      </a:lvl4pPr>
      <a:lvl5pPr marL="6707080" algn="l" defTabSz="3353540" rtl="0" eaLnBrk="1" latinLnBrk="0" hangingPunct="1">
        <a:defRPr sz="6637" kern="1200">
          <a:solidFill>
            <a:schemeClr val="tx1"/>
          </a:solidFill>
          <a:latin typeface="+mn-lt"/>
          <a:ea typeface="+mn-ea"/>
          <a:cs typeface="+mn-cs"/>
        </a:defRPr>
      </a:lvl5pPr>
      <a:lvl6pPr marL="8383851" algn="l" defTabSz="3353540" rtl="0" eaLnBrk="1" latinLnBrk="0" hangingPunct="1">
        <a:defRPr sz="6637" kern="1200">
          <a:solidFill>
            <a:schemeClr val="tx1"/>
          </a:solidFill>
          <a:latin typeface="+mn-lt"/>
          <a:ea typeface="+mn-ea"/>
          <a:cs typeface="+mn-cs"/>
        </a:defRPr>
      </a:lvl6pPr>
      <a:lvl7pPr marL="10060621" algn="l" defTabSz="3353540" rtl="0" eaLnBrk="1" latinLnBrk="0" hangingPunct="1">
        <a:defRPr sz="6637" kern="1200">
          <a:solidFill>
            <a:schemeClr val="tx1"/>
          </a:solidFill>
          <a:latin typeface="+mn-lt"/>
          <a:ea typeface="+mn-ea"/>
          <a:cs typeface="+mn-cs"/>
        </a:defRPr>
      </a:lvl7pPr>
      <a:lvl8pPr marL="11737390" algn="l" defTabSz="3353540" rtl="0" eaLnBrk="1" latinLnBrk="0" hangingPunct="1">
        <a:defRPr sz="6637" kern="1200">
          <a:solidFill>
            <a:schemeClr val="tx1"/>
          </a:solidFill>
          <a:latin typeface="+mn-lt"/>
          <a:ea typeface="+mn-ea"/>
          <a:cs typeface="+mn-cs"/>
        </a:defRPr>
      </a:lvl8pPr>
      <a:lvl9pPr marL="13414163" algn="l" defTabSz="3353540" rtl="0" eaLnBrk="1" latinLnBrk="0" hangingPunct="1">
        <a:defRPr sz="66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924" y="729141"/>
            <a:ext cx="42611518" cy="4928736"/>
          </a:xfrm>
        </p:spPr>
        <p:txBody>
          <a:bodyPr/>
          <a:lstStyle/>
          <a:p>
            <a:pPr algn="l"/>
            <a:r>
              <a:rPr lang="en-US" sz="10000" dirty="0">
                <a:latin typeface="Tahoma" panose="020B0604030504040204" pitchFamily="34" charset="0"/>
                <a:ea typeface="Tahoma" panose="020B0604030504040204" pitchFamily="34" charset="0"/>
                <a:cs typeface="Tahoma" panose="020B0604030504040204" pitchFamily="34" charset="0"/>
              </a:rPr>
              <a:t>TuneSage: A Rule-Based Chatbot</a:t>
            </a:r>
            <a:br>
              <a:rPr lang="en-US" sz="10000" dirty="0">
                <a:latin typeface="Tahoma" panose="020B0604030504040204" pitchFamily="34" charset="0"/>
                <a:ea typeface="Tahoma" panose="020B0604030504040204" pitchFamily="34" charset="0"/>
                <a:cs typeface="Tahoma" panose="020B0604030504040204" pitchFamily="34" charset="0"/>
              </a:rPr>
            </a:br>
            <a:r>
              <a:rPr lang="en-US" sz="10000" dirty="0">
                <a:latin typeface="Tahoma" panose="020B0604030504040204" pitchFamily="34" charset="0"/>
                <a:ea typeface="Tahoma" panose="020B0604030504040204" pitchFamily="34" charset="0"/>
                <a:cs typeface="Tahoma" panose="020B0604030504040204" pitchFamily="34" charset="0"/>
              </a:rPr>
              <a:t>Using Natural Language Processing for Music Recommendations</a:t>
            </a:r>
          </a:p>
        </p:txBody>
      </p:sp>
      <p:sp>
        <p:nvSpPr>
          <p:cNvPr id="7" name="Rectangle 6"/>
          <p:cNvSpPr>
            <a:spLocks noChangeAspect="1"/>
          </p:cNvSpPr>
          <p:nvPr/>
        </p:nvSpPr>
        <p:spPr>
          <a:xfrm>
            <a:off x="228600" y="228600"/>
            <a:ext cx="43434000" cy="43434000"/>
          </a:xfrm>
          <a:prstGeom prst="rect">
            <a:avLst/>
          </a:prstGeom>
          <a:noFill/>
          <a:ln w="22860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6637" dirty="0"/>
          </a:p>
        </p:txBody>
      </p:sp>
      <p:cxnSp>
        <p:nvCxnSpPr>
          <p:cNvPr id="8" name="Straight Connector 7"/>
          <p:cNvCxnSpPr/>
          <p:nvPr/>
        </p:nvCxnSpPr>
        <p:spPr>
          <a:xfrm>
            <a:off x="518965" y="8101598"/>
            <a:ext cx="42937044" cy="0"/>
          </a:xfrm>
          <a:prstGeom prst="line">
            <a:avLst/>
          </a:prstGeom>
          <a:ln w="76200">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8655570" y="10960319"/>
            <a:ext cx="184731" cy="1113703"/>
          </a:xfrm>
          <a:prstGeom prst="rect">
            <a:avLst/>
          </a:prstGeom>
          <a:noFill/>
        </p:spPr>
        <p:txBody>
          <a:bodyPr wrap="none" rtlCol="0">
            <a:spAutoFit/>
          </a:bodyPr>
          <a:lstStyle/>
          <a:p>
            <a:endParaRPr lang="en-US" sz="6637" dirty="0"/>
          </a:p>
        </p:txBody>
      </p:sp>
      <p:sp>
        <p:nvSpPr>
          <p:cNvPr id="21" name="Text Box 150"/>
          <p:cNvSpPr txBox="1">
            <a:spLocks noChangeArrowheads="1"/>
          </p:cNvSpPr>
          <p:nvPr/>
        </p:nvSpPr>
        <p:spPr bwMode="auto">
          <a:xfrm>
            <a:off x="31135588" y="9685327"/>
            <a:ext cx="12404035" cy="19538109"/>
          </a:xfrm>
          <a:prstGeom prst="rect">
            <a:avLst/>
          </a:prstGeom>
          <a:ln w="76200">
            <a:solidFill>
              <a:srgbClr val="FECE00"/>
            </a:solidFill>
            <a:headEnd/>
            <a:tailEnd/>
          </a:ln>
        </p:spPr>
        <p:style>
          <a:lnRef idx="2">
            <a:schemeClr val="accent2"/>
          </a:lnRef>
          <a:fillRef idx="1">
            <a:schemeClr val="lt1"/>
          </a:fillRef>
          <a:effectRef idx="0">
            <a:schemeClr val="accent2"/>
          </a:effectRef>
          <a:fontRef idx="minor">
            <a:schemeClr val="dk1"/>
          </a:fontRef>
        </p:style>
        <p:txBody>
          <a:bodyPr wrap="square" lIns="166762" tIns="73376" rIns="166762" bIns="73376" anchor="t">
            <a:spAutoFit/>
          </a:bodyPr>
          <a:lstStyle>
            <a:defPPr>
              <a:defRPr lang="en-US"/>
            </a:defPPr>
            <a:lvl1pPr defTabSz="612775">
              <a:defRPr sz="4400">
                <a:solidFill>
                  <a:schemeClr val="tx1"/>
                </a:solidFill>
                <a:latin typeface="Verdana" pitchFamily="34" charset="0"/>
              </a:defRPr>
            </a:lvl1pPr>
          </a:lstStyle>
          <a:p>
            <a:r>
              <a:rPr lang="en-US" sz="3600" b="1" dirty="0">
                <a:latin typeface="Tahoma"/>
                <a:ea typeface="Tahoma"/>
                <a:cs typeface="Tahoma"/>
              </a:rPr>
              <a:t>Stages of Implementation: </a:t>
            </a: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Selected a subject for the chatbot to cover (music) </a:t>
            </a:r>
          </a:p>
          <a:p>
            <a:pPr marL="571500" indent="-571500">
              <a:buFont typeface="Arial" panose="020B0604020202020204" pitchFamily="34" charset="0"/>
              <a:buChar char="•"/>
            </a:pP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Researched how to preprocess human language with the use of natural language processing and regular expression (RegEx) </a:t>
            </a:r>
          </a:p>
          <a:p>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Installed Jupyter Notebook, a web-based coding platform, to write out code and implement logic </a:t>
            </a:r>
          </a:p>
          <a:p>
            <a:pPr marL="571500" indent="-571500">
              <a:buFont typeface="Arial" panose="020B0604020202020204" pitchFamily="34" charset="0"/>
              <a:buChar char="•"/>
            </a:pP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Wrote pseudocode for a general guideline to follow</a:t>
            </a:r>
          </a:p>
          <a:p>
            <a:r>
              <a:rPr lang="en-US" sz="3600" dirty="0">
                <a:latin typeface="Tahoma"/>
                <a:ea typeface="Tahoma"/>
                <a:cs typeface="Tahoma"/>
              </a:rPr>
              <a:t> </a:t>
            </a:r>
          </a:p>
          <a:p>
            <a:pPr marL="571500" indent="-571500">
              <a:buFont typeface="Arial" panose="020B0604020202020204" pitchFamily="34" charset="0"/>
              <a:buChar char="•"/>
            </a:pPr>
            <a:r>
              <a:rPr lang="en-US" sz="3600" dirty="0">
                <a:latin typeface="Tahoma"/>
                <a:ea typeface="Tahoma"/>
                <a:cs typeface="Tahoma"/>
              </a:rPr>
              <a:t>Implemented logic from pseudocode and using Python, programmed basic rules and conversations the chatbot would follow </a:t>
            </a:r>
          </a:p>
          <a:p>
            <a:pPr marL="571500" indent="-571500">
              <a:buFont typeface="Arial" panose="020B0604020202020204" pitchFamily="34" charset="0"/>
              <a:buChar char="•"/>
            </a:pP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Installed tokenization library NLTK (Natural Language Toolkit), regular expression library: re, and a spellchecker library </a:t>
            </a:r>
          </a:p>
          <a:p>
            <a:pPr marL="571500" indent="-571500">
              <a:buFont typeface="Arial" panose="020B0604020202020204" pitchFamily="34" charset="0"/>
              <a:buChar char="•"/>
            </a:pP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Implemented Selenium for web scraping albums and songs from https://www.albumoftheyear.org/ and https://rateyourmusic.com/ </a:t>
            </a:r>
          </a:p>
          <a:p>
            <a:pPr marL="571500" indent="-571500">
              <a:buFont typeface="Arial" panose="020B0604020202020204" pitchFamily="34" charset="0"/>
              <a:buChar char="•"/>
            </a:pP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Implemented a WebDriver to automatically open, load, and close web pages </a:t>
            </a:r>
          </a:p>
          <a:p>
            <a:pPr marL="571500" indent="-571500">
              <a:buFont typeface="Arial" panose="020B0604020202020204" pitchFamily="34" charset="0"/>
              <a:buChar char="•"/>
            </a:pP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Developed a graphical user interface (GUI) using PyCharm and the tkinter library </a:t>
            </a:r>
          </a:p>
          <a:p>
            <a:pPr marL="571500" indent="-571500">
              <a:buFont typeface="Arial" panose="020B0604020202020204" pitchFamily="34" charset="0"/>
              <a:buChar char="•"/>
            </a:pP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Saved the dictionaries created from web scraping to JSON files for use in the GUI </a:t>
            </a:r>
          </a:p>
          <a:p>
            <a:pPr marL="571500" indent="-571500">
              <a:buFont typeface="Arial" panose="020B0604020202020204" pitchFamily="34" charset="0"/>
              <a:buChar char="•"/>
            </a:pPr>
            <a:endParaRPr lang="en-US" sz="3600" dirty="0">
              <a:latin typeface="Tahoma"/>
              <a:ea typeface="Tahoma"/>
              <a:cs typeface="Tahoma"/>
            </a:endParaRPr>
          </a:p>
          <a:p>
            <a:pPr marL="571500" indent="-571500">
              <a:buFont typeface="Arial" panose="020B0604020202020204" pitchFamily="34" charset="0"/>
              <a:buChar char="•"/>
            </a:pPr>
            <a:r>
              <a:rPr lang="en-US" sz="3600" dirty="0">
                <a:latin typeface="Tahoma"/>
                <a:ea typeface="Tahoma"/>
                <a:cs typeface="Tahoma"/>
              </a:rPr>
              <a:t>Transferred logic from </a:t>
            </a:r>
            <a:r>
              <a:rPr lang="en-US" sz="3600" dirty="0" err="1">
                <a:latin typeface="Tahoma"/>
                <a:ea typeface="Tahoma"/>
                <a:cs typeface="Tahoma"/>
              </a:rPr>
              <a:t>Jupyter</a:t>
            </a:r>
            <a:r>
              <a:rPr lang="en-US" sz="3600" dirty="0">
                <a:latin typeface="Tahoma"/>
                <a:ea typeface="Tahoma"/>
                <a:cs typeface="Tahoma"/>
              </a:rPr>
              <a:t> Notebook to PyCharm and refactored as necessary</a:t>
            </a:r>
          </a:p>
        </p:txBody>
      </p:sp>
      <p:sp>
        <p:nvSpPr>
          <p:cNvPr id="22" name="Text Box 151"/>
          <p:cNvSpPr txBox="1">
            <a:spLocks noChangeArrowheads="1"/>
          </p:cNvSpPr>
          <p:nvPr/>
        </p:nvSpPr>
        <p:spPr bwMode="auto">
          <a:xfrm>
            <a:off x="13119651" y="9643829"/>
            <a:ext cx="17651895" cy="33101280"/>
          </a:xfrm>
          <a:prstGeom prst="rect">
            <a:avLst/>
          </a:prstGeom>
          <a:ln w="76200">
            <a:solidFill>
              <a:srgbClr val="FFCC00"/>
            </a:solidFill>
            <a:headEnd/>
            <a:tailEnd/>
          </a:ln>
        </p:spPr>
        <p:style>
          <a:lnRef idx="2">
            <a:schemeClr val="accent2"/>
          </a:lnRef>
          <a:fillRef idx="1">
            <a:schemeClr val="lt1"/>
          </a:fillRef>
          <a:effectRef idx="0">
            <a:schemeClr val="accent2"/>
          </a:effectRef>
          <a:fontRef idx="minor">
            <a:schemeClr val="dk1"/>
          </a:fontRef>
        </p:style>
        <p:txBody>
          <a:bodyPr wrap="square" lIns="166762" tIns="73376" rIns="166762" bIns="73376" anchor="t">
            <a:spAutoFit/>
          </a:bodyPr>
          <a:lstStyle>
            <a:defPPr>
              <a:defRPr lang="en-US"/>
            </a:defPPr>
            <a:lvl1pPr defTabSz="612775">
              <a:defRPr sz="4400">
                <a:solidFill>
                  <a:schemeClr val="tx1"/>
                </a:solidFill>
                <a:latin typeface="Verdana" pitchFamily="34" charset="0"/>
              </a:defRPr>
            </a:lvl1pPr>
          </a:lstStyle>
          <a:p>
            <a:pPr defTabSz="446919"/>
            <a:endParaRPr lang="en-US" sz="3339" dirty="0">
              <a:latin typeface="Tahoma"/>
              <a:ea typeface="Tahoma"/>
              <a:cs typeface="Tahoma"/>
            </a:endParaRPr>
          </a:p>
        </p:txBody>
      </p:sp>
      <p:sp>
        <p:nvSpPr>
          <p:cNvPr id="25" name="Text Box 156"/>
          <p:cNvSpPr txBox="1">
            <a:spLocks noChangeArrowheads="1"/>
          </p:cNvSpPr>
          <p:nvPr/>
        </p:nvSpPr>
        <p:spPr bwMode="auto">
          <a:xfrm>
            <a:off x="31135588" y="30639310"/>
            <a:ext cx="12404035" cy="7904155"/>
          </a:xfrm>
          <a:prstGeom prst="rect">
            <a:avLst/>
          </a:prstGeom>
          <a:ln w="76200">
            <a:solidFill>
              <a:srgbClr val="FFCC00"/>
            </a:solidFill>
            <a:headEnd/>
            <a:tailEnd/>
          </a:ln>
        </p:spPr>
        <p:style>
          <a:lnRef idx="2">
            <a:schemeClr val="accent2"/>
          </a:lnRef>
          <a:fillRef idx="1">
            <a:schemeClr val="lt1"/>
          </a:fillRef>
          <a:effectRef idx="0">
            <a:schemeClr val="accent2"/>
          </a:effectRef>
          <a:fontRef idx="minor">
            <a:schemeClr val="dk1"/>
          </a:fontRef>
        </p:style>
        <p:txBody>
          <a:bodyPr wrap="square" lIns="166762" tIns="73376" rIns="166762" bIns="73376" anchor="t">
            <a:spAutoFit/>
          </a:bodyPr>
          <a:lstStyle>
            <a:defPPr>
              <a:defRPr lang="en-US"/>
            </a:defPPr>
            <a:lvl1pPr defTabSz="612775">
              <a:defRPr sz="4400">
                <a:solidFill>
                  <a:schemeClr val="tx1"/>
                </a:solidFill>
                <a:latin typeface="Verdana" pitchFamily="34" charset="0"/>
              </a:defRPr>
            </a:lvl1pPr>
          </a:lstStyle>
          <a:p>
            <a:r>
              <a:rPr lang="en-US" sz="3600" dirty="0">
                <a:latin typeface="Tahoma"/>
                <a:ea typeface="Tahoma"/>
                <a:cs typeface="Tahoma"/>
              </a:rPr>
              <a:t>In this project, a rule-based chatbot was developed for music recommendation. The most important lessons learned from this project were the process of NLP, the various techniques used to accomplish it, and how rule-based chatbots require a lot planning before their implementation. Another takeaway from this experience is that additional testing should be done before selecting the appropriate web scraping tool for collecting data from the source websites</a:t>
            </a:r>
          </a:p>
          <a:p>
            <a:endParaRPr lang="en-US" sz="3600" dirty="0">
              <a:latin typeface="Tahoma"/>
              <a:ea typeface="Tahoma"/>
              <a:cs typeface="Tahoma"/>
            </a:endParaRPr>
          </a:p>
          <a:p>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In the future, I would like to add more genres and subgenres to the chatbot so that it encompasses a broader spectrum. I would also like to refactor some of the code to make the overall program more efficient.</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26" name="Text Box 161"/>
          <p:cNvSpPr txBox="1">
            <a:spLocks noChangeArrowheads="1"/>
          </p:cNvSpPr>
          <p:nvPr/>
        </p:nvSpPr>
        <p:spPr bwMode="auto">
          <a:xfrm>
            <a:off x="420440" y="22687977"/>
            <a:ext cx="12404035" cy="20025360"/>
          </a:xfrm>
          <a:prstGeom prst="rect">
            <a:avLst/>
          </a:prstGeom>
          <a:ln w="76200">
            <a:solidFill>
              <a:srgbClr val="FECE00"/>
            </a:solidFill>
            <a:headEnd/>
            <a:tailEnd/>
          </a:ln>
        </p:spPr>
        <p:style>
          <a:lnRef idx="2">
            <a:schemeClr val="accent2"/>
          </a:lnRef>
          <a:fillRef idx="1">
            <a:schemeClr val="lt1"/>
          </a:fillRef>
          <a:effectRef idx="0">
            <a:schemeClr val="accent2"/>
          </a:effectRef>
          <a:fontRef idx="minor">
            <a:schemeClr val="dk1"/>
          </a:fontRef>
        </p:style>
        <p:txBody>
          <a:bodyPr wrap="square" lIns="166762" tIns="73376" rIns="166762" bIns="73376" anchor="t">
            <a:spAutoFit/>
          </a:bodyPr>
          <a:lstStyle/>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Rule-Based Chatbot: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A chatbot that is simpler than an AI chatbot in that it follows a flow-based design similar to a decision tree flow chart. It solves problems with a predetermined outcome, is predictable, and is less expensive to deploy. </a:t>
            </a:r>
          </a:p>
          <a:p>
            <a:pPr algn="l" rtl="0" fontAlgn="base"/>
            <a:endPar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Natural Language Processing: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The process of utilizing various methods such as text preprocessing and word tokenization to allow a computer to understand human language. A common library that is used for this is the Natural Language Toolkit (NLTK). </a:t>
            </a:r>
          </a:p>
          <a:p>
            <a:pPr algn="l" rtl="0" fontAlgn="base"/>
            <a:endPar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Word Tokenization: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The process of breaking down a piece of text (corpus) into individual words (tokens) to make it easier for a computer to process human language </a:t>
            </a:r>
          </a:p>
          <a:p>
            <a:pPr algn="l" rtl="0" fontAlgn="base"/>
            <a:endPar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Text Preprocessing: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A method to clean text data and make it ready to use. Ex: Spelling corrections and removing punctuation</a:t>
            </a:r>
          </a:p>
          <a:p>
            <a:pPr algn="l" rtl="0" fontAlgn="base"/>
            <a:endPar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Stop Words: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Words that you want to be ignored or filtered out when processing text. Ex: “No”/</a:t>
            </a:r>
            <a:r>
              <a:rPr lang="en-US" sz="3600" dirty="0">
                <a:solidFill>
                  <a:srgbClr val="000000"/>
                </a:solidFill>
                <a:highlight>
                  <a:srgbClr val="FFFFFF"/>
                </a:highlight>
                <a:latin typeface="Tahoma" panose="020B0604030504040204" pitchFamily="34" charset="0"/>
                <a:ea typeface="Tahoma" panose="020B0604030504040204" pitchFamily="34" charset="0"/>
                <a:cs typeface="Tahoma" panose="020B0604030504040204" pitchFamily="34" charset="0"/>
              </a:rPr>
              <a:t>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“Yes”</a:t>
            </a:r>
          </a:p>
          <a:p>
            <a:pPr algn="l" rtl="0" fontAlgn="base"/>
            <a:endPar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Regular Expression (RegEx):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A sequence of characters that form a search pattern to find a string or set of strings </a:t>
            </a:r>
          </a:p>
          <a:p>
            <a:pPr algn="l" rtl="0" fontAlgn="base"/>
            <a:endPar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Web Scraping: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Code is written to extract data from web pages / websites </a:t>
            </a:r>
          </a:p>
          <a:p>
            <a:pPr algn="l" rtl="0" fontAlgn="base"/>
            <a:endPar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Web Crawling: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Used to index and find web pages based on hyperlinks</a:t>
            </a:r>
          </a:p>
          <a:p>
            <a:pPr algn="l" rtl="0" fontAlgn="base"/>
            <a:endPar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rtl="0" fontAlgn="base"/>
            <a:r>
              <a:rPr lang="en-US" sz="3600" b="1"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Dictionaries: </a:t>
            </a:r>
            <a:r>
              <a:rPr lang="en-US" sz="3600" b="0" i="0" dirty="0">
                <a:solidFill>
                  <a:srgbClr val="000000"/>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A collection that is indexed by keys and does not allow for duplicates </a:t>
            </a:r>
          </a:p>
        </p:txBody>
      </p:sp>
      <p:sp>
        <p:nvSpPr>
          <p:cNvPr id="27" name="Text Box 162"/>
          <p:cNvSpPr txBox="1">
            <a:spLocks noChangeArrowheads="1"/>
          </p:cNvSpPr>
          <p:nvPr/>
        </p:nvSpPr>
        <p:spPr bwMode="auto">
          <a:xfrm>
            <a:off x="420443" y="13597560"/>
            <a:ext cx="12404035" cy="927345"/>
          </a:xfrm>
          <a:prstGeom prst="rect">
            <a:avLst/>
          </a:prstGeom>
          <a:solidFill>
            <a:srgbClr val="5F5F5F"/>
          </a:solidFill>
          <a:ln>
            <a:headEnd/>
            <a:tailEnd/>
          </a:ln>
        </p:spPr>
        <p:style>
          <a:lnRef idx="0">
            <a:schemeClr val="accent6"/>
          </a:lnRef>
          <a:fillRef idx="3">
            <a:schemeClr val="accent6"/>
          </a:fillRef>
          <a:effectRef idx="3">
            <a:schemeClr val="accent6"/>
          </a:effectRef>
          <a:fontRef idx="minor">
            <a:schemeClr val="lt1"/>
          </a:fontRef>
        </p:style>
        <p:txBody>
          <a:bodyPr wrap="square" lIns="95415" tIns="47708" rIns="95415" bIns="47708" anchor="t">
            <a:spAutoFit/>
          </a:bodyPr>
          <a:lstStyle/>
          <a:p>
            <a:pPr algn="ctr"/>
            <a:r>
              <a:rPr lang="en-US" sz="5400" b="1" dirty="0">
                <a:solidFill>
                  <a:schemeClr val="bg1"/>
                </a:solidFill>
                <a:latin typeface="Cambria"/>
                <a:ea typeface="Tahoma"/>
                <a:cs typeface="Tahoma"/>
              </a:rPr>
              <a:t>Objective</a:t>
            </a:r>
            <a:endParaRPr lang="en-US" sz="5400" b="1" dirty="0">
              <a:solidFill>
                <a:schemeClr val="bg1"/>
              </a:solidFill>
              <a:latin typeface="Cambria" panose="02040503050406030204" pitchFamily="18" charset="0"/>
              <a:ea typeface="Tahoma" panose="020B0604030504040204" pitchFamily="34" charset="0"/>
              <a:cs typeface="Tahoma" panose="020B0604030504040204" pitchFamily="34" charset="0"/>
            </a:endParaRPr>
          </a:p>
        </p:txBody>
      </p:sp>
      <p:sp>
        <p:nvSpPr>
          <p:cNvPr id="30" name="Text Box 165"/>
          <p:cNvSpPr txBox="1">
            <a:spLocks noChangeArrowheads="1"/>
          </p:cNvSpPr>
          <p:nvPr/>
        </p:nvSpPr>
        <p:spPr bwMode="auto">
          <a:xfrm>
            <a:off x="31114058" y="8474021"/>
            <a:ext cx="12404035" cy="923330"/>
          </a:xfrm>
          <a:prstGeom prst="rect">
            <a:avLst/>
          </a:prstGeom>
          <a:solidFill>
            <a:srgbClr val="5F5F5F"/>
          </a:solidFill>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5400" b="1" dirty="0">
                <a:solidFill>
                  <a:schemeClr val="bg1"/>
                </a:solidFill>
                <a:latin typeface="Cambria" panose="02040503050406030204" pitchFamily="18" charset="0"/>
                <a:ea typeface="Tahoma" panose="020B0604030504040204" pitchFamily="34" charset="0"/>
                <a:cs typeface="Tahoma" panose="020B0604030504040204" pitchFamily="34" charset="0"/>
              </a:rPr>
              <a:t>Implementation Details</a:t>
            </a:r>
          </a:p>
        </p:txBody>
      </p:sp>
      <p:sp>
        <p:nvSpPr>
          <p:cNvPr id="31" name="Text Box 166"/>
          <p:cNvSpPr txBox="1">
            <a:spLocks noChangeArrowheads="1"/>
          </p:cNvSpPr>
          <p:nvPr/>
        </p:nvSpPr>
        <p:spPr bwMode="auto">
          <a:xfrm>
            <a:off x="31135588" y="29506098"/>
            <a:ext cx="12404035" cy="898066"/>
          </a:xfrm>
          <a:prstGeom prst="rect">
            <a:avLst/>
          </a:prstGeom>
          <a:solidFill>
            <a:srgbClr val="5F5F5F"/>
          </a:solidFill>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5236" b="1" dirty="0">
                <a:solidFill>
                  <a:schemeClr val="bg1"/>
                </a:solidFill>
                <a:latin typeface="Cambria" panose="02040503050406030204" pitchFamily="18" charset="0"/>
                <a:ea typeface="Tahoma" panose="020B0604030504040204" pitchFamily="34" charset="0"/>
                <a:cs typeface="Tahoma" panose="020B0604030504040204" pitchFamily="34" charset="0"/>
              </a:rPr>
              <a:t>Summary &amp; Future Work</a:t>
            </a:r>
          </a:p>
        </p:txBody>
      </p:sp>
      <p:sp>
        <p:nvSpPr>
          <p:cNvPr id="32" name="Text Box 167"/>
          <p:cNvSpPr txBox="1">
            <a:spLocks noChangeArrowheads="1"/>
          </p:cNvSpPr>
          <p:nvPr/>
        </p:nvSpPr>
        <p:spPr bwMode="auto">
          <a:xfrm>
            <a:off x="31114058" y="38744512"/>
            <a:ext cx="12404035" cy="923330"/>
          </a:xfrm>
          <a:prstGeom prst="rect">
            <a:avLst/>
          </a:prstGeom>
          <a:solidFill>
            <a:srgbClr val="5F5F5F"/>
          </a:solidFill>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5400" b="1" dirty="0">
                <a:solidFill>
                  <a:schemeClr val="bg1"/>
                </a:solidFill>
                <a:latin typeface="Cambria" panose="02040503050406030204" pitchFamily="18" charset="0"/>
                <a:ea typeface="Tahoma" panose="020B0604030504040204" pitchFamily="34" charset="0"/>
                <a:cs typeface="Tahoma" panose="020B0604030504040204" pitchFamily="34" charset="0"/>
              </a:rPr>
              <a:t>Acknowledgements</a:t>
            </a:r>
          </a:p>
        </p:txBody>
      </p:sp>
      <p:sp>
        <p:nvSpPr>
          <p:cNvPr id="36" name="TextBox 35">
            <a:extLst>
              <a:ext uri="{FF2B5EF4-FFF2-40B4-BE49-F238E27FC236}">
                <a16:creationId xmlns:a16="http://schemas.microsoft.com/office/drawing/2014/main" id="{981D72CC-59B4-4594-85C5-60A5200DF481}"/>
              </a:ext>
            </a:extLst>
          </p:cNvPr>
          <p:cNvSpPr txBox="1"/>
          <p:nvPr/>
        </p:nvSpPr>
        <p:spPr>
          <a:xfrm>
            <a:off x="603477" y="4953883"/>
            <a:ext cx="42611518" cy="3046988"/>
          </a:xfrm>
          <a:prstGeom prst="rect">
            <a:avLst/>
          </a:prstGeom>
          <a:noFill/>
        </p:spPr>
        <p:txBody>
          <a:bodyPr wrap="square" rtlCol="0">
            <a:spAutoFit/>
          </a:bodyPr>
          <a:lstStyle/>
          <a:p>
            <a:pPr defTabSz="446919"/>
            <a:r>
              <a:rPr lang="en-US" sz="6400" b="1" spc="312" dirty="0">
                <a:latin typeface="Tahoma" panose="020B0604030504040204" pitchFamily="34" charset="0"/>
                <a:ea typeface="Tahoma" panose="020B0604030504040204" pitchFamily="34" charset="0"/>
                <a:cs typeface="Tahoma" panose="020B0604030504040204" pitchFamily="34" charset="0"/>
              </a:rPr>
              <a:t>Kolby Kinkade</a:t>
            </a:r>
          </a:p>
          <a:p>
            <a:pPr defTabSz="446919"/>
            <a:r>
              <a:rPr lang="en-US" sz="6400" b="1" spc="312" dirty="0">
                <a:latin typeface="Tahoma" panose="020B0604030504040204" pitchFamily="34" charset="0"/>
                <a:ea typeface="Tahoma" panose="020B0604030504040204" pitchFamily="34" charset="0"/>
                <a:cs typeface="Tahoma" panose="020B0604030504040204" pitchFamily="34" charset="0"/>
              </a:rPr>
              <a:t>Mentor: Dr. Ridwan Noel</a:t>
            </a:r>
          </a:p>
          <a:p>
            <a:pPr defTabSz="446919"/>
            <a:r>
              <a:rPr lang="en-US" sz="6400" b="1" spc="312" dirty="0">
                <a:latin typeface="Tahoma" panose="020B0604030504040204" pitchFamily="34" charset="0"/>
                <a:ea typeface="Tahoma" panose="020B0604030504040204" pitchFamily="34" charset="0"/>
                <a:cs typeface="Tahoma" panose="020B0604030504040204" pitchFamily="34" charset="0"/>
              </a:rPr>
              <a:t>Department of Math, Computer Science, and Data Science</a:t>
            </a:r>
          </a:p>
        </p:txBody>
      </p:sp>
      <p:sp>
        <p:nvSpPr>
          <p:cNvPr id="23" name="Text Box 152"/>
          <p:cNvSpPr txBox="1">
            <a:spLocks noChangeArrowheads="1"/>
          </p:cNvSpPr>
          <p:nvPr/>
        </p:nvSpPr>
        <p:spPr bwMode="auto">
          <a:xfrm>
            <a:off x="31135585" y="39868889"/>
            <a:ext cx="12404035" cy="2878035"/>
          </a:xfrm>
          <a:prstGeom prst="rect">
            <a:avLst/>
          </a:prstGeom>
          <a:noFill/>
          <a:ln w="76200">
            <a:solidFill>
              <a:srgbClr val="FFCC00"/>
            </a:solidFill>
            <a:headEnd/>
            <a:tailEnd/>
          </a:ln>
        </p:spPr>
        <p:style>
          <a:lnRef idx="2">
            <a:schemeClr val="accent2"/>
          </a:lnRef>
          <a:fillRef idx="1">
            <a:schemeClr val="lt1"/>
          </a:fillRef>
          <a:effectRef idx="0">
            <a:schemeClr val="accent2"/>
          </a:effectRef>
          <a:fontRef idx="minor">
            <a:schemeClr val="dk1"/>
          </a:fontRef>
        </p:style>
        <p:txBody>
          <a:bodyPr wrap="square" lIns="166762" tIns="73376" rIns="166762" bIns="73376">
            <a:spAutoFit/>
          </a:bodyPr>
          <a:lstStyle>
            <a:defPPr>
              <a:defRPr lang="en-US"/>
            </a:defPPr>
            <a:lvl1pPr defTabSz="612775">
              <a:defRPr sz="4400">
                <a:solidFill>
                  <a:schemeClr val="tx1"/>
                </a:solidFill>
                <a:latin typeface="Verdana" pitchFamily="34" charset="0"/>
              </a:defRPr>
            </a:lvl1pPr>
          </a:lstStyle>
          <a:p>
            <a:pPr marL="2862023"/>
            <a:r>
              <a:rPr lang="en-US" sz="3600" dirty="0">
                <a:latin typeface="Tahoma" panose="020B0604030504040204" pitchFamily="34" charset="0"/>
                <a:ea typeface="Tahoma" panose="020B0604030504040204" pitchFamily="34" charset="0"/>
                <a:cs typeface="Tahoma" panose="020B0604030504040204" pitchFamily="34" charset="0"/>
              </a:rPr>
              <a:t>This work is funded under the NSF IUSE: HSI Award #1953561, the TLU VPAA Summer Research Fund, and the TLU Department of Math, Computer Science, and Data Science.</a:t>
            </a:r>
          </a:p>
          <a:p>
            <a:pPr marL="2862023"/>
            <a:endParaRPr lang="en-US" sz="3339" dirty="0">
              <a:latin typeface="Tahoma" panose="020B0604030504040204" pitchFamily="34" charset="0"/>
              <a:ea typeface="Tahoma" panose="020B0604030504040204" pitchFamily="34" charset="0"/>
              <a:cs typeface="Tahoma" panose="020B0604030504040204" pitchFamily="34" charset="0"/>
            </a:endParaRPr>
          </a:p>
        </p:txBody>
      </p:sp>
      <p:pic>
        <p:nvPicPr>
          <p:cNvPr id="88" name="Picture 87" descr="Logo&#10;&#10;Description automatically generated">
            <a:extLst>
              <a:ext uri="{FF2B5EF4-FFF2-40B4-BE49-F238E27FC236}">
                <a16:creationId xmlns:a16="http://schemas.microsoft.com/office/drawing/2014/main" id="{2DFA0FEB-B52A-B949-A24D-8B3501A49FB8}"/>
              </a:ext>
            </a:extLst>
          </p:cNvPr>
          <p:cNvPicPr>
            <a:picLocks noChangeAspect="1"/>
          </p:cNvPicPr>
          <p:nvPr/>
        </p:nvPicPr>
        <p:blipFill rotWithShape="1">
          <a:blip r:embed="rId3">
            <a:extLst>
              <a:ext uri="{28A0092B-C50C-407E-A947-70E740481C1C}">
                <a14:useLocalDpi xmlns:a14="http://schemas.microsoft.com/office/drawing/2010/main" val="0"/>
              </a:ext>
            </a:extLst>
          </a:blip>
          <a:srcRect l="53520" t="6517" r="854" b="9949"/>
          <a:stretch/>
        </p:blipFill>
        <p:spPr>
          <a:xfrm>
            <a:off x="31449850" y="40158163"/>
            <a:ext cx="2410169" cy="2430512"/>
          </a:xfrm>
          <a:prstGeom prst="rect">
            <a:avLst/>
          </a:prstGeom>
        </p:spPr>
      </p:pic>
      <p:sp>
        <p:nvSpPr>
          <p:cNvPr id="24" name="Text Box 150">
            <a:extLst>
              <a:ext uri="{FF2B5EF4-FFF2-40B4-BE49-F238E27FC236}">
                <a16:creationId xmlns:a16="http://schemas.microsoft.com/office/drawing/2014/main" id="{EBDE71B3-FBC1-4CCD-9988-A01308CA22BA}"/>
              </a:ext>
            </a:extLst>
          </p:cNvPr>
          <p:cNvSpPr txBox="1">
            <a:spLocks noChangeArrowheads="1"/>
          </p:cNvSpPr>
          <p:nvPr/>
        </p:nvSpPr>
        <p:spPr bwMode="auto">
          <a:xfrm>
            <a:off x="420441" y="14786488"/>
            <a:ext cx="12404035" cy="6242161"/>
          </a:xfrm>
          <a:prstGeom prst="rect">
            <a:avLst/>
          </a:prstGeom>
          <a:ln w="76200">
            <a:solidFill>
              <a:srgbClr val="FECE00"/>
            </a:solidFill>
            <a:headEnd/>
            <a:tailEnd/>
          </a:ln>
        </p:spPr>
        <p:style>
          <a:lnRef idx="2">
            <a:schemeClr val="accent2"/>
          </a:lnRef>
          <a:fillRef idx="1">
            <a:schemeClr val="lt1"/>
          </a:fillRef>
          <a:effectRef idx="0">
            <a:schemeClr val="accent2"/>
          </a:effectRef>
          <a:fontRef idx="minor">
            <a:schemeClr val="dk1"/>
          </a:fontRef>
        </p:style>
        <p:txBody>
          <a:bodyPr wrap="square" lIns="166762" tIns="73376" rIns="166762" bIns="73376" anchor="t">
            <a:spAutoFit/>
          </a:bodyPr>
          <a:lstStyle>
            <a:defPPr>
              <a:defRPr lang="en-US"/>
            </a:defPPr>
            <a:lvl1pPr defTabSz="612775">
              <a:defRPr sz="4400">
                <a:solidFill>
                  <a:schemeClr val="tx1"/>
                </a:solidFill>
                <a:latin typeface="Verdana" pitchFamily="34" charset="0"/>
              </a:defRPr>
            </a:lvl1pPr>
          </a:lstStyle>
          <a:p>
            <a:r>
              <a:rPr lang="en-US" sz="3600" dirty="0">
                <a:latin typeface="Tahoma" panose="020B0604030504040204" pitchFamily="34" charset="0"/>
                <a:ea typeface="Tahoma" panose="020B0604030504040204" pitchFamily="34" charset="0"/>
                <a:cs typeface="Tahoma" panose="020B0604030504040204" pitchFamily="34" charset="0"/>
              </a:rPr>
              <a:t>The motivation for this project stemmed from my interest in music and the growing influence that AI and chatbots have on our society. In recent years, AI has grown rapidly and become a common factor in most people’s lives. People use it for everything stemming from asking for its opinion (Siri and Alexa) to solving problems 	Chat GPT and Gemini). Similarly, people listen to music all the time and often look for new songs to listen to. This project aims to bridge this gap by recommending albums and songs to users based on their preferences and a predefined set of rules that the chatbot must follow. </a:t>
            </a:r>
          </a:p>
        </p:txBody>
      </p:sp>
      <p:sp>
        <p:nvSpPr>
          <p:cNvPr id="28" name="Text Box 162">
            <a:extLst>
              <a:ext uri="{FF2B5EF4-FFF2-40B4-BE49-F238E27FC236}">
                <a16:creationId xmlns:a16="http://schemas.microsoft.com/office/drawing/2014/main" id="{D279A295-EE6B-42FB-995D-EE51B1A4F847}"/>
              </a:ext>
            </a:extLst>
          </p:cNvPr>
          <p:cNvSpPr txBox="1">
            <a:spLocks noChangeArrowheads="1"/>
          </p:cNvSpPr>
          <p:nvPr/>
        </p:nvSpPr>
        <p:spPr bwMode="auto">
          <a:xfrm>
            <a:off x="351577" y="21394641"/>
            <a:ext cx="12404035" cy="927345"/>
          </a:xfrm>
          <a:prstGeom prst="rect">
            <a:avLst/>
          </a:prstGeom>
          <a:solidFill>
            <a:srgbClr val="5F5F5F"/>
          </a:solidFill>
          <a:ln>
            <a:headEnd/>
            <a:tailEnd/>
          </a:ln>
        </p:spPr>
        <p:style>
          <a:lnRef idx="0">
            <a:schemeClr val="accent6"/>
          </a:lnRef>
          <a:fillRef idx="3">
            <a:schemeClr val="accent6"/>
          </a:fillRef>
          <a:effectRef idx="3">
            <a:schemeClr val="accent6"/>
          </a:effectRef>
          <a:fontRef idx="minor">
            <a:schemeClr val="lt1"/>
          </a:fontRef>
        </p:style>
        <p:txBody>
          <a:bodyPr wrap="square" lIns="95415" tIns="47708" rIns="95415" bIns="47708" anchor="t">
            <a:spAutoFit/>
          </a:bodyPr>
          <a:lstStyle/>
          <a:p>
            <a:pPr algn="ctr"/>
            <a:r>
              <a:rPr lang="en-US" sz="5400" b="1" dirty="0">
                <a:solidFill>
                  <a:schemeClr val="bg1"/>
                </a:solidFill>
                <a:latin typeface="Cambria"/>
                <a:ea typeface="Tahoma"/>
                <a:cs typeface="Tahoma"/>
              </a:rPr>
              <a:t>Background</a:t>
            </a:r>
            <a:endParaRPr lang="en-US" sz="5400" b="1" dirty="0">
              <a:solidFill>
                <a:schemeClr val="bg1"/>
              </a:solidFill>
              <a:latin typeface="Cambria" panose="02040503050406030204" pitchFamily="18" charset="0"/>
              <a:ea typeface="Tahoma" panose="020B0604030504040204" pitchFamily="34" charset="0"/>
              <a:cs typeface="Tahoma" panose="020B0604030504040204" pitchFamily="34" charset="0"/>
            </a:endParaRPr>
          </a:p>
        </p:txBody>
      </p:sp>
      <p:pic>
        <p:nvPicPr>
          <p:cNvPr id="12" name="Picture 11" descr="Logo, company name&#10;&#10;Description automatically generated">
            <a:extLst>
              <a:ext uri="{FF2B5EF4-FFF2-40B4-BE49-F238E27FC236}">
                <a16:creationId xmlns:a16="http://schemas.microsoft.com/office/drawing/2014/main" id="{80496FF4-A0E8-C048-89CE-D4DB9DF87297}"/>
              </a:ext>
            </a:extLst>
          </p:cNvPr>
          <p:cNvPicPr>
            <a:picLocks noChangeAspect="1"/>
          </p:cNvPicPr>
          <p:nvPr/>
        </p:nvPicPr>
        <p:blipFill rotWithShape="1">
          <a:blip r:embed="rId4">
            <a:extLst>
              <a:ext uri="{28A0092B-C50C-407E-A947-70E740481C1C}">
                <a14:useLocalDpi xmlns:a14="http://schemas.microsoft.com/office/drawing/2010/main" val="0"/>
              </a:ext>
            </a:extLst>
          </a:blip>
          <a:srcRect l="15405" t="17654" r="14817" b="22270"/>
          <a:stretch/>
        </p:blipFill>
        <p:spPr>
          <a:xfrm>
            <a:off x="36941760" y="552105"/>
            <a:ext cx="6201020" cy="2802897"/>
          </a:xfrm>
          <a:prstGeom prst="rect">
            <a:avLst/>
          </a:prstGeom>
        </p:spPr>
      </p:pic>
      <p:sp>
        <p:nvSpPr>
          <p:cNvPr id="29" name="Text Box 164"/>
          <p:cNvSpPr txBox="1">
            <a:spLocks noChangeArrowheads="1"/>
          </p:cNvSpPr>
          <p:nvPr/>
        </p:nvSpPr>
        <p:spPr bwMode="auto">
          <a:xfrm>
            <a:off x="13119652" y="8431808"/>
            <a:ext cx="17651895" cy="923330"/>
          </a:xfrm>
          <a:prstGeom prst="rect">
            <a:avLst/>
          </a:prstGeom>
          <a:solidFill>
            <a:srgbClr val="5F5F5F"/>
          </a:solidFill>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sz="5400" b="1" dirty="0">
                <a:solidFill>
                  <a:schemeClr val="bg1"/>
                </a:solidFill>
                <a:latin typeface="Cambria" panose="02040503050406030204" pitchFamily="18" charset="0"/>
                <a:ea typeface="Tahoma" panose="020B0604030504040204" pitchFamily="34" charset="0"/>
                <a:cs typeface="Tahoma" panose="020B0604030504040204" pitchFamily="34" charset="0"/>
              </a:rPr>
              <a:t>Implementation</a:t>
            </a:r>
          </a:p>
        </p:txBody>
      </p:sp>
      <p:sp>
        <p:nvSpPr>
          <p:cNvPr id="19" name="Text Box 162">
            <a:extLst>
              <a:ext uri="{FF2B5EF4-FFF2-40B4-BE49-F238E27FC236}">
                <a16:creationId xmlns:a16="http://schemas.microsoft.com/office/drawing/2014/main" id="{9E7C800F-1A92-7C3C-3368-5EDEAAB2C418}"/>
              </a:ext>
            </a:extLst>
          </p:cNvPr>
          <p:cNvSpPr txBox="1">
            <a:spLocks noChangeArrowheads="1"/>
          </p:cNvSpPr>
          <p:nvPr/>
        </p:nvSpPr>
        <p:spPr bwMode="auto">
          <a:xfrm>
            <a:off x="420443" y="8474642"/>
            <a:ext cx="12404035" cy="927345"/>
          </a:xfrm>
          <a:prstGeom prst="rect">
            <a:avLst/>
          </a:prstGeom>
          <a:solidFill>
            <a:srgbClr val="5F5F5F"/>
          </a:solidFill>
          <a:ln>
            <a:headEnd/>
            <a:tailEnd/>
          </a:ln>
        </p:spPr>
        <p:style>
          <a:lnRef idx="0">
            <a:schemeClr val="accent6"/>
          </a:lnRef>
          <a:fillRef idx="3">
            <a:schemeClr val="accent6"/>
          </a:fillRef>
          <a:effectRef idx="3">
            <a:schemeClr val="accent6"/>
          </a:effectRef>
          <a:fontRef idx="minor">
            <a:schemeClr val="lt1"/>
          </a:fontRef>
        </p:style>
        <p:txBody>
          <a:bodyPr wrap="square" lIns="95415" tIns="47708" rIns="95415" bIns="47708" anchor="t">
            <a:spAutoFit/>
          </a:bodyPr>
          <a:lstStyle/>
          <a:p>
            <a:pPr algn="ctr"/>
            <a:r>
              <a:rPr lang="en-US" sz="5400" b="1" dirty="0">
                <a:solidFill>
                  <a:schemeClr val="bg1"/>
                </a:solidFill>
                <a:latin typeface="Cambria"/>
                <a:ea typeface="Tahoma"/>
                <a:cs typeface="Tahoma"/>
              </a:rPr>
              <a:t>Introduction</a:t>
            </a:r>
            <a:endParaRPr lang="en-US" sz="5400" b="1" dirty="0">
              <a:solidFill>
                <a:schemeClr val="bg1"/>
              </a:solidFill>
              <a:latin typeface="Cambria" panose="02040503050406030204" pitchFamily="18" charset="0"/>
              <a:ea typeface="Tahoma" panose="020B0604030504040204" pitchFamily="34" charset="0"/>
              <a:cs typeface="Tahoma" panose="020B0604030504040204" pitchFamily="34" charset="0"/>
            </a:endParaRPr>
          </a:p>
        </p:txBody>
      </p:sp>
      <p:sp>
        <p:nvSpPr>
          <p:cNvPr id="37" name="Text Box 150">
            <a:extLst>
              <a:ext uri="{FF2B5EF4-FFF2-40B4-BE49-F238E27FC236}">
                <a16:creationId xmlns:a16="http://schemas.microsoft.com/office/drawing/2014/main" id="{44368334-0CD2-60A0-873E-AAF03C65303C}"/>
              </a:ext>
            </a:extLst>
          </p:cNvPr>
          <p:cNvSpPr txBox="1">
            <a:spLocks noChangeArrowheads="1"/>
          </p:cNvSpPr>
          <p:nvPr/>
        </p:nvSpPr>
        <p:spPr bwMode="auto">
          <a:xfrm>
            <a:off x="435191" y="9643829"/>
            <a:ext cx="12404035" cy="3472172"/>
          </a:xfrm>
          <a:prstGeom prst="rect">
            <a:avLst/>
          </a:prstGeom>
          <a:ln w="76200">
            <a:solidFill>
              <a:srgbClr val="FECE00"/>
            </a:solidFill>
            <a:headEnd/>
            <a:tailEnd/>
          </a:ln>
        </p:spPr>
        <p:style>
          <a:lnRef idx="2">
            <a:schemeClr val="accent2"/>
          </a:lnRef>
          <a:fillRef idx="1">
            <a:schemeClr val="lt1"/>
          </a:fillRef>
          <a:effectRef idx="0">
            <a:schemeClr val="accent2"/>
          </a:effectRef>
          <a:fontRef idx="minor">
            <a:schemeClr val="dk1"/>
          </a:fontRef>
        </p:style>
        <p:txBody>
          <a:bodyPr wrap="square" lIns="166762" tIns="73376" rIns="166762" bIns="73376" anchor="t">
            <a:spAutoFit/>
          </a:bodyPr>
          <a:lstStyle>
            <a:defPPr>
              <a:defRPr lang="en-US"/>
            </a:defPPr>
            <a:lvl1pPr defTabSz="612775">
              <a:defRPr sz="4400">
                <a:solidFill>
                  <a:schemeClr val="tx1"/>
                </a:solidFill>
                <a:latin typeface="Verdana" pitchFamily="34" charset="0"/>
              </a:defRPr>
            </a:lvl1pPr>
          </a:lstStyle>
          <a:p>
            <a:r>
              <a:rPr lang="en-US" sz="3600" dirty="0">
                <a:latin typeface="Tahoma" panose="020B0604030504040204" pitchFamily="34" charset="0"/>
                <a:ea typeface="Tahoma" panose="020B0604030504040204" pitchFamily="34" charset="0"/>
                <a:cs typeface="Tahoma" panose="020B0604030504040204" pitchFamily="34" charset="0"/>
              </a:rPr>
              <a:t>In this project, a rule-based chatbot was developed that recommends music to users based on their preferences. The user can choose from five genres: Rock, Country, Pop, Hip Hop, and Jazz and can choose to receive albums as a recommendation or individual songs. They are also able to specify the decade they would like the music to be from. </a:t>
            </a:r>
          </a:p>
        </p:txBody>
      </p:sp>
      <p:sp>
        <p:nvSpPr>
          <p:cNvPr id="38" name="TextBox 37">
            <a:extLst>
              <a:ext uri="{FF2B5EF4-FFF2-40B4-BE49-F238E27FC236}">
                <a16:creationId xmlns:a16="http://schemas.microsoft.com/office/drawing/2014/main" id="{B88AEDE6-30D2-C119-AA47-2CB169B78EBA}"/>
              </a:ext>
            </a:extLst>
          </p:cNvPr>
          <p:cNvSpPr txBox="1"/>
          <p:nvPr/>
        </p:nvSpPr>
        <p:spPr>
          <a:xfrm>
            <a:off x="14752669" y="24710885"/>
            <a:ext cx="14666798" cy="1204343"/>
          </a:xfrm>
          <a:prstGeom prst="rect">
            <a:avLst/>
          </a:prstGeom>
          <a:noFill/>
          <a:ln>
            <a:solidFill>
              <a:schemeClr val="tx1">
                <a:lumMod val="95000"/>
                <a:lumOff val="5000"/>
              </a:schemeClr>
            </a:solidFill>
          </a:ln>
        </p:spPr>
        <p:txBody>
          <a:bodyPr rot="0" spcFirstLastPara="0" vertOverflow="overflow" horzOverflow="overflow" vert="horz" wrap="square" lIns="95415" tIns="47708" rIns="95415" bIns="47708" numCol="1" spcCol="0" rtlCol="0" fromWordArt="0" anchor="t" anchorCtr="0" forceAA="0" compatLnSpc="1">
            <a:prstTxWarp prst="textNoShape">
              <a:avLst/>
            </a:prstTxWarp>
            <a:spAutoFit/>
          </a:bodyPr>
          <a:lstStyle/>
          <a:p>
            <a:pPr algn="ctr"/>
            <a:r>
              <a:rPr lang="en-US" sz="3600" dirty="0">
                <a:latin typeface="Tahoma" panose="020B0604030504040204" pitchFamily="34" charset="0"/>
                <a:ea typeface="Tahoma" panose="020B0604030504040204" pitchFamily="34" charset="0"/>
                <a:cs typeface="Tahoma" panose="020B0604030504040204" pitchFamily="34" charset="0"/>
              </a:rPr>
              <a:t>Images 1 – 6 show normal functionality of the chatbot by recommending songs or albums based on the user input.</a:t>
            </a:r>
          </a:p>
        </p:txBody>
      </p:sp>
      <p:sp>
        <p:nvSpPr>
          <p:cNvPr id="39" name="TextBox 38">
            <a:extLst>
              <a:ext uri="{FF2B5EF4-FFF2-40B4-BE49-F238E27FC236}">
                <a16:creationId xmlns:a16="http://schemas.microsoft.com/office/drawing/2014/main" id="{9FE7F04B-CFCB-0668-5693-2BE81C167373}"/>
              </a:ext>
            </a:extLst>
          </p:cNvPr>
          <p:cNvSpPr txBox="1"/>
          <p:nvPr/>
        </p:nvSpPr>
        <p:spPr>
          <a:xfrm>
            <a:off x="21967446" y="33385186"/>
            <a:ext cx="7496160" cy="1204343"/>
          </a:xfrm>
          <a:prstGeom prst="rect">
            <a:avLst/>
          </a:prstGeom>
          <a:noFill/>
          <a:ln>
            <a:solidFill>
              <a:schemeClr val="tx1">
                <a:lumMod val="95000"/>
                <a:lumOff val="5000"/>
              </a:schemeClr>
            </a:solidFill>
          </a:ln>
        </p:spPr>
        <p:txBody>
          <a:bodyPr rot="0" spcFirstLastPara="0" vertOverflow="overflow" horzOverflow="overflow" vert="horz" wrap="square" lIns="95415" tIns="47708" rIns="95415" bIns="47708" numCol="1" spcCol="0" rtlCol="0" fromWordArt="0" anchor="t" anchorCtr="0" forceAA="0" compatLnSpc="1">
            <a:prstTxWarp prst="textNoShape">
              <a:avLst/>
            </a:prstTxWarp>
            <a:spAutoFit/>
          </a:bodyPr>
          <a:lstStyle/>
          <a:p>
            <a:pPr algn="ctr"/>
            <a:r>
              <a:rPr lang="en-US" sz="3600" dirty="0">
                <a:latin typeface="Tahoma"/>
                <a:ea typeface="Tahoma"/>
                <a:cs typeface="Calibri"/>
              </a:rPr>
              <a:t>Images 8 and 9 display the extra features included with the chatbot.</a:t>
            </a:r>
            <a:endParaRPr lang="en-US" sz="3600" dirty="0">
              <a:cs typeface="Calibri"/>
            </a:endParaRPr>
          </a:p>
        </p:txBody>
      </p:sp>
      <p:sp>
        <p:nvSpPr>
          <p:cNvPr id="40" name="TextBox 39">
            <a:extLst>
              <a:ext uri="{FF2B5EF4-FFF2-40B4-BE49-F238E27FC236}">
                <a16:creationId xmlns:a16="http://schemas.microsoft.com/office/drawing/2014/main" id="{35BF6F31-36D1-031C-0F19-951E93298F30}"/>
              </a:ext>
            </a:extLst>
          </p:cNvPr>
          <p:cNvSpPr txBox="1"/>
          <p:nvPr/>
        </p:nvSpPr>
        <p:spPr>
          <a:xfrm>
            <a:off x="13641553" y="33516377"/>
            <a:ext cx="7159275" cy="1758341"/>
          </a:xfrm>
          <a:prstGeom prst="rect">
            <a:avLst/>
          </a:prstGeom>
          <a:noFill/>
          <a:ln>
            <a:solidFill>
              <a:schemeClr val="tx1">
                <a:lumMod val="95000"/>
                <a:lumOff val="5000"/>
              </a:schemeClr>
            </a:solidFill>
          </a:ln>
        </p:spPr>
        <p:txBody>
          <a:bodyPr rot="0" spcFirstLastPara="0" vertOverflow="overflow" horzOverflow="overflow" vert="horz" wrap="square" lIns="95415" tIns="47708" rIns="95415" bIns="47708" numCol="1" spcCol="0" rtlCol="0" fromWordArt="0" anchor="t" anchorCtr="0" forceAA="0" compatLnSpc="1">
            <a:prstTxWarp prst="textNoShape">
              <a:avLst/>
            </a:prstTxWarp>
            <a:spAutoFit/>
          </a:bodyPr>
          <a:lstStyle/>
          <a:p>
            <a:pPr algn="ctr"/>
            <a:r>
              <a:rPr lang="en-US" sz="3600" dirty="0">
                <a:latin typeface="Tahoma"/>
                <a:ea typeface="Tahoma"/>
                <a:cs typeface="Calibri"/>
              </a:rPr>
              <a:t>Image 7 displays the spellchecker feature handling misspelled words.</a:t>
            </a:r>
            <a:endParaRPr lang="en-US" sz="3600" dirty="0">
              <a:cs typeface="Calibri"/>
            </a:endParaRPr>
          </a:p>
        </p:txBody>
      </p:sp>
      <p:pic>
        <p:nvPicPr>
          <p:cNvPr id="1028" name="Picture 4">
            <a:extLst>
              <a:ext uri="{FF2B5EF4-FFF2-40B4-BE49-F238E27FC236}">
                <a16:creationId xmlns:a16="http://schemas.microsoft.com/office/drawing/2014/main" id="{323DF87E-75A6-D056-2896-BBB509AD1C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41553" y="9952014"/>
            <a:ext cx="5432895" cy="7157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379BD09-FBC5-E276-5F5C-CFAA97603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4873" y="9952014"/>
            <a:ext cx="5432895" cy="7157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E5299FC-5ECC-C8B1-C684-3EA1E4807F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941" y="9951866"/>
            <a:ext cx="5432896" cy="70289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01E25CA-0370-5AC9-3BA1-ACD064B4854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41553" y="17340322"/>
            <a:ext cx="5432895" cy="715772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55EB2A3-6394-2F14-8829-F0FE975F48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69621" y="17338867"/>
            <a:ext cx="5432895" cy="71577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C721DE2-B138-1BAE-33EA-0EB2A162D7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70583" y="17338866"/>
            <a:ext cx="5432895" cy="715772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9B096D4A-E901-78FB-7D74-90700C7BD7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04742" y="26128069"/>
            <a:ext cx="5432895" cy="715291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ACDBE366-AA13-4749-2CDB-582F08ACA12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45598" y="26142112"/>
            <a:ext cx="3817455" cy="30713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5BB3119D-37C3-6DAD-F861-DDEF5C7A99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952256" y="29440395"/>
            <a:ext cx="6497053" cy="361861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DEEE3F1-1CD7-F5E0-7D39-7C28DA1E91B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485912" y="35992459"/>
            <a:ext cx="5486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C7696E8A-B33E-1991-B654-0F164496F90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02398" y="36635396"/>
            <a:ext cx="5486399" cy="229552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6A97F655-8832-0919-EC8A-3746464CA46B}"/>
              </a:ext>
            </a:extLst>
          </p:cNvPr>
          <p:cNvSpPr txBox="1"/>
          <p:nvPr/>
        </p:nvSpPr>
        <p:spPr>
          <a:xfrm>
            <a:off x="16255636" y="39998132"/>
            <a:ext cx="11379923" cy="1204343"/>
          </a:xfrm>
          <a:prstGeom prst="rect">
            <a:avLst/>
          </a:prstGeom>
          <a:noFill/>
          <a:ln>
            <a:solidFill>
              <a:schemeClr val="tx1">
                <a:lumMod val="95000"/>
                <a:lumOff val="5000"/>
              </a:schemeClr>
            </a:solidFill>
          </a:ln>
        </p:spPr>
        <p:txBody>
          <a:bodyPr rot="0" spcFirstLastPara="0" vertOverflow="overflow" horzOverflow="overflow" vert="horz" wrap="square" lIns="95415" tIns="47708" rIns="95415" bIns="47708" numCol="1" spcCol="0" rtlCol="0" fromWordArt="0" anchor="t" anchorCtr="0" forceAA="0" compatLnSpc="1">
            <a:prstTxWarp prst="textNoShape">
              <a:avLst/>
            </a:prstTxWarp>
            <a:spAutoFit/>
          </a:bodyPr>
          <a:lstStyle/>
          <a:p>
            <a:pPr algn="ctr"/>
            <a:r>
              <a:rPr lang="en-US" sz="3600" dirty="0">
                <a:latin typeface="Tahoma"/>
                <a:ea typeface="Tahoma"/>
                <a:cs typeface="Calibri"/>
              </a:rPr>
              <a:t>Images 10 – 12 show error handling done by the chatbot.</a:t>
            </a:r>
            <a:endParaRPr lang="en-US" sz="3600" dirty="0">
              <a:cs typeface="Calibri"/>
            </a:endParaRPr>
          </a:p>
        </p:txBody>
      </p:sp>
      <p:pic>
        <p:nvPicPr>
          <p:cNvPr id="3" name="Picture 2">
            <a:extLst>
              <a:ext uri="{FF2B5EF4-FFF2-40B4-BE49-F238E27FC236}">
                <a16:creationId xmlns:a16="http://schemas.microsoft.com/office/drawing/2014/main" id="{7A908325-74D9-7F18-458A-0A12D0E23BE0}"/>
              </a:ext>
            </a:extLst>
          </p:cNvPr>
          <p:cNvPicPr>
            <a:picLocks noChangeAspect="1"/>
          </p:cNvPicPr>
          <p:nvPr/>
        </p:nvPicPr>
        <p:blipFill>
          <a:blip r:embed="rId16"/>
          <a:stretch>
            <a:fillRect/>
          </a:stretch>
        </p:blipFill>
        <p:spPr>
          <a:xfrm>
            <a:off x="25058109" y="36635396"/>
            <a:ext cx="5487166" cy="2410161"/>
          </a:xfrm>
          <a:prstGeom prst="rect">
            <a:avLst/>
          </a:prstGeom>
        </p:spPr>
      </p:pic>
    </p:spTree>
    <p:extLst>
      <p:ext uri="{BB962C8B-B14F-4D97-AF65-F5344CB8AC3E}">
        <p14:creationId xmlns:p14="http://schemas.microsoft.com/office/powerpoint/2010/main" val="1844834261"/>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C3BACD5CA9AC408B42F96C78F0E771" ma:contentTypeVersion="13" ma:contentTypeDescription="Create a new document." ma:contentTypeScope="" ma:versionID="c5a5b66abb8148f5af695d0a813b4b39">
  <xsd:schema xmlns:xsd="http://www.w3.org/2001/XMLSchema" xmlns:xs="http://www.w3.org/2001/XMLSchema" xmlns:p="http://schemas.microsoft.com/office/2006/metadata/properties" xmlns:ns2="3083fe1d-60cb-410b-8223-97af70ef5f93" xmlns:ns3="58439a49-449d-4ed5-b88d-d32953d42bb7" targetNamespace="http://schemas.microsoft.com/office/2006/metadata/properties" ma:root="true" ma:fieldsID="df4e1280c5d535e2535a101d1d2c2b70" ns2:_="" ns3:_="">
    <xsd:import namespace="3083fe1d-60cb-410b-8223-97af70ef5f93"/>
    <xsd:import namespace="58439a49-449d-4ed5-b88d-d32953d42bb7"/>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83fe1d-60cb-410b-8223-97af70ef5f93"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4f1a8466-2509-4ed9-a32c-50715af678f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439a49-449d-4ed5-b88d-d32953d42bb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2488a8e-ecf5-4048-b56d-22377c4479d3}" ma:internalName="TaxCatchAll" ma:showField="CatchAllData" ma:web="58439a49-449d-4ed5-b88d-d32953d42bb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083fe1d-60cb-410b-8223-97af70ef5f93">
      <Terms xmlns="http://schemas.microsoft.com/office/infopath/2007/PartnerControls"/>
    </lcf76f155ced4ddcb4097134ff3c332f>
    <TaxCatchAll xmlns="58439a49-449d-4ed5-b88d-d32953d42bb7" xsi:nil="true"/>
  </documentManagement>
</p:properties>
</file>

<file path=customXml/itemProps1.xml><?xml version="1.0" encoding="utf-8"?>
<ds:datastoreItem xmlns:ds="http://schemas.openxmlformats.org/officeDocument/2006/customXml" ds:itemID="{EB1FC919-0F70-4C48-BE83-87E85B274D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83fe1d-60cb-410b-8223-97af70ef5f93"/>
    <ds:schemaRef ds:uri="58439a49-449d-4ed5-b88d-d32953d42b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2551D3-A9FE-4EA5-A0DF-40216BA886E2}">
  <ds:schemaRefs>
    <ds:schemaRef ds:uri="http://schemas.microsoft.com/sharepoint/v3/contenttype/forms"/>
  </ds:schemaRefs>
</ds:datastoreItem>
</file>

<file path=customXml/itemProps3.xml><?xml version="1.0" encoding="utf-8"?>
<ds:datastoreItem xmlns:ds="http://schemas.openxmlformats.org/officeDocument/2006/customXml" ds:itemID="{B0B196A1-E34A-4216-852E-FFD41FE3F6C0}">
  <ds:schemaRefs>
    <ds:schemaRef ds:uri="59d06271-9126-44bc-85d4-27b36c28f47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3083fe1d-60cb-410b-8223-97af70ef5f93"/>
    <ds:schemaRef ds:uri="58439a49-449d-4ed5-b88d-d32953d42bb7"/>
  </ds:schemaRefs>
</ds:datastoreItem>
</file>

<file path=docProps/app.xml><?xml version="1.0" encoding="utf-8"?>
<Properties xmlns="http://schemas.openxmlformats.org/officeDocument/2006/extended-properties" xmlns:vt="http://schemas.openxmlformats.org/officeDocument/2006/docPropsVTypes">
  <Template>Composite</Template>
  <TotalTime>350</TotalTime>
  <Words>836</Words>
  <Application>Microsoft Office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Tahoma</vt:lpstr>
      <vt:lpstr>Wingdings</vt:lpstr>
      <vt:lpstr>Composite</vt:lpstr>
      <vt:lpstr>TuneSage: A Rule-Based Chatbot Using Natural Language Processing for Music Recommendations</vt:lpstr>
    </vt:vector>
  </TitlesOfParts>
  <Company>Texas Lutheran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Toni D Sauncy</dc:creator>
  <cp:lastModifiedBy>Kolby Kinkade</cp:lastModifiedBy>
  <cp:revision>5</cp:revision>
  <dcterms:created xsi:type="dcterms:W3CDTF">2016-07-25T19:31:48Z</dcterms:created>
  <dcterms:modified xsi:type="dcterms:W3CDTF">2024-07-01T17:41:03Z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0x01010008C3BACD5CA9AC408B42F96C78F0E771</vt:lpwstr>
  </property>
  <property fmtid="{D5CDD505-2E9C-101B-9397-08002B2CF9AE}" pid="3" name="MediaServiceImageTags">
    <vt:lpwstr/>
  </property>
</Properties>
</file>