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58" r:id="rId3"/>
    <p:sldId id="259" r:id="rId4"/>
    <p:sldId id="289" r:id="rId5"/>
    <p:sldId id="288" r:id="rId6"/>
    <p:sldId id="290" r:id="rId7"/>
    <p:sldId id="280" r:id="rId8"/>
  </p:sldIdLst>
  <p:sldSz cx="9144000" cy="5143500" type="screen16x9"/>
  <p:notesSz cx="6858000" cy="9144000"/>
  <p:embeddedFontLst>
    <p:embeddedFont>
      <p:font typeface="Lora" panose="020B0604020202020204" charset="-52"/>
      <p:regular r:id="rId10"/>
      <p:bold r:id="rId11"/>
      <p:italic r:id="rId12"/>
      <p:boldItalic r:id="rId13"/>
    </p:embeddedFon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Quattrocento Sans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BE779A-CA65-441C-B874-87B2E1545B87}">
  <a:tblStyle styleId="{DEBE779A-CA65-441C-B874-87B2E1545B87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10" d="100"/>
          <a:sy n="210" d="100"/>
        </p:scale>
        <p:origin x="15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6787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564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-6025" y="2571761"/>
            <a:ext cx="19844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" name="Shape 15"/>
          <p:cNvSpPr/>
          <p:nvPr/>
        </p:nvSpPr>
        <p:spPr>
          <a:xfrm>
            <a:off x="1117950" y="228825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0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grammingmentor/typescript-worksho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grammingmentor/typescript-worksho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6772053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TypeScript 2 WorkShop</a:t>
            </a:r>
          </a:p>
        </p:txBody>
      </p:sp>
      <p:grpSp>
        <p:nvGrpSpPr>
          <p:cNvPr id="62" name="Shape 62"/>
          <p:cNvGrpSpPr/>
          <p:nvPr/>
        </p:nvGrpSpPr>
        <p:grpSpPr>
          <a:xfrm>
            <a:off x="1299164" y="3511423"/>
            <a:ext cx="215966" cy="342398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61"/>
          <p:cNvSpPr txBox="1">
            <a:spLocks/>
          </p:cNvSpPr>
          <p:nvPr/>
        </p:nvSpPr>
        <p:spPr>
          <a:xfrm>
            <a:off x="4187438" y="4490844"/>
            <a:ext cx="4956562" cy="5483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"/>
              <a:buNone/>
              <a:defRPr sz="3600" b="1" i="0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36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36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36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36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36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36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36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36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" sz="2800" dirty="0">
                <a:latin typeface="Consolas" panose="020B0609020204030204" pitchFamily="49" charset="0"/>
              </a:rPr>
              <a:t>// by programming mentor</a:t>
            </a:r>
            <a:endParaRPr lang="en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subTitle" idx="4294967295"/>
          </p:nvPr>
        </p:nvSpPr>
        <p:spPr>
          <a:xfrm>
            <a:off x="2371499" y="2093775"/>
            <a:ext cx="6378491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I am </a:t>
            </a:r>
            <a:r>
              <a:rPr lang="en" sz="3600" b="1" i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Vyacheslav Koldovskyy, programming mentor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" sz="1800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1800" dirty="0">
                <a:solidFill>
                  <a:schemeClr val="dk1"/>
                </a:solidFill>
              </a:rPr>
              <a:t>You can find me at:</a:t>
            </a:r>
            <a:br>
              <a:rPr lang="en" sz="1800" dirty="0">
                <a:solidFill>
                  <a:schemeClr val="dk1"/>
                </a:solidFill>
              </a:rPr>
            </a:br>
            <a:r>
              <a:rPr lang="en" sz="1800" dirty="0">
                <a:solidFill>
                  <a:schemeClr val="dk1"/>
                </a:solidFill>
                <a:highlight>
                  <a:srgbClr val="FFCD00"/>
                </a:highlight>
              </a:rPr>
              <a:t>programmingmentor.com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1800" dirty="0">
                <a:solidFill>
                  <a:schemeClr val="dk1"/>
                </a:solidFill>
                <a:highlight>
                  <a:srgbClr val="FFCD00"/>
                </a:highlight>
              </a:rPr>
              <a:t>mentor@programmingmentor.com</a:t>
            </a:r>
            <a:br>
              <a:rPr lang="en" sz="1800" dirty="0">
                <a:solidFill>
                  <a:schemeClr val="dk1"/>
                </a:solidFill>
              </a:rPr>
            </a:br>
            <a:r>
              <a:rPr lang="en-US" sz="1800" dirty="0">
                <a:solidFill>
                  <a:schemeClr val="dk1"/>
                </a:solidFill>
                <a:highlight>
                  <a:srgbClr val="FFCD00"/>
                </a:highlight>
              </a:rPr>
              <a:t>https://www.linkedin.com/in/koldovsky</a:t>
            </a:r>
            <a:endParaRPr lang="en" sz="1800" dirty="0">
              <a:solidFill>
                <a:schemeClr val="dk1"/>
              </a:solidFill>
              <a:highlight>
                <a:srgbClr val="FFCD00"/>
              </a:highlight>
            </a:endParaRPr>
          </a:p>
          <a:p>
            <a:pPr lvl="0">
              <a:spcBef>
                <a:spcPts val="0"/>
              </a:spcBef>
              <a:buNone/>
            </a:pPr>
            <a:endParaRPr b="1" dirty="0"/>
          </a:p>
        </p:txBody>
      </p:sp>
      <p:cxnSp>
        <p:nvCxnSpPr>
          <p:cNvPr id="91" name="Shape 91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Hello!</a:t>
            </a:r>
          </a:p>
        </p:txBody>
      </p:sp>
      <p:cxnSp>
        <p:nvCxnSpPr>
          <p:cNvPr id="94" name="Shape 94"/>
          <p:cNvCxnSpPr/>
          <p:nvPr/>
        </p:nvCxnSpPr>
        <p:spPr>
          <a:xfrm>
            <a:off x="4738400" y="1428750"/>
            <a:ext cx="4405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026" name="Picture 2" descr="https://scontent-waw1-1.xx.fbcdn.net/v/t34.0-12/15218730_10205950845970471_168158745_n.jpg?oh=973d354b72578c32ace720f49295390c&amp;oe=5837B9C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26" y="1503092"/>
            <a:ext cx="1946346" cy="291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Why TypeScript?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69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Everything is here: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600" dirty="0">
                <a:hlinkClick r:id="rId3"/>
              </a:rPr>
              <a:t>https://github.com/programmingmentor/typescript-workshop</a:t>
            </a:r>
            <a:r>
              <a:rPr lang="en-US" sz="1600" dirty="0"/>
              <a:t> </a:t>
            </a:r>
            <a:endParaRPr lang="en" sz="1600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91692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Some links: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3"/>
              </a:rPr>
              <a:t>http://www.typescriptlang.org/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3"/>
              </a:rPr>
              <a:t>https://www.gitbook.com/book/basarat/typescript/details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3"/>
              </a:rPr>
              <a:t>https://github.com/Microsoft/TypeScript/wiki/Coding-guidelines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3"/>
              </a:rPr>
              <a:t>http://stackoverflow.com/a/30357635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33134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3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" sz="3600" b="1" i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 ?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1800" dirty="0">
                <a:solidFill>
                  <a:schemeClr val="dk1"/>
                </a:solidFill>
              </a:rPr>
              <a:t>You can find me at:</a:t>
            </a:r>
          </a:p>
          <a:p>
            <a:pPr marL="285750" indent="-285750">
              <a:spcBef>
                <a:spcPts val="0"/>
              </a:spcBef>
              <a:buClr>
                <a:schemeClr val="dk1"/>
              </a:buClr>
              <a:buSzPct val="61111"/>
            </a:pPr>
            <a:r>
              <a:rPr lang="en" sz="1800" b="1" i="1" dirty="0">
                <a:highlight>
                  <a:srgbClr val="FFCD00"/>
                </a:highlight>
                <a:latin typeface="Lora"/>
                <a:ea typeface="Lora"/>
                <a:cs typeface="Lora"/>
              </a:rPr>
              <a:t>programmingmentor.com</a:t>
            </a:r>
          </a:p>
          <a:p>
            <a:pPr marL="285750" indent="-285750">
              <a:spcBef>
                <a:spcPts val="0"/>
              </a:spcBef>
              <a:buClr>
                <a:schemeClr val="dk1"/>
              </a:buClr>
              <a:buSzPct val="61111"/>
            </a:pPr>
            <a:r>
              <a:rPr lang="en" sz="1800" b="1" i="1" dirty="0">
                <a:highlight>
                  <a:srgbClr val="FFCD00"/>
                </a:highlight>
                <a:latin typeface="Lora"/>
                <a:ea typeface="Lora"/>
                <a:cs typeface="Lora"/>
              </a:rPr>
              <a:t>mentor@programmingmentor.com</a:t>
            </a:r>
          </a:p>
          <a:p>
            <a:pPr marL="285750" indent="-285750">
              <a:spcBef>
                <a:spcPts val="0"/>
              </a:spcBef>
              <a:buClr>
                <a:schemeClr val="dk1"/>
              </a:buClr>
              <a:buSzPct val="61111"/>
            </a:pPr>
            <a:r>
              <a:rPr lang="en-US" sz="1800" b="1" i="1" dirty="0">
                <a:highlight>
                  <a:srgbClr val="FFCD00"/>
                </a:highlight>
                <a:latin typeface="Lora"/>
                <a:ea typeface="Lora"/>
                <a:cs typeface="Lora"/>
              </a:rPr>
              <a:t>https://www.linkedin.com/in/koldovsky</a:t>
            </a:r>
            <a:endParaRPr lang="en" sz="1800" b="1" i="1" dirty="0">
              <a:highlight>
                <a:srgbClr val="FFCD00"/>
              </a:highlight>
              <a:latin typeface="Lora"/>
              <a:ea typeface="Lora"/>
              <a:cs typeface="Lora"/>
            </a:endParaRPr>
          </a:p>
        </p:txBody>
      </p:sp>
      <p:cxnSp>
        <p:nvCxnSpPr>
          <p:cNvPr id="377" name="Shape 377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8" name="Shape 378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Thanks!</a:t>
            </a:r>
          </a:p>
        </p:txBody>
      </p:sp>
      <p:cxnSp>
        <p:nvCxnSpPr>
          <p:cNvPr id="379" name="Shape 379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0" name="Shape 38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1" name="Shape 381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82" name="Shape 38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119</Words>
  <Application>Microsoft Office PowerPoint</Application>
  <PresentationFormat>On-screen Show (16:9)</PresentationFormat>
  <Paragraphs>25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Lora</vt:lpstr>
      <vt:lpstr>Consolas</vt:lpstr>
      <vt:lpstr>Arial</vt:lpstr>
      <vt:lpstr>Quattrocento Sans</vt:lpstr>
      <vt:lpstr>Viola template</vt:lpstr>
      <vt:lpstr>TypeScript 2 WorkShop</vt:lpstr>
      <vt:lpstr>Hello!</vt:lpstr>
      <vt:lpstr>Why TypeScript?</vt:lpstr>
      <vt:lpstr>PowerPoint Presentation</vt:lpstr>
      <vt:lpstr>Everything is here:</vt:lpstr>
      <vt:lpstr>Some links: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WorkShop   // by programming mentor</dc:title>
  <dc:creator>Vyacheslav Koldovskyy</dc:creator>
  <cp:lastModifiedBy>Vyacheslav Koldovskyy</cp:lastModifiedBy>
  <cp:revision>19</cp:revision>
  <dcterms:modified xsi:type="dcterms:W3CDTF">2016-11-23T23:00:24Z</dcterms:modified>
</cp:coreProperties>
</file>