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59" r:id="rId4"/>
    <p:sldId id="289" r:id="rId5"/>
    <p:sldId id="288" r:id="rId6"/>
    <p:sldId id="290" r:id="rId7"/>
    <p:sldId id="280" r:id="rId8"/>
    <p:sldId id="283" r:id="rId9"/>
    <p:sldId id="284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  <p:embeddedFont>
      <p:font typeface="Lora" panose="020B0604020202020204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BE779A-CA65-441C-B874-87B2E1545B87}">
  <a:tblStyle styleId="{DEBE779A-CA65-441C-B874-87B2E1545B8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8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6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ingmentor/typescript-worksh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ingmentor/typescript-worksh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77205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TypeScript 2 WorkShop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61"/>
          <p:cNvSpPr txBox="1">
            <a:spLocks/>
          </p:cNvSpPr>
          <p:nvPr/>
        </p:nvSpPr>
        <p:spPr>
          <a:xfrm>
            <a:off x="4264172" y="4527238"/>
            <a:ext cx="4956562" cy="54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2800" dirty="0">
                <a:latin typeface="Consolas" panose="020B0609020204030204" pitchFamily="49" charset="0"/>
              </a:rPr>
              <a:t>// by programming mentor</a:t>
            </a:r>
            <a:endParaRPr lang="e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371499" y="2093775"/>
            <a:ext cx="6378491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Vyacheslav Koldovskyy, programming mentor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at: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mentor@programmingmentor.com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  <a:highlight>
                  <a:srgbClr val="FFCD00"/>
                </a:highlight>
              </a:rPr>
              <a:t>https://www.linkedin.com/in/koldovsky</a:t>
            </a:r>
            <a:endParaRPr lang="en"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programmingmentor.com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https://scontent-waw1-1.xx.fbcdn.net/v/t34.0-12/15218730_10205950845970471_168158745_n.jpg?oh=973d354b72578c32ace720f49295390c&amp;oe=5837B9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6" y="1503092"/>
            <a:ext cx="1946346" cy="29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Why TypeScript?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Everything is here: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https://github.com/programmingmentor/typescript-workshop</a:t>
            </a:r>
            <a:r>
              <a:rPr lang="en-US" sz="1600" dirty="0"/>
              <a:t> </a:t>
            </a:r>
            <a:endParaRPr lang="en" sz="1600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169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Some links: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http://www.typescriptlang.org/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https://www.gitbook.com/book/basarat/typescript/details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https://github.com/Microsoft/TypeScript/wiki/Coding-guidelines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http://stackoverflow.com/a/30357635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313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at: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" sz="1800" b="1" i="1" dirty="0">
                <a:highlight>
                  <a:srgbClr val="FFCD00"/>
                </a:highlight>
                <a:latin typeface="Lora"/>
                <a:ea typeface="Lora"/>
                <a:cs typeface="Lora"/>
              </a:rPr>
              <a:t>mentor@programmingmentor.com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1800" b="1" i="1" dirty="0">
                <a:highlight>
                  <a:srgbClr val="FFCD00"/>
                </a:highlight>
                <a:latin typeface="Lora"/>
                <a:ea typeface="Lora"/>
                <a:cs typeface="Lora"/>
              </a:rPr>
              <a:t>https://www.linkedin.com/in/koldovsky</a:t>
            </a:r>
            <a:endParaRPr lang="en" sz="1800" b="1" i="1" dirty="0">
              <a:highlight>
                <a:srgbClr val="FFCD00"/>
              </a:highlight>
              <a:latin typeface="Lora"/>
              <a:ea typeface="Lora"/>
              <a:cs typeface="Lora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" sz="1800" b="1" i="1" dirty="0">
                <a:highlight>
                  <a:srgbClr val="FFCD00"/>
                </a:highlight>
                <a:latin typeface="Lora"/>
                <a:ea typeface="Lora"/>
                <a:cs typeface="Lora"/>
              </a:rPr>
              <a:t>programmingmentor.com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142</Words>
  <Application>Microsoft Office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Quattrocento Sans</vt:lpstr>
      <vt:lpstr>Lora</vt:lpstr>
      <vt:lpstr>Arial</vt:lpstr>
      <vt:lpstr>Viola template</vt:lpstr>
      <vt:lpstr>TypeScript 2 WorkShop</vt:lpstr>
      <vt:lpstr>Hello!</vt:lpstr>
      <vt:lpstr>Why TypeScript?</vt:lpstr>
      <vt:lpstr>PowerPoint Presentation</vt:lpstr>
      <vt:lpstr>Everything is here:</vt:lpstr>
      <vt:lpstr>Some links: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WorkShop   // by programming mentor</dc:title>
  <cp:lastModifiedBy>Vyacheslav Koldovskyy</cp:lastModifiedBy>
  <cp:revision>14</cp:revision>
  <dcterms:modified xsi:type="dcterms:W3CDTF">2016-11-23T16:35:22Z</dcterms:modified>
</cp:coreProperties>
</file>