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D17A-C4CB-48AE-9BD2-180D310CAB9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4DC5-0EDA-454D-8244-B12CD8B5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2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D17A-C4CB-48AE-9BD2-180D310CAB9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4DC5-0EDA-454D-8244-B12CD8B5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6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D17A-C4CB-48AE-9BD2-180D310CAB9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4DC5-0EDA-454D-8244-B12CD8B5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D17A-C4CB-48AE-9BD2-180D310CAB9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4DC5-0EDA-454D-8244-B12CD8B5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9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D17A-C4CB-48AE-9BD2-180D310CAB9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4DC5-0EDA-454D-8244-B12CD8B5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D17A-C4CB-48AE-9BD2-180D310CAB9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4DC5-0EDA-454D-8244-B12CD8B5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D17A-C4CB-48AE-9BD2-180D310CAB9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4DC5-0EDA-454D-8244-B12CD8B5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1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D17A-C4CB-48AE-9BD2-180D310CAB9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4DC5-0EDA-454D-8244-B12CD8B5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3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D17A-C4CB-48AE-9BD2-180D310CAB9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4DC5-0EDA-454D-8244-B12CD8B5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D17A-C4CB-48AE-9BD2-180D310CAB9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4DC5-0EDA-454D-8244-B12CD8B5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3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D17A-C4CB-48AE-9BD2-180D310CAB9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4DC5-0EDA-454D-8244-B12CD8B5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0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D17A-C4CB-48AE-9BD2-180D310CAB9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84DC5-0EDA-454D-8244-B12CD8B5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4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04312" y="2835964"/>
            <a:ext cx="3737113" cy="26901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" y="0"/>
            <a:ext cx="12178748" cy="102041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Routing ?</a:t>
            </a:r>
            <a:endParaRPr lang="en-US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2" y="1123882"/>
            <a:ext cx="12178748" cy="573411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1.The routing in nothing but the navigating from one page to another page.</a:t>
            </a:r>
          </a:p>
          <a:p>
            <a:pPr algn="l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three things: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Goes to the location (hashed URL).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Gets new content (view / HTML).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Injecting into current page’s  HTML/DOM.</a:t>
            </a:r>
          </a:p>
          <a:p>
            <a:pPr algn="l"/>
            <a:endParaRPr lang="en-US" sz="20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Mainly used in SPA’S</a:t>
            </a:r>
          </a:p>
          <a:p>
            <a:pPr algn="l"/>
            <a:r>
              <a:rPr lang="en-US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Various parts of views.</a:t>
            </a:r>
          </a:p>
          <a:p>
            <a:pPr algn="l"/>
            <a:r>
              <a:rPr lang="en-US" sz="2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- logical division of app.</a:t>
            </a:r>
          </a:p>
          <a:p>
            <a:pPr algn="l"/>
            <a:r>
              <a:rPr lang="en-US" sz="2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Loading views individually / independently.</a:t>
            </a:r>
          </a:p>
          <a:p>
            <a:pPr algn="l"/>
            <a:endParaRPr lang="en-US" sz="20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0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</a:t>
            </a:r>
            <a:r>
              <a:rPr lang="en-US" sz="2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Routing is available at server /client.</a:t>
            </a:r>
            <a:endParaRPr lang="en-US" b="1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23583" y="2928730"/>
            <a:ext cx="3485321" cy="583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23583" y="3631096"/>
            <a:ext cx="861391" cy="1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04243" y="3615291"/>
            <a:ext cx="2504661" cy="181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1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7" y="1"/>
            <a:ext cx="10515600" cy="1060174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Routing in Angular </a:t>
            </a:r>
            <a:r>
              <a:rPr lang="en-US" sz="60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</a:t>
            </a:r>
            <a:endParaRPr lang="en-US" sz="60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6" y="1060174"/>
            <a:ext cx="12162183" cy="57978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– side Routing: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1.</a:t>
            </a:r>
            <a:r>
              <a:rPr lang="en-US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ngRoute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2. UI-Router.</a:t>
            </a:r>
          </a:p>
          <a:p>
            <a:r>
              <a:rPr lang="en-US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for </a:t>
            </a:r>
            <a:r>
              <a:rPr lang="en-US" sz="24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ngRoute</a:t>
            </a:r>
            <a:r>
              <a:rPr lang="en-US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1.Include </a:t>
            </a:r>
            <a:r>
              <a:rPr lang="en-US" sz="24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ngRoute</a:t>
            </a:r>
            <a:r>
              <a:rPr lang="en-US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module : angular-route.js  after  angular.js </a:t>
            </a:r>
            <a:r>
              <a:rPr lang="en-US" sz="3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</a:p>
          <a:p>
            <a:pPr marL="0" indent="0">
              <a:buNone/>
            </a:pPr>
            <a:endParaRPr lang="en-US" sz="3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Use </a:t>
            </a:r>
            <a:r>
              <a:rPr lang="en-US" sz="24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ngRoute</a:t>
            </a:r>
            <a:r>
              <a:rPr lang="en-US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module dependency.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endParaRPr lang="en-US" sz="3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03" y="3639171"/>
            <a:ext cx="8715375" cy="904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092" y="4800910"/>
            <a:ext cx="5229225" cy="91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0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060173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Routing ?</a:t>
            </a:r>
            <a:endParaRPr lang="en-US"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0174"/>
            <a:ext cx="12192000" cy="579782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3</a:t>
            </a:r>
            <a:r>
              <a:rPr lang="en-US" dirty="0" smtClean="0">
                <a:solidFill>
                  <a:srgbClr val="00B0F0"/>
                </a:solidFill>
              </a:rPr>
              <a:t>. Use  $</a:t>
            </a:r>
            <a:r>
              <a:rPr lang="en-US" dirty="0" err="1" smtClean="0">
                <a:solidFill>
                  <a:srgbClr val="00B0F0"/>
                </a:solidFill>
              </a:rPr>
              <a:t>routeProvider</a:t>
            </a:r>
            <a:r>
              <a:rPr lang="en-US" dirty="0" smtClean="0">
                <a:solidFill>
                  <a:srgbClr val="00B0F0"/>
                </a:solidFill>
              </a:rPr>
              <a:t>  to configure  routes.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 Routing  URLs (location)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View Content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Controller  to </a:t>
            </a:r>
            <a:r>
              <a:rPr lang="en-US" dirty="0" err="1" smtClean="0">
                <a:solidFill>
                  <a:srgbClr val="00B0F0"/>
                </a:solidFill>
              </a:rPr>
              <a:t>br</a:t>
            </a:r>
            <a:r>
              <a:rPr lang="en-US" dirty="0" smtClean="0">
                <a:solidFill>
                  <a:srgbClr val="00B0F0"/>
                </a:solidFill>
              </a:rPr>
              <a:t> associated with Views etc.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4. Declare  “ng-view” to hold or reject  content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(view).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167" y="831158"/>
            <a:ext cx="5721833" cy="3767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750" y="3979378"/>
            <a:ext cx="4096372" cy="11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2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046921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What is UI-ROUTING ?</a:t>
            </a:r>
            <a:endParaRPr lang="en-US" sz="60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6922"/>
            <a:ext cx="11353800" cy="5811078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It is similar to ng-routing.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In </a:t>
            </a:r>
            <a:r>
              <a:rPr lang="en-US" dirty="0" err="1" smtClean="0">
                <a:solidFill>
                  <a:srgbClr val="00B0F0"/>
                </a:solidFill>
              </a:rPr>
              <a:t>ui</a:t>
            </a:r>
            <a:r>
              <a:rPr lang="en-US" dirty="0" smtClean="0">
                <a:solidFill>
                  <a:srgbClr val="00B0F0"/>
                </a:solidFill>
              </a:rPr>
              <a:t> routing does three things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Mainly used in SPA’S</a:t>
            </a:r>
          </a:p>
          <a:p>
            <a:r>
              <a:rPr lang="en-US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Various parts of views.</a:t>
            </a:r>
          </a:p>
          <a:p>
            <a:r>
              <a:rPr lang="en-US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- logical division of app.</a:t>
            </a:r>
          </a:p>
          <a:p>
            <a:r>
              <a:rPr lang="en-US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Loading views individually / independently.</a:t>
            </a:r>
          </a:p>
          <a:p>
            <a:endParaRPr lang="en-US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Routing is available at server /client.</a:t>
            </a:r>
            <a:endParaRPr lang="en-US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36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UI-Routing 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Angular </a:t>
            </a: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</a:t>
            </a:r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-router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1. Built by Angular UI team.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2. Fully replaces </a:t>
            </a:r>
            <a:r>
              <a:rPr lang="en-US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ngRoute</a:t>
            </a:r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3. It is more </a:t>
            </a:r>
            <a:r>
              <a:rPr lang="en-US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powerfull</a:t>
            </a:r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 </a:t>
            </a:r>
            <a:r>
              <a:rPr lang="en-US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ngRoute</a:t>
            </a:r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4. Developed on “states”.</a:t>
            </a:r>
          </a:p>
          <a:p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(in </a:t>
            </a:r>
            <a:r>
              <a:rPr lang="en-US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</a:t>
            </a:r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-router)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1. A bit more than route.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2. More comprehensive navigation criteria.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3. Describes how UI  would look like.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</a:t>
            </a:r>
            <a:r>
              <a:rPr lang="en-US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i.when</a:t>
            </a:r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navigation occurs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</a:t>
            </a:r>
            <a:r>
              <a:rPr lang="en-US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ii.or</a:t>
            </a:r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when we switch to a different  route/state.                </a:t>
            </a:r>
            <a:endParaRPr lang="en-US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7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6" y="0"/>
            <a:ext cx="12162183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UI-Routing in Angular </a:t>
            </a: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3504"/>
            <a:ext cx="12192000" cy="5774496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Identified by its  own (unique)  name.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   &gt;&gt; Possible  to navigate  through  name (instead of route).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Configured  using  ‘$</a:t>
            </a:r>
            <a:r>
              <a:rPr lang="en-US" dirty="0" err="1" smtClean="0">
                <a:solidFill>
                  <a:srgbClr val="00B0F0"/>
                </a:solidFill>
              </a:rPr>
              <a:t>stateProvider</a:t>
            </a:r>
            <a:r>
              <a:rPr lang="en-US" dirty="0" smtClean="0">
                <a:solidFill>
                  <a:srgbClr val="00B0F0"/>
                </a:solidFill>
              </a:rPr>
              <a:t>’.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Top </a:t>
            </a:r>
            <a:r>
              <a:rPr lang="en-US" dirty="0" err="1" smtClean="0">
                <a:solidFill>
                  <a:srgbClr val="00B0F0"/>
                </a:solidFill>
              </a:rPr>
              <a:t>Avantages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 1.Multiple views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                       &gt;&gt; side-by-side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                       &gt;&gt; nested           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96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UI-Routing in Angular </a:t>
            </a: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9930"/>
            <a:ext cx="11353800" cy="5077033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Steps  for </a:t>
            </a:r>
            <a:r>
              <a:rPr lang="en-US" dirty="0" err="1" smtClean="0">
                <a:solidFill>
                  <a:srgbClr val="00B0F0"/>
                </a:solidFill>
              </a:rPr>
              <a:t>ui</a:t>
            </a:r>
            <a:r>
              <a:rPr lang="en-US" dirty="0" smtClean="0">
                <a:solidFill>
                  <a:srgbClr val="00B0F0"/>
                </a:solidFill>
              </a:rPr>
              <a:t>-router: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Include  ‘</a:t>
            </a:r>
            <a:r>
              <a:rPr lang="en-US" dirty="0" err="1" smtClean="0">
                <a:solidFill>
                  <a:srgbClr val="00B0F0"/>
                </a:solidFill>
              </a:rPr>
              <a:t>ui</a:t>
            </a:r>
            <a:r>
              <a:rPr lang="en-US" dirty="0" smtClean="0">
                <a:solidFill>
                  <a:srgbClr val="00B0F0"/>
                </a:solidFill>
              </a:rPr>
              <a:t>-router’  module.</a:t>
            </a:r>
          </a:p>
          <a:p>
            <a:pPr lvl="1"/>
            <a:endParaRPr lang="en-US" dirty="0" smtClean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 smtClean="0">
              <a:solidFill>
                <a:srgbClr val="00B0F0"/>
              </a:solidFill>
            </a:endParaRPr>
          </a:p>
          <a:p>
            <a:pPr lvl="1"/>
            <a:endParaRPr lang="en-US" dirty="0" smtClean="0">
              <a:solidFill>
                <a:srgbClr val="00B0F0"/>
              </a:solidFill>
            </a:endParaRP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Use ‘</a:t>
            </a:r>
            <a:r>
              <a:rPr lang="en-US" dirty="0" err="1" smtClean="0">
                <a:solidFill>
                  <a:srgbClr val="00B0F0"/>
                </a:solidFill>
              </a:rPr>
              <a:t>ui</a:t>
            </a:r>
            <a:r>
              <a:rPr lang="en-US" dirty="0" smtClean="0">
                <a:solidFill>
                  <a:srgbClr val="00B0F0"/>
                </a:solidFill>
              </a:rPr>
              <a:t>-router’  (as module dependency).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57" y="1968293"/>
            <a:ext cx="9947621" cy="827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79" y="4769023"/>
            <a:ext cx="8340899" cy="94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2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Use ‘$</a:t>
            </a:r>
            <a:r>
              <a:rPr lang="en-US" dirty="0" err="1" smtClean="0">
                <a:solidFill>
                  <a:srgbClr val="00B0F0"/>
                </a:solidFill>
              </a:rPr>
              <a:t>stateprovider</a:t>
            </a:r>
            <a:r>
              <a:rPr lang="en-US" dirty="0" smtClean="0">
                <a:solidFill>
                  <a:srgbClr val="00B0F0"/>
                </a:solidFill>
              </a:rPr>
              <a:t>’ to configure  states and routes.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States.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Routing URLs (location).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Views (content).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Controllers  to be associated  with views.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Nested states / views.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Etc.</a:t>
            </a:r>
          </a:p>
          <a:p>
            <a:pPr marL="457200" lvl="1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Declare  ‘</a:t>
            </a:r>
            <a:r>
              <a:rPr lang="en-US" dirty="0" err="1" smtClean="0">
                <a:solidFill>
                  <a:srgbClr val="00B0F0"/>
                </a:solidFill>
              </a:rPr>
              <a:t>ui</a:t>
            </a:r>
            <a:r>
              <a:rPr lang="en-US" dirty="0" smtClean="0">
                <a:solidFill>
                  <a:srgbClr val="00B0F0"/>
                </a:solidFill>
              </a:rPr>
              <a:t>-view’  to hold the content 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286" y="1075289"/>
            <a:ext cx="5870713" cy="370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785" y="4754216"/>
            <a:ext cx="2476500" cy="16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413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Wingdings</vt:lpstr>
      <vt:lpstr>Office Theme</vt:lpstr>
      <vt:lpstr>What is Routing ?</vt:lpstr>
      <vt:lpstr>Routing in Angular js</vt:lpstr>
      <vt:lpstr>What is Routing ?</vt:lpstr>
      <vt:lpstr> What is UI-ROUTING ?</vt:lpstr>
      <vt:lpstr>UI-Routing in Angular js</vt:lpstr>
      <vt:lpstr>UI-Routing in Angular js</vt:lpstr>
      <vt:lpstr>UI-Routing in Angular js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Routing ?</dc:title>
  <dc:creator>Windows User</dc:creator>
  <cp:lastModifiedBy>Windows User</cp:lastModifiedBy>
  <cp:revision>20</cp:revision>
  <dcterms:created xsi:type="dcterms:W3CDTF">2017-04-18T16:26:07Z</dcterms:created>
  <dcterms:modified xsi:type="dcterms:W3CDTF">2017-04-19T15:03:16Z</dcterms:modified>
</cp:coreProperties>
</file>