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5B28C-8DB0-6A40-93EA-F8B2A1B36077}" type="datetimeFigureOut">
              <a:rPr lang="en-US" smtClean="0"/>
              <a:t>21/05/15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146B9-E0FC-0643-99EA-640CBF253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4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2/2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99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3/27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615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5/32</a:t>
            </a:r>
            <a:r>
              <a:rPr lang="en-GB" baseline="0" dirty="0" smtClean="0"/>
              <a:t> + 2/34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515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1/35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337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2/37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207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2/39 + 1/40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856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2/42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18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3/45 + 2/47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984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3/50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822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3/53 + 2/55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394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10/65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2/4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176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3/68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799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2/70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246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2/72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003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5/120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23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2/6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16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1/7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2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1/8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3/11</a:t>
            </a:r>
            <a:r>
              <a:rPr lang="en-GB" baseline="0" dirty="0" smtClean="0"/>
              <a:t> + 2/13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180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4/17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03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3/20 + 2/22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972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2/24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146B9-E0FC-0643-99EA-640CBF2538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33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21,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21,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21,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21,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todobackend.com/specs/index.html?http://localhost:8080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owin.o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freya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Functional-first http for f#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6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Let’s convert that raw OWIN example to Freya (or one way of doing it with Freya)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The “</a:t>
            </a:r>
            <a:r>
              <a:rPr lang="en-GB" dirty="0" err="1" smtClean="0"/>
              <a:t>env</a:t>
            </a:r>
            <a:r>
              <a:rPr lang="en-GB" dirty="0" smtClean="0"/>
              <a:t>” can be grabbed within a “</a:t>
            </a:r>
            <a:r>
              <a:rPr lang="en-GB" dirty="0" err="1" smtClean="0"/>
              <a:t>freya</a:t>
            </a:r>
            <a:r>
              <a:rPr lang="en-GB" dirty="0" smtClean="0"/>
              <a:t> { … }” expression using a simple “let! </a:t>
            </a:r>
            <a:r>
              <a:rPr lang="en-GB" dirty="0" err="1"/>
              <a:t>e</a:t>
            </a:r>
            <a:r>
              <a:rPr lang="en-GB" dirty="0" err="1" smtClean="0"/>
              <a:t>nv</a:t>
            </a:r>
            <a:r>
              <a:rPr lang="en-GB" dirty="0" smtClean="0"/>
              <a:t> = </a:t>
            </a:r>
            <a:r>
              <a:rPr lang="en-GB" dirty="0" err="1" smtClean="0"/>
              <a:t>Freya.getState</a:t>
            </a:r>
            <a:r>
              <a:rPr lang="en-GB" dirty="0" smtClean="0"/>
              <a:t>”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That should be enough to get going…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X minutes!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48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Freya.types</a:t>
            </a:r>
            <a:r>
              <a:rPr lang="en-GB" dirty="0" smtClean="0"/>
              <a:t>.*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We have something working! But it’s a little ugly, and worse, it’s unsafe.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That </a:t>
            </a:r>
            <a:r>
              <a:rPr lang="en-GB" dirty="0" err="1" smtClean="0"/>
              <a:t>IDictionary</a:t>
            </a:r>
            <a:r>
              <a:rPr lang="en-GB" dirty="0" smtClean="0"/>
              <a:t>&lt;</a:t>
            </a:r>
            <a:r>
              <a:rPr lang="en-GB" dirty="0" err="1" smtClean="0"/>
              <a:t>string,obj</a:t>
            </a:r>
            <a:r>
              <a:rPr lang="en-GB" dirty="0" smtClean="0"/>
              <a:t>&gt; is not a nice data structure to play with directly.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We’re actually wanting to work with a specific element within a larger complex data structure…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…and we’d rather do it in a way which actually uses a type system than throwing strings around all over the place.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10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 (quick aside…)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Lenses are a great functional technique for working with complex data structures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They let us work with just a part of a larger data structure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Lenses (with </a:t>
            </a:r>
            <a:r>
              <a:rPr lang="en-GB" dirty="0" err="1" smtClean="0"/>
              <a:t>morphisms</a:t>
            </a:r>
            <a:r>
              <a:rPr lang="en-GB" dirty="0" smtClean="0"/>
              <a:t>) can also convert back and forth between different representations of a data structure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That lets us see something which is just a string as something strongly typed (provided we’ve written something which converts that type to and from a string – a parser and a formatter perhaps)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Freya integrates the </a:t>
            </a:r>
            <a:r>
              <a:rPr lang="en-GB" dirty="0" err="1" smtClean="0"/>
              <a:t>Aether</a:t>
            </a:r>
            <a:r>
              <a:rPr lang="en-GB" dirty="0" smtClean="0"/>
              <a:t> lens library</a:t>
            </a:r>
          </a:p>
          <a:p>
            <a:pPr marL="342900" indent="-342900">
              <a:buFont typeface="Arial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3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Freya provides some functions like </a:t>
            </a:r>
            <a:r>
              <a:rPr lang="en-GB" dirty="0" err="1" smtClean="0"/>
              <a:t>Freya.setLens</a:t>
            </a:r>
            <a:r>
              <a:rPr lang="en-GB" dirty="0" smtClean="0"/>
              <a:t>, </a:t>
            </a:r>
            <a:r>
              <a:rPr lang="en-GB" dirty="0" err="1" smtClean="0"/>
              <a:t>Freya.setLensPartial</a:t>
            </a:r>
            <a:r>
              <a:rPr lang="en-GB" dirty="0" smtClean="0"/>
              <a:t>, </a:t>
            </a:r>
            <a:r>
              <a:rPr lang="en-GB" dirty="0" err="1" smtClean="0"/>
              <a:t>Freya.mapLens</a:t>
            </a:r>
            <a:r>
              <a:rPr lang="en-GB" dirty="0" smtClean="0"/>
              <a:t>, etc. to work with parts of the state/environment using lenses.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Freya also provides typed lenses (the ones we care about now are in </a:t>
            </a:r>
            <a:r>
              <a:rPr lang="en-GB" dirty="0" err="1" smtClean="0"/>
              <a:t>Freya.Types.Http</a:t>
            </a:r>
            <a:r>
              <a:rPr lang="en-GB" dirty="0" smtClean="0"/>
              <a:t> which we’ve opened)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Let’s convert that nasty mutation to use Freya lens functions.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(I’ll talk about why some of these lenses are partial too – we may have a little chat during this exercise!)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5</a:t>
            </a:r>
            <a:r>
              <a:rPr lang="en-GB" dirty="0" smtClean="0"/>
              <a:t> minutes!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56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pipelines &amp; </a:t>
            </a:r>
            <a:r>
              <a:rPr lang="en-GB" dirty="0" err="1" smtClean="0"/>
              <a:t>freya.router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Well, that’s great! We’ve got typed HTTP happening!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But we’re responding to every single request with the same data. That’s probably not great. It’s not Enterprise for sure… </a:t>
            </a:r>
            <a:r>
              <a:rPr lang="en-GB" dirty="0" smtClean="0">
                <a:sym typeface="Wingdings"/>
              </a:rPr>
              <a:t>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Freya functions that return Next or Halt (cases of </a:t>
            </a:r>
            <a:r>
              <a:rPr lang="en-GB" dirty="0" err="1" smtClean="0"/>
              <a:t>FreyaPipelineChoice</a:t>
            </a:r>
            <a:r>
              <a:rPr lang="en-GB" dirty="0" smtClean="0"/>
              <a:t>) are of type Freya&lt;</a:t>
            </a:r>
            <a:r>
              <a:rPr lang="en-GB" dirty="0" err="1" smtClean="0"/>
              <a:t>FreyaPipelineChoice</a:t>
            </a:r>
            <a:r>
              <a:rPr lang="en-GB" dirty="0" smtClean="0"/>
              <a:t>&gt; or </a:t>
            </a:r>
            <a:r>
              <a:rPr lang="en-GB" dirty="0" err="1" smtClean="0"/>
              <a:t>FreyaPipeline</a:t>
            </a:r>
            <a:endParaRPr lang="en-GB" dirty="0" smtClean="0"/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We can chain </a:t>
            </a:r>
            <a:r>
              <a:rPr lang="en-GB" dirty="0" err="1" smtClean="0"/>
              <a:t>FreyaPipeline</a:t>
            </a:r>
            <a:r>
              <a:rPr lang="en-GB" dirty="0" smtClean="0"/>
              <a:t> functions in various ways – we might see that later</a:t>
            </a:r>
          </a:p>
          <a:p>
            <a:pPr marL="342900" indent="-342900">
              <a:buFont typeface="Arial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70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Pipelines &amp; </a:t>
            </a:r>
            <a:r>
              <a:rPr lang="en-GB" dirty="0" err="1" smtClean="0"/>
              <a:t>freya.router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Freya provides a router, with a computation expression syntax like “</a:t>
            </a:r>
            <a:r>
              <a:rPr lang="en-GB" dirty="0" err="1" smtClean="0"/>
              <a:t>freyaRouter</a:t>
            </a:r>
            <a:r>
              <a:rPr lang="en-GB" dirty="0" smtClean="0"/>
              <a:t> { … }”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We can wire this up using the custom “route” keyword. That takes the Method or Methods the route should match, a URI Template (we use URI Templates for routing), and a </a:t>
            </a:r>
            <a:r>
              <a:rPr lang="en-GB" dirty="0" err="1" smtClean="0"/>
              <a:t>FreyaPipeline</a:t>
            </a:r>
            <a:r>
              <a:rPr lang="en-GB" dirty="0" smtClean="0"/>
              <a:t> function to invoke when that route matches. (It’ll return the result of the </a:t>
            </a:r>
            <a:r>
              <a:rPr lang="en-GB" dirty="0" err="1" smtClean="0"/>
              <a:t>FreyaPipeline</a:t>
            </a:r>
            <a:r>
              <a:rPr lang="en-GB" dirty="0" smtClean="0"/>
              <a:t> function, meaning that a router is *also* a pipeline…)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If we want to match all Methods, we can use “All”. If we want to use just some Methods, we can use “Methods [ … ]” to give a list of Methods.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Those Methods are the strongly typed Method from </a:t>
            </a:r>
            <a:r>
              <a:rPr lang="en-GB" dirty="0" err="1" smtClean="0"/>
              <a:t>Freya.Types.Http</a:t>
            </a:r>
            <a:r>
              <a:rPr lang="en-GB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39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OK, in this exercise I’ve wired up our Hello World function to respond on the route “/hello”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Let’s create a Goodbye World function, and wire it up to respond on the route “/goodbye”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This one is a </a:t>
            </a:r>
            <a:r>
              <a:rPr lang="en-GB" dirty="0" err="1" smtClean="0"/>
              <a:t>gimme</a:t>
            </a:r>
            <a:r>
              <a:rPr lang="en-GB" dirty="0" smtClean="0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2</a:t>
            </a:r>
            <a:r>
              <a:rPr lang="en-GB" dirty="0" smtClean="0"/>
              <a:t> minutes!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13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Freya re-use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We’ve got two functions which should be making us uneasy now. They look a bit… similar.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One of the strengths of Freya is being able to break things in to small bits and re-use them.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Inside the “</a:t>
            </a:r>
            <a:r>
              <a:rPr lang="en-GB" dirty="0" err="1" smtClean="0"/>
              <a:t>freya</a:t>
            </a:r>
            <a:r>
              <a:rPr lang="en-GB" dirty="0" smtClean="0"/>
              <a:t> { .. }” computation expressions, we can call other Freya functions with the usual let! </a:t>
            </a:r>
            <a:r>
              <a:rPr lang="en-GB" dirty="0"/>
              <a:t>a</a:t>
            </a:r>
            <a:r>
              <a:rPr lang="en-GB" dirty="0" smtClean="0"/>
              <a:t>nd return! </a:t>
            </a:r>
            <a:r>
              <a:rPr lang="en-GB" dirty="0"/>
              <a:t>s</a:t>
            </a:r>
            <a:r>
              <a:rPr lang="en-GB" dirty="0" smtClean="0"/>
              <a:t>yntax…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Refactoring bits of commonality out is a good idea in Freya.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58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Let’s refactor out our </a:t>
            </a:r>
            <a:r>
              <a:rPr lang="en-GB" dirty="0" err="1" smtClean="0"/>
              <a:t>helloWorld</a:t>
            </a:r>
            <a:r>
              <a:rPr lang="en-GB" dirty="0" smtClean="0"/>
              <a:t> and </a:t>
            </a:r>
            <a:r>
              <a:rPr lang="en-GB" dirty="0" err="1" smtClean="0"/>
              <a:t>goodbyeWorld</a:t>
            </a:r>
            <a:r>
              <a:rPr lang="en-GB" dirty="0" smtClean="0"/>
              <a:t> functions in to a single parameterised function, called by our two existing functions.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As we’ll probably be passing the message along, we’ll need to do our own encoding to a byte array now rather than relying on a literal (or you could pass a byte array of course…)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3</a:t>
            </a:r>
            <a:r>
              <a:rPr lang="en-GB" dirty="0" smtClean="0"/>
              <a:t> minutes!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62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Freya.router</a:t>
            </a:r>
            <a:r>
              <a:rPr lang="en-GB" dirty="0" smtClean="0"/>
              <a:t>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We’ve matched on some routes now, but they’re just static. What happens to the data we match? To take a simple example, if we matched on “/users/{id}” what happens to “id”?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Lenses again! In this case, the data matched as part of routing is made available as part of the environment – with lenses available to work with it.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In this case, rather than being under the Request module or Response module, they’re under the Route module – and in this case, we would have matched an atom value named “id”.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We could then extract that with the lens (</a:t>
            </a:r>
            <a:r>
              <a:rPr lang="en-GB" dirty="0" err="1" smtClean="0"/>
              <a:t>Route.atom</a:t>
            </a:r>
            <a:r>
              <a:rPr lang="en-GB" dirty="0" smtClean="0"/>
              <a:t> “id”) – note that this is a partial lens…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32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Who?</a:t>
            </a:r>
          </a:p>
          <a:p>
            <a:r>
              <a:rPr lang="en-GB" b="0" dirty="0" smtClean="0"/>
              <a:t>Andrew Cherry (@</a:t>
            </a:r>
            <a:r>
              <a:rPr lang="en-GB" b="0" dirty="0" err="1" smtClean="0"/>
              <a:t>kolektiv</a:t>
            </a:r>
            <a:r>
              <a:rPr lang="en-GB" b="0" dirty="0" smtClean="0"/>
              <a:t>) &amp; Ryan Riley (@</a:t>
            </a:r>
            <a:r>
              <a:rPr lang="en-GB" b="0" dirty="0" err="1" smtClean="0"/>
              <a:t>panesofglass</a:t>
            </a:r>
            <a:r>
              <a:rPr lang="en-GB" b="0" dirty="0" smtClean="0"/>
              <a:t>)</a:t>
            </a:r>
          </a:p>
          <a:p>
            <a:r>
              <a:rPr lang="en-GB" dirty="0" smtClean="0"/>
              <a:t>Where?</a:t>
            </a:r>
          </a:p>
          <a:p>
            <a:r>
              <a:rPr lang="en-GB" b="0" dirty="0"/>
              <a:t>https://</a:t>
            </a:r>
            <a:r>
              <a:rPr lang="en-GB" b="0" dirty="0" err="1"/>
              <a:t>github.com</a:t>
            </a:r>
            <a:r>
              <a:rPr lang="en-GB" b="0" dirty="0"/>
              <a:t>/</a:t>
            </a:r>
            <a:r>
              <a:rPr lang="en-GB" b="0" dirty="0" err="1"/>
              <a:t>freya-fs</a:t>
            </a:r>
            <a:r>
              <a:rPr lang="en-GB" b="0" dirty="0"/>
              <a:t>/</a:t>
            </a:r>
            <a:r>
              <a:rPr lang="en-GB" b="0" dirty="0" err="1"/>
              <a:t>freya</a:t>
            </a:r>
            <a:endParaRPr lang="en-GB" b="0" dirty="0" smtClean="0"/>
          </a:p>
          <a:p>
            <a:r>
              <a:rPr lang="en-GB" dirty="0" smtClean="0"/>
              <a:t>What?</a:t>
            </a:r>
          </a:p>
          <a:p>
            <a:r>
              <a:rPr lang="en-GB" b="0" dirty="0" smtClean="0"/>
              <a:t>A stack for doing HTTP programming in F#, sitting on top of OWIN</a:t>
            </a:r>
          </a:p>
          <a:p>
            <a:r>
              <a:rPr lang="en-GB" dirty="0" smtClean="0"/>
              <a:t>Why?</a:t>
            </a:r>
          </a:p>
          <a:p>
            <a:r>
              <a:rPr lang="en-GB" b="0" dirty="0" smtClean="0"/>
              <a:t>Itch scratching, desire for more accuracy, dissatisfaction with existing code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60278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Let’s change our two functions to converse with someone other than “world”. Let’s make it so the routes become “/hello/{name}” for example, and give an appropriate greeting.</a:t>
            </a:r>
          </a:p>
          <a:p>
            <a:pPr marL="342900" indent="-342900">
              <a:buFont typeface="Arial"/>
              <a:buChar char="•"/>
            </a:pPr>
            <a:r>
              <a:rPr lang="en-GB" dirty="0" err="1" smtClean="0"/>
              <a:t>Route.atom</a:t>
            </a:r>
            <a:r>
              <a:rPr lang="en-GB" dirty="0" smtClean="0"/>
              <a:t> “name” will give a string option. But! It’s actually safe to use </a:t>
            </a:r>
            <a:r>
              <a:rPr lang="en-GB" dirty="0" err="1" smtClean="0"/>
              <a:t>x.Value</a:t>
            </a:r>
            <a:r>
              <a:rPr lang="en-GB" dirty="0" smtClean="0"/>
              <a:t> here, as we know we’ll never have invoked this function if the atom “name” hadn’t been matched.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That’s quite a common occurrence with this kind of programming. Values may be Option types, but because of the context, we know they’re Some x – so we can take some shortcuts. Of course, if we want to be really safe with defaults, etc. we can be.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Ok – 3 minutes!</a:t>
            </a:r>
          </a:p>
        </p:txBody>
      </p:sp>
    </p:spTree>
    <p:extLst>
      <p:ext uri="{BB962C8B-B14F-4D97-AF65-F5344CB8AC3E}">
        <p14:creationId xmlns:p14="http://schemas.microsoft.com/office/powerpoint/2010/main" val="140624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&amp; </a:t>
            </a:r>
            <a:r>
              <a:rPr lang="en-GB" dirty="0" err="1" smtClean="0"/>
              <a:t>qa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125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Worked example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Second half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95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Freya.machine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err="1" smtClean="0"/>
              <a:t>Freya.Machine</a:t>
            </a:r>
            <a:r>
              <a:rPr lang="en-GB" dirty="0" smtClean="0"/>
              <a:t> and associated libraries introduces a style of programming which isn’t really common in the .NET world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Rather than explicitly writing code to respond to requests, we instead write functions which DESCRIBE our resources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The actual processing of a request is handled by a decision tree, or graph, which will refer to the functions we’ve provided to answer questions (or use default answers to questions if we don’t provide a function to override the default)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As with other parts of Freya, we have a computation expression, “</a:t>
            </a:r>
            <a:r>
              <a:rPr lang="en-GB" dirty="0" err="1" smtClean="0"/>
              <a:t>freyaMachine</a:t>
            </a:r>
            <a:r>
              <a:rPr lang="en-GB" dirty="0" smtClean="0"/>
              <a:t> { … }”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245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Freya.machine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There are loads of extension mechanisms and configuration options and interesting ways to work with </a:t>
            </a:r>
            <a:r>
              <a:rPr lang="en-GB" dirty="0" err="1" smtClean="0"/>
              <a:t>Freya.Machine</a:t>
            </a:r>
            <a:r>
              <a:rPr lang="en-GB" dirty="0" smtClean="0"/>
              <a:t> which go way beyond what you can usually manage with other approaches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Probably too many for here!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What we’ll try and do is a worked example, the </a:t>
            </a:r>
            <a:r>
              <a:rPr lang="en-GB" dirty="0" err="1" smtClean="0"/>
              <a:t>TodoBackend</a:t>
            </a:r>
            <a:r>
              <a:rPr lang="en-GB" dirty="0" smtClean="0"/>
              <a:t> example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We’ve got a solution that we’ll work through in 12 steps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We might skip a few, pick some out to code,</a:t>
            </a:r>
            <a:r>
              <a:rPr lang="en-GB" dirty="0"/>
              <a:t> </a:t>
            </a:r>
            <a:r>
              <a:rPr lang="en-GB" dirty="0" smtClean="0"/>
              <a:t>some to discuss, etc.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We’ll try and rattle through one step every 4 minutes or so on average if we can…</a:t>
            </a:r>
          </a:p>
        </p:txBody>
      </p:sp>
    </p:spTree>
    <p:extLst>
      <p:ext uri="{BB962C8B-B14F-4D97-AF65-F5344CB8AC3E}">
        <p14:creationId xmlns:p14="http://schemas.microsoft.com/office/powerpoint/2010/main" val="558692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Worked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As before, we’ll be changing the start up project for each step, so let’s set it to Stage01 (why yes, I am inconsistent with base numbers, I think it’s a hangover from once getting paid to write VBA)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Fire it up!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Point </a:t>
            </a:r>
            <a:r>
              <a:rPr lang="en-GB" dirty="0"/>
              <a:t>your browser to </a:t>
            </a:r>
            <a:r>
              <a:rPr lang="en-GB" dirty="0" smtClean="0">
                <a:hlinkClick r:id="rId3"/>
              </a:rPr>
              <a:t>http://todobackend.com</a:t>
            </a:r>
            <a:r>
              <a:rPr lang="en-GB" dirty="0">
                <a:hlinkClick r:id="rId3"/>
              </a:rPr>
              <a:t>/specs/index.html?http://localhost:</a:t>
            </a:r>
            <a:r>
              <a:rPr lang="en-GB" dirty="0" smtClean="0">
                <a:hlinkClick r:id="rId3"/>
              </a:rPr>
              <a:t>8080</a:t>
            </a:r>
            <a:endParaRPr lang="en-GB" dirty="0" smtClean="0"/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Watch it crash and burn!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Let’s dive in and fix things…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865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Close &amp; QA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4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Half – Introduction to Freya</a:t>
            </a:r>
          </a:p>
          <a:p>
            <a:r>
              <a:rPr lang="en-GB" b="0" dirty="0" smtClean="0"/>
              <a:t>Introduction to OWIN if needed, basics of Freya programming model</a:t>
            </a:r>
          </a:p>
          <a:p>
            <a:r>
              <a:rPr lang="en-GB" dirty="0" smtClean="0"/>
              <a:t>Second Half – Worked Example</a:t>
            </a:r>
          </a:p>
          <a:p>
            <a:r>
              <a:rPr lang="en-GB" b="0" dirty="0"/>
              <a:t>I</a:t>
            </a:r>
            <a:r>
              <a:rPr lang="en-GB" b="0" dirty="0" smtClean="0"/>
              <a:t>mplementing </a:t>
            </a:r>
            <a:r>
              <a:rPr lang="en-GB" b="0" dirty="0" err="1" smtClean="0"/>
              <a:t>TodoBackend</a:t>
            </a:r>
            <a:r>
              <a:rPr lang="en-GB" b="0" dirty="0" smtClean="0"/>
              <a:t> in 12 steps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19874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</a:t>
            </a:r>
            <a:r>
              <a:rPr lang="en-GB" dirty="0" err="1" smtClean="0"/>
              <a:t>freya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half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45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Freya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Freya is more of a stack than a framework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You can choose which bits you like and use those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Higher levels of abstraction built on lower levels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Build your own abstractions when it makes sense to do so!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54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owin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smtClean="0"/>
              <a:t>Freya is built on the OWIN standard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>
                <a:hlinkClick r:id="rId3"/>
              </a:rPr>
              <a:t>http://owin.org</a:t>
            </a:r>
            <a:endParaRPr lang="en-GB" dirty="0" smtClean="0"/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Navigate to Specification &gt; OWIN v1.0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OWIN is…</a:t>
            </a:r>
          </a:p>
          <a:p>
            <a:pPr marL="800100" lvl="1" indent="-342900">
              <a:buFont typeface="Arial"/>
              <a:buChar char="•"/>
            </a:pPr>
            <a:r>
              <a:rPr lang="en-GB" dirty="0" smtClean="0"/>
              <a:t>Open standard for communication between servers and frameworks</a:t>
            </a:r>
          </a:p>
          <a:p>
            <a:pPr marL="800100" lvl="1" indent="-342900">
              <a:buFont typeface="Arial"/>
              <a:buChar char="•"/>
            </a:pPr>
            <a:r>
              <a:rPr lang="en-GB" dirty="0" smtClean="0"/>
              <a:t>Community driven</a:t>
            </a:r>
          </a:p>
          <a:p>
            <a:pPr marL="800100" lvl="1" indent="-342900">
              <a:buFont typeface="Arial"/>
              <a:buChar char="•"/>
            </a:pPr>
            <a:r>
              <a:rPr lang="en-GB" dirty="0" smtClean="0"/>
              <a:t>Pretty simple – basically implement a function…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67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owin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So, the OWIN interface is…</a:t>
            </a:r>
          </a:p>
          <a:p>
            <a:pPr lvl="1"/>
            <a:r>
              <a:rPr lang="en-GB" dirty="0" err="1" smtClean="0"/>
              <a:t>Func</a:t>
            </a:r>
            <a:r>
              <a:rPr lang="en-GB" dirty="0" smtClean="0"/>
              <a:t>&lt;</a:t>
            </a:r>
            <a:r>
              <a:rPr lang="en-GB" dirty="0" err="1" smtClean="0"/>
              <a:t>IDictionary</a:t>
            </a:r>
            <a:r>
              <a:rPr lang="en-GB" dirty="0" smtClean="0"/>
              <a:t>&lt;</a:t>
            </a:r>
            <a:r>
              <a:rPr lang="en-GB" dirty="0" err="1" smtClean="0"/>
              <a:t>string,obj</a:t>
            </a:r>
            <a:r>
              <a:rPr lang="en-GB" dirty="0" smtClean="0"/>
              <a:t>&gt;, Task&gt;</a:t>
            </a:r>
          </a:p>
          <a:p>
            <a:pPr lvl="1"/>
            <a:r>
              <a:rPr lang="en-GB" dirty="0" smtClean="0"/>
              <a:t>Why yes, that is all about mutating a dictionary of state…</a:t>
            </a:r>
          </a:p>
          <a:p>
            <a:pPr lvl="1"/>
            <a:r>
              <a:rPr lang="en-GB" dirty="0" smtClean="0"/>
              <a:t>…but it does work.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21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/>
              <a:t>Let’s go for a hello world in raw OWIN. Fire up Exercise 0. With the “</a:t>
            </a:r>
            <a:r>
              <a:rPr lang="en-GB" dirty="0" err="1"/>
              <a:t>env</a:t>
            </a:r>
            <a:r>
              <a:rPr lang="en-GB" dirty="0"/>
              <a:t>” variable representing our dictionary of state, let’s implement a server that returns a 200 OK response (well, 200 Awesome so we know it’s us) and “Hello World” as the body.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Use the  response data keys (section 3.2.2 in the OWIN specification as a guide here…)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3 </a:t>
            </a:r>
            <a:r>
              <a:rPr lang="en-GB" dirty="0"/>
              <a:t>minutes!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75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Freya 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GB" dirty="0" err="1" smtClean="0"/>
              <a:t>Freya.Core</a:t>
            </a:r>
            <a:r>
              <a:rPr lang="en-GB" dirty="0" smtClean="0"/>
              <a:t> provides some abstractions to work with the environment, mainly a computation expression (and other things) to hide the nasty mutation away…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So, something like “</a:t>
            </a:r>
            <a:r>
              <a:rPr lang="en-GB" dirty="0" err="1" smtClean="0"/>
              <a:t>freya</a:t>
            </a:r>
            <a:r>
              <a:rPr lang="en-GB" dirty="0" smtClean="0"/>
              <a:t> { … }” crops up a lot. There’s also some handy functions for turning those functions in to something that any OWIN compatible server can use (you’ll see this in Exercise 1!)</a:t>
            </a:r>
          </a:p>
          <a:p>
            <a:pPr marL="342900" indent="-342900">
              <a:buFont typeface="Arial"/>
              <a:buChar char="•"/>
            </a:pPr>
            <a:r>
              <a:rPr lang="en-GB" dirty="0" smtClean="0"/>
              <a:t>The Freya computation expression is basically an </a:t>
            </a:r>
            <a:r>
              <a:rPr lang="en-GB" dirty="0" err="1" smtClean="0"/>
              <a:t>Async</a:t>
            </a:r>
            <a:r>
              <a:rPr lang="en-GB" dirty="0" smtClean="0"/>
              <a:t> State monad (sorry! You can ignore that fact if you don’t like the m-word, you don’t need to be a category theorist to use this stuff. Of course, if you are one, cool.)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34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890</TotalTime>
  <Words>1834</Words>
  <Application>Microsoft Macintosh PowerPoint</Application>
  <PresentationFormat>On-screen Show (4:3)</PresentationFormat>
  <Paragraphs>169</Paragraphs>
  <Slides>26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Essential</vt:lpstr>
      <vt:lpstr>freya</vt:lpstr>
      <vt:lpstr>introduction</vt:lpstr>
      <vt:lpstr>agenda</vt:lpstr>
      <vt:lpstr>Introduction to freya</vt:lpstr>
      <vt:lpstr>Freya stack</vt:lpstr>
      <vt:lpstr>owin</vt:lpstr>
      <vt:lpstr>owin</vt:lpstr>
      <vt:lpstr>Exercise 0</vt:lpstr>
      <vt:lpstr>Freya core</vt:lpstr>
      <vt:lpstr>Exercise 1</vt:lpstr>
      <vt:lpstr>Freya.types.*</vt:lpstr>
      <vt:lpstr>Lenses (quick aside…)</vt:lpstr>
      <vt:lpstr>Exercise 2</vt:lpstr>
      <vt:lpstr>pipelines &amp; freya.router</vt:lpstr>
      <vt:lpstr>Pipelines &amp; freya.router</vt:lpstr>
      <vt:lpstr>Exercise 3</vt:lpstr>
      <vt:lpstr>Freya re-use</vt:lpstr>
      <vt:lpstr>Exercise 4</vt:lpstr>
      <vt:lpstr>Freya.router data</vt:lpstr>
      <vt:lpstr>Exercise 5</vt:lpstr>
      <vt:lpstr>Break &amp; qa</vt:lpstr>
      <vt:lpstr>Worked example</vt:lpstr>
      <vt:lpstr>Freya.machine</vt:lpstr>
      <vt:lpstr>Freya.machine</vt:lpstr>
      <vt:lpstr>Worked example</vt:lpstr>
      <vt:lpstr>Thanks!</vt:lpstr>
    </vt:vector>
  </TitlesOfParts>
  <Company>Xyncro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freya</dc:title>
  <dc:creator>Andrew Cherry</dc:creator>
  <cp:lastModifiedBy>Andrew Cherry</cp:lastModifiedBy>
  <cp:revision>21</cp:revision>
  <dcterms:created xsi:type="dcterms:W3CDTF">2015-05-21T02:35:17Z</dcterms:created>
  <dcterms:modified xsi:type="dcterms:W3CDTF">2015-05-22T02:26:45Z</dcterms:modified>
</cp:coreProperties>
</file>