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315" r:id="rId4"/>
    <p:sldId id="257" r:id="rId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14BC0-4C36-E947-B9F4-D94543D86885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50C0A-F504-D045-8792-2B6500D964A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59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76506-4F27-4635-9E54-32810B779F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70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76506-4F27-4635-9E54-32810B779F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5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DCD-E561-A14E-8CBD-FF011BF4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5FF8-D1DC-2544-B2C1-19A1B266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EDAD-C7FC-9440-B150-B77632EF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5DE3-0E90-1849-BE53-B2342534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AAF0-1C66-514A-9A73-C1B20A13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95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87A4-F1D9-5344-94E0-E30AB414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58809-A2B5-FD42-BE72-C282858A7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F31F-2EA7-E040-B5D8-4FFD4F70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5D44-A827-D641-A27A-1047F95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B038-FF84-6D4B-BB18-80C8F470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65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892F4-7689-0544-96AD-6CA927253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43741-4411-1A44-8FE6-3FB7FD06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9823-582C-624B-A3A4-4D3D4024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563D-4F75-5045-9F06-771BD280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8E4A-67F6-C244-A5FC-E1F3FB9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082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A863-50F5-8A4B-B336-C12CC0F8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1F13-7209-7645-8D4A-7D537BE9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C88D-2E64-5C45-86C2-A81C4C32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A829-87EC-AC40-94CC-7FC6B674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6413-E734-E449-AE58-4BD6DDC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527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1CF-6AEA-6840-B1FF-88AFDFAB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6848-1405-4242-A7B0-4C293FD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343A-88AF-8E48-B9AA-61B1689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DE0C-151A-B24F-BD9F-FD1A2495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000F-F1C6-A74D-9E93-DE5D7DF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1957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D699-A699-E745-87A6-81E9A69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09C2-BAF0-3544-B7AE-8F4DA990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E22C2-9F13-E445-84D1-495B1408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C208-CB52-4546-8D23-56D3CD4C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14C4-0B77-CB41-BE30-43C48D20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CE244-E873-664E-A902-0D0D61D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31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DDC8-1D77-4645-8A81-DF75D514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C697-8F41-164B-BB72-E6CA6B5F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3E709-5B79-9343-8D56-611D9CBA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D8E7-47C1-594A-AE08-695B9CBF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C26F3-F6E6-264D-A93D-8D72ECF3C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8E4EA-8673-544A-86C0-2272709E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1E205-90E0-4E4F-89CF-640A773E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7E047-D1CF-E84C-B001-301368A0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14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4B23-5DD0-EC49-B22C-2B34C49A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D1950-E0E7-594E-A160-394830DB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0D25-1937-4A49-AC4B-C6A58164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D4D6E-DFB1-9A47-899E-13D291A8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1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EFB19-E5DE-F84C-968D-41B59ED1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70992-008B-9646-A055-6298DFC0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8C85-72FB-2741-8CB2-89F9BA3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302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B917-6C5C-E14C-AE3E-00149010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30BB-AB3B-E447-9AD0-225DFE41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81EB-0B76-3345-B13E-16DA19EC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9766-6B2F-164C-95B2-5F7CC0B7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16D-D925-8842-8A64-2C3ACEAE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10F1-E338-DA4B-A280-3295C8AF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612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2B9D-A3D4-9B4B-8711-1B33038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280BC-33B4-964E-8532-958E06C88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E1B7-5E8D-6E44-88EC-4E9A3ECA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A779-A989-6E4A-A0B8-606FF72D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52CE-2F33-F341-84EF-31F04AC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9663-F582-A345-AB60-1C6201DD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07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9A2A9-E984-B143-9A93-E1B7AF55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845C-EA92-7640-9511-EB8904C0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9C8-F2FD-3A44-90AD-50A0FFFA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0C92-5188-2343-ABE5-D25D16FBFF5D}" type="datetimeFigureOut">
              <a:rPr lang="en-RU" smtClean="0"/>
              <a:t>02/04/2021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B23F-2286-4443-9E24-C140A03F0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805B-6B68-5041-8E93-54823C6D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1C09-D659-EB46-9180-4B14332A168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892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kadiagency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okadiagency.com/" TargetMode="External"/><Relationship Id="rId4" Type="http://schemas.openxmlformats.org/officeDocument/2006/relationships/hyperlink" Target="https://englishformula.r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70587-D207-D341-BF6B-1A25B708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3" y="1214029"/>
            <a:ext cx="2524474" cy="927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E0D2E-62A9-9A43-8A56-073629A5383D}"/>
              </a:ext>
            </a:extLst>
          </p:cNvPr>
          <p:cNvSpPr txBox="1"/>
          <p:nvPr/>
        </p:nvSpPr>
        <p:spPr>
          <a:xfrm>
            <a:off x="4937252" y="2411632"/>
            <a:ext cx="231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400" spc="100" dirty="0"/>
              <a:t>Digital </a:t>
            </a:r>
            <a:r>
              <a:rPr lang="en-RU" sz="1400" spc="100" dirty="0">
                <a:solidFill>
                  <a:srgbClr val="0096FF"/>
                </a:solidFill>
              </a:rPr>
              <a:t>Marketing</a:t>
            </a:r>
            <a:r>
              <a:rPr lang="en-RU" sz="1400" spc="100" dirty="0"/>
              <a:t> Agency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E9AD5-A46B-D446-9E6B-BFA132725A68}"/>
              </a:ext>
            </a:extLst>
          </p:cNvPr>
          <p:cNvSpPr txBox="1"/>
          <p:nvPr/>
        </p:nvSpPr>
        <p:spPr>
          <a:xfrm>
            <a:off x="4762140" y="3715399"/>
            <a:ext cx="266771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U" sz="2400" b="1" dirty="0"/>
              <a:t>OKADIA WP Theme</a:t>
            </a:r>
          </a:p>
          <a:p>
            <a:pPr algn="ctr">
              <a:spcBef>
                <a:spcPts val="600"/>
              </a:spcBef>
            </a:pPr>
            <a:r>
              <a:rPr lang="ru-RU" sz="2000" dirty="0"/>
              <a:t>Тема для </a:t>
            </a:r>
            <a:r>
              <a:rPr lang="en-RU" sz="2000" dirty="0"/>
              <a:t>Wordpress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2846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7201A-0728-DC43-83D6-8F53F8C4FF15}"/>
              </a:ext>
            </a:extLst>
          </p:cNvPr>
          <p:cNvSpPr txBox="1"/>
          <p:nvPr/>
        </p:nvSpPr>
        <p:spPr>
          <a:xfrm>
            <a:off x="250092" y="968829"/>
            <a:ext cx="1105681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1. </a:t>
            </a:r>
            <a:r>
              <a:rPr lang="ru-RU" sz="1400" dirty="0"/>
              <a:t>Тема предназначения для создания сайтов </a:t>
            </a:r>
            <a:r>
              <a:rPr lang="en-US" sz="1400" dirty="0"/>
              <a:t>OKADIA</a:t>
            </a:r>
            <a:r>
              <a:rPr lang="ru-RU" sz="1400" dirty="0"/>
              <a:t> с использованием единого фирменного стиля</a:t>
            </a:r>
            <a:r>
              <a:rPr lang="en-US" sz="14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2. По состоянию на </a:t>
            </a:r>
            <a:r>
              <a:rPr lang="en-US" sz="1400" dirty="0"/>
              <a:t>01</a:t>
            </a:r>
            <a:r>
              <a:rPr lang="ru-RU" sz="1400" dirty="0"/>
              <a:t> декабря 2020 года тема установлена на </a:t>
            </a:r>
            <a:r>
              <a:rPr lang="en-US" sz="1400" dirty="0"/>
              <a:t>2</a:t>
            </a:r>
            <a:r>
              <a:rPr lang="ru-RU" sz="1400" dirty="0"/>
              <a:t> сайтах</a:t>
            </a:r>
            <a:r>
              <a:rPr lang="en-RU" sz="1400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https://okadiagency.ru</a:t>
            </a:r>
            <a:endParaRPr lang="ru-RU" sz="1400" dirty="0">
              <a:hlinkClick r:id="rId4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RU" sz="1400" dirty="0">
                <a:hlinkClick r:id="rId5"/>
              </a:rPr>
              <a:t>https://okadiagency.com</a:t>
            </a:r>
            <a:endParaRPr lang="en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37F3A-9EAA-4542-97FA-FF8169D1A97E}"/>
              </a:ext>
            </a:extLst>
          </p:cNvPr>
          <p:cNvSpPr txBox="1"/>
          <p:nvPr/>
        </p:nvSpPr>
        <p:spPr>
          <a:xfrm>
            <a:off x="250092" y="242277"/>
            <a:ext cx="3956981" cy="65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1. Описание темы</a:t>
            </a:r>
          </a:p>
          <a:p>
            <a:pPr>
              <a:spcBef>
                <a:spcPts val="300"/>
              </a:spcBef>
            </a:pPr>
            <a:r>
              <a:rPr lang="ru-RU" sz="1600" dirty="0"/>
              <a:t>1.1. Назначение и область использования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E13C6-834E-5942-BBBE-176EF379B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908" y="245289"/>
            <a:ext cx="648000" cy="648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07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7201A-0728-DC43-83D6-8F53F8C4FF15}"/>
              </a:ext>
            </a:extLst>
          </p:cNvPr>
          <p:cNvSpPr txBox="1"/>
          <p:nvPr/>
        </p:nvSpPr>
        <p:spPr>
          <a:xfrm>
            <a:off x="250092" y="968829"/>
            <a:ext cx="1105681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Тема должна быть размещена в папке с названием </a:t>
            </a:r>
            <a:r>
              <a:rPr lang="en-US" sz="1400" dirty="0" err="1"/>
              <a:t>okadia</a:t>
            </a:r>
            <a:endParaRPr lang="en-US" sz="1400" dirty="0"/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Настройки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Подзаголовок сайта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Постоянные ссылки </a:t>
            </a:r>
            <a:r>
              <a:rPr lang="en-US" sz="1400" dirty="0"/>
              <a:t>/%category%/%</a:t>
            </a:r>
            <a:r>
              <a:rPr lang="en-US" sz="1400" dirty="0" err="1"/>
              <a:t>postname</a:t>
            </a:r>
            <a:r>
              <a:rPr lang="en-US" sz="1400" dirty="0"/>
              <a:t>%/</a:t>
            </a:r>
            <a:endParaRPr lang="ru-RU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Отключить возможность оставления комментариев для новых записей Настройки -</a:t>
            </a:r>
            <a:r>
              <a:rPr lang="en-US" sz="1400" dirty="0"/>
              <a:t>&gt; </a:t>
            </a:r>
            <a:r>
              <a:rPr lang="ru-RU" sz="1400" dirty="0"/>
              <a:t>Обсуждение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Не включать иконку сайта в разделе Внешний вид -</a:t>
            </a:r>
            <a:r>
              <a:rPr lang="en-US" sz="1400" dirty="0"/>
              <a:t>&gt; </a:t>
            </a:r>
            <a:r>
              <a:rPr lang="ru-RU" sz="1400" dirty="0"/>
              <a:t>Настроить -</a:t>
            </a:r>
            <a:r>
              <a:rPr lang="en-US" sz="1400" dirty="0"/>
              <a:t>&gt; </a:t>
            </a:r>
            <a:r>
              <a:rPr lang="ru-RU" sz="1400" dirty="0"/>
              <a:t>Свойства сайта</a:t>
            </a:r>
            <a:endParaRPr lang="en-US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Выбрать главную страницу сайта</a:t>
            </a:r>
            <a:endParaRPr lang="en-US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Настроить название организации и логотип в </a:t>
            </a:r>
            <a:r>
              <a:rPr lang="en-US" sz="1400" dirty="0"/>
              <a:t>Yoast</a:t>
            </a:r>
            <a:r>
              <a:rPr lang="ru-RU" sz="1400" dirty="0"/>
              <a:t> </a:t>
            </a:r>
            <a:r>
              <a:rPr lang="en-US" sz="1400" dirty="0"/>
              <a:t>SEO -&gt; </a:t>
            </a:r>
            <a:r>
              <a:rPr lang="ru-RU" sz="1400" dirty="0"/>
              <a:t>Отображение в поисковой выдаче</a:t>
            </a:r>
            <a:endParaRPr lang="en-US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ru-RU" sz="1400" dirty="0"/>
              <a:t>Настроить название и </a:t>
            </a:r>
            <a:r>
              <a:rPr lang="ru-RU" sz="1400" dirty="0" err="1"/>
              <a:t>сниппет</a:t>
            </a:r>
            <a:r>
              <a:rPr lang="ru-RU" sz="1400" dirty="0"/>
              <a:t> главной страницы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Плагины</a:t>
            </a:r>
            <a:endParaRPr lang="en-US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/>
              <a:t>Cyr-To-Lat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/>
              <a:t>Redirection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 err="1"/>
              <a:t>UpdraftPlus</a:t>
            </a:r>
            <a:r>
              <a:rPr lang="ru-RU" sz="1400" dirty="0"/>
              <a:t> — настроить автоматическое резервное копирование 1 раз в неделю с хранением 8 копий</a:t>
            </a:r>
            <a:endParaRPr lang="en-US" sz="1400" dirty="0"/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/>
              <a:t>W3 Total Cache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 err="1"/>
              <a:t>Wordfence</a:t>
            </a:r>
            <a:r>
              <a:rPr lang="en-US" sz="1400" dirty="0"/>
              <a:t> Security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/>
              <a:t>Yoast Duplicate Post</a:t>
            </a:r>
          </a:p>
          <a:p>
            <a:pPr marL="800100" lvl="1" indent="-342900">
              <a:spcBef>
                <a:spcPts val="300"/>
              </a:spcBef>
              <a:buAutoNum type="arabicPeriod"/>
            </a:pPr>
            <a:r>
              <a:rPr lang="en-US" sz="1400" dirty="0"/>
              <a:t>Yoast SEO</a:t>
            </a:r>
            <a:endParaRPr lang="ru-RU" sz="1400" dirty="0"/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После установки плагинов — включить автоматические обновления плагинов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Пройти мастер настройки </a:t>
            </a:r>
            <a:r>
              <a:rPr lang="en-US" sz="1400" dirty="0"/>
              <a:t>Yoast SEO</a:t>
            </a:r>
            <a:r>
              <a:rPr lang="ru-RU" sz="1400" dirty="0"/>
              <a:t>, указать правильно </a:t>
            </a:r>
            <a:r>
              <a:rPr lang="ru-RU" sz="1400" dirty="0" err="1"/>
              <a:t>соцсети</a:t>
            </a:r>
            <a:endParaRPr lang="en-US" sz="1400" dirty="0"/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ru-RU" sz="1400" dirty="0"/>
              <a:t>Настроить выдачу архивов в поиске в </a:t>
            </a:r>
            <a:r>
              <a:rPr lang="en-US" sz="1400" dirty="0"/>
              <a:t>Yoast SEO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331DE-666E-2642-B171-0BEBD0D13533}"/>
              </a:ext>
            </a:extLst>
          </p:cNvPr>
          <p:cNvSpPr txBox="1"/>
          <p:nvPr/>
        </p:nvSpPr>
        <p:spPr>
          <a:xfrm>
            <a:off x="250092" y="242277"/>
            <a:ext cx="4615494" cy="65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1. Описание темы</a:t>
            </a:r>
          </a:p>
          <a:p>
            <a:pPr>
              <a:spcBef>
                <a:spcPts val="300"/>
              </a:spcBef>
            </a:pPr>
            <a:r>
              <a:rPr lang="ru-RU" sz="1600" dirty="0"/>
              <a:t>1.</a:t>
            </a:r>
            <a:r>
              <a:rPr lang="en-US" sz="1600" dirty="0"/>
              <a:t>2</a:t>
            </a:r>
            <a:r>
              <a:rPr lang="ru-RU" sz="1600" dirty="0"/>
              <a:t>. Необходимые</a:t>
            </a:r>
            <a:r>
              <a:rPr lang="en-US" sz="1600" dirty="0"/>
              <a:t> </a:t>
            </a:r>
            <a:r>
              <a:rPr lang="ru-RU" sz="1600" dirty="0"/>
              <a:t>настройки и плагины </a:t>
            </a:r>
            <a:r>
              <a:rPr lang="en-US" sz="1600" dirty="0"/>
              <a:t>WordPress</a:t>
            </a:r>
            <a:endParaRPr lang="ru-R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F0FFA-F230-0740-A11B-0D97FDAB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08" y="245289"/>
            <a:ext cx="648000" cy="648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65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11A5AA-026B-0843-92CA-A959EAE2F4C1}"/>
              </a:ext>
            </a:extLst>
          </p:cNvPr>
          <p:cNvSpPr txBox="1"/>
          <p:nvPr/>
        </p:nvSpPr>
        <p:spPr>
          <a:xfrm>
            <a:off x="250092" y="242277"/>
            <a:ext cx="2583656" cy="65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OKA</a:t>
            </a:r>
            <a:r>
              <a:rPr lang="ru-RU" b="1" dirty="0"/>
              <a:t> </a:t>
            </a:r>
            <a:r>
              <a:rPr lang="en-US" b="1" dirty="0"/>
              <a:t>Digital Agency</a:t>
            </a:r>
            <a:endParaRPr lang="ru-RU" b="1" dirty="0"/>
          </a:p>
          <a:p>
            <a:pPr>
              <a:spcBef>
                <a:spcPts val="300"/>
              </a:spcBef>
            </a:pPr>
            <a:r>
              <a:rPr lang="ru-RU" sz="1600" dirty="0"/>
              <a:t>Агентство оказывает услуги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21FA0-599C-8C41-B3DF-BED422B68799}"/>
              </a:ext>
            </a:extLst>
          </p:cNvPr>
          <p:cNvSpPr txBox="1"/>
          <p:nvPr/>
        </p:nvSpPr>
        <p:spPr>
          <a:xfrm>
            <a:off x="4534976" y="1104936"/>
            <a:ext cx="3633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Сайты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сайтов на </a:t>
            </a:r>
            <a:r>
              <a:rPr lang="en-US" dirty="0"/>
              <a:t>WordPress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Плагины для </a:t>
            </a:r>
            <a:r>
              <a:rPr lang="en-US" dirty="0"/>
              <a:t>WordPress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сайтов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Веб-разработка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Аутсорс веб-разработки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BDBE-7FD7-7743-92AE-6374C5F8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08" y="245289"/>
            <a:ext cx="648000" cy="648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0F81D-874B-49D2-861E-04154BCD6B25}"/>
              </a:ext>
            </a:extLst>
          </p:cNvPr>
          <p:cNvSpPr txBox="1"/>
          <p:nvPr/>
        </p:nvSpPr>
        <p:spPr>
          <a:xfrm>
            <a:off x="250092" y="1104936"/>
            <a:ext cx="3661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Маркетинг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Логотипы и фирстили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контентом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Коммуникация с клиентами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Семантическое проектирование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Контекстная реклама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контентом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282F0-E79F-422B-B3FF-AA3C678E1668}"/>
              </a:ext>
            </a:extLst>
          </p:cNvPr>
          <p:cNvSpPr txBox="1"/>
          <p:nvPr/>
        </p:nvSpPr>
        <p:spPr>
          <a:xfrm>
            <a:off x="8791390" y="110493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Блог</a:t>
            </a:r>
          </a:p>
        </p:txBody>
      </p:sp>
    </p:spTree>
    <p:extLst>
      <p:ext uri="{BB962C8B-B14F-4D97-AF65-F5344CB8AC3E}">
        <p14:creationId xmlns:p14="http://schemas.microsoft.com/office/powerpoint/2010/main" val="33290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227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Колесников</dc:creator>
  <cp:lastModifiedBy>Сергей Колесников</cp:lastModifiedBy>
  <cp:revision>39</cp:revision>
  <dcterms:created xsi:type="dcterms:W3CDTF">2020-11-28T05:27:38Z</dcterms:created>
  <dcterms:modified xsi:type="dcterms:W3CDTF">2021-02-04T14:19:57Z</dcterms:modified>
</cp:coreProperties>
</file>