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itchFamily="2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cf9a29ca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cf9a29ca9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f9a29ca9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f9a29ca9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cf9a29ca9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cf9a29ca9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cf9a29ca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cf9a29ca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cf9a29ca9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cf9a29ca9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cf9a29ca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cf9a29ca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“Mousetrap”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6291210" y="3405604"/>
            <a:ext cx="1857586" cy="98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by Alisa Meskova, Andrey Pestich  Al</a:t>
            </a:r>
            <a:r>
              <a:rPr lang="en-US" dirty="0"/>
              <a:t>e</a:t>
            </a:r>
            <a:r>
              <a:rPr lang="ru" dirty="0"/>
              <a:t>xander Kolesov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552352"/>
            <a:ext cx="3377166" cy="2892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 dirty="0"/>
              <a:t>Идея возникла у Пестича Андрея во время игры в  музыкальную игру “osu taiko!”. </a:t>
            </a:r>
            <a:r>
              <a:rPr lang="ru-RU" sz="1600" dirty="0"/>
              <a:t>Когда он предложил идею</a:t>
            </a:r>
            <a:r>
              <a:rPr lang="ru" sz="1600" dirty="0"/>
              <a:t> остальным, они дополнили её многими другими фишками, поддержав тем самым идею до той поры что решили её делать. Геймплей прост, идея не свежа, но есть котик и музыка.</a:t>
            </a:r>
            <a:endParaRPr sz="1600" dirty="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200" y="1279700"/>
            <a:ext cx="455775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453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Знакомство с составом разработчиков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3556250"/>
            <a:ext cx="22146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Пестич Андрей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разработчик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3464700" y="3556250"/>
            <a:ext cx="22146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Мешкова Алиса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разработчик</a:t>
            </a: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6110250" y="3556250"/>
            <a:ext cx="2214600" cy="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Александр Колесов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Тимлид, разработчик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40" y="1059675"/>
            <a:ext cx="1872426" cy="249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276" y="1310237"/>
            <a:ext cx="1995448" cy="199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250" y="1408400"/>
            <a:ext cx="2214602" cy="18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Отдельная благодарность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819150" y="2154865"/>
            <a:ext cx="2829000" cy="2236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 dirty="0"/>
              <a:t>Благодарим нашего художника за прекрасные спрайты, благодаря ему наш проект стал поистине индивидуальным. Она будет очень рада если вы подпишитесь на её группу </a:t>
            </a:r>
            <a:r>
              <a:rPr lang="en-US" sz="1500" dirty="0"/>
              <a:t>VK -</a:t>
            </a:r>
            <a:r>
              <a:rPr lang="ru-RU" sz="1500" dirty="0"/>
              <a:t> </a:t>
            </a:r>
            <a:r>
              <a:rPr lang="ru" sz="1500" dirty="0"/>
              <a:t>https://vk.com/goose_meow</a:t>
            </a:r>
            <a:endParaRPr sz="1500" dirty="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061" y="1871575"/>
            <a:ext cx="2761190" cy="25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Ресурсы: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/>
              <a:t>Для создания игры мы использовали библиотеку языка Python Pygame, 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 dirty="0"/>
              <a:t>музыку с авторскими правами(надеюсь нас не засудят), 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 dirty="0"/>
              <a:t>рисунки нашего прекрасного художника.</a:t>
            </a:r>
            <a:endParaRPr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Возможности: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 игре вы можете:</a:t>
            </a:r>
            <a:endParaRPr sz="1800"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sz="1800" dirty="0"/>
              <a:t>Посмотреть рекорды(локальные);</a:t>
            </a:r>
            <a:endParaRPr sz="1800"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" sz="1800" dirty="0"/>
              <a:t>Настроить под себя звук;</a:t>
            </a:r>
            <a:endParaRPr sz="1800" dirty="0"/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" sz="1800" dirty="0"/>
              <a:t>Пройти несколько замечательных уникальных уровней нашей игры и попытаться попасть в топ! 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теперь перейдем к лайв Демо!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819150" y="1990650"/>
            <a:ext cx="77514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/>
              <a:t>Спасибо за внимание!</a:t>
            </a:r>
            <a:endParaRPr sz="24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625" y="2571750"/>
            <a:ext cx="3684922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Экран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Nunito</vt:lpstr>
      <vt:lpstr>Arial</vt:lpstr>
      <vt:lpstr>Calibri</vt:lpstr>
      <vt:lpstr>Shift</vt:lpstr>
      <vt:lpstr>“Mousetrap”</vt:lpstr>
      <vt:lpstr>Идея</vt:lpstr>
      <vt:lpstr>Знакомство с составом разработчиков</vt:lpstr>
      <vt:lpstr>Отдельная благодарность</vt:lpstr>
      <vt:lpstr>Ресурсы:</vt:lpstr>
      <vt:lpstr>Возможности:</vt:lpstr>
      <vt:lpstr>А теперь перейдем к лайв Демо!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“Mousetrap”</dc:title>
  <cp:lastModifiedBy>ольга колесова</cp:lastModifiedBy>
  <cp:revision>1</cp:revision>
  <dcterms:modified xsi:type="dcterms:W3CDTF">2022-01-10T18:51:20Z</dcterms:modified>
</cp:coreProperties>
</file>