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26.11.2021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PT Sans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3999" y="2316162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/>
              <a:t>СУДОКУ</a:t>
            </a:r>
            <a:endParaRPr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7695144" y="6117980"/>
            <a:ext cx="4493192" cy="79558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ru-RU"/>
              <a:t>Подготовил Колесов Александр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118576"/>
          </a:xfrm>
        </p:spPr>
        <p:txBody>
          <a:bodyPr/>
          <a:lstStyle/>
          <a:p>
            <a:pPr algn="ctr">
              <a:defRPr/>
            </a:pPr>
            <a:r>
              <a:rPr b="1"/>
              <a:t>Введение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911468" y="1483701"/>
            <a:ext cx="10515600" cy="139211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PT Sans"/>
              <a:buNone/>
              <a:defRPr/>
            </a:pPr>
            <a:r>
              <a:t>Этот проект был создан с помощью библиотеки </a:t>
            </a:r>
            <a:r>
              <a:rPr lang="en-US"/>
              <a:t>PyQt</a:t>
            </a:r>
            <a:r>
              <a:rPr lang="ru-RU"/>
              <a:t>. Он представляет собой приложение, имитирующее знакомую для многих игру «Судоку».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93858" y="2717919"/>
            <a:ext cx="4260725" cy="4030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1"/>
              <a:t>Описание реализации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PT Sans"/>
              <a:buNone/>
              <a:defRPr/>
            </a:pPr>
            <a:r>
              <a:t>В процессе создания проекта использовались такие технологии, как библиотека </a:t>
            </a:r>
            <a:r>
              <a:rPr lang="en-US"/>
              <a:t>PyQt</a:t>
            </a:r>
            <a:r>
              <a:rPr lang="ru-RU"/>
              <a:t>, виджеты, изученные в рамках курса (например </a:t>
            </a:r>
            <a:r>
              <a:rPr lang="en-US"/>
              <a:t>QPushButton, QLabel, QLineEdit</a:t>
            </a:r>
            <a:r>
              <a:rPr lang="ru-RU"/>
              <a:t> и др.), а также виджет </a:t>
            </a:r>
            <a:r>
              <a:rPr lang="en-US"/>
              <a:t>QTimer</a:t>
            </a:r>
            <a:r>
              <a:rPr lang="ru-RU"/>
              <a:t>, стандартные диалоги (</a:t>
            </a:r>
            <a:r>
              <a:rPr lang="en-US"/>
              <a:t>QInputDialog</a:t>
            </a:r>
            <a:r>
              <a:rPr lang="ru-RU"/>
              <a:t> и </a:t>
            </a:r>
            <a:r>
              <a:rPr lang="en-US"/>
              <a:t>QMessageBox</a:t>
            </a:r>
            <a:r>
              <a:rPr lang="ru-RU"/>
              <a:t>), база данных с несколькими таблицами. Реализована вставка изображения с помощью виджета </a:t>
            </a:r>
            <a:r>
              <a:rPr lang="en-US"/>
              <a:t>QPixmap</a:t>
            </a:r>
            <a:r>
              <a:rPr lang="ru-RU"/>
              <a:t>, чтение, запись и изменение данных в БД.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1"/>
              <a:t>Описание технологий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PT Sans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Чтобы программа работала корректно, необходимо установить библиотеку PyQt5 (минимально допустимая версия 5.15.6).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1"/>
              <a:t>Структура проекта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38200" y="1690688"/>
            <a:ext cx="10515600" cy="4987752"/>
          </a:xfrm>
        </p:spPr>
        <p:txBody>
          <a:bodyPr vertOverflow="overflow" horzOverflow="clip" vert="horz" wrap="square" lIns="91440" tIns="45720" rIns="91440" bIns="45720" numCol="4" spcCol="0" rtlCol="0" fromWordArt="0" anchor="t" anchorCtr="0" forceAA="0" compatLnSpc="0">
            <a:noAutofit/>
          </a:bodyPr>
          <a:lstStyle/>
          <a:p>
            <a:pPr marL="0" indent="0">
              <a:buFont typeface="PT Sans"/>
              <a:buNone/>
              <a:defRPr/>
            </a:pPr>
            <a:r>
              <a:rPr sz="1600" dirty="0"/>
              <a:t>Проект </a:t>
            </a:r>
            <a:r>
              <a:rPr sz="1600" dirty="0" err="1"/>
              <a:t>содержит</a:t>
            </a:r>
            <a:r>
              <a:rPr sz="1600" dirty="0"/>
              <a:t> </a:t>
            </a:r>
            <a:r>
              <a:rPr sz="1600" dirty="0" err="1"/>
              <a:t>следующие</a:t>
            </a:r>
            <a:r>
              <a:rPr sz="1600" dirty="0"/>
              <a:t> </a:t>
            </a:r>
            <a:r>
              <a:rPr sz="1600" dirty="0" err="1"/>
              <a:t>файлы</a:t>
            </a:r>
            <a:r>
              <a:rPr sz="1600" dirty="0"/>
              <a:t>:</a:t>
            </a: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Main_window.py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основной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файл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проекта (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основное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окно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);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Start_window.py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стартовое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окно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Logging_in.py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окно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для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входа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Registration.py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окно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для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регистрации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</a:p>
          <a:p>
            <a:pPr marL="239820" indent="-239820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Change_password.py - </a:t>
            </a:r>
            <a:r>
              <a:rPr lang="ru-RU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окно для изменения пароля;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New_game.py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окно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с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выбором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сложности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Sudoku.py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окно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для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решения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судоку;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Winner.py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поздравительное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окно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Leaders.py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окно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с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таблицей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лидеров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Файлы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типа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'*_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ui.ui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'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дизайны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окон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Файлы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типа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'*_ui.py'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py-файлы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сгенерированные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на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основе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дизайнов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sudoku.sqlite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база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данных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проекта;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readme.md - </a:t>
            </a:r>
            <a:r>
              <a:rPr lang="ru-RU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вспомогательный файл для других программистов;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presentation.pptx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презентация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с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описанием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проекта;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help.docx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вспомогательный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файл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для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пользователей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  <a:endParaRPr sz="1600" b="0" i="0" u="none" strike="noStrike" cap="none" spc="0" dirty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requirements.txt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список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библиотек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необходимых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для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корректной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работы проекта</a:t>
            </a:r>
            <a:r>
              <a:rPr lang="ru-RU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easy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папка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содержащая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в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себе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20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лёгких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судоку,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записанных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в csv-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файлах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normal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папка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содержащая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в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себе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20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обычных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судоку,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записанных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в csv-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файлах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hard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папка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содержащая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в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себе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20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тяжёлых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судоку,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записанных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в csv-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файлах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images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папка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содержащая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в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себе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все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картинки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используемые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в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проекте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saved_games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-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папка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содержащая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в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себе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сохранённые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промежуточные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результаты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записанные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в csv-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файлах</a:t>
            </a:r>
            <a:r>
              <a:rPr lang="ru-RU" sz="1600" dirty="0">
                <a:latin typeface="PT Sans"/>
                <a:ea typeface="PT Sans"/>
                <a:cs typeface="PT Sans"/>
              </a:rPr>
              <a:t>;</a:t>
            </a:r>
            <a:endParaRPr lang="en-US" sz="1600" dirty="0"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ru-RU" sz="1600" dirty="0" err="1">
                <a:latin typeface="PT Sans"/>
                <a:ea typeface="PT Sans"/>
                <a:cs typeface="PT Sans"/>
              </a:rPr>
              <a:t>exe</a:t>
            </a:r>
            <a:r>
              <a:rPr lang="ru-RU" sz="1600" dirty="0">
                <a:latin typeface="PT Sans"/>
                <a:ea typeface="PT Sans"/>
                <a:cs typeface="PT Sans"/>
              </a:rPr>
              <a:t> - папка, содержащая файл Main_window.exe, позволяющий открыть программу без интерпретатора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1"/>
              <a:t>Заключение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94023" indent="-394023">
              <a:buFont typeface="PT Sans"/>
              <a:buAutoNum type="arabicPeriod"/>
              <a:defRPr/>
            </a:pPr>
            <a:r>
              <a:t>В процессе работы над проектом я научился работать с библиотекой </a:t>
            </a:r>
            <a:r>
              <a:rPr lang="en-US"/>
              <a:t>PyQT</a:t>
            </a:r>
            <a:r>
              <a:rPr lang="ru-RU"/>
              <a:t>;</a:t>
            </a:r>
          </a:p>
          <a:p>
            <a:pPr marL="394023" indent="-394023">
              <a:buFont typeface="PT Sans"/>
              <a:buAutoNum type="arabicPeriod"/>
              <a:defRPr/>
            </a:pPr>
            <a:r>
              <a:rPr lang="ru-RU"/>
              <a:t>В процессе разработки проекта моя страсть к программированию увеличилась.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2316162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algn="ctr">
              <a:defRPr sz="6000"/>
            </a:lvl1pPr>
          </a:lstStyle>
          <a:p>
            <a:pPr>
              <a:defRPr/>
            </a:pPr>
            <a:r>
              <a:rPr sz="4800"/>
              <a:t>А теперь переходим к </a:t>
            </a:r>
            <a:r>
              <a:rPr lang="en-US" sz="4800"/>
              <a:t>Live Demo</a:t>
            </a:r>
            <a:r>
              <a:rPr lang="ru-RU" sz="4800"/>
              <a:t>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PT Sans"/>
        <a:ea typeface="Arial"/>
        <a:cs typeface="Arial"/>
      </a:majorFont>
      <a:minorFont>
        <a:latin typeface="PT Sans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403</Words>
  <Application>Microsoft Office PowerPoint</Application>
  <DocSecurity>0</DocSecurity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PT Sans</vt:lpstr>
      <vt:lpstr>Office Theme</vt:lpstr>
      <vt:lpstr>СУДОКУ</vt:lpstr>
      <vt:lpstr>Введение</vt:lpstr>
      <vt:lpstr>Описание реализации</vt:lpstr>
      <vt:lpstr>Описание технологий</vt:lpstr>
      <vt:lpstr>Структура проекта</vt:lpstr>
      <vt:lpstr>Заключение</vt:lpstr>
      <vt:lpstr>А теперь переходим к Live Demo!!!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СУДОКУ</dc:title>
  <dc:subject/>
  <dc:creator/>
  <cp:keywords/>
  <dc:description/>
  <cp:lastModifiedBy>ольга колесова</cp:lastModifiedBy>
  <cp:revision>7</cp:revision>
  <dcterms:created xsi:type="dcterms:W3CDTF">2012-12-03T06:56:55Z</dcterms:created>
  <dcterms:modified xsi:type="dcterms:W3CDTF">2021-11-26T13:57:59Z</dcterms:modified>
  <cp:category/>
  <dc:identifier/>
  <cp:contentStatus/>
  <dc:language/>
  <cp:version/>
</cp:coreProperties>
</file>