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PT Sans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PT Sans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2316162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/>
              <a:t>СУДОКУ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7695144" y="6117980"/>
            <a:ext cx="4493192" cy="79558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ru-RU"/>
              <a:t>Подготовил Колесов Александр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118576"/>
          </a:xfrm>
        </p:spPr>
        <p:txBody>
          <a:bodyPr/>
          <a:lstStyle/>
          <a:p>
            <a:pPr algn="ctr">
              <a:defRPr/>
            </a:pPr>
            <a:r>
              <a:rPr b="1"/>
              <a:t>Введение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11468" y="1483701"/>
            <a:ext cx="10515600" cy="139211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PT Sans"/>
              <a:buNone/>
              <a:defRPr/>
            </a:pPr>
            <a:r>
              <a:rPr/>
              <a:t>Этот проект был создан с помощью библиотеки </a:t>
            </a:r>
            <a:r>
              <a:rPr lang="en-US"/>
              <a:t>PyQt</a:t>
            </a:r>
            <a:r>
              <a:rPr lang="ru-RU"/>
              <a:t>. Он представляет собой приложение, имитирующее знакомую для многих игру «Судоку».</a:t>
            </a:r>
            <a:endParaRPr/>
          </a:p>
        </p:txBody>
      </p:sp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093858" y="2717919"/>
            <a:ext cx="4260725" cy="4030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Описание реализации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PT Sans"/>
              <a:buNone/>
              <a:defRPr/>
            </a:pPr>
            <a:r>
              <a:rPr/>
              <a:t>В процессе создания проекта использовались такие технологии, как библиотека </a:t>
            </a:r>
            <a:r>
              <a:rPr lang="en-US"/>
              <a:t>PyQt</a:t>
            </a:r>
            <a:r>
              <a:rPr lang="ru-RU"/>
              <a:t>, виджеты, изученные в рамках курса (например </a:t>
            </a:r>
            <a:r>
              <a:rPr lang="en-US"/>
              <a:t>QPushButton</a:t>
            </a:r>
            <a:r>
              <a:rPr lang="en-US"/>
              <a:t>, </a:t>
            </a:r>
            <a:r>
              <a:rPr lang="en-US"/>
              <a:t>QLabel</a:t>
            </a:r>
            <a:r>
              <a:rPr lang="en-US"/>
              <a:t>, </a:t>
            </a:r>
            <a:r>
              <a:rPr lang="en-US"/>
              <a:t>QLineEdit</a:t>
            </a:r>
            <a:r>
              <a:rPr lang="ru-RU"/>
              <a:t> и др.), а также виджет </a:t>
            </a:r>
            <a:r>
              <a:rPr lang="en-US"/>
              <a:t>QTimer</a:t>
            </a:r>
            <a:r>
              <a:rPr lang="ru-RU"/>
              <a:t>, стандартные диалоги (</a:t>
            </a:r>
            <a:r>
              <a:rPr lang="en-US"/>
              <a:t>QInputDialog</a:t>
            </a:r>
            <a:r>
              <a:rPr lang="ru-RU"/>
              <a:t> и </a:t>
            </a:r>
            <a:r>
              <a:rPr lang="en-US"/>
              <a:t>QMessageBox</a:t>
            </a:r>
            <a:r>
              <a:rPr lang="ru-RU"/>
              <a:t>), база данных с несколькими таблицами. Реализована вставка изображения с помощью виджета </a:t>
            </a:r>
            <a:r>
              <a:rPr lang="en-US"/>
              <a:t>QPixmap</a:t>
            </a:r>
            <a:r>
              <a:rPr lang="ru-RU"/>
              <a:t>, чтение, запись и изменение данных в БД.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Описание технологий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PT Sans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Чтобы программа работала корректно, необходимо установить библиотеку PyQt5 (минимально допустимая версия 5.15.6).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Структура проекта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rot="0" flipH="0" flipV="0">
            <a:off x="838198" y="1825624"/>
            <a:ext cx="10515600" cy="4351338"/>
          </a:xfrm>
        </p:spPr>
        <p:txBody>
          <a:bodyPr vertOverflow="overflow" horzOverflow="clip" vert="horz" wrap="square" lIns="91440" tIns="45720" rIns="91440" bIns="45720" numCol="4" spcCol="0" rtlCol="0" fromWordArt="0" anchor="t" anchorCtr="0" forceAA="0" upright="0" compatLnSpc="0">
            <a:noAutofit/>
          </a:bodyPr>
          <a:lstStyle/>
          <a:p>
            <a:pPr marL="0" indent="0">
              <a:buFont typeface="PT Sans"/>
              <a:buNone/>
              <a:defRPr/>
            </a:pPr>
            <a:r>
              <a:rPr sz="1600"/>
              <a:t>Проект содержит следующие файлы:</a:t>
            </a:r>
            <a:endParaRPr sz="1600"/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Main_window.py - основной файл проекта (основное окно);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Start_window.py - стартовое окно;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Logging_in.py - окно для входа;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Registration.py - окно для регистрации;</a:t>
            </a:r>
            <a:endParaRPr lang="en-US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0" indent="-239820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Change_password.py -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окно для изменения пароля;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New_game.py - окно с выбором сложности;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Sudoku.py - окно для решения судоку;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Winner.py - поздравительное окно;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Leaders.py - окно с таблицей лидеров;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Файлы типа '*_ui.ui' - дизайны окон;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Файлы типа '*_ui.py' - py-файлы, сгенерированные на основе дизайнов;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sudoku.sqlite - база данных проекта;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re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adme.md -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вспомогательный файл для других программистов;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presentation.pptx - презентация с описанием проекта;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help.docx - вспомогательный файл для пользователей;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requirements.txt - список библиотек, необходимых для корректной работы проекта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;</a:t>
            </a:r>
            <a:endParaRPr lang="ru-RU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easy - папка, содержащая в себе 20 лёгких судоку, записанных в csv-файлах;</a:t>
            </a:r>
            <a:endParaRPr lang="en-US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normal - папка, содержащая в себе 20 обычных судоку, записанных в csv-файлах;</a:t>
            </a:r>
            <a:endParaRPr lang="en-US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hard - папка, содержащая в себе 20 тяжёлых судоку, записанных в csv-файлах;</a:t>
            </a:r>
            <a:endParaRPr lang="en-US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images - папка, содержащая в себе все картинки, используемые в проекте;</a:t>
            </a:r>
            <a:endParaRPr lang="en-US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39821" indent="-239821">
              <a:buFont typeface="PT Sans"/>
              <a:buAutoNum type="arabicPeriod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saved_games - папка, содержащая в себе сохранённые промежуточные результаты, записанные в csv-файлах.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Заключение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394023" indent="-394023">
              <a:buFont typeface="PT Sans"/>
              <a:buAutoNum type="arabicPeriod"/>
              <a:defRPr/>
            </a:pPr>
            <a:r>
              <a:rPr/>
              <a:t>В процессе работы над проектом я научился работать с библиотекой </a:t>
            </a:r>
            <a:r>
              <a:rPr lang="en-US"/>
              <a:t>PyQT</a:t>
            </a:r>
            <a:r>
              <a:rPr lang="ru-RU"/>
              <a:t>;</a:t>
            </a:r>
            <a:endParaRPr lang="ru-RU"/>
          </a:p>
          <a:p>
            <a:pPr marL="394023" indent="-394023">
              <a:buFont typeface="PT Sans"/>
              <a:buAutoNum type="arabicPeriod"/>
              <a:defRPr/>
            </a:pPr>
            <a:r>
              <a:rPr lang="ru-RU"/>
              <a:t>В процессе разработки проекта моя страсть к программированию увеличилась.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2316162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>
              <a:defRPr sz="6000"/>
            </a:lvl1pPr>
          </a:lstStyle>
          <a:p>
            <a:pPr>
              <a:defRPr/>
            </a:pPr>
            <a:r>
              <a:rPr sz="4800"/>
              <a:t>А теперь переходим к </a:t>
            </a:r>
            <a:r>
              <a:rPr lang="en-US" sz="4800"/>
              <a:t>Live Demo</a:t>
            </a:r>
            <a:r>
              <a:rPr lang="ru-RU" sz="4800"/>
              <a:t>!!!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PT Sans"/>
        <a:ea typeface="Arial"/>
        <a:cs typeface="Arial"/>
      </a:majorFont>
      <a:minorFont>
        <a:latin typeface="PT Sans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Р7-Офис/6.3.1.70</Application>
  <DocSecurity>0</DocSecurity>
  <PresentationFormat>Широкоэкранный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СУДОКУ</dc:title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2021-11-12T16:12:28Z</dcterms:modified>
  <cp:category/>
  <cp:contentStatus/>
  <cp:version/>
</cp:coreProperties>
</file>