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14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A85BA-4F5E-4C1F-A7B5-CA0C026D8088}" type="datetimeFigureOut">
              <a:rPr lang="ru-RU" smtClean="0"/>
              <a:t>16.12.2011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71705-0A5E-4E16-A556-8E868ED6FB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047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71705-0A5E-4E16-A556-8E868ED6FB3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667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71705-0A5E-4E16-A556-8E868ED6FB3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9719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71705-0A5E-4E16-A556-8E868ED6FB3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296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71705-0A5E-4E16-A556-8E868ED6FB3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7792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71705-0A5E-4E16-A556-8E868ED6FB3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648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71705-0A5E-4E16-A556-8E868ED6FB3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0402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ный треуголь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E52124E4-E675-4561-BF7C-A5D4962E4E9B}" type="datetimeFigureOut">
              <a:rPr lang="ru-RU" smtClean="0"/>
              <a:t>16.12.2011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18A4269A-9EA6-41B9-9613-6DC2C385763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24E4-E675-4561-BF7C-A5D4962E4E9B}" type="datetimeFigureOut">
              <a:rPr lang="ru-RU" smtClean="0"/>
              <a:t>16.12.2011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269A-9EA6-41B9-9613-6DC2C385763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24E4-E675-4561-BF7C-A5D4962E4E9B}" type="datetimeFigureOut">
              <a:rPr lang="ru-RU" smtClean="0"/>
              <a:t>16.12.2011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269A-9EA6-41B9-9613-6DC2C385763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E52124E4-E675-4561-BF7C-A5D4962E4E9B}" type="datetimeFigureOut">
              <a:rPr lang="ru-RU" smtClean="0"/>
              <a:t>16.12.2011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269A-9EA6-41B9-9613-6DC2C385763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ый треуголь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E52124E4-E675-4561-BF7C-A5D4962E4E9B}" type="datetimeFigureOut">
              <a:rPr lang="ru-RU" smtClean="0"/>
              <a:t>16.12.2011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18A4269A-9EA6-41B9-9613-6DC2C3857639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52124E4-E675-4561-BF7C-A5D4962E4E9B}" type="datetimeFigureOut">
              <a:rPr lang="ru-RU" smtClean="0"/>
              <a:t>16.12.2011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8A4269A-9EA6-41B9-9613-6DC2C385763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E52124E4-E675-4561-BF7C-A5D4962E4E9B}" type="datetimeFigureOut">
              <a:rPr lang="ru-RU" smtClean="0"/>
              <a:t>16.12.2011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18A4269A-9EA6-41B9-9613-6DC2C3857639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24E4-E675-4561-BF7C-A5D4962E4E9B}" type="datetimeFigureOut">
              <a:rPr lang="ru-RU" smtClean="0"/>
              <a:t>16.12.2011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269A-9EA6-41B9-9613-6DC2C385763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52124E4-E675-4561-BF7C-A5D4962E4E9B}" type="datetimeFigureOut">
              <a:rPr lang="ru-RU" smtClean="0"/>
              <a:t>16.12.2011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8A4269A-9EA6-41B9-9613-6DC2C385763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E52124E4-E675-4561-BF7C-A5D4962E4E9B}" type="datetimeFigureOut">
              <a:rPr lang="ru-RU" smtClean="0"/>
              <a:t>16.12.2011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18A4269A-9EA6-41B9-9613-6DC2C3857639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E52124E4-E675-4561-BF7C-A5D4962E4E9B}" type="datetimeFigureOut">
              <a:rPr lang="ru-RU" smtClean="0"/>
              <a:t>16.12.2011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18A4269A-9EA6-41B9-9613-6DC2C3857639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E52124E4-E675-4561-BF7C-A5D4962E4E9B}" type="datetimeFigureOut">
              <a:rPr lang="ru-RU" smtClean="0"/>
              <a:t>16.12.2011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18A4269A-9EA6-41B9-9613-6DC2C3857639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Паттерны проектирования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Урок 3. Декоратор (</a:t>
            </a:r>
            <a:r>
              <a:rPr lang="en-US" dirty="0" smtClean="0"/>
              <a:t>Decorator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396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Кофейня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55776" y="1412776"/>
            <a:ext cx="230425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Напиток</a:t>
            </a:r>
          </a:p>
          <a:p>
            <a:pPr algn="ctr"/>
            <a:r>
              <a:rPr lang="ru-RU" dirty="0" smtClean="0"/>
              <a:t>(база)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588224" y="1332384"/>
            <a:ext cx="15841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Описание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588224" y="1772816"/>
            <a:ext cx="15841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Цена</a:t>
            </a:r>
            <a:endParaRPr lang="ru-RU" dirty="0"/>
          </a:p>
        </p:txBody>
      </p:sp>
      <p:cxnSp>
        <p:nvCxnSpPr>
          <p:cNvPr id="8" name="Прямая со стрелкой 7"/>
          <p:cNvCxnSpPr>
            <a:stCxn id="4" idx="3"/>
            <a:endCxn id="5" idx="1"/>
          </p:cNvCxnSpPr>
          <p:nvPr/>
        </p:nvCxnSpPr>
        <p:spPr>
          <a:xfrm flipV="1">
            <a:off x="4860032" y="1476400"/>
            <a:ext cx="1728192" cy="260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4" idx="3"/>
            <a:endCxn id="6" idx="1"/>
          </p:cNvCxnSpPr>
          <p:nvPr/>
        </p:nvCxnSpPr>
        <p:spPr>
          <a:xfrm>
            <a:off x="4860032" y="1736812"/>
            <a:ext cx="1728192" cy="1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1115616" y="3356992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Эспрессо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2987824" y="3356992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Капуччино</a:t>
            </a:r>
            <a:endParaRPr lang="ru-RU" dirty="0" smtClean="0"/>
          </a:p>
        </p:txBody>
      </p:sp>
      <p:sp>
        <p:nvSpPr>
          <p:cNvPr id="13" name="Прямоугольник 12"/>
          <p:cNvSpPr/>
          <p:nvPr/>
        </p:nvSpPr>
        <p:spPr>
          <a:xfrm>
            <a:off x="4860032" y="3356992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Чай</a:t>
            </a:r>
            <a:endParaRPr lang="ru-RU" dirty="0"/>
          </a:p>
        </p:txBody>
      </p:sp>
      <p:cxnSp>
        <p:nvCxnSpPr>
          <p:cNvPr id="17" name="Прямая со стрелкой 16"/>
          <p:cNvCxnSpPr>
            <a:stCxn id="11" idx="0"/>
            <a:endCxn id="4" idx="2"/>
          </p:cNvCxnSpPr>
          <p:nvPr/>
        </p:nvCxnSpPr>
        <p:spPr>
          <a:xfrm flipV="1">
            <a:off x="1835696" y="2060848"/>
            <a:ext cx="1872208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2" idx="0"/>
            <a:endCxn id="4" idx="2"/>
          </p:cNvCxnSpPr>
          <p:nvPr/>
        </p:nvCxnSpPr>
        <p:spPr>
          <a:xfrm flipV="1">
            <a:off x="3707904" y="2060848"/>
            <a:ext cx="0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13" idx="0"/>
            <a:endCxn id="4" idx="2"/>
          </p:cNvCxnSpPr>
          <p:nvPr/>
        </p:nvCxnSpPr>
        <p:spPr>
          <a:xfrm flipH="1" flipV="1">
            <a:off x="3707904" y="2060848"/>
            <a:ext cx="1872208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1424679" y="4653136"/>
            <a:ext cx="16946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Американо</a:t>
            </a:r>
            <a:endParaRPr lang="ru-RU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827584" y="5190728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Айриш</a:t>
            </a:r>
            <a:r>
              <a:rPr lang="ru-RU" dirty="0" smtClean="0"/>
              <a:t> кофе</a:t>
            </a:r>
            <a:endParaRPr lang="ru-RU" dirty="0"/>
          </a:p>
        </p:txBody>
      </p:sp>
      <p:sp>
        <p:nvSpPr>
          <p:cNvPr id="39" name="Прямоугольник 38"/>
          <p:cNvSpPr/>
          <p:nvPr/>
        </p:nvSpPr>
        <p:spPr>
          <a:xfrm>
            <a:off x="1115616" y="5805264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Коктейль</a:t>
            </a:r>
            <a:endParaRPr lang="ru-RU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2391807" y="6021288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Улун</a:t>
            </a:r>
            <a:endParaRPr lang="ru-RU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3222421" y="5318980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Мокко</a:t>
            </a:r>
            <a:endParaRPr lang="ru-RU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3211956" y="4221088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Какао</a:t>
            </a:r>
            <a:endParaRPr lang="ru-RU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4572000" y="5927576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Зеленый чай</a:t>
            </a:r>
            <a:endParaRPr lang="ru-RU" dirty="0"/>
          </a:p>
        </p:txBody>
      </p:sp>
      <p:sp>
        <p:nvSpPr>
          <p:cNvPr id="44" name="Прямоугольник 43"/>
          <p:cNvSpPr/>
          <p:nvPr/>
        </p:nvSpPr>
        <p:spPr>
          <a:xfrm>
            <a:off x="5004048" y="5343128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Чокочино</a:t>
            </a:r>
            <a:endParaRPr lang="ru-RU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4652116" y="4758680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Латте</a:t>
            </a:r>
            <a:endParaRPr lang="ru-RU" dirty="0"/>
          </a:p>
        </p:txBody>
      </p:sp>
      <p:sp>
        <p:nvSpPr>
          <p:cNvPr id="46" name="Полилиния 45"/>
          <p:cNvSpPr/>
          <p:nvPr/>
        </p:nvSpPr>
        <p:spPr>
          <a:xfrm>
            <a:off x="569343" y="3898616"/>
            <a:ext cx="6610533" cy="328327"/>
          </a:xfrm>
          <a:custGeom>
            <a:avLst/>
            <a:gdLst>
              <a:gd name="connsiteX0" fmla="*/ 0 w 6610533"/>
              <a:gd name="connsiteY0" fmla="*/ 259316 h 328327"/>
              <a:gd name="connsiteX1" fmla="*/ 1061049 w 6610533"/>
              <a:gd name="connsiteY1" fmla="*/ 524 h 328327"/>
              <a:gd name="connsiteX2" fmla="*/ 2009955 w 6610533"/>
              <a:gd name="connsiteY2" fmla="*/ 190305 h 328327"/>
              <a:gd name="connsiteX3" fmla="*/ 3347049 w 6610533"/>
              <a:gd name="connsiteY3" fmla="*/ 121293 h 328327"/>
              <a:gd name="connsiteX4" fmla="*/ 4045789 w 6610533"/>
              <a:gd name="connsiteY4" fmla="*/ 147173 h 328327"/>
              <a:gd name="connsiteX5" fmla="*/ 5555412 w 6610533"/>
              <a:gd name="connsiteY5" fmla="*/ 43656 h 328327"/>
              <a:gd name="connsiteX6" fmla="*/ 6495691 w 6610533"/>
              <a:gd name="connsiteY6" fmla="*/ 285195 h 328327"/>
              <a:gd name="connsiteX7" fmla="*/ 6607834 w 6610533"/>
              <a:gd name="connsiteY7" fmla="*/ 328327 h 328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10533" h="328327">
                <a:moveTo>
                  <a:pt x="0" y="259316"/>
                </a:moveTo>
                <a:cubicBezTo>
                  <a:pt x="363028" y="135671"/>
                  <a:pt x="726057" y="12026"/>
                  <a:pt x="1061049" y="524"/>
                </a:cubicBezTo>
                <a:cubicBezTo>
                  <a:pt x="1396042" y="-10978"/>
                  <a:pt x="1628955" y="170177"/>
                  <a:pt x="2009955" y="190305"/>
                </a:cubicBezTo>
                <a:cubicBezTo>
                  <a:pt x="2390955" y="210433"/>
                  <a:pt x="3007743" y="128482"/>
                  <a:pt x="3347049" y="121293"/>
                </a:cubicBezTo>
                <a:cubicBezTo>
                  <a:pt x="3686355" y="114104"/>
                  <a:pt x="3677728" y="160113"/>
                  <a:pt x="4045789" y="147173"/>
                </a:cubicBezTo>
                <a:cubicBezTo>
                  <a:pt x="4413850" y="134233"/>
                  <a:pt x="5147095" y="20652"/>
                  <a:pt x="5555412" y="43656"/>
                </a:cubicBezTo>
                <a:cubicBezTo>
                  <a:pt x="5963729" y="66660"/>
                  <a:pt x="6320287" y="237750"/>
                  <a:pt x="6495691" y="285195"/>
                </a:cubicBezTo>
                <a:cubicBezTo>
                  <a:pt x="6671095" y="332640"/>
                  <a:pt x="6587706" y="198931"/>
                  <a:pt x="6607834" y="32832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 46"/>
          <p:cNvSpPr/>
          <p:nvPr/>
        </p:nvSpPr>
        <p:spPr>
          <a:xfrm>
            <a:off x="6603847" y="2420888"/>
            <a:ext cx="15841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Молоко?</a:t>
            </a:r>
            <a:endParaRPr lang="ru-RU" dirty="0"/>
          </a:p>
        </p:txBody>
      </p:sp>
      <p:cxnSp>
        <p:nvCxnSpPr>
          <p:cNvPr id="49" name="Прямая со стрелкой 48"/>
          <p:cNvCxnSpPr>
            <a:stCxn id="4" idx="3"/>
            <a:endCxn id="47" idx="1"/>
          </p:cNvCxnSpPr>
          <p:nvPr/>
        </p:nvCxnSpPr>
        <p:spPr>
          <a:xfrm>
            <a:off x="4860032" y="1736812"/>
            <a:ext cx="1743815" cy="828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>
            <a:off x="6588224" y="2204864"/>
            <a:ext cx="1599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Прямоугольник 52"/>
          <p:cNvSpPr/>
          <p:nvPr/>
        </p:nvSpPr>
        <p:spPr>
          <a:xfrm>
            <a:off x="6596035" y="2840911"/>
            <a:ext cx="15841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Сахар?</a:t>
            </a:r>
            <a:endParaRPr lang="ru-RU" dirty="0"/>
          </a:p>
        </p:txBody>
      </p:sp>
      <p:cxnSp>
        <p:nvCxnSpPr>
          <p:cNvPr id="54" name="Прямая со стрелкой 53"/>
          <p:cNvCxnSpPr>
            <a:stCxn id="4" idx="3"/>
            <a:endCxn id="53" idx="1"/>
          </p:cNvCxnSpPr>
          <p:nvPr/>
        </p:nvCxnSpPr>
        <p:spPr>
          <a:xfrm>
            <a:off x="4860032" y="1736812"/>
            <a:ext cx="1736003" cy="1248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Прямоугольник 55"/>
          <p:cNvSpPr/>
          <p:nvPr/>
        </p:nvSpPr>
        <p:spPr>
          <a:xfrm>
            <a:off x="6596035" y="3282334"/>
            <a:ext cx="15841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Шоколад?</a:t>
            </a:r>
            <a:endParaRPr lang="ru-RU" dirty="0"/>
          </a:p>
        </p:txBody>
      </p:sp>
      <p:cxnSp>
        <p:nvCxnSpPr>
          <p:cNvPr id="57" name="Прямая со стрелкой 56"/>
          <p:cNvCxnSpPr>
            <a:stCxn id="4" idx="3"/>
            <a:endCxn id="56" idx="1"/>
          </p:cNvCxnSpPr>
          <p:nvPr/>
        </p:nvCxnSpPr>
        <p:spPr>
          <a:xfrm>
            <a:off x="4860032" y="1736812"/>
            <a:ext cx="1736003" cy="16895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471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2" grpId="0" animBg="1"/>
      <p:bldP spid="13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53" grpId="0" animBg="1"/>
      <p:bldP spid="5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 проектирования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Классы должны быть открыты к расширению и закрыты для изменений</a:t>
            </a:r>
          </a:p>
          <a:p>
            <a:r>
              <a:rPr lang="ru-RU" dirty="0" smtClean="0"/>
              <a:t>Иными словами, надо стремиться к тому, чтобы классы могли «обрастать» поведением без изменения кода</a:t>
            </a:r>
          </a:p>
          <a:p>
            <a:r>
              <a:rPr lang="ru-RU" dirty="0" smtClean="0"/>
              <a:t>Надо использовать этот принцип с умом: не всегда стоит стремиться к нему и не для всех частей класса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654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Вернемся в кофейню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Способ приготовления напитка:</a:t>
            </a:r>
          </a:p>
          <a:p>
            <a:pPr lvl="1"/>
            <a:r>
              <a:rPr lang="ru-RU" dirty="0" smtClean="0"/>
              <a:t>Берем основу</a:t>
            </a:r>
          </a:p>
          <a:p>
            <a:pPr lvl="1"/>
            <a:r>
              <a:rPr lang="ru-RU" dirty="0" smtClean="0"/>
              <a:t>Добавляем первый ингредиент</a:t>
            </a:r>
            <a:endParaRPr lang="ru-RU" dirty="0"/>
          </a:p>
          <a:p>
            <a:pPr lvl="1"/>
            <a:r>
              <a:rPr lang="ru-RU" dirty="0" smtClean="0"/>
              <a:t>Добавляем второй ингредиент</a:t>
            </a:r>
          </a:p>
          <a:p>
            <a:pPr lvl="1"/>
            <a:r>
              <a:rPr lang="ru-RU" dirty="0" smtClean="0"/>
              <a:t>Добавляем </a:t>
            </a:r>
            <a:r>
              <a:rPr lang="en-US" dirty="0" smtClean="0"/>
              <a:t>n</a:t>
            </a:r>
            <a:r>
              <a:rPr lang="ru-RU" dirty="0" smtClean="0"/>
              <a:t>-</a:t>
            </a:r>
            <a:r>
              <a:rPr lang="ru-RU" dirty="0" err="1" smtClean="0"/>
              <a:t>ый</a:t>
            </a:r>
            <a:r>
              <a:rPr lang="ru-RU" dirty="0" smtClean="0"/>
              <a:t> ингредиент</a:t>
            </a:r>
          </a:p>
          <a:p>
            <a:pPr lvl="1"/>
            <a:r>
              <a:rPr lang="ru-RU" dirty="0" smtClean="0"/>
              <a:t>Подсчитываем суммарную цену со всеми добавками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4506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/>
          <p:cNvSpPr/>
          <p:nvPr/>
        </p:nvSpPr>
        <p:spPr>
          <a:xfrm>
            <a:off x="899592" y="2704614"/>
            <a:ext cx="5040560" cy="20882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                           </a:t>
            </a:r>
            <a:r>
              <a:rPr lang="ru-RU" sz="2400" dirty="0" smtClean="0"/>
              <a:t>Сахар</a:t>
            </a:r>
          </a:p>
          <a:p>
            <a:pPr algn="ctr"/>
            <a:r>
              <a:rPr lang="en-US" sz="2400" dirty="0" smtClean="0"/>
              <a:t>                         </a:t>
            </a:r>
            <a:r>
              <a:rPr lang="en-US" sz="1600" dirty="0" err="1" smtClean="0"/>
              <a:t>GetCost</a:t>
            </a:r>
            <a:r>
              <a:rPr lang="en-US" sz="1600" dirty="0" smtClean="0"/>
              <a:t>()</a:t>
            </a:r>
            <a:endParaRPr lang="ru-RU" sz="1600" dirty="0" err="1" smtClean="0"/>
          </a:p>
        </p:txBody>
      </p:sp>
      <p:sp>
        <p:nvSpPr>
          <p:cNvPr id="5" name="Овал 4"/>
          <p:cNvSpPr/>
          <p:nvPr/>
        </p:nvSpPr>
        <p:spPr>
          <a:xfrm>
            <a:off x="899592" y="2956642"/>
            <a:ext cx="295232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             </a:t>
            </a:r>
            <a:r>
              <a:rPr lang="ru-RU" sz="2000" dirty="0" smtClean="0"/>
              <a:t>Молоко</a:t>
            </a:r>
            <a:r>
              <a:rPr lang="en-US" dirty="0" smtClean="0"/>
              <a:t>            </a:t>
            </a:r>
          </a:p>
          <a:p>
            <a:pPr algn="ctr"/>
            <a:r>
              <a:rPr lang="en-US" sz="1400" dirty="0"/>
              <a:t> </a:t>
            </a:r>
            <a:r>
              <a:rPr lang="en-US" sz="1400" dirty="0" smtClean="0"/>
              <a:t>           </a:t>
            </a:r>
            <a:r>
              <a:rPr lang="en-US" sz="1400" dirty="0" err="1" smtClean="0"/>
              <a:t>GetCost</a:t>
            </a:r>
            <a:r>
              <a:rPr lang="en-US" sz="1400" dirty="0" smtClean="0"/>
              <a:t>()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 матрешки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899592" y="3280678"/>
            <a:ext cx="129614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Кофе</a:t>
            </a:r>
          </a:p>
          <a:p>
            <a:pPr algn="ctr"/>
            <a:r>
              <a:rPr lang="en-US" sz="1200" dirty="0" err="1" smtClean="0"/>
              <a:t>GetCost</a:t>
            </a:r>
            <a:r>
              <a:rPr lang="en-US" sz="1200" dirty="0" smtClean="0"/>
              <a:t>()</a:t>
            </a:r>
            <a:endParaRPr lang="ru-RU" sz="1200" dirty="0"/>
          </a:p>
        </p:txBody>
      </p:sp>
      <p:sp>
        <p:nvSpPr>
          <p:cNvPr id="8" name="Выноска 1 (с границей) 7"/>
          <p:cNvSpPr/>
          <p:nvPr/>
        </p:nvSpPr>
        <p:spPr>
          <a:xfrm>
            <a:off x="1835696" y="4960719"/>
            <a:ext cx="1476164" cy="936104"/>
          </a:xfrm>
          <a:prstGeom prst="accentCallout1">
            <a:avLst>
              <a:gd name="adj1" fmla="val 18750"/>
              <a:gd name="adj2" fmla="val -8333"/>
              <a:gd name="adj3" fmla="val -87588"/>
              <a:gd name="adj4" fmla="val -503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Базовый напиток</a:t>
            </a:r>
            <a:endParaRPr lang="ru-RU" dirty="0"/>
          </a:p>
        </p:txBody>
      </p:sp>
      <p:sp>
        <p:nvSpPr>
          <p:cNvPr id="10" name="Выноска 1 (с границей) 9"/>
          <p:cNvSpPr/>
          <p:nvPr/>
        </p:nvSpPr>
        <p:spPr>
          <a:xfrm>
            <a:off x="2573778" y="1556792"/>
            <a:ext cx="2646294" cy="936104"/>
          </a:xfrm>
          <a:prstGeom prst="accentCallout1">
            <a:avLst>
              <a:gd name="adj1" fmla="val 18750"/>
              <a:gd name="adj2" fmla="val -8333"/>
              <a:gd name="adj3" fmla="val 172083"/>
              <a:gd name="adj4" fmla="val -412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Декоратор</a:t>
            </a:r>
          </a:p>
          <a:p>
            <a:pPr algn="ctr"/>
            <a:r>
              <a:rPr lang="ru-RU" dirty="0" smtClean="0"/>
              <a:t>(имеет тот же тип, что и напиток)</a:t>
            </a:r>
            <a:endParaRPr lang="ru-RU" dirty="0"/>
          </a:p>
        </p:txBody>
      </p:sp>
      <p:sp>
        <p:nvSpPr>
          <p:cNvPr id="11" name="Выноска 1 (с границей) 10"/>
          <p:cNvSpPr/>
          <p:nvPr/>
        </p:nvSpPr>
        <p:spPr>
          <a:xfrm>
            <a:off x="6444208" y="2348880"/>
            <a:ext cx="1512168" cy="792088"/>
          </a:xfrm>
          <a:prstGeom prst="accentCallout1">
            <a:avLst>
              <a:gd name="adj1" fmla="val 18750"/>
              <a:gd name="adj2" fmla="val -8333"/>
              <a:gd name="adj3" fmla="val 121703"/>
              <a:gd name="adj4" fmla="val -461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Еще один декоратор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5724128" y="5157192"/>
            <a:ext cx="2592288" cy="1024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/>
              <a:t>На выходе получаем кофе, с молоком и сахаром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069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4" grpId="0" animBg="1"/>
      <p:bldP spid="8" grpId="0" animBg="1"/>
      <p:bldP spid="10" grpId="0" animBg="1"/>
      <p:bldP spid="11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Демо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192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классов</a:t>
            </a:r>
            <a:endParaRPr lang="ru-RU" dirty="0"/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05" y="1872011"/>
            <a:ext cx="6906589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11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Паттерн «Декоратор»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Наследование интерфейса, а не поведения</a:t>
            </a:r>
          </a:p>
          <a:p>
            <a:r>
              <a:rPr lang="ru-RU" dirty="0" smtClean="0"/>
              <a:t>Композиция – для расширения поведения</a:t>
            </a:r>
          </a:p>
          <a:p>
            <a:r>
              <a:rPr lang="ru-RU" dirty="0" smtClean="0"/>
              <a:t>Композиция дает свободу в режиме выполнения</a:t>
            </a:r>
          </a:p>
          <a:p>
            <a:r>
              <a:rPr lang="ru-RU" dirty="0" smtClean="0"/>
              <a:t>Вместо абстрактного класса может быть интерфейс – все зависит от исходной структуры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015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ркая">
  <a:themeElements>
    <a:clrScheme name="Яркая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Яркая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391</TotalTime>
  <Words>192</Words>
  <Application>Microsoft Office PowerPoint</Application>
  <PresentationFormat>Экран (4:3)</PresentationFormat>
  <Paragraphs>58</Paragraphs>
  <Slides>8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Яркая</vt:lpstr>
      <vt:lpstr>Паттерны проектирования</vt:lpstr>
      <vt:lpstr>Кофейня</vt:lpstr>
      <vt:lpstr>Принцип проектирования</vt:lpstr>
      <vt:lpstr>Вернемся в кофейню</vt:lpstr>
      <vt:lpstr>Принцип матрешки</vt:lpstr>
      <vt:lpstr>Демо</vt:lpstr>
      <vt:lpstr>Диаграмма классов</vt:lpstr>
      <vt:lpstr>Паттерн «Декоратор»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</dc:title>
  <dc:creator>Georgiy</dc:creator>
  <cp:lastModifiedBy>Georgiy</cp:lastModifiedBy>
  <cp:revision>19</cp:revision>
  <dcterms:created xsi:type="dcterms:W3CDTF">2011-12-16T15:42:54Z</dcterms:created>
  <dcterms:modified xsi:type="dcterms:W3CDTF">2011-12-16T22:14:08Z</dcterms:modified>
</cp:coreProperties>
</file>