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9CD7-8BAC-4AE3-8E8A-C7F47504CDFE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D5335-657B-4579-95CB-6E1747AD8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5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7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3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19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0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67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60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4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5335-657B-4579-95CB-6E1747AD8E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45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43D8B8E-B626-42D9-B885-24777ECBD15C}" type="datetimeFigureOut">
              <a:rPr lang="ru-RU" smtClean="0"/>
              <a:t>15.01.2012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693F748-C504-48F5-A8D6-3B0FFDFD686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Урок 4. Фабрика (</a:t>
            </a:r>
            <a:r>
              <a:rPr lang="en-US" dirty="0" smtClean="0"/>
              <a:t>Factory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0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ru-RU" i="1" dirty="0" smtClean="0"/>
              <a:t>Фабричный метод</a:t>
            </a:r>
            <a:r>
              <a:rPr lang="ru-RU" dirty="0" smtClean="0"/>
              <a:t> позволяет определить общий интерфейс создания объектов (продуктов), при этом позволяя </a:t>
            </a:r>
            <a:r>
              <a:rPr lang="ru-RU" dirty="0" err="1" smtClean="0"/>
              <a:t>субклассам</a:t>
            </a:r>
            <a:r>
              <a:rPr lang="ru-RU" dirty="0" smtClean="0"/>
              <a:t> выбирать конкретный продукт для создания</a:t>
            </a:r>
          </a:p>
          <a:p>
            <a:r>
              <a:rPr lang="ru-RU" dirty="0" smtClean="0"/>
              <a:t>Иными словами – паттерн Фабричный метод инкапсулирует создание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6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Двигаемся дальше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Разные регионы – разные компоненты</a:t>
            </a:r>
          </a:p>
          <a:p>
            <a:r>
              <a:rPr lang="ru-RU" dirty="0" smtClean="0"/>
              <a:t>Однако кое-где есть схожие</a:t>
            </a:r>
          </a:p>
          <a:p>
            <a:r>
              <a:rPr lang="ru-RU" dirty="0" smtClean="0"/>
              <a:t>Надо контролировать и унифицировать процесс их создания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6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Расширяемся до фабрик запчастей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Пора вернуться в </a:t>
            </a:r>
            <a:r>
              <a:rPr lang="en-US" dirty="0" smtClean="0"/>
              <a:t>Visual Studio </a:t>
            </a:r>
            <a:r>
              <a:rPr lang="ru-RU" dirty="0" smtClean="0"/>
              <a:t>для демонстрации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6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Абстрактная фабрика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53663"/>
            <a:ext cx="7272808" cy="508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5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Абстрактная фабрика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Предоставляет интерфейс создания взаимосвязанных или взаимозависимых объектов без указания их конкретных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84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Абстрактной фабрика </a:t>
            </a:r>
            <a:r>
              <a:rPr lang="en-US" dirty="0" smtClean="0"/>
              <a:t>vs.</a:t>
            </a:r>
            <a:r>
              <a:rPr lang="ru-RU" dirty="0" smtClean="0"/>
              <a:t> фабричный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Фабричный метод</a:t>
            </a:r>
            <a:r>
              <a:rPr lang="ru-RU" dirty="0" smtClean="0"/>
              <a:t> – использует наследование</a:t>
            </a:r>
          </a:p>
          <a:p>
            <a:r>
              <a:rPr lang="ru-RU" i="1" dirty="0" smtClean="0"/>
              <a:t>Абстрактная фабрика</a:t>
            </a:r>
            <a:r>
              <a:rPr lang="ru-RU" dirty="0" smtClean="0"/>
              <a:t> – композицию</a:t>
            </a:r>
          </a:p>
          <a:p>
            <a:r>
              <a:rPr lang="ru-RU" i="1" dirty="0" smtClean="0"/>
              <a:t>Фабричный метод</a:t>
            </a:r>
            <a:r>
              <a:rPr lang="ru-RU" dirty="0" smtClean="0"/>
              <a:t> – призван создавать лишь один продукт</a:t>
            </a:r>
          </a:p>
          <a:p>
            <a:r>
              <a:rPr lang="ru-RU" i="1" dirty="0" smtClean="0"/>
              <a:t>Абстрактная фабрика</a:t>
            </a:r>
            <a:r>
              <a:rPr lang="ru-RU" dirty="0" smtClean="0"/>
              <a:t> – семейство </a:t>
            </a:r>
            <a:r>
              <a:rPr lang="ru-RU" smtClean="0"/>
              <a:t>продуктов сразу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89992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Автомобильный завод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Выпускаем машины разных типов по одинаковой схеме сборки</a:t>
            </a:r>
          </a:p>
          <a:p>
            <a:pPr lvl="1"/>
            <a:r>
              <a:rPr lang="ru-RU" dirty="0" smtClean="0"/>
              <a:t>Гольф-класс</a:t>
            </a:r>
          </a:p>
          <a:p>
            <a:pPr lvl="1"/>
            <a:r>
              <a:rPr lang="ru-RU" dirty="0" err="1" smtClean="0"/>
              <a:t>Среднеразмерный</a:t>
            </a:r>
            <a:r>
              <a:rPr lang="ru-RU" dirty="0" smtClean="0"/>
              <a:t> седан</a:t>
            </a:r>
          </a:p>
          <a:p>
            <a:pPr lvl="1"/>
            <a:r>
              <a:rPr lang="ru-RU" dirty="0" err="1" smtClean="0"/>
              <a:t>Кроссовер</a:t>
            </a:r>
            <a:endParaRPr lang="ru-RU" dirty="0" smtClean="0"/>
          </a:p>
          <a:p>
            <a:pPr lvl="1"/>
            <a:r>
              <a:rPr lang="ru-RU" dirty="0" smtClean="0"/>
              <a:t>Внедорожник</a:t>
            </a:r>
          </a:p>
        </p:txBody>
      </p:sp>
    </p:spTree>
    <p:extLst>
      <p:ext uri="{BB962C8B-B14F-4D97-AF65-F5344CB8AC3E}">
        <p14:creationId xmlns:p14="http://schemas.microsoft.com/office/powerpoint/2010/main" val="11929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сборки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Принимаем заказ на тип машины</a:t>
            </a:r>
          </a:p>
          <a:p>
            <a:r>
              <a:rPr lang="ru-RU" dirty="0" smtClean="0"/>
              <a:t>Собираем корпус</a:t>
            </a:r>
          </a:p>
          <a:p>
            <a:r>
              <a:rPr lang="ru-RU" dirty="0" smtClean="0"/>
              <a:t>Ставим двигатель</a:t>
            </a:r>
          </a:p>
          <a:p>
            <a:r>
              <a:rPr lang="ru-RU" dirty="0" smtClean="0"/>
              <a:t>Красим</a:t>
            </a:r>
          </a:p>
          <a:p>
            <a:r>
              <a:rPr lang="ru-RU" dirty="0" smtClean="0"/>
              <a:t>Крепим колеса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6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фабрика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772816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VolkswagenFacility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1772816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SimpleFactory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91880" y="2924944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51526" y="5162835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Touareg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30584" y="5162835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Tiguan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3985076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Golf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11666" y="3964822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Passat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 rot="19657285">
            <a:off x="2665608" y="3494040"/>
            <a:ext cx="931205" cy="360040"/>
          </a:xfrm>
          <a:prstGeom prst="rightArrow">
            <a:avLst>
              <a:gd name="adj1" fmla="val 42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3062236">
            <a:off x="5881015" y="3468225"/>
            <a:ext cx="931205" cy="360040"/>
          </a:xfrm>
          <a:prstGeom prst="rightArrow">
            <a:avLst>
              <a:gd name="adj1" fmla="val 42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7635485">
            <a:off x="3263363" y="4250141"/>
            <a:ext cx="1564697" cy="360040"/>
          </a:xfrm>
          <a:prstGeom prst="rightArrow">
            <a:avLst>
              <a:gd name="adj1" fmla="val 42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079038">
            <a:off x="4498825" y="4232533"/>
            <a:ext cx="1564697" cy="360040"/>
          </a:xfrm>
          <a:prstGeom prst="rightArrow">
            <a:avLst>
              <a:gd name="adj1" fmla="val 42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4" idx="3"/>
            <a:endCxn id="5" idx="1"/>
          </p:cNvCxnSpPr>
          <p:nvPr/>
        </p:nvCxnSpPr>
        <p:spPr>
          <a:xfrm>
            <a:off x="2987824" y="21328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6" idx="0"/>
          </p:cNvCxnSpPr>
          <p:nvPr/>
        </p:nvCxnSpPr>
        <p:spPr>
          <a:xfrm>
            <a:off x="4752020" y="24928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Иной способ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4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Диаграмма: создатели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388424" cy="49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Диаграмма: продукт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858693" cy="44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Параллелизм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8748464" cy="3383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6470" y="1634079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Абстрактные </a:t>
            </a:r>
            <a:r>
              <a:rPr lang="ru-RU" dirty="0" err="1" smtClean="0"/>
              <a:t>класы</a:t>
            </a:r>
            <a:endParaRPr lang="ru-RU" dirty="0"/>
          </a:p>
        </p:txBody>
      </p:sp>
      <p:cxnSp>
        <p:nvCxnSpPr>
          <p:cNvPr id="7" name="Скругленная соединительная линия 6"/>
          <p:cNvCxnSpPr>
            <a:stCxn id="5" idx="1"/>
          </p:cNvCxnSpPr>
          <p:nvPr/>
        </p:nvCxnSpPr>
        <p:spPr>
          <a:xfrm rot="10800000" flipV="1">
            <a:off x="3059832" y="1818744"/>
            <a:ext cx="326638" cy="45720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>
            <a:stCxn id="5" idx="3"/>
          </p:cNvCxnSpPr>
          <p:nvPr/>
        </p:nvCxnSpPr>
        <p:spPr>
          <a:xfrm>
            <a:off x="5865034" y="1818745"/>
            <a:ext cx="435158" cy="4572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звернутая стрелка 24"/>
          <p:cNvSpPr/>
          <p:nvPr/>
        </p:nvSpPr>
        <p:spPr>
          <a:xfrm flipV="1">
            <a:off x="1320105" y="4994660"/>
            <a:ext cx="4608512" cy="1475137"/>
          </a:xfrm>
          <a:prstGeom prst="uturnArrow">
            <a:avLst>
              <a:gd name="adj1" fmla="val 10894"/>
              <a:gd name="adj2" fmla="val 15351"/>
              <a:gd name="adj3" fmla="val 19980"/>
              <a:gd name="adj4" fmla="val 29862"/>
              <a:gd name="adj5" fmla="val 66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Развернутая стрелка 25"/>
          <p:cNvSpPr/>
          <p:nvPr/>
        </p:nvSpPr>
        <p:spPr>
          <a:xfrm flipV="1">
            <a:off x="3624361" y="5157192"/>
            <a:ext cx="4608512" cy="971081"/>
          </a:xfrm>
          <a:prstGeom prst="uturnArrow">
            <a:avLst>
              <a:gd name="adj1" fmla="val 18001"/>
              <a:gd name="adj2" fmla="val 15351"/>
              <a:gd name="adj3" fmla="val 19980"/>
              <a:gd name="adj4" fmla="val 29862"/>
              <a:gd name="adj5" fmla="val 73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4837</TotalTime>
  <Words>178</Words>
  <Application>Microsoft Office PowerPoint</Application>
  <PresentationFormat>Экран (4:3)</PresentationFormat>
  <Paragraphs>58</Paragraphs>
  <Slides>15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Яркая</vt:lpstr>
      <vt:lpstr>Паттерны проектирования</vt:lpstr>
      <vt:lpstr>Автомобильный завод</vt:lpstr>
      <vt:lpstr>Принцип сборки</vt:lpstr>
      <vt:lpstr>Демо</vt:lpstr>
      <vt:lpstr>Простая фабрика</vt:lpstr>
      <vt:lpstr>Иной способ</vt:lpstr>
      <vt:lpstr>Диаграмма: создатели</vt:lpstr>
      <vt:lpstr>Диаграмма: продукт</vt:lpstr>
      <vt:lpstr>Параллелизм</vt:lpstr>
      <vt:lpstr>Фабричный метод</vt:lpstr>
      <vt:lpstr>Двигаемся дальше</vt:lpstr>
      <vt:lpstr>Расширяемся до фабрик запчастей</vt:lpstr>
      <vt:lpstr>Абстрактная фабрика</vt:lpstr>
      <vt:lpstr>Абстрактная фабрика</vt:lpstr>
      <vt:lpstr>Абстрактной фабрика vs. фабричный метод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Georgiy</dc:creator>
  <cp:lastModifiedBy>Georgiy</cp:lastModifiedBy>
  <cp:revision>23</cp:revision>
  <dcterms:created xsi:type="dcterms:W3CDTF">2011-12-18T12:23:32Z</dcterms:created>
  <dcterms:modified xsi:type="dcterms:W3CDTF">2012-01-15T17:40:01Z</dcterms:modified>
</cp:coreProperties>
</file>