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4188-23B2-475D-ADE3-F8F30F9BB9D8}" type="datetimeFigureOut">
              <a:rPr lang="ru-RU" smtClean="0"/>
              <a:t>24.01.2012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22761-D006-4D8E-BF8B-3B6A5919C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84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761-D006-4D8E-BF8B-3B6A5919C8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49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47B594A-046C-4C9C-BED4-84D1DE289E25}" type="datetimeFigureOut">
              <a:rPr lang="ru-RU" smtClean="0"/>
              <a:t>22.01.2012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594A-046C-4C9C-BED4-84D1DE289E25}" type="datetimeFigureOut">
              <a:rPr lang="ru-RU" smtClean="0"/>
              <a:t>22.01.2012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594A-046C-4C9C-BED4-84D1DE289E25}" type="datetimeFigureOut">
              <a:rPr lang="ru-RU" smtClean="0"/>
              <a:t>22.01.2012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47B594A-046C-4C9C-BED4-84D1DE289E25}" type="datetimeFigureOut">
              <a:rPr lang="ru-RU" smtClean="0"/>
              <a:t>22.01.2012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47B594A-046C-4C9C-BED4-84D1DE289E25}" type="datetimeFigureOut">
              <a:rPr lang="ru-RU" smtClean="0"/>
              <a:t>22.01.2012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47B594A-046C-4C9C-BED4-84D1DE289E25}" type="datetimeFigureOut">
              <a:rPr lang="ru-RU" smtClean="0"/>
              <a:t>22.01.2012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47B594A-046C-4C9C-BED4-84D1DE289E25}" type="datetimeFigureOut">
              <a:rPr lang="ru-RU" smtClean="0"/>
              <a:t>22.01.2012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594A-046C-4C9C-BED4-84D1DE289E25}" type="datetimeFigureOut">
              <a:rPr lang="ru-RU" smtClean="0"/>
              <a:t>22.01.2012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47B594A-046C-4C9C-BED4-84D1DE289E25}" type="datetimeFigureOut">
              <a:rPr lang="ru-RU" smtClean="0"/>
              <a:t>22.01.2012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47B594A-046C-4C9C-BED4-84D1DE289E25}" type="datetimeFigureOut">
              <a:rPr lang="ru-RU" smtClean="0"/>
              <a:t>22.01.2012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47B594A-046C-4C9C-BED4-84D1DE289E25}" type="datetimeFigureOut">
              <a:rPr lang="ru-RU" smtClean="0"/>
              <a:t>22.01.2012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47B594A-046C-4C9C-BED4-84D1DE289E25}" type="datetimeFigureOut">
              <a:rPr lang="ru-RU" smtClean="0"/>
              <a:t>22.01.2012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Паттерны проектирования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 smtClean="0"/>
              <a:t>5</a:t>
            </a:r>
            <a:r>
              <a:rPr lang="ru-RU" dirty="0" smtClean="0"/>
              <a:t>. Команда (</a:t>
            </a:r>
            <a:r>
              <a:rPr lang="en-US" dirty="0" smtClean="0"/>
              <a:t>Command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0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Паттерн Команда</a:t>
            </a:r>
            <a:r>
              <a:rPr lang="ru-RU" dirty="0" smtClean="0"/>
              <a:t> инкапсулирует запрос в виде объекта, позволяя параметризировать клиентские запросы другими объектами, с возможностью отмены операций и поддержкой состояния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7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58" y="1916832"/>
            <a:ext cx="6925642" cy="42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0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108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2820</TotalTime>
  <Words>37</Words>
  <Application>Microsoft Office PowerPoint</Application>
  <PresentationFormat>Экран (4:3)</PresentationFormat>
  <Paragraphs>7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Яркая</vt:lpstr>
      <vt:lpstr>Паттерны проектирования</vt:lpstr>
      <vt:lpstr>Паттерн команда</vt:lpstr>
      <vt:lpstr>Диаграмма классов</vt:lpstr>
      <vt:lpstr>Демо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Georgiy</dc:creator>
  <cp:lastModifiedBy>Georgiy</cp:lastModifiedBy>
  <cp:revision>8</cp:revision>
  <dcterms:created xsi:type="dcterms:W3CDTF">2012-01-22T13:11:56Z</dcterms:created>
  <dcterms:modified xsi:type="dcterms:W3CDTF">2012-01-24T12:12:42Z</dcterms:modified>
</cp:coreProperties>
</file>