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14BAF0A-1E60-4510-8819-F26C87DB17FB}" type="datetimeFigureOut">
              <a:rPr lang="ru-RU" smtClean="0"/>
              <a:t>29.01.2012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75EA041-54F2-40FE-885B-4EB8ECBAA08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Урок 6. Адаптер (</a:t>
            </a:r>
            <a:r>
              <a:rPr lang="en-US" dirty="0" smtClean="0"/>
              <a:t>Adapter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58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</TotalTime>
  <Words>9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Яркая</vt:lpstr>
      <vt:lpstr>Паттерны проектирования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Georgiy</dc:creator>
  <cp:lastModifiedBy>Georgiy</cp:lastModifiedBy>
  <cp:revision>1</cp:revision>
  <dcterms:created xsi:type="dcterms:W3CDTF">2012-01-28T20:05:48Z</dcterms:created>
  <dcterms:modified xsi:type="dcterms:W3CDTF">2012-01-28T20:06:51Z</dcterms:modified>
</cp:coreProperties>
</file>