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160A98A-6AE1-4DC5-A5BC-C4C35C409B4F}" type="datetimeFigureOut">
              <a:rPr lang="ru-RU" smtClean="0"/>
              <a:t>09.02.2012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8450FF5-9855-4B9F-B329-76B4B5C906F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Урок 7. Фасад (</a:t>
            </a:r>
            <a:r>
              <a:rPr lang="en-US" dirty="0" smtClean="0"/>
              <a:t>Facade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9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</TotalTime>
  <Words>9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Яркая</vt:lpstr>
      <vt:lpstr>Паттерны проектирования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Georgiy</dc:creator>
  <cp:lastModifiedBy>Georgiy</cp:lastModifiedBy>
  <cp:revision>2</cp:revision>
  <dcterms:created xsi:type="dcterms:W3CDTF">2012-02-08T20:19:54Z</dcterms:created>
  <dcterms:modified xsi:type="dcterms:W3CDTF">2012-02-08T20:21:47Z</dcterms:modified>
</cp:coreProperties>
</file>