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59646A6-5768-42ED-B856-BBB096DAE4D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85E364-7B34-4D79-9D08-4FFD6133B7B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8. Шаблонный метод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en-US" dirty="0" smtClean="0"/>
              <a:t>Template Method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773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11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Яркая</vt:lpstr>
      <vt:lpstr>Паттерны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1</cp:revision>
  <dcterms:created xsi:type="dcterms:W3CDTF">2012-02-19T16:23:22Z</dcterms:created>
  <dcterms:modified xsi:type="dcterms:W3CDTF">2012-02-19T16:24:48Z</dcterms:modified>
</cp:coreProperties>
</file>