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57541-800A-47F8-812E-D631854DBC70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C670-231F-49B8-A45D-74158696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9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C670-231F-49B8-A45D-74158696588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3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C670-231F-49B8-A45D-74158696588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08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474187-E820-47E3-B707-5A809886060C}" type="datetimeFigureOut">
              <a:rPr lang="ru-RU" smtClean="0"/>
              <a:t>10.03.2012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18B08AC-3D0A-49D0-9C0A-FA4C3E3914F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9. Состояние (</a:t>
            </a:r>
            <a:r>
              <a:rPr lang="en-US" dirty="0" smtClean="0"/>
              <a:t>State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3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автомобилем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971600" y="245631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Бензина нет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131840" y="1700228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 есть</a:t>
            </a:r>
            <a:endParaRPr lang="ru-RU" dirty="0"/>
          </a:p>
        </p:txBody>
      </p:sp>
      <p:sp>
        <p:nvSpPr>
          <p:cNvPr id="14" name="Выгнутая вправо стрелка 13"/>
          <p:cNvSpPr/>
          <p:nvPr/>
        </p:nvSpPr>
        <p:spPr>
          <a:xfrm rot="15074880">
            <a:off x="2111933" y="1091759"/>
            <a:ext cx="648072" cy="1656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94077" y="2492896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Мотор запущен</a:t>
            </a:r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 rot="1332505">
            <a:off x="4774140" y="2544902"/>
            <a:ext cx="1086681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Выноска 1 (с границей) 18"/>
          <p:cNvSpPr/>
          <p:nvPr/>
        </p:nvSpPr>
        <p:spPr>
          <a:xfrm>
            <a:off x="6012160" y="1520208"/>
            <a:ext cx="1440160" cy="612648"/>
          </a:xfrm>
          <a:prstGeom prst="accentCallout1">
            <a:avLst>
              <a:gd name="adj1" fmla="val 18750"/>
              <a:gd name="adj2" fmla="val -8333"/>
              <a:gd name="adj3" fmla="val 158966"/>
              <a:gd name="adj4" fmla="val -6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Повернуть ключ</a:t>
            </a:r>
            <a:endParaRPr lang="ru-RU" dirty="0"/>
          </a:p>
        </p:txBody>
      </p:sp>
      <p:sp>
        <p:nvSpPr>
          <p:cNvPr id="21" name="Выгнутая вправо стрелка 20"/>
          <p:cNvSpPr/>
          <p:nvPr/>
        </p:nvSpPr>
        <p:spPr>
          <a:xfrm rot="6781348">
            <a:off x="4767269" y="2219497"/>
            <a:ext cx="554462" cy="2023671"/>
          </a:xfrm>
          <a:prstGeom prst="curvedLeftArrow">
            <a:avLst>
              <a:gd name="adj1" fmla="val 25000"/>
              <a:gd name="adj2" fmla="val 65874"/>
              <a:gd name="adj3" fmla="val 3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3335360" y="4850776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 едет</a:t>
            </a:r>
            <a:endParaRPr lang="ru-RU" dirty="0"/>
          </a:p>
        </p:txBody>
      </p:sp>
      <p:sp>
        <p:nvSpPr>
          <p:cNvPr id="23" name="Выгнутая вправо стрелка 22"/>
          <p:cNvSpPr/>
          <p:nvPr/>
        </p:nvSpPr>
        <p:spPr>
          <a:xfrm rot="2560035">
            <a:off x="5784503" y="3356896"/>
            <a:ext cx="692309" cy="3049398"/>
          </a:xfrm>
          <a:prstGeom prst="curvedLeftArrow">
            <a:avLst>
              <a:gd name="adj1" fmla="val 25000"/>
              <a:gd name="adj2" fmla="val 65874"/>
              <a:gd name="adj3" fmla="val 3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право 23"/>
          <p:cNvSpPr/>
          <p:nvPr/>
        </p:nvSpPr>
        <p:spPr>
          <a:xfrm rot="13988379">
            <a:off x="1805651" y="4148963"/>
            <a:ext cx="207193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8524965">
            <a:off x="4562483" y="4122990"/>
            <a:ext cx="2060516" cy="304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носка 1 (с границей) 25"/>
          <p:cNvSpPr/>
          <p:nvPr/>
        </p:nvSpPr>
        <p:spPr>
          <a:xfrm>
            <a:off x="7522269" y="4575271"/>
            <a:ext cx="1440160" cy="612648"/>
          </a:xfrm>
          <a:prstGeom prst="accentCallout1">
            <a:avLst>
              <a:gd name="adj1" fmla="val 18750"/>
              <a:gd name="adj2" fmla="val -8333"/>
              <a:gd name="adj3" fmla="val -50835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Поехать</a:t>
            </a:r>
            <a:endParaRPr lang="ru-RU" dirty="0"/>
          </a:p>
        </p:txBody>
      </p:sp>
      <p:sp>
        <p:nvSpPr>
          <p:cNvPr id="27" name="Выноска 1 (с границей) 26"/>
          <p:cNvSpPr/>
          <p:nvPr/>
        </p:nvSpPr>
        <p:spPr>
          <a:xfrm>
            <a:off x="6047691" y="5840688"/>
            <a:ext cx="1440160" cy="612648"/>
          </a:xfrm>
          <a:prstGeom prst="accentCallout1">
            <a:avLst>
              <a:gd name="adj1" fmla="val 18750"/>
              <a:gd name="adj2" fmla="val -8333"/>
              <a:gd name="adj3" fmla="val -238106"/>
              <a:gd name="adj4" fmla="val -29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Остановиться</a:t>
            </a:r>
            <a:endParaRPr lang="ru-RU" dirty="0"/>
          </a:p>
        </p:txBody>
      </p:sp>
      <p:sp>
        <p:nvSpPr>
          <p:cNvPr id="28" name="Выноска 3 27"/>
          <p:cNvSpPr/>
          <p:nvPr/>
        </p:nvSpPr>
        <p:spPr>
          <a:xfrm>
            <a:off x="539552" y="1340768"/>
            <a:ext cx="108012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30977"/>
              <a:gd name="adj6" fmla="val -17610"/>
              <a:gd name="adj7" fmla="val 148165"/>
              <a:gd name="adj8" fmla="val 110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Налить бензин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1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«Состояние»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Паттерн Состояние применяется</a:t>
            </a:r>
            <a:r>
              <a:rPr lang="ru-RU" smtClean="0"/>
              <a:t>, если во </a:t>
            </a:r>
            <a:r>
              <a:rPr lang="ru-RU" dirty="0" smtClean="0"/>
              <a:t>время выполнения программы объекту необходимо менять свое поведение в зависимости от состояния.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3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паттерна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Выносим поведение в отдельную иерархию классов</a:t>
            </a:r>
          </a:p>
          <a:p>
            <a:r>
              <a:rPr lang="ru-RU" dirty="0" smtClean="0"/>
              <a:t>Реализуем поведение для каждого возможного состояния</a:t>
            </a:r>
          </a:p>
          <a:p>
            <a:r>
              <a:rPr lang="ru-RU" dirty="0" smtClean="0"/>
              <a:t>Делегируем выполнение поведения классам-состояниям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6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описывается на уровне состояния</a:t>
            </a:r>
          </a:p>
          <a:p>
            <a:r>
              <a:rPr lang="ru-RU" dirty="0" smtClean="0"/>
              <a:t>Избавляет от громоздких </a:t>
            </a:r>
            <a:r>
              <a:rPr lang="en-US" dirty="0" smtClean="0"/>
              <a:t>if</a:t>
            </a:r>
            <a:r>
              <a:rPr lang="ru-RU" dirty="0" smtClean="0"/>
              <a:t>-конструкций</a:t>
            </a:r>
          </a:p>
          <a:p>
            <a:r>
              <a:rPr lang="ru-RU" dirty="0" smtClean="0"/>
              <a:t>Ввод нового состояния происходит легко и без модификации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4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467</TotalTime>
  <Words>88</Words>
  <Application>Microsoft Office PowerPoint</Application>
  <PresentationFormat>Экран (4:3)</PresentationFormat>
  <Paragraphs>23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Паттерны проектирования</vt:lpstr>
      <vt:lpstr>Управление автомобилем</vt:lpstr>
      <vt:lpstr>Паттерн «Состояние»</vt:lpstr>
      <vt:lpstr>Принципы паттерна</vt:lpstr>
      <vt:lpstr>Полезность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8</cp:revision>
  <dcterms:created xsi:type="dcterms:W3CDTF">2012-03-10T09:49:08Z</dcterms:created>
  <dcterms:modified xsi:type="dcterms:W3CDTF">2012-03-10T17:36:19Z</dcterms:modified>
</cp:coreProperties>
</file>