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87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0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03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4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1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66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1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52815C7-F7BF-0D95-E0F2-733F8651C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5826" y="925631"/>
            <a:ext cx="2386524" cy="1085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he-IL" sz="4400" dirty="0">
                <a:solidFill>
                  <a:schemeClr val="accent4"/>
                </a:solidFill>
              </a:rPr>
              <a:t>קבוצה 46</a:t>
            </a:r>
            <a:endParaRPr lang="en-US" sz="4400" kern="12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תמונה 7" descr="תמונה שמכילה מקורה, תקרה, תובלה, רפסודה&#10;&#10;התיאור נוצר באופן אוטומטי">
            <a:extLst>
              <a:ext uri="{FF2B5EF4-FFF2-40B4-BE49-F238E27FC236}">
                <a16:creationId xmlns:a16="http://schemas.microsoft.com/office/drawing/2014/main" id="{A05109E9-734A-8AF8-848B-C255C60D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0" y="240099"/>
            <a:ext cx="4777381" cy="31889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EEC443-6F48-AD16-F7AC-1655A0FA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en-US" dirty="0" err="1"/>
              <a:t>בעיה</a:t>
            </a:r>
            <a:r>
              <a:rPr lang="en-US" dirty="0"/>
              <a:t>: </a:t>
            </a:r>
            <a:r>
              <a:rPr lang="en-US" dirty="0" err="1"/>
              <a:t>הצפות</a:t>
            </a:r>
            <a:r>
              <a:rPr lang="en-US" dirty="0"/>
              <a:t> </a:t>
            </a:r>
            <a:r>
              <a:rPr lang="en-US" dirty="0" err="1"/>
              <a:t>ערים</a:t>
            </a:r>
            <a:r>
              <a:rPr lang="en-US" dirty="0"/>
              <a:t> </a:t>
            </a:r>
            <a:r>
              <a:rPr lang="en-US" dirty="0" err="1"/>
              <a:t>באירועי</a:t>
            </a:r>
            <a:r>
              <a:rPr lang="en-US" dirty="0"/>
              <a:t> </a:t>
            </a:r>
            <a:r>
              <a:rPr lang="en-US" dirty="0" err="1"/>
              <a:t>גשם</a:t>
            </a:r>
            <a:r>
              <a:rPr lang="en-US" dirty="0"/>
              <a:t> </a:t>
            </a:r>
            <a:r>
              <a:rPr lang="en-US" dirty="0" err="1"/>
              <a:t>קיצוניים</a:t>
            </a:r>
            <a:r>
              <a:rPr lang="en-US" dirty="0"/>
              <a:t> </a:t>
            </a:r>
            <a:r>
              <a:rPr lang="he-IL" dirty="0"/>
              <a:t>או סתימות תעלות הביוב העירוניות.</a:t>
            </a: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פתרון: </a:t>
            </a:r>
            <a:r>
              <a:rPr lang="en-US" dirty="0" err="1"/>
              <a:t>מערכת</a:t>
            </a:r>
            <a:r>
              <a:rPr lang="en-US" dirty="0"/>
              <a:t> </a:t>
            </a:r>
            <a:r>
              <a:rPr lang="en-US" dirty="0" err="1"/>
              <a:t>בקרה</a:t>
            </a:r>
            <a:r>
              <a:rPr lang="en-US" dirty="0"/>
              <a:t> </a:t>
            </a:r>
            <a:r>
              <a:rPr lang="he-IL" dirty="0"/>
              <a:t>לניתור</a:t>
            </a:r>
            <a:r>
              <a:rPr lang="en-US" dirty="0"/>
              <a:t> </a:t>
            </a:r>
            <a:r>
              <a:rPr lang="he-IL" dirty="0"/>
              <a:t>מערכת הניקוז</a:t>
            </a:r>
            <a:r>
              <a:rPr lang="en-US" dirty="0"/>
              <a:t> </a:t>
            </a:r>
            <a:r>
              <a:rPr lang="en-US" dirty="0" err="1"/>
              <a:t>העירונית</a:t>
            </a:r>
            <a:r>
              <a:rPr lang="en-US" dirty="0"/>
              <a:t> </a:t>
            </a:r>
            <a:r>
              <a:rPr lang="he-IL" dirty="0"/>
              <a:t>והתראה במקרה של אי ספיקה. </a:t>
            </a: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r" rtl="1">
              <a:buFont typeface="Arial" panose="020B0604020202020204" pitchFamily="34" charset="0"/>
              <a:buChar char="•"/>
            </a:pPr>
            <a:r>
              <a:rPr lang="en-US" dirty="0" err="1"/>
              <a:t>חברי</a:t>
            </a:r>
            <a:r>
              <a:rPr lang="en-US" dirty="0"/>
              <a:t> </a:t>
            </a:r>
            <a:r>
              <a:rPr lang="en-US" dirty="0" err="1"/>
              <a:t>הקבוצה</a:t>
            </a:r>
            <a:r>
              <a:rPr lang="en-US" dirty="0"/>
              <a:t>: </a:t>
            </a:r>
            <a:r>
              <a:rPr lang="en-US" dirty="0" err="1"/>
              <a:t>אבישי</a:t>
            </a:r>
            <a:r>
              <a:rPr lang="en-US" dirty="0"/>
              <a:t> </a:t>
            </a:r>
            <a:r>
              <a:rPr lang="en-US" dirty="0" err="1"/>
              <a:t>קולט</a:t>
            </a:r>
            <a:r>
              <a:rPr lang="en-US" dirty="0"/>
              <a:t>, </a:t>
            </a:r>
            <a:r>
              <a:rPr lang="en-US" dirty="0" err="1"/>
              <a:t>אלון</a:t>
            </a:r>
            <a:r>
              <a:rPr lang="en-US" dirty="0"/>
              <a:t> </a:t>
            </a:r>
            <a:r>
              <a:rPr lang="en-US" dirty="0" err="1"/>
              <a:t>בר-ניב</a:t>
            </a:r>
            <a:r>
              <a:rPr lang="en-US" dirty="0"/>
              <a:t>, </a:t>
            </a:r>
            <a:r>
              <a:rPr lang="en-US" dirty="0" err="1"/>
              <a:t>ירין</a:t>
            </a:r>
            <a:r>
              <a:rPr lang="en-US" dirty="0"/>
              <a:t> </a:t>
            </a:r>
            <a:r>
              <a:rPr lang="en-US" dirty="0" err="1"/>
              <a:t>אמרוסי</a:t>
            </a:r>
            <a:r>
              <a:rPr lang="en-US" dirty="0"/>
              <a:t>, </a:t>
            </a:r>
            <a:r>
              <a:rPr lang="en-US" dirty="0" err="1"/>
              <a:t>עמית</a:t>
            </a:r>
            <a:r>
              <a:rPr lang="en-US" dirty="0"/>
              <a:t> </a:t>
            </a:r>
            <a:r>
              <a:rPr lang="en-US" dirty="0" err="1"/>
              <a:t>גלקין</a:t>
            </a:r>
            <a:r>
              <a:rPr lang="en-US" dirty="0"/>
              <a:t>, </a:t>
            </a:r>
            <a:r>
              <a:rPr lang="en-US" dirty="0" err="1"/>
              <a:t>בר</a:t>
            </a:r>
            <a:r>
              <a:rPr lang="en-US" dirty="0"/>
              <a:t> </a:t>
            </a:r>
            <a:r>
              <a:rPr lang="en-US" dirty="0" err="1"/>
              <a:t>הראל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5D50C90-DD63-195D-2869-82CD888CC11D}"/>
              </a:ext>
            </a:extLst>
          </p:cNvPr>
          <p:cNvSpPr txBox="1"/>
          <p:nvPr/>
        </p:nvSpPr>
        <p:spPr>
          <a:xfrm>
            <a:off x="7507605" y="2306320"/>
            <a:ext cx="41255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87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4B275C-AF10-9EB5-B105-93451C5A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מערכת הניטור</a:t>
            </a:r>
          </a:p>
        </p:txBody>
      </p:sp>
      <p:pic>
        <p:nvPicPr>
          <p:cNvPr id="7" name="מציין מיקום תוכן 6" descr="תמונה שמכילה אלקטרוניקה&#10;&#10;התיאור נוצר באופן אוטומטי">
            <a:extLst>
              <a:ext uri="{FF2B5EF4-FFF2-40B4-BE49-F238E27FC236}">
                <a16:creationId xmlns:a16="http://schemas.microsoft.com/office/drawing/2014/main" id="{E46D0AAC-8E03-5E6B-07A3-9641FCC4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9" y="504272"/>
            <a:ext cx="3701864" cy="5667927"/>
          </a:xfr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3684F94-E864-C5D0-80DB-4248CCA64D23}"/>
              </a:ext>
            </a:extLst>
          </p:cNvPr>
          <p:cNvSpPr txBox="1">
            <a:spLocks/>
          </p:cNvSpPr>
          <p:nvPr/>
        </p:nvSpPr>
        <p:spPr>
          <a:xfrm>
            <a:off x="4871490" y="1835564"/>
            <a:ext cx="648231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000" dirty="0"/>
              <a:t>המערכת בנויה מחיישן מרחק אשר מזהה את מהירות סיבוב הטורבינה, מחשבת את מהירות זרימת המים ואת קצב הספיקה.</a:t>
            </a:r>
          </a:p>
          <a:p>
            <a:pPr algn="r" rtl="1"/>
            <a:r>
              <a:rPr lang="he-IL" sz="2000" dirty="0"/>
              <a:t>המערכת תתריע כשקצב הספיקה הינו קריטי על מנת לאפשר מתן תגובה מהירה יותר במקרה של הצפה.</a:t>
            </a:r>
          </a:p>
          <a:p>
            <a:pPr algn="r" rtl="1"/>
            <a:r>
              <a:rPr lang="he-IL" sz="2000" dirty="0"/>
              <a:t>המערכת תתריע הן לעירייה והן לתושבים באזור הרלוונטי.</a:t>
            </a:r>
          </a:p>
          <a:p>
            <a:pPr algn="r" rtl="1"/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06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F3423-3C3E-2C78-31A8-FF81869C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מבט אל העתיד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D9C3A4-C17A-6539-9BFC-DA555981A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חיבור הטורבינה למערכת דינמו (ניצול אנרגית מים להספקת מתח למערכת)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הוספת חיישן גובה מים על מנת לנתר סתימות בצנרת בנוסף לאי הספיקה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שיפור ממשק ההתראה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156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732348-807D-9BB1-D814-3CDA20A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הצד העסקי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D3085B-2A79-98CC-D6C2-3D564112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מודל:</a:t>
            </a:r>
            <a:r>
              <a:rPr lang="en-US" dirty="0"/>
              <a:t> </a:t>
            </a:r>
            <a:r>
              <a:rPr lang="he-IL" dirty="0"/>
              <a:t>זכיינות מהעריות השונות </a:t>
            </a:r>
          </a:p>
          <a:p>
            <a:pPr algn="r" rtl="1"/>
            <a:r>
              <a:rPr lang="he-IL" dirty="0"/>
              <a:t>מתחרים:</a:t>
            </a:r>
            <a:r>
              <a:rPr lang="en-US" dirty="0"/>
              <a:t> </a:t>
            </a:r>
            <a:r>
              <a:rPr lang="he-IL" dirty="0"/>
              <a:t>חברות העובדות בשיתוף עם העיירות השונות כדוגמת </a:t>
            </a:r>
            <a:r>
              <a:rPr lang="en-US" dirty="0"/>
              <a:t>DMHV</a:t>
            </a:r>
            <a:endParaRPr lang="he-IL" dirty="0"/>
          </a:p>
          <a:p>
            <a:pPr algn="r" rtl="1"/>
            <a:r>
              <a:rPr lang="he-IL" dirty="0"/>
              <a:t>יתרון יחסי:</a:t>
            </a:r>
            <a:r>
              <a:rPr lang="en-US" dirty="0"/>
              <a:t> </a:t>
            </a:r>
            <a:r>
              <a:rPr lang="he-IL" dirty="0"/>
              <a:t> מערכת זולה יחסית לקיימות, בנויה למיקום בנקודות אסטרטגיות וחישוב מדויק יותר של מיקומי ההצפה.</a:t>
            </a:r>
            <a:br>
              <a:rPr lang="en-US" dirty="0"/>
            </a:br>
            <a:r>
              <a:rPr lang="he-IL" dirty="0"/>
              <a:t>אין כרגע מערכת התראה אוטומטית כדוגמת זו.</a:t>
            </a:r>
          </a:p>
          <a:p>
            <a:pPr algn="r" rtl="1"/>
            <a:r>
              <a:rPr lang="he-IL" dirty="0"/>
              <a:t>אסטרטגית שיווק: פנייה לעיריות</a:t>
            </a:r>
          </a:p>
        </p:txBody>
      </p:sp>
    </p:spTree>
    <p:extLst>
      <p:ext uri="{BB962C8B-B14F-4D97-AF65-F5344CB8AC3E}">
        <p14:creationId xmlns:p14="http://schemas.microsoft.com/office/powerpoint/2010/main" val="131363066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174</Words>
  <Application>Microsoft Office PowerPoint</Application>
  <PresentationFormat>מסך רחב</PresentationFormat>
  <Paragraphs>23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קבוצה 46</vt:lpstr>
      <vt:lpstr>מערכת הניטור</vt:lpstr>
      <vt:lpstr>מבט אל העתיד</vt:lpstr>
      <vt:lpstr>הצד העסקי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קבוצה 46</dc:title>
  <dc:creator>Alon Bar Niv</dc:creator>
  <cp:lastModifiedBy>Alon Bar Niv</cp:lastModifiedBy>
  <cp:revision>1</cp:revision>
  <dcterms:created xsi:type="dcterms:W3CDTF">2022-06-03T01:56:20Z</dcterms:created>
  <dcterms:modified xsi:type="dcterms:W3CDTF">2022-06-03T03:51:06Z</dcterms:modified>
</cp:coreProperties>
</file>