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1263" r:id="rId2"/>
    <p:sldId id="1264" r:id="rId3"/>
    <p:sldId id="1265" r:id="rId4"/>
    <p:sldId id="1267" r:id="rId5"/>
    <p:sldId id="1268" r:id="rId6"/>
    <p:sldId id="13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 ORM Framework" id="{2FEAB2CA-8135-4AEB-8D0E-3B2A5E189567}">
          <p14:sldIdLst>
            <p14:sldId id="1263"/>
            <p14:sldId id="1264"/>
            <p14:sldId id="1265"/>
            <p14:sldId id="1267"/>
            <p14:sldId id="1268"/>
            <p14:sldId id="1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7E16E-9028-4BD1-9948-785CF4E7F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4CC53-6CC6-4674-8E30-FC7FF5F9A5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8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973F-0499-4C36-A660-2D38F7CE9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ORM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4760D4-81A6-4639-A4FB-2D86F1145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2246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14000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8206AD-7D5E-4CD9-A709-8DE596AA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8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Workflow: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96180B6-6321-447B-8A06-681B41C4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Associations</a:t>
            </a:r>
            <a:r>
              <a:rPr lang="en-US" sz="3600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An association is </a:t>
            </a:r>
            <a:r>
              <a:rPr lang="en-US" sz="3400" b="1" dirty="0">
                <a:solidFill>
                  <a:schemeClr val="bg1"/>
                </a:solidFill>
              </a:rPr>
              <a:t>a primary key </a:t>
            </a:r>
            <a:r>
              <a:rPr lang="en-US" sz="3400" dirty="0"/>
              <a:t>/ </a:t>
            </a:r>
            <a:r>
              <a:rPr lang="en-US" sz="3400" b="1" dirty="0">
                <a:solidFill>
                  <a:schemeClr val="bg1"/>
                </a:solidFill>
              </a:rPr>
              <a:t>foreign key</a:t>
            </a:r>
            <a:r>
              <a:rPr lang="en-US" sz="3400" dirty="0"/>
              <a:t>-based </a:t>
            </a:r>
            <a:r>
              <a:rPr lang="en-US" sz="3400" b="1" dirty="0">
                <a:solidFill>
                  <a:schemeClr val="bg1"/>
                </a:solidFill>
              </a:rPr>
              <a:t>relationship </a:t>
            </a:r>
            <a:r>
              <a:rPr lang="en-US" sz="3400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MiniORM </a:t>
            </a:r>
            <a:r>
              <a:rPr lang="en-US" sz="3400" b="1" dirty="0">
                <a:solidFill>
                  <a:schemeClr val="bg1"/>
                </a:solidFill>
              </a:rPr>
              <a:t>supports one-to-one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one-to-many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many-to-many</a:t>
            </a:r>
            <a:r>
              <a:rPr lang="en-US" sz="3400" dirty="0"/>
              <a:t>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5803" y="396050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2980D-0B40-49D6-9B6E-A3B874513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instance's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0594" cy="882654"/>
          </a:xfrm>
        </p:spPr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: Cloning Entities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CFE3FB-6334-4AFA-BB2E-33B7E1FF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279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Wingdings 2</vt:lpstr>
      <vt:lpstr>SoftUni</vt:lpstr>
      <vt:lpstr>Custom ORM Framework</vt:lpstr>
      <vt:lpstr>MiniORM Core: Overview</vt:lpstr>
      <vt:lpstr>MiniORM Core Workflow: Overview</vt:lpstr>
      <vt:lpstr>MiniORM Components (1)</vt:lpstr>
      <vt:lpstr>MiniORM Components (2)</vt:lpstr>
      <vt:lpstr>ChangeTracker: Cloning Entities (MiniORM)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29</cp:revision>
  <dcterms:created xsi:type="dcterms:W3CDTF">2018-05-23T13:08:44Z</dcterms:created>
  <dcterms:modified xsi:type="dcterms:W3CDTF">2023-01-30T01:08:00Z</dcterms:modified>
  <cp:category>programming;computer programming;software development; databases</cp:category>
</cp:coreProperties>
</file>