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94" r:id="rId2"/>
    <p:sldId id="476" r:id="rId3"/>
    <p:sldId id="508" r:id="rId4"/>
    <p:sldId id="613" r:id="rId5"/>
    <p:sldId id="615" r:id="rId6"/>
    <p:sldId id="535" r:id="rId7"/>
    <p:sldId id="551" r:id="rId8"/>
    <p:sldId id="536" r:id="rId9"/>
    <p:sldId id="562" r:id="rId10"/>
    <p:sldId id="483" r:id="rId11"/>
    <p:sldId id="616" r:id="rId12"/>
    <p:sldId id="617" r:id="rId13"/>
    <p:sldId id="415" r:id="rId14"/>
    <p:sldId id="559" r:id="rId15"/>
    <p:sldId id="583" r:id="rId16"/>
    <p:sldId id="603" r:id="rId17"/>
    <p:sldId id="492" r:id="rId18"/>
    <p:sldId id="276" r:id="rId19"/>
    <p:sldId id="494" r:id="rId20"/>
    <p:sldId id="401" r:id="rId21"/>
    <p:sldId id="405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856A12-6355-4547-A481-F3417BD00E2F}">
          <p14:sldIdLst>
            <p14:sldId id="394"/>
            <p14:sldId id="476"/>
            <p14:sldId id="508"/>
          </p14:sldIdLst>
        </p14:section>
        <p14:section name="Partners" id="{87BE1CEA-BD07-44D0-8685-ABD2EBD58979}">
          <p14:sldIdLst>
            <p14:sldId id="613"/>
            <p14:sldId id="615"/>
          </p14:sldIdLst>
        </p14:section>
        <p14:section name="Course Objective" id="{DE294A99-4C08-4E81-9901-D4BF4E2AF1B5}">
          <p14:sldIdLst>
            <p14:sldId id="535"/>
            <p14:sldId id="551"/>
            <p14:sldId id="536"/>
            <p14:sldId id="562"/>
          </p14:sldIdLst>
        </p14:section>
        <p14:section name="Team" id="{620C4C6D-BBEF-463B-A4CC-01AA2FAEE5C2}">
          <p14:sldIdLst>
            <p14:sldId id="483"/>
            <p14:sldId id="616"/>
            <p14:sldId id="617"/>
          </p14:sldIdLst>
        </p14:section>
        <p14:section name="Course Organization" id="{7C4CE6E2-6183-4B8E-9C93-2E4FC99D9824}">
          <p14:sldIdLst>
            <p14:sldId id="415"/>
            <p14:sldId id="559"/>
            <p14:sldId id="583"/>
            <p14:sldId id="603"/>
            <p14:sldId id="492"/>
            <p14:sldId id="276"/>
            <p14:sldId id="494"/>
          </p14:sldIdLst>
        </p14:section>
        <p14:section name="Conclusion" id="{D600AFD3-B2D1-424B-A4CF-E1509E82AE80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994F05-7039-4416-9A63-07A7C2230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0941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BBB90A-5713-40C2-832A-3F01C113BD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241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BBC9A-05F5-4DFE-9F0E-9F67E3693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52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82F39F3-8A46-4D1D-AA66-3FCA04437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876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68387-FAD0-4715-BF04-D27C074EB3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471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266F0A-D072-4C04-BBA4-4FA6A861B0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948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5C2BB1-2E6A-4EC7-BF88-C531C707B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73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966/entity-framework-core-february-2023" TargetMode="External"/><Relationship Id="rId3" Type="http://schemas.openxmlformats.org/officeDocument/2006/relationships/hyperlink" Target="https://softuni.bg/forum/categories/63/module-csharp-db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CsharpDbJanuary2023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1.jpe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0763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526320" y="2331008"/>
            <a:ext cx="4116689" cy="26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E3999B-1651-4331-BB8A-162BFBBD05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48" y="1196706"/>
            <a:ext cx="7334752" cy="5199712"/>
          </a:xfrm>
        </p:spPr>
        <p:txBody>
          <a:bodyPr>
            <a:normAutofit/>
          </a:bodyPr>
          <a:lstStyle/>
          <a:p>
            <a:r>
              <a:rPr lang="en-GB" sz="3400" b="1" noProof="1"/>
              <a:t>Head </a:t>
            </a:r>
            <a:r>
              <a:rPr lang="bg-BG" sz="3400" b="1" noProof="1"/>
              <a:t>о</a:t>
            </a:r>
            <a:r>
              <a:rPr lang="en-GB" sz="3400" b="1" noProof="1"/>
              <a:t>f Department </a:t>
            </a:r>
            <a:r>
              <a:rPr lang="bg-BG" sz="3400" noProof="1"/>
              <a:t>@</a:t>
            </a:r>
            <a:r>
              <a:rPr lang="en-GB" sz="3400" noProof="1"/>
              <a:t> </a:t>
            </a:r>
            <a:r>
              <a:rPr lang="en-GB" sz="3400" b="1" noProof="1"/>
              <a:t>Information Services Plc.</a:t>
            </a:r>
          </a:p>
          <a:p>
            <a:r>
              <a:rPr lang="en-US" sz="3400" noProof="1"/>
              <a:t>Worked with various technologies</a:t>
            </a:r>
          </a:p>
          <a:p>
            <a:pPr lvl="1"/>
            <a:r>
              <a:rPr lang="en-US" sz="3199" noProof="1"/>
              <a:t>.</a:t>
            </a:r>
            <a:r>
              <a:rPr lang="en-US" sz="3199" b="1" noProof="1"/>
              <a:t>NET</a:t>
            </a:r>
            <a:r>
              <a:rPr lang="en-US" sz="3199" noProof="1"/>
              <a:t> and </a:t>
            </a:r>
            <a:r>
              <a:rPr lang="en-US" sz="3199" b="1" noProof="1"/>
              <a:t>C#</a:t>
            </a:r>
            <a:r>
              <a:rPr lang="en-US" sz="3199" noProof="1"/>
              <a:t>, </a:t>
            </a:r>
            <a:r>
              <a:rPr lang="en-GB" sz="3199" dirty="0"/>
              <a:t>BASIC, Pascal, Object Pascal, PHP</a:t>
            </a:r>
            <a:endParaRPr lang="en-US" sz="3199" noProof="1"/>
          </a:p>
          <a:p>
            <a:r>
              <a:rPr lang="en-US" sz="3400" b="1" noProof="1"/>
              <a:t>20 years of experience</a:t>
            </a:r>
          </a:p>
          <a:p>
            <a:r>
              <a:rPr lang="en-US" sz="3400" b="1" noProof="1"/>
              <a:t>Experienced</a:t>
            </a:r>
            <a:r>
              <a:rPr lang="en-US" sz="3400" noProof="1"/>
              <a:t> Lecturer</a:t>
            </a:r>
          </a:p>
          <a:p>
            <a:pPr lvl="1"/>
            <a:r>
              <a:rPr lang="en-US" sz="3199" noProof="1"/>
              <a:t>C# Basics and </a:t>
            </a:r>
            <a:r>
              <a:rPr lang="en-GB" sz="3199" dirty="0"/>
              <a:t>ASP.NET Core @ Softuni</a:t>
            </a:r>
          </a:p>
        </p:txBody>
      </p:sp>
      <p:pic>
        <p:nvPicPr>
          <p:cNvPr id="3074" name="Picture 2" descr="http://i3.ytimg.com/vi/Fs1qoHr3mfQ/maxresdefault.jpg">
            <a:extLst>
              <a:ext uri="{FF2B5EF4-FFF2-40B4-BE49-F238E27FC236}">
                <a16:creationId xmlns:a16="http://schemas.microsoft.com/office/drawing/2014/main" id="{25DEBF50-4C14-4CD9-BBEC-400EF1299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774" y="1888913"/>
            <a:ext cx="3646163" cy="3646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Stamo Petkov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8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426783" y="1379291"/>
            <a:ext cx="3352560" cy="4304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Top</a:t>
            </a:r>
            <a:r>
              <a:rPr lang="en-US" sz="3400" dirty="0"/>
              <a:t> </a:t>
            </a:r>
            <a:r>
              <a:rPr lang="en-US" sz="3400" b="1" dirty="0"/>
              <a:t>Student</a:t>
            </a:r>
            <a:r>
              <a:rPr lang="en-US" sz="3400" dirty="0"/>
              <a:t> @ </a:t>
            </a:r>
            <a:r>
              <a:rPr lang="en-US" sz="3400" b="1" dirty="0"/>
              <a:t>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Technical</a:t>
            </a:r>
            <a:r>
              <a:rPr lang="en-US" sz="3400" dirty="0"/>
              <a:t> </a:t>
            </a:r>
            <a:r>
              <a:rPr lang="en-US" sz="3400" b="1" dirty="0"/>
              <a:t>Trainer</a:t>
            </a:r>
            <a:r>
              <a:rPr lang="en-US" sz="3400" dirty="0"/>
              <a:t> @ </a:t>
            </a:r>
            <a:r>
              <a:rPr lang="en-US" sz="3400" b="1" dirty="0"/>
              <a:t>SoftUni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Student</a:t>
            </a:r>
            <a:r>
              <a:rPr lang="en-US" sz="3400" dirty="0"/>
              <a:t> @ </a:t>
            </a:r>
            <a:r>
              <a:rPr lang="en-US" sz="3400" b="1" dirty="0"/>
              <a:t>Technical University of Sofia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Interests include mechanics and electronics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b="1" dirty="0"/>
              <a:t>Automotive Software Development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coding with </a:t>
            </a:r>
            <a:r>
              <a:rPr lang="en-US" sz="3400" b="1" dirty="0"/>
              <a:t>C#</a:t>
            </a:r>
            <a:r>
              <a:rPr lang="en-US" sz="3400" dirty="0"/>
              <a:t>, </a:t>
            </a:r>
            <a:r>
              <a:rPr lang="en-US" sz="3400" b="1" dirty="0"/>
              <a:t>Python</a:t>
            </a:r>
            <a:r>
              <a:rPr lang="en-US" sz="3400" dirty="0"/>
              <a:t>, </a:t>
            </a:r>
            <a:r>
              <a:rPr lang="en-US" sz="3400" b="1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8323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484-976A-46F8-B3CE-DF5C562DF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23230" y="159034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11-Apr-2023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14-Feb-2023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01</a:t>
            </a:r>
            <a:r>
              <a:rPr lang="en-GB" sz="2000" b="1" dirty="0">
                <a:solidFill>
                  <a:srgbClr val="FFFFFF"/>
                </a:solidFill>
              </a:rPr>
              <a:t>-Apr-2023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>
                <a:solidFill>
                  <a:srgbClr val="FFFFFF"/>
                </a:solidFill>
              </a:rPr>
              <a:t>1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en-GB" sz="2000" b="1" dirty="0">
                <a:solidFill>
                  <a:srgbClr val="FFFFFF"/>
                </a:solidFill>
              </a:rPr>
              <a:t>-Apr-2023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1191000" y="2229811"/>
            <a:ext cx="95850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91000" y="197083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776000" y="197914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440121" y="157903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14-Feb-2023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5C3B8319-93A1-4675-A4B1-EB96EA90C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EE2A2-C67F-485C-B2F9-E537CEAA59D0}"/>
              </a:ext>
            </a:extLst>
          </p:cNvPr>
          <p:cNvSpPr txBox="1"/>
          <p:nvPr/>
        </p:nvSpPr>
        <p:spPr>
          <a:xfrm>
            <a:off x="7371252" y="1562407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01-Apr-2023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1B2C5-E900-45E6-A87C-0A66F4A72BFC}"/>
              </a:ext>
            </a:extLst>
          </p:cNvPr>
          <p:cNvCxnSpPr/>
          <p:nvPr/>
        </p:nvCxnSpPr>
        <p:spPr>
          <a:xfrm>
            <a:off x="8124022" y="197083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45460" y="2844000"/>
            <a:ext cx="2010914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Practical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75182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SoftUni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pPr marL="0" indent="0">
              <a:buNone/>
            </a:pPr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CCB4851-8124-4C2F-922C-207ED6D7C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0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70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1999" y="3509257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https://softuni.bg/forum/categories/63/module-csharp-db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60" y="285689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019" y="1217755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9" y="5136770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https://www.facebook.com/groups/CsharpDbJanuary2023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70" y="4589778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6"/>
          <p:cNvSpPr/>
          <p:nvPr/>
        </p:nvSpPr>
        <p:spPr>
          <a:xfrm>
            <a:off x="762000" y="1881744"/>
            <a:ext cx="7620000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dirty="0">
                <a:solidFill>
                  <a:schemeClr val="bg1"/>
                </a:solidFill>
                <a:latin typeface="Consolas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https://softuni.bg/trainings/3966/entity-framework-core-february-2023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8CCD1B1-0DF5-4F0B-845E-8CCD13827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78509F-3ED8-45A0-B621-D6991E1C28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220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B385C1-4064-42EE-BF60-126740EB94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6CF294-B2FF-43EA-9BF7-F13214E3C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5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68D836-5368-4642-8EF5-FCCE73B00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8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372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0D2-FC0A-46CC-88CD-BA7D5F2A23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2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6000" y="1099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Database First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noProof="1"/>
              <a:t>Advanced</a:t>
            </a:r>
            <a:r>
              <a:rPr lang="en-GB" b="1" noProof="1">
                <a:solidFill>
                  <a:schemeClr val="bg1"/>
                </a:solidFill>
              </a:rPr>
              <a:t> LINQ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JSON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</a:rPr>
              <a:t>XML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ASP.NET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BA3ED4-4099-4CF6-ADFA-604D32287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 </a:t>
            </a:r>
            <a:r>
              <a:rPr lang="en-US" dirty="0"/>
              <a:t>Three </a:t>
            </a:r>
            <a:r>
              <a:rPr lang="en-GB" dirty="0"/>
              <a:t>practical problems for four hours</a:t>
            </a:r>
          </a:p>
          <a:p>
            <a:pPr lvl="1"/>
            <a:r>
              <a:rPr lang="en-GB" dirty="0"/>
              <a:t>Model Definition</a:t>
            </a:r>
          </a:p>
          <a:p>
            <a:pPr lvl="1"/>
            <a:r>
              <a:rPr lang="en-GB" dirty="0"/>
              <a:t>Data Import</a:t>
            </a:r>
          </a:p>
          <a:p>
            <a:pPr lvl="1"/>
            <a:r>
              <a:rPr lang="en-GB" dirty="0"/>
              <a:t>Data Export</a:t>
            </a:r>
          </a:p>
          <a:p>
            <a:r>
              <a:rPr lang="en-GB" dirty="0"/>
              <a:t>Automated judge system</a:t>
            </a:r>
          </a:p>
          <a:p>
            <a:pPr marL="712788" lvl="1" indent="-269875"/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http://judge.softuni.bg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DEEDABB-F307-4F01-8DDE-D7E56C32F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30 minutes once you enter</a:t>
            </a:r>
          </a:p>
          <a:p>
            <a:r>
              <a:rPr lang="en-US" sz="3200" dirty="0"/>
              <a:t>The exam questions will be in English</a:t>
            </a:r>
            <a:endParaRPr lang="en-GB" sz="32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online the</a:t>
            </a:r>
            <a:r>
              <a:rPr lang="bg-BG" sz="3200" dirty="0"/>
              <a:t> </a:t>
            </a:r>
            <a:r>
              <a:rPr lang="en-US" sz="3200" dirty="0"/>
              <a:t>same</a:t>
            </a:r>
            <a:r>
              <a:rPr lang="en-GB" sz="3200" dirty="0"/>
              <a:t> day as the practical exam</a:t>
            </a:r>
          </a:p>
          <a:p>
            <a:r>
              <a:rPr lang="en-GB" sz="3200" dirty="0"/>
              <a:t>You can submit your answers just one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7029B3-C6F1-4545-B923-79B81F4324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762</Words>
  <Application>Microsoft Office PowerPoint</Application>
  <PresentationFormat>Widescreen</PresentationFormat>
  <Paragraphs>152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Entity Framework Core</vt:lpstr>
      <vt:lpstr>Table of Contents</vt:lpstr>
      <vt:lpstr>Have a Question?</vt:lpstr>
      <vt:lpstr>SoftUni Diamond Partners</vt:lpstr>
      <vt:lpstr>Educational Partners</vt:lpstr>
      <vt:lpstr>Course Objectives</vt:lpstr>
      <vt:lpstr>Course Objectives</vt:lpstr>
      <vt:lpstr>Practical Programming Exam</vt:lpstr>
      <vt:lpstr>Theoretical Exam</vt:lpstr>
      <vt:lpstr>The Team</vt:lpstr>
      <vt:lpstr>Stamo Petkov</vt:lpstr>
      <vt:lpstr>Kristiyan Ivanov</vt:lpstr>
      <vt:lpstr>Course Organization</vt:lpstr>
      <vt:lpstr>C# Database Fundamentals Module – Timeline</vt:lpstr>
      <vt:lpstr>SoftUni Certificate</vt:lpstr>
      <vt:lpstr>CPE Certificate</vt:lpstr>
      <vt:lpstr>Homework Assignments &amp; Exercises</vt:lpstr>
      <vt:lpstr>Learn to Search in Internet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- Entity Framework Course Introduction</dc:title>
  <dc:subject>Software Development Course</dc:subject>
  <dc:creator>Software University</dc:creator>
  <cp:keywords>Entity Framework Core;EF; ADO.NET; ORM ;Databases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41</cp:revision>
  <dcterms:created xsi:type="dcterms:W3CDTF">2018-05-23T13:08:44Z</dcterms:created>
  <dcterms:modified xsi:type="dcterms:W3CDTF">2023-02-10T08:14:46Z</dcterms:modified>
  <cp:category>programming;computer programming;software development; databases</cp:category>
</cp:coreProperties>
</file>