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613" r:id="rId34"/>
    <p:sldId id="106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613"/>
            <p14:sldId id="106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53231" autoAdjust="0"/>
  </p:normalViewPr>
  <p:slideViewPr>
    <p:cSldViewPr showGuides="1">
      <p:cViewPr varScale="1">
        <p:scale>
          <a:sx n="57" d="100"/>
          <a:sy n="57" d="100"/>
        </p:scale>
        <p:origin x="1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1/4/2023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1.jpe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2.png"/><Relationship Id="rId15" Type="http://schemas.openxmlformats.org/officeDocument/2006/relationships/image" Target="../media/image47.jpeg"/><Relationship Id="rId23" Type="http://schemas.openxmlformats.org/officeDocument/2006/relationships/image" Target="../media/image5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1359000"/>
            <a:ext cx="115650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CREATE PROC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b="1" dirty="0">
                <a:latin typeface="Consolas" panose="020B0609020204030204" pitchFamily="49" charset="0"/>
              </a:rPr>
              <a:t> (@withdrawAmount DECIMAL(18,2), @accountId INT)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THROW 50001, 'Invalid account!’, 1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21000" y="1989000"/>
            <a:ext cx="2743200" cy="510778"/>
          </a:xfrm>
          <a:prstGeom prst="wedgeRoundRectCallout">
            <a:avLst>
              <a:gd name="adj1" fmla="val -68898"/>
              <a:gd name="adj2" fmla="val 68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75608"/>
              <a:gd name="adj2" fmla="val 5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Solving Problems Before They Arise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ACID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transaction's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don't see </a:t>
            </a:r>
            <a:r>
              <a:rPr lang="en-US" dirty="0"/>
              <a:t>other transactions'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INSTEAD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11000" y="3603737"/>
            <a:ext cx="2429999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INSTEAD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0"/>
            <a:ext cx="38973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endParaRPr lang="en-US" dirty="0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tr_AddToLogsOnAccountUpdate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INSERT INTO Logs(AccountId, OldAmount, NewAmount, UpdatedOn)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i.Id, d.Balance, i.Balance, GETDATE()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sz="2400" b="1" noProof="1">
                <a:latin typeface="Consolas" panose="020B0609020204030204" pitchFamily="49" charset="0"/>
              </a:rPr>
              <a:t> AS i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JOIN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 AS d ON i.Id = d.Id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WHERE i.Balance != d.Balance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INSTEAD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OR ALTER TRIGGER </a:t>
            </a:r>
            <a:r>
              <a:rPr lang="en-US" sz="2400" b="1" noProof="1">
                <a:latin typeface="Consolas" panose="020B0609020204030204" pitchFamily="49" charset="0"/>
              </a:rPr>
              <a:t>tr_SetIsDeletedOnDelete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AccountHolders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UPDATE AccountHolders SET IsDeleted =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WHERE Id IN (SELECT Id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sysadmin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bulkadmin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dbcreator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db_owner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db_securityadmin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db_accessadmin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db_backupoperator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db_ddladmin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db_datareader</a:t>
            </a:r>
            <a:r>
              <a:rPr lang="en-US" noProof="1"/>
              <a:t>/</a:t>
            </a:r>
            <a:r>
              <a:rPr lang="en-US" noProof="1">
                <a:latin typeface="Consolas" panose="020B0609020204030204" pitchFamily="49" charset="0"/>
              </a:rPr>
              <a:t>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/>
              <a:t>Grants </a:t>
            </a:r>
            <a:r>
              <a:rPr lang="en-US" dirty="0"/>
              <a:t>access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CRUD</a:t>
            </a:r>
            <a:r>
              <a:rPr lang="en-US" b="1" dirty="0">
                <a:solidFill>
                  <a:schemeClr val="bg1"/>
                </a:solidFill>
              </a:rPr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  <a:latin typeface="+mj-lt"/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stability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server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database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roles</a:t>
            </a:r>
            <a:endParaRPr lang="en-US" sz="26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Custom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68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en-US" dirty="0"/>
              <a:t> or 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1722</Words>
  <Application>Microsoft Office PowerPoint</Application>
  <PresentationFormat>Widescreen</PresentationFormat>
  <Paragraphs>322</Paragraphs>
  <Slides>36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74</cp:revision>
  <dcterms:created xsi:type="dcterms:W3CDTF">2018-05-23T13:08:44Z</dcterms:created>
  <dcterms:modified xsi:type="dcterms:W3CDTF">2023-01-04T05:58:42Z</dcterms:modified>
  <cp:category>db;databases;sql;programming;computer programming;software development</cp:category>
</cp:coreProperties>
</file>