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614" r:id="rId29"/>
    <p:sldId id="31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614"/>
            <p14:sldId id="31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Split() </a:t>
            </a:r>
            <a:r>
              <a:rPr lang="en-US" sz="3200" b="1" noProof="1">
                <a:solidFill>
                  <a:schemeClr val="bg2"/>
                </a:solidFill>
              </a:rPr>
              <a:t>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</a:t>
            </a:r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</a:t>
            </a:r>
            <a:r>
              <a:rPr lang="en-GB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System.LINQ;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array of real numbers (space separated), round them in "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600" dirty="0"/>
              <a:t> turns each value to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noProof="1"/>
              <a:t>/ </a:t>
            </a:r>
            <a:r>
              <a:rPr lang="en-US" noProof="1"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strings (space separated values), reverse </a:t>
            </a:r>
            <a:br>
              <a:rPr lang="en-US" sz="3600" dirty="0"/>
            </a:br>
            <a:r>
              <a:rPr lang="en-US" sz="3600" dirty="0"/>
              <a:t>it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Iterates</a:t>
            </a:r>
            <a:r>
              <a:rPr lang="en-GB" sz="3600" b="1" dirty="0"/>
              <a:t> </a:t>
            </a:r>
            <a:r>
              <a:rPr lang="en-GB" sz="3600" dirty="0"/>
              <a:t>through all elements in a collection</a:t>
            </a:r>
          </a:p>
          <a:p>
            <a:r>
              <a:rPr lang="en-GB" sz="3600" dirty="0"/>
              <a:t> Cannot access the current index</a:t>
            </a:r>
          </a:p>
          <a:p>
            <a:r>
              <a:rPr lang="en-GB" sz="3600" dirty="0"/>
              <a:t> 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day number [1…7] and print </a:t>
            </a:r>
            <a:br>
              <a:rPr lang="en-US" sz="3600" dirty="0"/>
            </a:br>
            <a:r>
              <a:rPr lang="en-US" sz="3600" dirty="0"/>
              <a:t>the day name (in English) or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1996</Words>
  <Application>Microsoft Office PowerPoint</Application>
  <PresentationFormat>Widescreen</PresentationFormat>
  <Paragraphs>327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64</cp:revision>
  <dcterms:created xsi:type="dcterms:W3CDTF">2018-05-23T13:08:44Z</dcterms:created>
  <dcterms:modified xsi:type="dcterms:W3CDTF">2022-04-27T07:09:04Z</dcterms:modified>
  <cp:category>programming fundamentals;computer programming;software development;web development</cp:category>
</cp:coreProperties>
</file>