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415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</p14:sldIdLst>
        </p14:section>
        <p14:section name="Conclus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80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131DC2FC-D2FC-4031-87F6-AB4BF65796DA}"/>
    <pc:docChg chg="modSld">
      <pc:chgData name="Desislava Topuzakova" userId="3992f0759b71ec9c" providerId="LiveId" clId="{131DC2FC-D2FC-4031-87F6-AB4BF65796DA}" dt="2020-11-21T07:45:33.919" v="2" actId="20577"/>
      <pc:docMkLst>
        <pc:docMk/>
      </pc:docMkLst>
      <pc:sldChg chg="modSp mod">
        <pc:chgData name="Desislava Topuzakova" userId="3992f0759b71ec9c" providerId="LiveId" clId="{131DC2FC-D2FC-4031-87F6-AB4BF65796DA}" dt="2020-11-21T07:45:33.919" v="2" actId="20577"/>
        <pc:sldMkLst>
          <pc:docMk/>
          <pc:sldMk cId="4198826026" sldId="613"/>
        </pc:sldMkLst>
        <pc:spChg chg="mod">
          <ac:chgData name="Desislava Topuzakova" userId="3992f0759b71ec9c" providerId="LiveId" clId="{131DC2FC-D2FC-4031-87F6-AB4BF65796DA}" dt="2020-11-21T07:45:33.919" v="2" actId="20577"/>
          <ac:spMkLst>
            <pc:docMk/>
            <pc:sldMk cId="4198826026" sldId="613"/>
            <ac:spMk id="14" creationId="{BF690F1C-9F81-406D-A4E3-BAFCEF27E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486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485114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2251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491874"/>
            <a:ext cx="6480000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</a:t>
            </a:r>
            <a:r>
              <a:rPr lang="en-US" sz="2800" b="1" dirty="0" err="1">
                <a:latin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= 1;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&lt;= 12;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0" y="5037072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677199" y="5170958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35158" y="5025685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A8E2D8-31D8-4C34-811D-E7E32059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8" y="6039000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EE5254C5-AA53-439D-BFE6-BB4B3E2C682C}"/>
              </a:ext>
            </a:extLst>
          </p:cNvPr>
          <p:cNvSpPr/>
          <p:nvPr/>
        </p:nvSpPr>
        <p:spPr>
          <a:xfrm>
            <a:off x="2678277" y="6172886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5AA27E-FA01-41D2-A231-826BABC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236" y="6027613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981" y="2394893"/>
            <a:ext cx="6600362" cy="424998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96153" y="2182564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2819</Words>
  <Application>Microsoft Office PowerPoint</Application>
  <PresentationFormat>Widescreen</PresentationFormat>
  <Paragraphs>615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29</cp:revision>
  <dcterms:created xsi:type="dcterms:W3CDTF">2018-05-23T13:08:44Z</dcterms:created>
  <dcterms:modified xsi:type="dcterms:W3CDTF">2021-09-29T19:57:02Z</dcterms:modified>
  <cp:category>computer programming;programming;C#;програмиране;кодиране</cp:category>
</cp:coreProperties>
</file>