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614" r:id="rId5"/>
    <p:sldId id="31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615" r:id="rId14"/>
    <p:sldId id="267" r:id="rId15"/>
    <p:sldId id="616" r:id="rId16"/>
    <p:sldId id="281" r:id="rId17"/>
    <p:sldId id="270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8D0C9-EFD2-4403-ACB9-26A684091436}">
          <p14:sldIdLst>
            <p14:sldId id="256"/>
            <p14:sldId id="257"/>
            <p14:sldId id="258"/>
          </p14:sldIdLst>
        </p14:section>
        <p14:section name="Diamond Partners" id="{4D65ABC2-87C9-49F6-BC11-6C97A43DF603}">
          <p14:sldIdLst>
            <p14:sldId id="614"/>
            <p14:sldId id="316"/>
          </p14:sldIdLst>
        </p14:section>
        <p14:section name="Course Objective" id="{8AF50F4B-1990-4CB8-B7C5-A44C81D98780}">
          <p14:sldIdLst>
            <p14:sldId id="259"/>
            <p14:sldId id="260"/>
            <p14:sldId id="261"/>
            <p14:sldId id="262"/>
          </p14:sldIdLst>
        </p14:section>
        <p14:section name="Course Organization" id="{50108DD9-032D-40C7-B050-8423478BED0B}">
          <p14:sldIdLst>
            <p14:sldId id="263"/>
            <p14:sldId id="264"/>
            <p14:sldId id="265"/>
            <p14:sldId id="615"/>
          </p14:sldIdLst>
        </p14:section>
        <p14:section name="Team" id="{1D3C3184-CD19-4F67-83FC-4BFA15148473}">
          <p14:sldIdLst>
            <p14:sldId id="267"/>
            <p14:sldId id="616"/>
            <p14:sldId id="281"/>
            <p14:sldId id="270"/>
            <p14:sldId id="276"/>
          </p14:sldIdLst>
        </p14:section>
        <p14:section name="Conclusion" id="{89A238BE-4A7C-49D3-B93F-78FCD0263AAE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81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6.5.2022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3411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4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1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145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ProgrammingFundamentalswithCsharpMay2022" TargetMode="External"/><Relationship Id="rId3" Type="http://schemas.openxmlformats.org/officeDocument/2006/relationships/hyperlink" Target="https://softuni.bg/trainings/3729/programming-fundamentals-with-csharp-may-2022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softuni.bg/forum/categories/44/programming-fundamentals" TargetMode="External"/><Relationship Id="rId4" Type="http://schemas.openxmlformats.org/officeDocument/2006/relationships/hyperlink" Target="https://softuni.bg/trainings/3447/programming-fundamentals-with-csharp-september-2021" TargetMode="External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jpeg"/><Relationship Id="rId23" Type="http://schemas.openxmlformats.org/officeDocument/2006/relationships/image" Target="../media/image31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29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4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virtualracingschool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D21C1-E34F-4A20-A9BA-2920F583B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Fundamentals Module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3378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9239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951000" y="19821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617938" y="2005207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833" y="1527209"/>
            <a:ext cx="158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16-May-2022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717752" y="1515687"/>
            <a:ext cx="1535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15-Aug-2022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credits</a:t>
            </a:r>
            <a:b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16-May-2022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26-Jun-2022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7-Aug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7-Aug-2022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1628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11-Aug-2022</a:t>
            </a:r>
          </a:p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</a:t>
            </a:r>
            <a:r>
              <a:rPr lang="en-US" sz="2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heoretical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Exam: 15-Aug-2022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15-Aug-2022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6276000" y="1536180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  <a:r>
              <a:rPr lang="en-US" sz="2000" b="1" dirty="0"/>
              <a:t>-Aug-2022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991000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2260730" y="1536180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26-Jun-2022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12433B-0F09-4B82-9A4B-A2F1D9FCC956}"/>
              </a:ext>
            </a:extLst>
          </p:cNvPr>
          <p:cNvCxnSpPr/>
          <p:nvPr/>
        </p:nvCxnSpPr>
        <p:spPr>
          <a:xfrm>
            <a:off x="9303945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85963B-9930-4190-BF0B-F92366065F15}"/>
              </a:ext>
            </a:extLst>
          </p:cNvPr>
          <p:cNvSpPr txBox="1"/>
          <p:nvPr/>
        </p:nvSpPr>
        <p:spPr>
          <a:xfrm>
            <a:off x="8496876" y="1515687"/>
            <a:ext cx="155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11-Aug-2022</a:t>
            </a:r>
          </a:p>
        </p:txBody>
      </p:sp>
    </p:spTree>
    <p:extLst>
      <p:ext uri="{BB962C8B-B14F-4D97-AF65-F5344CB8AC3E}">
        <p14:creationId xmlns:p14="http://schemas.microsoft.com/office/powerpoint/2010/main" val="130534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643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Georgi Inkov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C# Web Developer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8 years </a:t>
            </a:r>
            <a:r>
              <a:rPr lang="en-US" dirty="0"/>
              <a:t>experience in </a:t>
            </a:r>
            <a:r>
              <a:rPr lang="en-US" b="1" dirty="0"/>
              <a:t>.NET ecosystem</a:t>
            </a:r>
            <a:endParaRPr lang="en-US" sz="3200" b="1" dirty="0"/>
          </a:p>
          <a:p>
            <a:pPr lvl="1">
              <a:lnSpc>
                <a:spcPct val="120000"/>
              </a:lnSpc>
            </a:pPr>
            <a:r>
              <a:rPr lang="en-US" b="1"/>
              <a:t>Graduated</a:t>
            </a:r>
            <a:r>
              <a:rPr lang="en-US"/>
              <a:t> the </a:t>
            </a:r>
            <a:r>
              <a:rPr lang="en-US" b="1" dirty="0"/>
              <a:t>first</a:t>
            </a:r>
            <a:r>
              <a:rPr lang="en-US" dirty="0"/>
              <a:t> </a:t>
            </a:r>
            <a:r>
              <a:rPr lang="en-US"/>
              <a:t>class @ </a:t>
            </a:r>
            <a:r>
              <a:rPr lang="en-US" dirty="0" err="1"/>
              <a:t>SoftUni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dirty="0"/>
              <a:t>Worked in </a:t>
            </a:r>
            <a:r>
              <a:rPr lang="en-US" b="1" dirty="0" err="1"/>
              <a:t>Cashwave</a:t>
            </a:r>
            <a:r>
              <a:rPr lang="en-US" dirty="0"/>
              <a:t>, </a:t>
            </a:r>
            <a:r>
              <a:rPr lang="en-US" b="1" dirty="0" err="1"/>
              <a:t>Vivacom</a:t>
            </a:r>
            <a:r>
              <a:rPr lang="en-US" dirty="0"/>
              <a:t> &amp; </a:t>
            </a:r>
            <a:r>
              <a:rPr lang="en-US" b="1" dirty="0"/>
              <a:t>Fourth</a:t>
            </a:r>
            <a:endParaRPr lang="bg-BG" b="1" dirty="0"/>
          </a:p>
          <a:p>
            <a:pPr lvl="1">
              <a:lnSpc>
                <a:spcPct val="120000"/>
              </a:lnSpc>
            </a:pPr>
            <a:r>
              <a:rPr lang="en-US" dirty="0"/>
              <a:t>Now works as a back-end developer</a:t>
            </a:r>
          </a:p>
          <a:p>
            <a:pPr marL="442912" lvl="1" indent="0">
              <a:lnSpc>
                <a:spcPct val="120000"/>
              </a:lnSpc>
              <a:buNone/>
            </a:pPr>
            <a:r>
              <a:rPr lang="en-US" b="1" dirty="0"/>
              <a:t>    </a:t>
            </a:r>
            <a:r>
              <a:rPr lang="en-US" dirty="0"/>
              <a:t>@</a:t>
            </a:r>
            <a:r>
              <a:rPr lang="en-US" b="1" dirty="0"/>
              <a:t> </a:t>
            </a:r>
            <a:r>
              <a:rPr lang="en-US" b="1" dirty="0" err="1"/>
              <a:t>ScaleForce</a:t>
            </a:r>
            <a:r>
              <a:rPr lang="en-US" dirty="0"/>
              <a:t> (part of </a:t>
            </a:r>
            <a:r>
              <a:rPr lang="en-US" b="1" dirty="0" err="1"/>
              <a:t>Excitel</a:t>
            </a:r>
            <a:r>
              <a:rPr lang="en-US" dirty="0"/>
              <a:t>)</a:t>
            </a:r>
            <a:endParaRPr lang="bg-BG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205" y="1404000"/>
            <a:ext cx="3629589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59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Dimitar Krastanov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Trainer @ </a:t>
            </a:r>
            <a:r>
              <a:rPr lang="en-US" b="1" dirty="0" err="1"/>
              <a:t>SoftUni</a:t>
            </a:r>
            <a:r>
              <a:rPr lang="en-US" b="1" dirty="0"/>
              <a:t> </a:t>
            </a:r>
            <a:r>
              <a:rPr lang="en-US" dirty="0"/>
              <a:t>(JS and C#) 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JavaScript Developer </a:t>
            </a:r>
            <a:r>
              <a:rPr lang="en-US" dirty="0"/>
              <a:t>@</a:t>
            </a:r>
            <a:r>
              <a:rPr lang="en-US" b="1" dirty="0"/>
              <a:t> </a:t>
            </a:r>
            <a:r>
              <a:rPr lang="en-US" sz="3200" b="1" dirty="0"/>
              <a:t>Mobile </a:t>
            </a:r>
          </a:p>
          <a:p>
            <a:pPr marL="442912" lvl="1" indent="0">
              <a:lnSpc>
                <a:spcPct val="120000"/>
              </a:lnSpc>
              <a:buNone/>
            </a:pPr>
            <a:r>
              <a:rPr lang="en-US" sz="3200" b="1" dirty="0"/>
              <a:t>    Wave Solutions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Graduated from NSA </a:t>
            </a:r>
            <a:endParaRPr lang="en-US" sz="3200" b="1" dirty="0"/>
          </a:p>
          <a:p>
            <a:pPr lvl="1">
              <a:lnSpc>
                <a:spcPct val="120000"/>
              </a:lnSpc>
            </a:pPr>
            <a:r>
              <a:rPr lang="en-US" dirty="0"/>
              <a:t>Interested in </a:t>
            </a:r>
            <a:r>
              <a:rPr lang="en-US" b="1" dirty="0"/>
              <a:t>.NET, C#, Python, JS </a:t>
            </a:r>
            <a:endParaRPr lang="bg-BG" b="1" dirty="0"/>
          </a:p>
          <a:p>
            <a:pPr lvl="1">
              <a:lnSpc>
                <a:spcPct val="120000"/>
              </a:lnSpc>
            </a:pPr>
            <a:r>
              <a:rPr lang="en-US" dirty="0"/>
              <a:t>Works with </a:t>
            </a:r>
            <a:r>
              <a:rPr lang="en-US" b="1" dirty="0"/>
              <a:t>JS</a:t>
            </a:r>
            <a:r>
              <a:rPr lang="en-US" dirty="0"/>
              <a:t>,</a:t>
            </a:r>
            <a:r>
              <a:rPr lang="en-US" b="1" dirty="0"/>
              <a:t> ReactJS</a:t>
            </a:r>
            <a:r>
              <a:rPr lang="en-US" dirty="0"/>
              <a:t>,</a:t>
            </a:r>
            <a:r>
              <a:rPr lang="en-US" b="1" dirty="0"/>
              <a:t> TypeScript</a:t>
            </a:r>
            <a:endParaRPr lang="bg-BG" b="1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466" y="1404000"/>
            <a:ext cx="3971068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705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C# Fundamentals Facebook group: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7782" y="1776736"/>
            <a:ext cx="9753103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https://softuni.bg/trainings/3729/programming-fundamentals-with-csharp-may-2022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8290" y="3652746"/>
            <a:ext cx="975259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softuni.bg/forum/categories/44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0343" y="2788861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0343" y="1301917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417781" y="4951598"/>
            <a:ext cx="97525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  <a:tabLst>
                <a:tab pos="630238" algn="l"/>
              </a:tabLst>
            </a:pPr>
            <a:r>
              <a:rPr lang="en-US" sz="2400" b="1" u="sng" dirty="0">
                <a:solidFill>
                  <a:schemeClr val="bg1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https://www.facebook.com/groups/ProgrammingFundamentalswithCsharpMay2022</a:t>
            </a:r>
            <a:endParaRPr lang="en-US" sz="2399" b="1" u="sng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11" name="Picture 8" descr="Резултат с изображение за facebook icon">
            <a:extLst>
              <a:ext uri="{FF2B5EF4-FFF2-40B4-BE49-F238E27FC236}">
                <a16:creationId xmlns:a16="http://schemas.microsoft.com/office/drawing/2014/main" id="{BC6D5563-FC72-4912-BED9-80FF6B1C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343" y="464549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13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39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9728"/>
            <a:ext cx="9431173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Processing and manipulating strings</a:t>
            </a:r>
            <a:endParaRPr lang="en-US" sz="3600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600" dirty="0"/>
              <a:t>Regular expressions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en-US" sz="3600" dirty="0"/>
              <a:t>Building </a:t>
            </a:r>
            <a:r>
              <a:rPr lang="bg-BG" sz="3600" dirty="0"/>
              <a:t>а </a:t>
            </a:r>
            <a:r>
              <a:rPr lang="en-US" sz="3600" dirty="0"/>
              <a:t>simple web project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Fundamentals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900" dirty="0"/>
              <a:t>Mid Exam</a:t>
            </a:r>
          </a:p>
          <a:p>
            <a:pPr lvl="1"/>
            <a:r>
              <a:rPr lang="en-GB" sz="3700" dirty="0"/>
              <a:t>3 practical problems</a:t>
            </a:r>
            <a:r>
              <a:rPr lang="bg-BG" sz="3700" dirty="0"/>
              <a:t> </a:t>
            </a:r>
            <a:r>
              <a:rPr lang="en-GB" sz="3700" dirty="0"/>
              <a:t>for 4 hours</a:t>
            </a:r>
          </a:p>
          <a:p>
            <a:pPr lvl="2"/>
            <a:r>
              <a:rPr lang="en-GB" sz="3500" dirty="0"/>
              <a:t>Conditional Statements and Loops</a:t>
            </a:r>
          </a:p>
          <a:p>
            <a:pPr lvl="2"/>
            <a:r>
              <a:rPr lang="en-GB" sz="3500" dirty="0"/>
              <a:t>Arrays</a:t>
            </a:r>
          </a:p>
          <a:p>
            <a:pPr lvl="2"/>
            <a:r>
              <a:rPr lang="en-GB" sz="3500" dirty="0"/>
              <a:t>Lists</a:t>
            </a:r>
          </a:p>
          <a:p>
            <a:r>
              <a:rPr lang="en-GB" sz="3900" dirty="0"/>
              <a:t>Final Exam</a:t>
            </a:r>
          </a:p>
          <a:p>
            <a:pPr lvl="1"/>
            <a:r>
              <a:rPr lang="en-GB" sz="3700" dirty="0"/>
              <a:t>3 practical problems</a:t>
            </a:r>
            <a:r>
              <a:rPr lang="bg-BG" sz="3700" dirty="0"/>
              <a:t> </a:t>
            </a:r>
            <a:r>
              <a:rPr lang="en-US" sz="3700" dirty="0"/>
              <a:t>for 4 hours</a:t>
            </a:r>
          </a:p>
          <a:p>
            <a:pPr lvl="2"/>
            <a:r>
              <a:rPr lang="en-GB" sz="3800" dirty="0"/>
              <a:t>Associative Arrays</a:t>
            </a:r>
            <a:endParaRPr lang="en-GB" sz="3800" dirty="0">
              <a:solidFill>
                <a:srgbClr val="FF0000"/>
              </a:solidFill>
            </a:endParaRPr>
          </a:p>
          <a:p>
            <a:pPr lvl="2"/>
            <a:r>
              <a:rPr lang="en-GB" sz="3800" dirty="0"/>
              <a:t>Strings and Text Processing</a:t>
            </a:r>
          </a:p>
          <a:p>
            <a:pPr lvl="2"/>
            <a:r>
              <a:rPr lang="en-US" sz="3800" dirty="0"/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start</a:t>
            </a:r>
            <a:endParaRPr lang="bg-BG" dirty="0"/>
          </a:p>
          <a:p>
            <a:pPr lvl="1"/>
            <a:r>
              <a:rPr lang="en-US" dirty="0"/>
              <a:t>Multiple choice with </a:t>
            </a:r>
            <a:r>
              <a:rPr lang="en-US" b="1" dirty="0">
                <a:solidFill>
                  <a:schemeClr val="bg1"/>
                </a:solidFill>
              </a:rPr>
              <a:t>1 or more </a:t>
            </a:r>
            <a:r>
              <a:rPr lang="en-US" dirty="0"/>
              <a:t>correct answers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during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exam and </a:t>
            </a:r>
            <a:r>
              <a:rPr lang="en-GB" b="1" dirty="0">
                <a:solidFill>
                  <a:schemeClr val="bg1"/>
                </a:solidFill>
              </a:rPr>
              <a:t>30 minutes after it</a:t>
            </a:r>
          </a:p>
          <a:p>
            <a:pPr lvl="1"/>
            <a:r>
              <a:rPr lang="en-GB" dirty="0"/>
              <a:t>You can submit your answers just</a:t>
            </a:r>
            <a:r>
              <a:rPr lang="en-GB" b="1" dirty="0">
                <a:solidFill>
                  <a:schemeClr val="bg1"/>
                </a:solidFill>
              </a:rPr>
              <a:t> one time</a:t>
            </a:r>
            <a:endParaRPr lang="en-GB" dirty="0"/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practical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</TotalTime>
  <Words>764</Words>
  <Application>Microsoft Office PowerPoint</Application>
  <PresentationFormat>Widescreen</PresentationFormat>
  <Paragraphs>160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C# Fundamentals</vt:lpstr>
      <vt:lpstr>Table of Contents</vt:lpstr>
      <vt:lpstr>Have a Question?</vt:lpstr>
      <vt:lpstr>SoftUni Diamond Partners</vt:lpstr>
      <vt:lpstr>Educational Partners</vt:lpstr>
      <vt:lpstr>Course Objectives</vt:lpstr>
      <vt:lpstr>C# Fundamentals Objectives</vt:lpstr>
      <vt:lpstr>Practical Programming Exam</vt:lpstr>
      <vt:lpstr>Theoretical Exam</vt:lpstr>
      <vt:lpstr>Course Organization</vt:lpstr>
      <vt:lpstr>C# Fundamentals Module</vt:lpstr>
      <vt:lpstr>Homework Assignments &amp; Exercises</vt:lpstr>
      <vt:lpstr>Course Scoring</vt:lpstr>
      <vt:lpstr>The Team</vt:lpstr>
      <vt:lpstr>Georgi Inkov</vt:lpstr>
      <vt:lpstr>Dimitar Krastanov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Rositsa Nenova</cp:lastModifiedBy>
  <cp:revision>102</cp:revision>
  <dcterms:created xsi:type="dcterms:W3CDTF">2018-05-23T13:08:44Z</dcterms:created>
  <dcterms:modified xsi:type="dcterms:W3CDTF">2022-05-06T01:25:11Z</dcterms:modified>
  <cp:category>programming;education;software engineering;software development</cp:category>
</cp:coreProperties>
</file>