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614" r:id="rId32"/>
    <p:sldId id="316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614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.add?view=net-6.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elements’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TODO: 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TODO: 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must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B9B70-C6EE-4A9A-8315-4A4C4C7D4B38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List&lt;T&gt;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 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2180</Words>
  <Application>Microsoft Office PowerPoint</Application>
  <PresentationFormat>Widescreen</PresentationFormat>
  <Paragraphs>316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51</cp:revision>
  <dcterms:created xsi:type="dcterms:W3CDTF">2018-05-23T13:08:44Z</dcterms:created>
  <dcterms:modified xsi:type="dcterms:W3CDTF">2022-04-27T07:10:18Z</dcterms:modified>
  <cp:category>Technology Fundamentals with C# Course @ SoftUni – https://softuni.bg/courses/technology-fundamentals</cp:category>
</cp:coreProperties>
</file>