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613" r:id="rId41"/>
    <p:sldId id="774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613"/>
            <p14:sldId id="77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4" autoAdjust="0"/>
    <p:restoredTop sz="95214" autoAdjust="0"/>
  </p:normalViewPr>
  <p:slideViewPr>
    <p:cSldViewPr showGuides="1">
      <p:cViewPr varScale="1">
        <p:scale>
          <a:sx n="52" d="100"/>
          <a:sy n="52" d="100"/>
        </p:scale>
        <p:origin x="102" y="12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9.jpe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LTRIM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998643"/>
              </p:ext>
            </p:extLst>
          </p:nvPr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077593"/>
              </p:ext>
            </p:extLst>
          </p:nvPr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CHARINDEX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Arithmetic, PI, ABS, ROUND,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37027" y="2660069"/>
            <a:ext cx="3598512" cy="1771650"/>
            <a:chOff x="4347910" y="2590800"/>
            <a:chExt cx="3598512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47910" y="2590800"/>
              <a:ext cx="1237728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87790" y="2590800"/>
              <a:ext cx="958632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81952" y="1981200"/>
            <a:ext cx="6779977" cy="1771650"/>
            <a:chOff x="2551764" y="2164648"/>
            <a:chExt cx="6779977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1764" y="2312256"/>
              <a:ext cx="2423259" cy="15478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19483" y="2164648"/>
              <a:ext cx="2512258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98781" y="3609000"/>
            <a:ext cx="9996498" cy="2486850"/>
            <a:chOff x="1991937" y="3276600"/>
            <a:chExt cx="9402693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91937" y="3276600"/>
              <a:ext cx="6264537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09569" y="3276600"/>
              <a:ext cx="1885061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DATEPART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019" y="3054280"/>
            <a:ext cx="5157408" cy="1818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5325" y="3054280"/>
            <a:ext cx="3309088" cy="181850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 rot="16200000">
            <a:off x="4936193" y="3544515"/>
            <a:ext cx="721598" cy="8319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3040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754000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509000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"Not Finished" for projects with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ROW_NUMBER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DENSE_RANK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NTILE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/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in SQL Server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825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</a:t>
            </a:r>
            <a:r>
              <a:rPr lang="en-US" sz="2800" b="1" dirty="0">
                <a:latin typeface="Consolas" panose="020B0609020204030204" pitchFamily="49" charset="0"/>
              </a:rPr>
              <a:t>AVG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COUNT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MIN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MAX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83404"/>
            <a:ext cx="10129234" cy="56843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RANK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ROW_NUMBER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DENSE_RANK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 statement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</a:rPr>
              <a:t>OPENDATASOURCE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OPENJSON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OPENXML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</a:rPr>
              <a:t>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Words>2120</Words>
  <Application>Microsoft Office PowerPoint</Application>
  <PresentationFormat>Widescreen</PresentationFormat>
  <Paragraphs>370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SoftUni Diamond Partners</vt:lpstr>
      <vt:lpstr>Educational Partners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81</cp:revision>
  <dcterms:created xsi:type="dcterms:W3CDTF">2018-05-23T13:08:44Z</dcterms:created>
  <dcterms:modified xsi:type="dcterms:W3CDTF">2023-01-04T04:33:42Z</dcterms:modified>
  <cp:category>db;databases;sql;programming;computer programming;software development</cp:category>
</cp:coreProperties>
</file>