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614" r:id="rId34"/>
    <p:sldId id="316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614"/>
            <p14:sldId id="31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tring.lastindexof?view=net-6.0" TargetMode="External"/><Relationship Id="rId2" Type="http://schemas.openxmlformats.org/officeDocument/2006/relationships/hyperlink" Target="https://docs.microsoft.com/en-us/dotnet/api/system.string.indexof?view=net-6.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substring?view=net-6.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contains?view=net-6.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split?view=net-6.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replace?view=net-6.0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stringbuilder?view=net-6.0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ext.stringbuilder.length?view=net-6.0" TargetMode="External"/><Relationship Id="rId2" Type="http://schemas.openxmlformats.org/officeDocument/2006/relationships/hyperlink" Target="https://docs.microsoft.com/en-us/dotnet/api/system.text.stringbuilder.append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text.stringbuilder.clear?view=net-6.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stringbuilder.inser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ext.stringbuilder.tostring?view=net-6.0" TargetMode="External"/><Relationship Id="rId2" Type="http://schemas.openxmlformats.org/officeDocument/2006/relationships/hyperlink" Target="https://docs.microsoft.com/en-us/dotnet/api/system.text.stringbuilder.replace?view=net-6.0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ring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array from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24000"/>
            <a:ext cx="9321847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Console.ReadLine().</a:t>
            </a:r>
            <a:r>
              <a:rPr lang="en-GB" sz="2600" dirty="0">
                <a:solidFill>
                  <a:schemeClr val="bg1"/>
                </a:solidFill>
              </a:rPr>
              <a:t>Split()</a:t>
            </a:r>
            <a:r>
              <a:rPr lang="en-GB" sz="2600" dirty="0"/>
              <a:t>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foreach (string word in words)</a:t>
            </a:r>
          </a:p>
          <a:p>
            <a:r>
              <a:rPr lang="en-GB" sz="2600" dirty="0"/>
              <a:t>{</a:t>
            </a:r>
          </a:p>
          <a:p>
            <a:r>
              <a:rPr lang="en-GB" sz="2600" dirty="0"/>
              <a:t>  int repeatTimes = word.Length;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/>
              <a:t>finds the last occurrence</a:t>
            </a:r>
            <a:endParaRPr lang="en-US" sz="36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Substring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 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508999" cy="224943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186513"/>
            <a:ext cx="8039100" cy="5167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Split()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206" y="1885900"/>
            <a:ext cx="11621588" cy="44346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john@softuni.bg, you have been using</a:t>
            </a:r>
            <a:br>
              <a:rPr lang="en-US" sz="2800" dirty="0"/>
            </a:br>
            <a:r>
              <a:rPr lang="en-US" sz="28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string[] </a:t>
            </a:r>
            <a:r>
              <a:rPr lang="en-US" sz="2800" dirty="0"/>
              <a:t>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", "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/>
              <a:t>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noProof="1"/>
              <a:t>Using</a:t>
            </a:r>
            <a:r>
              <a:rPr lang="en-US" sz="3600" b="1" noProof="1">
                <a:latin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</a:t>
            </a:r>
            <a:br>
              <a:rPr lang="en-US" sz="3600" dirty="0"/>
            </a:br>
            <a:r>
              <a:rPr lang="en-US" sz="3600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400" y="2751681"/>
            <a:ext cx="10557600" cy="32650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text</a:t>
            </a:r>
            <a:br>
              <a:rPr lang="en-US" sz="2800" dirty="0"/>
            </a:br>
            <a:r>
              <a:rPr lang="en-US" sz="2800" dirty="0"/>
              <a:t> 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8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Strings</a:t>
            </a:r>
          </a:p>
          <a:p>
            <a:r>
              <a:rPr lang="en-GB" sz="4000" dirty="0"/>
              <a:t>Manipulating Strings</a:t>
            </a:r>
          </a:p>
          <a:p>
            <a:pPr lvl="1"/>
            <a:r>
              <a:rPr lang="en-GB" sz="3600" dirty="0"/>
              <a:t>Concatenating, Searching, Substring</a:t>
            </a:r>
          </a:p>
          <a:p>
            <a:pPr lvl="1"/>
            <a:r>
              <a:rPr lang="en-GB" sz="3600" dirty="0"/>
              <a:t>Splitting, Replacing</a:t>
            </a:r>
          </a:p>
          <a:p>
            <a:r>
              <a:rPr lang="en-GB" sz="4000" dirty="0"/>
              <a:t>Building and Modifying Strings</a:t>
            </a:r>
          </a:p>
          <a:p>
            <a:pPr lvl="1"/>
            <a:r>
              <a:rPr lang="en-GB" sz="3600" dirty="0"/>
              <a:t>Using </a:t>
            </a:r>
            <a:r>
              <a:rPr lang="en-GB" sz="3600" noProof="1"/>
              <a:t>StringBuilder</a:t>
            </a:r>
            <a:r>
              <a:rPr lang="en-GB" sz="3600" dirty="0"/>
              <a:t> class</a:t>
            </a:r>
          </a:p>
          <a:p>
            <a:pPr lvl="1"/>
            <a:r>
              <a:rPr lang="en-US" sz="3600" dirty="0"/>
              <a:t>Why concatenation is a slow operation?</a:t>
            </a:r>
          </a:p>
          <a:p>
            <a:pPr lvl="1"/>
            <a:endParaRPr lang="en-GB" sz="3600" dirty="0"/>
          </a:p>
          <a:p>
            <a:pPr lvl="1"/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match, replacement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string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banned words</a:t>
            </a:r>
          </a:p>
          <a:p>
            <a:pPr lvl="1"/>
            <a:r>
              <a:rPr lang="en-US" sz="3200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the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600" dirty="0"/>
              <a:t> keeps a buffer space, allocated in advance</a:t>
            </a:r>
          </a:p>
          <a:p>
            <a:pPr lvl="1"/>
            <a:r>
              <a:rPr lang="en-US" sz="3200" dirty="0"/>
              <a:t>Do not allocate memory for</a:t>
            </a:r>
            <a:br>
              <a:rPr lang="en-US" sz="3200" dirty="0"/>
            </a:br>
            <a:r>
              <a:rPr lang="en-US" sz="3200" dirty="0"/>
              <a:t>most operations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performance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8584288" cy="35728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sb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Hello, John! I sent you an email.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br>
              <a:rPr lang="en-US" sz="3600" dirty="0"/>
            </a:b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61057"/>
            <a:ext cx="9654000" cy="41961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Console.WriteLine(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6" y="2689994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844000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Stopwatch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Stopwatch()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text =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200000;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text.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</a:t>
            </a: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ElapsedMilliseconds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06" y="241218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US" dirty="0"/>
              <a:t>returns the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</a:t>
            </a:r>
            <a:r>
              <a:rPr lang="en-GB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07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</a:t>
            </a:r>
            <a:r>
              <a:rPr lang="en-US" sz="3400" b="1" dirty="0"/>
              <a:t> </a:t>
            </a:r>
            <a:r>
              <a:rPr lang="en-US" sz="3400" dirty="0"/>
              <a:t>are sequences of characters (texts)</a:t>
            </a:r>
          </a:p>
          <a:p>
            <a:r>
              <a:rPr lang="en-US" sz="3400" dirty="0"/>
              <a:t>The string data type in C#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Maps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400" dirty="0"/>
              <a:t> .NET data type</a:t>
            </a:r>
          </a:p>
          <a:p>
            <a:r>
              <a:rPr lang="en-US" sz="3400" dirty="0"/>
              <a:t>Strings are enclosed in quotes:</a:t>
            </a:r>
          </a:p>
          <a:p>
            <a:endParaRPr lang="en-US" sz="3400" dirty="0"/>
          </a:p>
          <a:p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754000"/>
            <a:ext cx="54102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 ch = str[2]; </a:t>
            </a:r>
            <a:r>
              <a:rPr lang="en-US" sz="2800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str[2] = 'a';    </a:t>
            </a:r>
            <a:r>
              <a:rPr lang="en-US" sz="2800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859000"/>
            <a:ext cx="9392709" cy="6434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2"/>
                </a:solidFill>
              </a:rPr>
              <a:t> greeting =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ja-JP" altLang="en-US" sz="2800" dirty="0">
                <a:solidFill>
                  <a:schemeClr val="tx1"/>
                </a:solidFill>
              </a:rPr>
              <a:t>你好</a:t>
            </a:r>
            <a:r>
              <a:rPr lang="en-US" sz="2800" dirty="0">
                <a:solidFill>
                  <a:schemeClr val="tx1"/>
                </a:solidFill>
              </a:rPr>
              <a:t>"; </a:t>
            </a:r>
            <a:r>
              <a:rPr lang="en-US" sz="2800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Initializing from a string literal:</a:t>
            </a:r>
          </a:p>
          <a:p>
            <a:endParaRPr lang="en-US" sz="3600" dirty="0"/>
          </a:p>
          <a:p>
            <a:r>
              <a:rPr lang="en-US" sz="3600" dirty="0"/>
              <a:t>Reading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the console: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3000"/>
              </a:spcBef>
            </a:pPr>
            <a:r>
              <a:rPr lang="en-US" sz="3600" dirty="0"/>
              <a:t>Converting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and to a </a:t>
            </a:r>
            <a:r>
              <a:rPr lang="en-US" sz="3600" b="1" dirty="0">
                <a:solidFill>
                  <a:schemeClr val="bg1"/>
                </a:solidFill>
              </a:rPr>
              <a:t>char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:</a:t>
            </a:r>
          </a:p>
          <a:p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34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 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2168</Words>
  <Application>Microsoft Office PowerPoint</Application>
  <PresentationFormat>Widescreen</PresentationFormat>
  <Paragraphs>365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62</cp:revision>
  <dcterms:created xsi:type="dcterms:W3CDTF">2018-05-23T13:08:44Z</dcterms:created>
  <dcterms:modified xsi:type="dcterms:W3CDTF">2022-04-27T07:14:39Z</dcterms:modified>
  <cp:category>programming; education; software engineering; software development</cp:category>
</cp:coreProperties>
</file>