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2" r:id="rId5"/>
    <p:sldId id="260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F9D7-03AA-48A9-9705-B2E2B6C79566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8DA2-FF19-48B1-B3E0-DF0FC565977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F9D7-03AA-48A9-9705-B2E2B6C79566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8DA2-FF19-48B1-B3E0-DF0FC56597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F9D7-03AA-48A9-9705-B2E2B6C79566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8DA2-FF19-48B1-B3E0-DF0FC56597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F9D7-03AA-48A9-9705-B2E2B6C79566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8DA2-FF19-48B1-B3E0-DF0FC56597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F9D7-03AA-48A9-9705-B2E2B6C79566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635D8DA2-FF19-48B1-B3E0-DF0FC565977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F9D7-03AA-48A9-9705-B2E2B6C79566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8DA2-FF19-48B1-B3E0-DF0FC56597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F9D7-03AA-48A9-9705-B2E2B6C79566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8DA2-FF19-48B1-B3E0-DF0FC56597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F9D7-03AA-48A9-9705-B2E2B6C79566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8DA2-FF19-48B1-B3E0-DF0FC56597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F9D7-03AA-48A9-9705-B2E2B6C79566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8DA2-FF19-48B1-B3E0-DF0FC56597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F9D7-03AA-48A9-9705-B2E2B6C79566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8DA2-FF19-48B1-B3E0-DF0FC56597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F9D7-03AA-48A9-9705-B2E2B6C79566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8DA2-FF19-48B1-B3E0-DF0FC56597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28F9D7-03AA-48A9-9705-B2E2B6C79566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5D8DA2-FF19-48B1-B3E0-DF0FC565977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6690"/>
            <a:ext cx="9143999" cy="51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508" y="1491630"/>
            <a:ext cx="8856984" cy="11812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0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Демонстрационный экзамен</a:t>
            </a:r>
            <a:br>
              <a:rPr lang="ru-RU" sz="50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31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Вариант 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8104" y="4083918"/>
            <a:ext cx="3384376" cy="658366"/>
          </a:xfrm>
        </p:spPr>
        <p:txBody>
          <a:bodyPr>
            <a:noAutofit/>
          </a:bodyPr>
          <a:lstStyle/>
          <a:p>
            <a:pPr algn="r"/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Подготовил студент группы КТбо3-12, </a:t>
            </a:r>
          </a:p>
          <a:p>
            <a:pPr algn="r"/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Чергасов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Глеб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29752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0538"/>
            <a:ext cx="9143999" cy="51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Исходная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00150"/>
            <a:ext cx="5832648" cy="1515616"/>
          </a:xfrm>
        </p:spPr>
        <p:txBody>
          <a:bodyPr>
            <a:normAutofit/>
          </a:bodyPr>
          <a:lstStyle/>
          <a:p>
            <a:pPr marL="0" indent="547688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ea typeface="Times New Roman"/>
              </a:rPr>
              <a:t>На данной картинке изображена дорога, по который будут двигаться машины с искусственным интеллектом, всего их будет 5,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51520" y="2643758"/>
            <a:ext cx="5832648" cy="1944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8C1952-E6F2-4989-8DE8-A30309CD62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1195214"/>
            <a:ext cx="2602632" cy="23126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D8E0E4-2A1D-4930-B7C5-983392741D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39965" y="3030562"/>
            <a:ext cx="145604" cy="1456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0DF074-FCBB-4963-8444-691F65789A45}"/>
              </a:ext>
            </a:extLst>
          </p:cNvPr>
          <p:cNvSpPr txBox="1"/>
          <p:nvPr/>
        </p:nvSpPr>
        <p:spPr>
          <a:xfrm>
            <a:off x="6450919" y="34937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Модель дороги</a:t>
            </a:r>
          </a:p>
        </p:txBody>
      </p:sp>
    </p:spTree>
    <p:extLst>
      <p:ext uri="{BB962C8B-B14F-4D97-AF65-F5344CB8AC3E}">
        <p14:creationId xmlns:p14="http://schemas.microsoft.com/office/powerpoint/2010/main" val="22860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0538"/>
            <a:ext cx="9143999" cy="51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Как запустить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программму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00150"/>
            <a:ext cx="5832648" cy="3531870"/>
          </a:xfrm>
        </p:spPr>
        <p:txBody>
          <a:bodyPr>
            <a:noAutofit/>
          </a:bodyPr>
          <a:lstStyle/>
          <a:p>
            <a:pPr marL="180975" indent="0" algn="just">
              <a:lnSpc>
                <a:spcPct val="150000"/>
              </a:lnSpc>
              <a:buClr>
                <a:schemeClr val="bg1"/>
              </a:buClr>
              <a:buSzPct val="100000"/>
              <a:buNone/>
            </a:pPr>
            <a:r>
              <a:rPr lang="ru-RU" sz="2100" dirty="0">
                <a:solidFill>
                  <a:srgbClr val="000000"/>
                </a:solidFill>
                <a:ea typeface="Times New Roman"/>
              </a:rPr>
              <a:t>После открытия кода и его включение у вас выскочит кнопки старта и выхода. После этого будет черный экран и нужно начать пробел, чтобы программа заработала. В ней буквально через 20 итераций машины доедут до своей конечной точки. Условием при котором они будут разбиваться это бежевый цвет. Это их ограничитель.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BA37D7-7000-4BEB-BD66-D411A63F16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31" y="918217"/>
            <a:ext cx="2199528" cy="1763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1B0FAA-ABF0-4970-80CE-09DD8910FA95}"/>
              </a:ext>
            </a:extLst>
          </p:cNvPr>
          <p:cNvSpPr txBox="1"/>
          <p:nvPr/>
        </p:nvSpPr>
        <p:spPr>
          <a:xfrm>
            <a:off x="6344865" y="3123568"/>
            <a:ext cx="2199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Также в программе сразу выводится количество итераций и сколько машин ещё в пути.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6364B-B281-4EBE-AE9D-76BA76648953}"/>
              </a:ext>
            </a:extLst>
          </p:cNvPr>
          <p:cNvSpPr txBox="1"/>
          <p:nvPr/>
        </p:nvSpPr>
        <p:spPr>
          <a:xfrm>
            <a:off x="6588224" y="27340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Работа кода</a:t>
            </a:r>
          </a:p>
        </p:txBody>
      </p:sp>
    </p:spTree>
    <p:extLst>
      <p:ext uri="{BB962C8B-B14F-4D97-AF65-F5344CB8AC3E}">
        <p14:creationId xmlns:p14="http://schemas.microsoft.com/office/powerpoint/2010/main" val="286194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" y="23490"/>
            <a:ext cx="9143999" cy="51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43508" y="195487"/>
            <a:ext cx="8856984" cy="432048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КНОПКА и </a:t>
            </a:r>
            <a:r>
              <a:rPr lang="ru-RU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бд</a:t>
            </a:r>
            <a:r>
              <a:rPr lang="ru-R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CA00AA-855C-4B2B-8F10-96AACB6228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83046"/>
            <a:ext cx="2588441" cy="1888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7474B1-2532-480C-AC55-7B173C52F362}"/>
              </a:ext>
            </a:extLst>
          </p:cNvPr>
          <p:cNvSpPr txBox="1"/>
          <p:nvPr/>
        </p:nvSpPr>
        <p:spPr>
          <a:xfrm>
            <a:off x="206774" y="2617165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ru-RU" dirty="0" err="1">
                <a:solidFill>
                  <a:schemeClr val="bg1"/>
                </a:solidFill>
              </a:rPr>
              <a:t>бд</a:t>
            </a:r>
            <a:r>
              <a:rPr lang="ru-RU" dirty="0">
                <a:solidFill>
                  <a:schemeClr val="bg1"/>
                </a:solidFill>
              </a:rPr>
              <a:t> заносится время каждой итерации и её порядковый номер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C3AB89-397B-4742-BB2E-839290187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32" y="861304"/>
            <a:ext cx="1448002" cy="828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17DA1-4660-489F-87B9-F835DF2E09C0}"/>
              </a:ext>
            </a:extLst>
          </p:cNvPr>
          <p:cNvSpPr txBox="1"/>
          <p:nvPr/>
        </p:nvSpPr>
        <p:spPr>
          <a:xfrm>
            <a:off x="5873132" y="1722862"/>
            <a:ext cx="144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Кнопка старта и выхода</a:t>
            </a:r>
          </a:p>
        </p:txBody>
      </p:sp>
    </p:spTree>
    <p:extLst>
      <p:ext uri="{BB962C8B-B14F-4D97-AF65-F5344CB8AC3E}">
        <p14:creationId xmlns:p14="http://schemas.microsoft.com/office/powerpoint/2010/main" val="211561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0538"/>
            <a:ext cx="9143999" cy="51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43508" y="1419622"/>
            <a:ext cx="8856984" cy="1580255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СПАСИБО </a:t>
            </a:r>
          </a:p>
          <a:p>
            <a:r>
              <a:rPr lang="ru-R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9693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368</TotalTime>
  <Words>133</Words>
  <Application>Microsoft Office PowerPoint</Application>
  <PresentationFormat>Экран 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Демонстрационный экзамен Вариант 1</vt:lpstr>
      <vt:lpstr>Исходная модель</vt:lpstr>
      <vt:lpstr>Как запустить программму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Черкасов Глеб Андреевич</cp:lastModifiedBy>
  <cp:revision>89</cp:revision>
  <dcterms:created xsi:type="dcterms:W3CDTF">2020-02-23T13:35:23Z</dcterms:created>
  <dcterms:modified xsi:type="dcterms:W3CDTF">2022-12-20T14:27:47Z</dcterms:modified>
</cp:coreProperties>
</file>