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95CABF9-1A92-4A42-854B-B214E5D2E101}">
          <p14:sldIdLst>
            <p14:sldId id="260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3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5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9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6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3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15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8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2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306286"/>
            <a:ext cx="10353762" cy="2899954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приложения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Тамагочи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учебной практики УП 01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868" y="4815840"/>
            <a:ext cx="4212771" cy="1596253"/>
          </a:xfrm>
        </p:spPr>
        <p:txBody>
          <a:bodyPr/>
          <a:lstStyle/>
          <a:p>
            <a:r>
              <a:rPr lang="ru-RU" dirty="0" smtClean="0"/>
              <a:t>Выполнил студент 4 курса</a:t>
            </a:r>
          </a:p>
          <a:p>
            <a:r>
              <a:rPr lang="ru-RU" dirty="0" smtClean="0"/>
              <a:t>Группы ИСП-8</a:t>
            </a:r>
          </a:p>
          <a:p>
            <a:r>
              <a:rPr lang="ru-RU" dirty="0" smtClean="0"/>
              <a:t>Варламов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7228719" cy="931817"/>
          </a:xfrm>
        </p:spPr>
        <p:txBody>
          <a:bodyPr>
            <a:noAutofit/>
          </a:bodyPr>
          <a:lstStyle/>
          <a:p>
            <a:r>
              <a:rPr lang="ru-RU" sz="5400" dirty="0"/>
              <a:t>Стартовое окно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7228718" cy="4145837"/>
          </a:xfrm>
        </p:spPr>
        <p:txBody>
          <a:bodyPr/>
          <a:lstStyle/>
          <a:p>
            <a:pPr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приложения появляется окно с 4-мя кнопками и 4 прогресс барами, а так же изображением существа.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13296" y="1474917"/>
            <a:ext cx="239141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7228719" cy="931817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Изменение</a:t>
            </a:r>
            <a:r>
              <a:rPr lang="ru-RU" sz="5200" dirty="0" smtClean="0"/>
              <a:t> </a:t>
            </a:r>
            <a:r>
              <a:rPr lang="ru-RU" sz="5400" dirty="0" smtClean="0"/>
              <a:t>состояния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7228718" cy="4145837"/>
          </a:xfrm>
        </p:spPr>
        <p:txBody>
          <a:bodyPr/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 ходу игры, когда каждую секунду значения всех показателей существа уменьшаются и доходят до отметки меньше 50, изменяется изображение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90415" y="1398717"/>
            <a:ext cx="2221865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5400" dirty="0" smtClean="0"/>
              <a:t>Сохранение </a:t>
            </a:r>
            <a:r>
              <a:rPr lang="ru-RU" sz="5400" dirty="0" smtClean="0"/>
              <a:t>данных</a:t>
            </a:r>
            <a:r>
              <a:rPr lang="en-US" sz="5400" dirty="0" smtClean="0"/>
              <a:t> </a:t>
            </a:r>
            <a:r>
              <a:rPr lang="ru-RU" sz="5400" dirty="0" smtClean="0"/>
              <a:t>и смерть существа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6144230" cy="4058751"/>
          </a:xfrm>
        </p:spPr>
        <p:txBody>
          <a:bodyPr>
            <a:normAutofit fontScale="85000" lnSpcReduction="10000"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смерти существа, выводится сообщение о смерти существа с количество прожитых им дней, где каждый день = 5 секундам реального времени и происходит переход на активность где показывается результат текущей игры и лучший результат.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26725" y="1311275"/>
            <a:ext cx="2068195" cy="44799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9794920" y="1311275"/>
            <a:ext cx="2261870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147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Times New Roman</vt:lpstr>
      <vt:lpstr>Ретро</vt:lpstr>
      <vt:lpstr>Презентация приложения «Тамагочи» для учебной практики УП 01</vt:lpstr>
      <vt:lpstr>Стартовое окно</vt:lpstr>
      <vt:lpstr>Изменение состояния</vt:lpstr>
      <vt:lpstr>Сохранение данных и смерть существа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приложения «Хазбумочи» для учебной практики УП 01</dc:title>
  <dc:creator>Максим Варламов</dc:creator>
  <cp:lastModifiedBy>Максим Варламов</cp:lastModifiedBy>
  <cp:revision>3</cp:revision>
  <dcterms:created xsi:type="dcterms:W3CDTF">2023-11-30T03:00:14Z</dcterms:created>
  <dcterms:modified xsi:type="dcterms:W3CDTF">2023-11-30T03:48:53Z</dcterms:modified>
</cp:coreProperties>
</file>