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9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0F86F-7D1E-478C-801F-62932B89E58A}" type="doc">
      <dgm:prSet loTypeId="urn:microsoft.com/office/officeart/2005/8/layout/equation1" loCatId="relationship" qsTypeId="urn:microsoft.com/office/officeart/2005/8/quickstyle/simple2" qsCatId="simple" csTypeId="urn:microsoft.com/office/officeart/2005/8/colors/accent1_2" csCatId="accent1" phldr="1"/>
      <dgm:spPr/>
    </dgm:pt>
    <dgm:pt modelId="{054E58BC-12D6-4E2B-91A3-F1C67D2D4E17}">
      <dgm:prSet phldrT="[Text]"/>
      <dgm:spPr>
        <a:solidFill>
          <a:schemeClr val="bg1">
            <a:lumMod val="65000"/>
          </a:schemeClr>
        </a:solidFill>
        <a:ln>
          <a:noFill/>
        </a:ln>
        <a:effectLst/>
      </dgm:spPr>
      <dgm:t>
        <a:bodyPr/>
        <a:lstStyle/>
        <a:p>
          <a:r>
            <a:rPr lang="de-DE" dirty="0" smtClean="0"/>
            <a:t>Initial 100 punkte</a:t>
          </a:r>
          <a:endParaRPr lang="de-DE" dirty="0"/>
        </a:p>
      </dgm:t>
    </dgm:pt>
    <dgm:pt modelId="{E6E02112-BA56-44F5-9E55-5F1A520935C9}" type="parTrans" cxnId="{C6EC5F97-F95A-4B30-93FB-533762AB3FC0}">
      <dgm:prSet/>
      <dgm:spPr/>
      <dgm:t>
        <a:bodyPr/>
        <a:lstStyle/>
        <a:p>
          <a:endParaRPr lang="de-DE"/>
        </a:p>
      </dgm:t>
    </dgm:pt>
    <dgm:pt modelId="{BAC9B728-7990-4C30-A6B1-CE244DECE508}" type="sibTrans" cxnId="{C6EC5F97-F95A-4B30-93FB-533762AB3FC0}">
      <dgm:prSet/>
      <dgm:spPr>
        <a:solidFill>
          <a:srgbClr val="005AA9"/>
        </a:solidFill>
        <a:effectLst/>
      </dgm:spPr>
      <dgm:t>
        <a:bodyPr/>
        <a:lstStyle/>
        <a:p>
          <a:endParaRPr lang="de-DE"/>
        </a:p>
      </dgm:t>
    </dgm:pt>
    <dgm:pt modelId="{A8F88788-D866-468D-91A1-8B6BCBB043A4}">
      <dgm:prSet phldrT="[Text]"/>
      <dgm:spPr>
        <a:solidFill>
          <a:srgbClr val="C00000"/>
        </a:solidFill>
        <a:ln>
          <a:noFill/>
        </a:ln>
        <a:effectLst/>
      </dgm:spPr>
      <dgm:t>
        <a:bodyPr/>
        <a:lstStyle/>
        <a:p>
          <a:r>
            <a:rPr lang="de-DE" dirty="0" smtClean="0"/>
            <a:t>Malus</a:t>
          </a:r>
          <a:endParaRPr lang="de-DE" dirty="0"/>
        </a:p>
      </dgm:t>
    </dgm:pt>
    <dgm:pt modelId="{569EC830-5B83-42A8-A84C-3A27C588E995}" type="parTrans" cxnId="{C1110CB9-E172-482B-B9B1-26BED8849280}">
      <dgm:prSet/>
      <dgm:spPr/>
      <dgm:t>
        <a:bodyPr/>
        <a:lstStyle/>
        <a:p>
          <a:endParaRPr lang="de-DE"/>
        </a:p>
      </dgm:t>
    </dgm:pt>
    <dgm:pt modelId="{204E97BE-CA48-4343-A365-DB34CC53036A}" type="sibTrans" cxnId="{C1110CB9-E172-482B-B9B1-26BED8849280}">
      <dgm:prSet/>
      <dgm:spPr>
        <a:solidFill>
          <a:srgbClr val="005AA9"/>
        </a:solidFill>
        <a:effectLst/>
      </dgm:spPr>
      <dgm:t>
        <a:bodyPr/>
        <a:lstStyle/>
        <a:p>
          <a:endParaRPr lang="de-DE"/>
        </a:p>
      </dgm:t>
    </dgm:pt>
    <dgm:pt modelId="{E0EEC773-D0AA-407E-9EB3-6D042251D7F8}">
      <dgm:prSet phldrT="[Text]" custT="1"/>
      <dgm:spPr>
        <a:solidFill>
          <a:srgbClr val="00B050"/>
        </a:solidFill>
        <a:ln>
          <a:noFill/>
        </a:ln>
        <a:effectLst/>
      </dgm:spPr>
      <dgm:t>
        <a:bodyPr/>
        <a:lstStyle/>
        <a:p>
          <a:r>
            <a:rPr lang="en-US" sz="1900" b="0" dirty="0" smtClean="0">
              <a:solidFill>
                <a:schemeClr val="bg1"/>
              </a:solidFill>
              <a:latin typeface="Arial"/>
            </a:rPr>
            <a:t>Score</a:t>
          </a:r>
          <a:endParaRPr lang="de-DE" sz="1900" b="0" dirty="0">
            <a:solidFill>
              <a:schemeClr val="bg1"/>
            </a:solidFill>
          </a:endParaRPr>
        </a:p>
      </dgm:t>
    </dgm:pt>
    <dgm:pt modelId="{90D0DBB2-26B5-434B-8891-931110E9CBC0}" type="parTrans" cxnId="{4A59002D-09D7-44E1-BCB6-23D4384E639E}">
      <dgm:prSet/>
      <dgm:spPr/>
      <dgm:t>
        <a:bodyPr/>
        <a:lstStyle/>
        <a:p>
          <a:endParaRPr lang="de-DE"/>
        </a:p>
      </dgm:t>
    </dgm:pt>
    <dgm:pt modelId="{4B6F641C-B490-4350-A458-86C10FCE9E79}" type="sibTrans" cxnId="{4A59002D-09D7-44E1-BCB6-23D4384E639E}">
      <dgm:prSet/>
      <dgm:spPr/>
      <dgm:t>
        <a:bodyPr/>
        <a:lstStyle/>
        <a:p>
          <a:endParaRPr lang="de-DE"/>
        </a:p>
      </dgm:t>
    </dgm:pt>
    <dgm:pt modelId="{AE3F2D00-8892-4B16-82FF-2DD4881BAEBB}" type="pres">
      <dgm:prSet presAssocID="{DFF0F86F-7D1E-478C-801F-62932B89E58A}" presName="linearFlow" presStyleCnt="0">
        <dgm:presLayoutVars>
          <dgm:dir/>
          <dgm:resizeHandles val="exact"/>
        </dgm:presLayoutVars>
      </dgm:prSet>
      <dgm:spPr/>
    </dgm:pt>
    <dgm:pt modelId="{3DC838B9-08E7-466D-B9DE-A8F5A5B30299}" type="pres">
      <dgm:prSet presAssocID="{054E58BC-12D6-4E2B-91A3-F1C67D2D4E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9C045-60F8-42B7-B638-C1093FF82A0D}" type="pres">
      <dgm:prSet presAssocID="{BAC9B728-7990-4C30-A6B1-CE244DECE508}" presName="spacerL" presStyleCnt="0"/>
      <dgm:spPr/>
    </dgm:pt>
    <dgm:pt modelId="{A7C60AD3-47AA-4471-83DE-8CA3B148A92F}" type="pres">
      <dgm:prSet presAssocID="{BAC9B728-7990-4C30-A6B1-CE244DECE508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de-DE"/>
        </a:p>
      </dgm:t>
    </dgm:pt>
    <dgm:pt modelId="{B0308A6A-146E-446E-9E5D-1326921A1A64}" type="pres">
      <dgm:prSet presAssocID="{BAC9B728-7990-4C30-A6B1-CE244DECE508}" presName="spacerR" presStyleCnt="0"/>
      <dgm:spPr/>
    </dgm:pt>
    <dgm:pt modelId="{5948235F-20D2-4786-916C-A49FAE16603E}" type="pres">
      <dgm:prSet presAssocID="{A8F88788-D866-468D-91A1-8B6BCBB043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2B23F7-D4A0-4D74-96D4-C5BAC62BC6EC}" type="pres">
      <dgm:prSet presAssocID="{204E97BE-CA48-4343-A365-DB34CC53036A}" presName="spacerL" presStyleCnt="0"/>
      <dgm:spPr/>
    </dgm:pt>
    <dgm:pt modelId="{45533062-623E-4528-B1EF-E7AE923C706F}" type="pres">
      <dgm:prSet presAssocID="{204E97BE-CA48-4343-A365-DB34CC53036A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9C5E1DD-1832-4365-9DD6-75CFEC6F91E4}" type="pres">
      <dgm:prSet presAssocID="{204E97BE-CA48-4343-A365-DB34CC53036A}" presName="spacerR" presStyleCnt="0"/>
      <dgm:spPr/>
    </dgm:pt>
    <dgm:pt modelId="{86084EA6-E570-487D-BBBF-A6983D5F9DFA}" type="pres">
      <dgm:prSet presAssocID="{E0EEC773-D0AA-407E-9EB3-6D042251D7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050D89-A457-468C-A513-3D394D533F39}" type="presOf" srcId="{204E97BE-CA48-4343-A365-DB34CC53036A}" destId="{45533062-623E-4528-B1EF-E7AE923C706F}" srcOrd="0" destOrd="0" presId="urn:microsoft.com/office/officeart/2005/8/layout/equation1"/>
    <dgm:cxn modelId="{5F7AB3A1-AEA6-472B-B53B-CF46F36ABFCF}" type="presOf" srcId="{DFF0F86F-7D1E-478C-801F-62932B89E58A}" destId="{AE3F2D00-8892-4B16-82FF-2DD4881BAEBB}" srcOrd="0" destOrd="0" presId="urn:microsoft.com/office/officeart/2005/8/layout/equation1"/>
    <dgm:cxn modelId="{D8B89E41-F8E5-4929-9139-805B8B37D243}" type="presOf" srcId="{054E58BC-12D6-4E2B-91A3-F1C67D2D4E17}" destId="{3DC838B9-08E7-466D-B9DE-A8F5A5B30299}" srcOrd="0" destOrd="0" presId="urn:microsoft.com/office/officeart/2005/8/layout/equation1"/>
    <dgm:cxn modelId="{6A24D43B-07FA-4522-A581-429C6BD4D925}" type="presOf" srcId="{E0EEC773-D0AA-407E-9EB3-6D042251D7F8}" destId="{86084EA6-E570-487D-BBBF-A6983D5F9DFA}" srcOrd="0" destOrd="0" presId="urn:microsoft.com/office/officeart/2005/8/layout/equation1"/>
    <dgm:cxn modelId="{C6EC5F97-F95A-4B30-93FB-533762AB3FC0}" srcId="{DFF0F86F-7D1E-478C-801F-62932B89E58A}" destId="{054E58BC-12D6-4E2B-91A3-F1C67D2D4E17}" srcOrd="0" destOrd="0" parTransId="{E6E02112-BA56-44F5-9E55-5F1A520935C9}" sibTransId="{BAC9B728-7990-4C30-A6B1-CE244DECE508}"/>
    <dgm:cxn modelId="{22826E73-6BEA-4E35-8661-44A7BAED28D7}" type="presOf" srcId="{A8F88788-D866-468D-91A1-8B6BCBB043A4}" destId="{5948235F-20D2-4786-916C-A49FAE16603E}" srcOrd="0" destOrd="0" presId="urn:microsoft.com/office/officeart/2005/8/layout/equation1"/>
    <dgm:cxn modelId="{C1110CB9-E172-482B-B9B1-26BED8849280}" srcId="{DFF0F86F-7D1E-478C-801F-62932B89E58A}" destId="{A8F88788-D866-468D-91A1-8B6BCBB043A4}" srcOrd="1" destOrd="0" parTransId="{569EC830-5B83-42A8-A84C-3A27C588E995}" sibTransId="{204E97BE-CA48-4343-A365-DB34CC53036A}"/>
    <dgm:cxn modelId="{5F1C4AA9-CBCA-455F-B234-B186DF195CAF}" type="presOf" srcId="{BAC9B728-7990-4C30-A6B1-CE244DECE508}" destId="{A7C60AD3-47AA-4471-83DE-8CA3B148A92F}" srcOrd="0" destOrd="0" presId="urn:microsoft.com/office/officeart/2005/8/layout/equation1"/>
    <dgm:cxn modelId="{4A59002D-09D7-44E1-BCB6-23D4384E639E}" srcId="{DFF0F86F-7D1E-478C-801F-62932B89E58A}" destId="{E0EEC773-D0AA-407E-9EB3-6D042251D7F8}" srcOrd="2" destOrd="0" parTransId="{90D0DBB2-26B5-434B-8891-931110E9CBC0}" sibTransId="{4B6F641C-B490-4350-A458-86C10FCE9E79}"/>
    <dgm:cxn modelId="{62B10226-7A70-48EA-B997-CA8B8C052E3A}" type="presParOf" srcId="{AE3F2D00-8892-4B16-82FF-2DD4881BAEBB}" destId="{3DC838B9-08E7-466D-B9DE-A8F5A5B30299}" srcOrd="0" destOrd="0" presId="urn:microsoft.com/office/officeart/2005/8/layout/equation1"/>
    <dgm:cxn modelId="{35FD4D99-7162-42A9-B91C-83CC7FD73711}" type="presParOf" srcId="{AE3F2D00-8892-4B16-82FF-2DD4881BAEBB}" destId="{A8C9C045-60F8-42B7-B638-C1093FF82A0D}" srcOrd="1" destOrd="0" presId="urn:microsoft.com/office/officeart/2005/8/layout/equation1"/>
    <dgm:cxn modelId="{311F0CB2-0F67-4CE9-A978-6F574AD2EB40}" type="presParOf" srcId="{AE3F2D00-8892-4B16-82FF-2DD4881BAEBB}" destId="{A7C60AD3-47AA-4471-83DE-8CA3B148A92F}" srcOrd="2" destOrd="0" presId="urn:microsoft.com/office/officeart/2005/8/layout/equation1"/>
    <dgm:cxn modelId="{F8033EFB-805F-4807-8F6B-18FDFFD5F56E}" type="presParOf" srcId="{AE3F2D00-8892-4B16-82FF-2DD4881BAEBB}" destId="{B0308A6A-146E-446E-9E5D-1326921A1A64}" srcOrd="3" destOrd="0" presId="urn:microsoft.com/office/officeart/2005/8/layout/equation1"/>
    <dgm:cxn modelId="{F1F29BAB-8A06-49F2-BDF5-FA9A3DABC768}" type="presParOf" srcId="{AE3F2D00-8892-4B16-82FF-2DD4881BAEBB}" destId="{5948235F-20D2-4786-916C-A49FAE16603E}" srcOrd="4" destOrd="0" presId="urn:microsoft.com/office/officeart/2005/8/layout/equation1"/>
    <dgm:cxn modelId="{BCA88DF3-0AC1-4225-81BA-03C4C4AC912B}" type="presParOf" srcId="{AE3F2D00-8892-4B16-82FF-2DD4881BAEBB}" destId="{C42B23F7-D4A0-4D74-96D4-C5BAC62BC6EC}" srcOrd="5" destOrd="0" presId="urn:microsoft.com/office/officeart/2005/8/layout/equation1"/>
    <dgm:cxn modelId="{F3F4F36D-E997-4E1A-A3CF-DB26CF9BE031}" type="presParOf" srcId="{AE3F2D00-8892-4B16-82FF-2DD4881BAEBB}" destId="{45533062-623E-4528-B1EF-E7AE923C706F}" srcOrd="6" destOrd="0" presId="urn:microsoft.com/office/officeart/2005/8/layout/equation1"/>
    <dgm:cxn modelId="{62EADEF6-D0F2-440A-9564-8A55296D7046}" type="presParOf" srcId="{AE3F2D00-8892-4B16-82FF-2DD4881BAEBB}" destId="{49C5E1DD-1832-4365-9DD6-75CFEC6F91E4}" srcOrd="7" destOrd="0" presId="urn:microsoft.com/office/officeart/2005/8/layout/equation1"/>
    <dgm:cxn modelId="{1DD1BA07-8424-47EA-A308-0CB954864CB1}" type="presParOf" srcId="{AE3F2D00-8892-4B16-82FF-2DD4881BAEBB}" destId="{86084EA6-E570-487D-BBBF-A6983D5F9DF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838B9-08E7-466D-B9DE-A8F5A5B30299}">
      <dsp:nvSpPr>
        <dsp:cNvPr id="0" name=""/>
        <dsp:cNvSpPr/>
      </dsp:nvSpPr>
      <dsp:spPr>
        <a:xfrm>
          <a:off x="73122" y="473"/>
          <a:ext cx="1099476" cy="1099476"/>
        </a:xfrm>
        <a:prstGeom prst="ellipse">
          <a:avLst/>
        </a:prstGeom>
        <a:solidFill>
          <a:schemeClr val="bg1">
            <a:lumMod val="65000"/>
          </a:schemeClr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Initial 100 punkte</a:t>
          </a:r>
          <a:endParaRPr lang="de-DE" sz="1800" kern="1200" dirty="0"/>
        </a:p>
      </dsp:txBody>
      <dsp:txXfrm>
        <a:off x="234137" y="161488"/>
        <a:ext cx="777446" cy="777446"/>
      </dsp:txXfrm>
    </dsp:sp>
    <dsp:sp modelId="{A7C60AD3-47AA-4471-83DE-8CA3B148A92F}">
      <dsp:nvSpPr>
        <dsp:cNvPr id="0" name=""/>
        <dsp:cNvSpPr/>
      </dsp:nvSpPr>
      <dsp:spPr>
        <a:xfrm>
          <a:off x="1261876" y="231363"/>
          <a:ext cx="637696" cy="637696"/>
        </a:xfrm>
        <a:prstGeom prst="mathMinus">
          <a:avLst/>
        </a:prstGeom>
        <a:solidFill>
          <a:srgbClr val="005A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346403" y="475218"/>
        <a:ext cx="468642" cy="149986"/>
      </dsp:txXfrm>
    </dsp:sp>
    <dsp:sp modelId="{5948235F-20D2-4786-916C-A49FAE16603E}">
      <dsp:nvSpPr>
        <dsp:cNvPr id="0" name=""/>
        <dsp:cNvSpPr/>
      </dsp:nvSpPr>
      <dsp:spPr>
        <a:xfrm>
          <a:off x="1988849" y="473"/>
          <a:ext cx="1099476" cy="1099476"/>
        </a:xfrm>
        <a:prstGeom prst="ellipse">
          <a:avLst/>
        </a:prstGeom>
        <a:solidFill>
          <a:srgbClr val="C00000"/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Malus</a:t>
          </a:r>
          <a:endParaRPr lang="de-DE" sz="1800" kern="1200" dirty="0"/>
        </a:p>
      </dsp:txBody>
      <dsp:txXfrm>
        <a:off x="2149864" y="161488"/>
        <a:ext cx="777446" cy="777446"/>
      </dsp:txXfrm>
    </dsp:sp>
    <dsp:sp modelId="{45533062-623E-4528-B1EF-E7AE923C706F}">
      <dsp:nvSpPr>
        <dsp:cNvPr id="0" name=""/>
        <dsp:cNvSpPr/>
      </dsp:nvSpPr>
      <dsp:spPr>
        <a:xfrm>
          <a:off x="3177603" y="231363"/>
          <a:ext cx="637696" cy="637696"/>
        </a:xfrm>
        <a:prstGeom prst="mathEqual">
          <a:avLst/>
        </a:prstGeom>
        <a:solidFill>
          <a:srgbClr val="005A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3262130" y="362728"/>
        <a:ext cx="468642" cy="374966"/>
      </dsp:txXfrm>
    </dsp:sp>
    <dsp:sp modelId="{86084EA6-E570-487D-BBBF-A6983D5F9DFA}">
      <dsp:nvSpPr>
        <dsp:cNvPr id="0" name=""/>
        <dsp:cNvSpPr/>
      </dsp:nvSpPr>
      <dsp:spPr>
        <a:xfrm>
          <a:off x="3904577" y="473"/>
          <a:ext cx="1099476" cy="1099476"/>
        </a:xfrm>
        <a:prstGeom prst="ellipse">
          <a:avLst/>
        </a:prstGeom>
        <a:solidFill>
          <a:srgbClr val="00B050"/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bg1"/>
              </a:solidFill>
              <a:latin typeface="Arial"/>
            </a:rPr>
            <a:t>Score</a:t>
          </a:r>
          <a:endParaRPr lang="de-DE" sz="1900" b="0" kern="1200" dirty="0">
            <a:solidFill>
              <a:schemeClr val="bg1"/>
            </a:solidFill>
          </a:endParaRPr>
        </a:p>
      </dsp:txBody>
      <dsp:txXfrm>
        <a:off x="4065592" y="161488"/>
        <a:ext cx="777446" cy="77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Efficiency-Scoring</a:t>
            </a:r>
            <a:endParaRPr dirty="0"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 smtClean="0">
                <a:solidFill>
                  <a:srgbClr val="005AA9"/>
                </a:solidFill>
                <a:latin typeface="Arial"/>
              </a:rPr>
              <a:t>Efficiency-Scoring</a:t>
            </a:r>
            <a:endParaRPr lang="en-US" sz="2400" b="1" dirty="0">
              <a:solidFill>
                <a:srgbClr val="005AA9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Rankingsystem und -berechnung</a:t>
            </a:r>
            <a:endParaRPr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77973724"/>
              </p:ext>
            </p:extLst>
          </p:nvPr>
        </p:nvGraphicFramePr>
        <p:xfrm>
          <a:off x="323528" y="1901040"/>
          <a:ext cx="5077176" cy="110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497760" y="3555593"/>
            <a:ext cx="2808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Geschwindigkeit</a:t>
            </a:r>
            <a:endParaRPr lang="de-DE" sz="1400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Umdrehungen </a:t>
            </a:r>
            <a:r>
              <a:rPr lang="de-DE" sz="1400" dirty="0"/>
              <a:t>pro </a:t>
            </a:r>
            <a:r>
              <a:rPr lang="de-DE" sz="1400" dirty="0" smtClean="0"/>
              <a:t>Minute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Pedal D Position</a:t>
            </a:r>
            <a:endParaRPr lang="de-DE" sz="14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Pedal </a:t>
            </a:r>
            <a:r>
              <a:rPr lang="de-DE" sz="1400" dirty="0" smtClean="0"/>
              <a:t>E</a:t>
            </a:r>
            <a:r>
              <a:rPr lang="de-DE" sz="1400" dirty="0"/>
              <a:t> Position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Drosselöffnung</a:t>
            </a:r>
            <a:endParaRPr lang="de-DE" sz="1400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2919368" y="3494016"/>
            <a:ext cx="339776" cy="12653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351416" y="3733337"/>
            <a:ext cx="1820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dirty="0" smtClean="0"/>
              <a:t>%-Anteil der Überschreitung der Grenzwerte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5770472" y="2478353"/>
            <a:ext cx="330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b="1" dirty="0" smtClean="0"/>
              <a:t>Rankingberechnung: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Berechnung pro Trip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Mtl. </a:t>
            </a:r>
            <a:r>
              <a:rPr lang="de-DE" dirty="0" smtClean="0"/>
              <a:t>Ø – Score für jeden Fahrer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Jährlicher Ø </a:t>
            </a:r>
            <a:r>
              <a:rPr lang="de-DE" dirty="0"/>
              <a:t>– Score für jeden Fahrer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15" name="Legende mit Pfeil nach oben 14"/>
          <p:cNvSpPr/>
          <p:nvPr/>
        </p:nvSpPr>
        <p:spPr>
          <a:xfrm>
            <a:off x="408040" y="3157273"/>
            <a:ext cx="4896544" cy="1711887"/>
          </a:xfrm>
          <a:prstGeom prst="upArrowCallout">
            <a:avLst>
              <a:gd name="adj1" fmla="val 286032"/>
              <a:gd name="adj2" fmla="val 143016"/>
              <a:gd name="adj3" fmla="val 19558"/>
              <a:gd name="adj4" fmla="val 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868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5000"/>
            <a:ext cx="6215968" cy="38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anchor="ctr"/>
          <a:lstStyle/>
          <a:p>
            <a:pPr algn="ctr"/>
            <a:r>
              <a:rPr lang="de-DE" dirty="0" smtClean="0"/>
              <a:t>….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StarSymbol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younGi-Think</cp:lastModifiedBy>
  <cp:revision>21</cp:revision>
  <dcterms:modified xsi:type="dcterms:W3CDTF">2015-07-10T08:38:59Z</dcterms:modified>
</cp:coreProperties>
</file>