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1188" autoAdjust="0"/>
  </p:normalViewPr>
  <p:slideViewPr>
    <p:cSldViewPr snapToObjects="1">
      <p:cViewPr varScale="1">
        <p:scale>
          <a:sx n="72" d="100"/>
          <a:sy n="72" d="100"/>
        </p:scale>
        <p:origin x="1434" y="78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2"/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2"/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2"/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2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2"/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2"/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2"/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chemeClr val="accent2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33339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33339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33339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33339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640875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chemeClr val="accent2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BBBBB  |  Institut AAAA  |  Prof. TTTTTT  | 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b="0" dirty="0" smtClean="0"/>
              <a:t>Big Data Seminar</a:t>
            </a:r>
          </a:p>
          <a:p>
            <a:endParaRPr lang="de-DE" sz="2800" b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 smtClean="0"/>
              <a:t>Project: </a:t>
            </a:r>
            <a:r>
              <a:rPr lang="de-DE" sz="3200" dirty="0" err="1" smtClean="0"/>
              <a:t>Driving</a:t>
            </a:r>
            <a:r>
              <a:rPr lang="de-DE" sz="3200" dirty="0" smtClean="0"/>
              <a:t> </a:t>
            </a:r>
            <a:r>
              <a:rPr lang="de-DE" sz="3200" dirty="0" err="1"/>
              <a:t>Competition</a:t>
            </a:r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Mitarbeiter </a:t>
            </a:r>
            <a:r>
              <a:rPr lang="de-DE" dirty="0" err="1" smtClean="0">
                <a:sym typeface="Wingdings" panose="05000000000000000000" pitchFamily="2" charset="2"/>
              </a:rPr>
              <a:t>Compitition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Umsetzung, Änderung und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38910427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Wir bedanken uns für die Aufmerksamkeit und 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hoffen </a:t>
            </a:r>
            <a:r>
              <a:rPr lang="de-DE" dirty="0" smtClean="0"/>
              <a:t>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0061"/>
            <a:ext cx="6552728" cy="47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62829819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39518288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</a:t>
            </a:r>
            <a:r>
              <a:rPr lang="de-DE" dirty="0" err="1" smtClean="0"/>
              <a:t>spielerichen</a:t>
            </a:r>
            <a:r>
              <a:rPr lang="de-DE" dirty="0" smtClean="0"/>
              <a:t>“ Unternehmensinternen Mitarbeiterwettkampf: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 Boni / Geschenke für sichere und effiziente Fahrweisen (pro Monat / pro Quartal / pro Jahr)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</a:t>
            </a:r>
            <a:r>
              <a:rPr lang="de-DE" dirty="0" err="1" smtClean="0"/>
              <a:t>uneffiziente</a:t>
            </a:r>
            <a:r>
              <a:rPr lang="de-DE" dirty="0" smtClean="0"/>
              <a:t> Fahrweise mittels Mitarbeitermotivation verringern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79312270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 und Kategorisierungen (Rot Gelb Grün)</a:t>
            </a:r>
          </a:p>
          <a:p>
            <a:endParaRPr lang="de-DE" dirty="0"/>
          </a:p>
          <a:p>
            <a:r>
              <a:rPr lang="de-DE" dirty="0" smtClean="0"/>
              <a:t>UI -&gt; benutzerfreundlich / einfach / geringer Kostenaufwand für die </a:t>
            </a:r>
            <a:r>
              <a:rPr lang="de-DE" dirty="0" err="1" smtClean="0"/>
              <a:t>Implementierun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581322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25922663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242</Words>
  <Application>Microsoft Office PowerPoint</Application>
  <PresentationFormat>Bildschirmpräsentation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Project: Driving Competition</vt:lpstr>
      <vt:lpstr>Agenda</vt:lpstr>
      <vt:lpstr>Agenda</vt:lpstr>
      <vt:lpstr>Die Idee</vt:lpstr>
      <vt:lpstr>Agenda</vt:lpstr>
      <vt:lpstr>Die Umsetzung</vt:lpstr>
      <vt:lpstr>Agenda</vt:lpstr>
      <vt:lpstr>Der Projektverlauf</vt:lpstr>
      <vt:lpstr>Agenda</vt:lpstr>
      <vt:lpstr>Zukünftige Version</vt:lpstr>
      <vt:lpstr>Agenda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47</cp:revision>
  <dcterms:created xsi:type="dcterms:W3CDTF">2009-12-23T09:42:49Z</dcterms:created>
  <dcterms:modified xsi:type="dcterms:W3CDTF">2015-07-09T08:07:47Z</dcterms:modified>
</cp:coreProperties>
</file>