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2" name="Grafik 51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53" name="Grafik 5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7" name="Grafik 96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98" name="Grafik 97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Grafik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144" name="Grafik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2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3DD96B67-8858-4152-83E3-0AAD1DFA3340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250920" y="368280"/>
            <a:ext cx="8642160" cy="2088720"/>
          </a:xfrm>
          <a:prstGeom prst="rect">
            <a:avLst/>
          </a:prstGeom>
          <a:solidFill>
            <a:srgbClr val="005AA9"/>
          </a:solidFill>
          <a:ln w="9360">
            <a:noFill/>
          </a:ln>
        </p:spPr>
      </p:sp>
      <p:sp>
        <p:nvSpPr>
          <p:cNvPr id="10" name="CustomShape 8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72280" y="65736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2" name="Line 9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3" name="CustomShape 10"/>
          <p:cNvSpPr/>
          <p:nvPr/>
        </p:nvSpPr>
        <p:spPr>
          <a:xfrm>
            <a:off x="250920" y="36036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4" name="CustomShape 11"/>
          <p:cNvSpPr/>
          <p:nvPr/>
        </p:nvSpPr>
        <p:spPr>
          <a:xfrm>
            <a:off x="250920" y="2457360"/>
            <a:ext cx="864036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5" name="PlaceHolder 12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FFFFFF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6" name="CustomShape 13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85F75113-C6E8-4093-B158-40EF7C361D3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5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56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57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8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9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0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FD7B84FA-181B-4896-8847-9F5BEF7EBC6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1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62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63" name="PlaceHolder 7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64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0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0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02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3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04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5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B0A292C3-04C9-47C0-A058-BBDBE56C288E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07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Seventh Outline LevelTextmasterformate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000">
                <a:solidFill>
                  <a:srgbClr val="000000"/>
                </a:solidFill>
                <a:latin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Fünfte Ebene</a:t>
            </a:r>
            <a:endParaRPr/>
          </a:p>
        </p:txBody>
      </p:sp>
      <p:sp>
        <p:nvSpPr>
          <p:cNvPr id="109" name="PlaceHolder 8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10" name="PlaceHolder 9"/>
          <p:cNvSpPr>
            <a:spLocks noGrp="1"/>
          </p:cNvSpPr>
          <p:nvPr>
            <p:ph type="body"/>
          </p:nvPr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Seventh Outline LevelTextmasterformat bearbeiten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58920" y="1449360"/>
            <a:ext cx="8533440" cy="944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Big Data Seminar: Die Nutzung von Fahrzeugbezogenen Sensordaten</a:t>
            </a:r>
            <a:endParaRPr/>
          </a:p>
          <a:p>
            <a:pPr>
              <a:lnSpc>
                <a:spcPct val="15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Max Kolhagen, Markus Braun, Young-Hwan Kim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400" b="1">
                <a:solidFill>
                  <a:srgbClr val="FFFFFF"/>
                </a:solidFill>
                <a:latin typeface="Arial"/>
              </a:rPr>
              <a:t>Projekt: „Driving Competition“</a:t>
            </a:r>
            <a:endParaRPr/>
          </a:p>
        </p:txBody>
      </p:sp>
      <p:pic>
        <p:nvPicPr>
          <p:cNvPr id="14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2997360"/>
            <a:ext cx="4824000" cy="1737720"/>
          </a:xfrm>
          <a:prstGeom prst="rect">
            <a:avLst/>
          </a:prstGeom>
          <a:ln>
            <a:noFill/>
          </a:ln>
        </p:spPr>
      </p:pic>
      <p:pic>
        <p:nvPicPr>
          <p:cNvPr id="14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62720" y="3018600"/>
            <a:ext cx="2557440" cy="1704600"/>
          </a:xfrm>
          <a:prstGeom prst="rect">
            <a:avLst/>
          </a:prstGeom>
          <a:ln>
            <a:noFill/>
          </a:ln>
        </p:spPr>
      </p:pic>
      <p:pic>
        <p:nvPicPr>
          <p:cNvPr id="149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00" y="4934160"/>
            <a:ext cx="2140560" cy="1086840"/>
          </a:xfrm>
          <a:prstGeom prst="rect">
            <a:avLst/>
          </a:prstGeom>
          <a:ln>
            <a:noFill/>
          </a:ln>
        </p:spPr>
      </p:pic>
      <p:pic>
        <p:nvPicPr>
          <p:cNvPr id="15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51640" y="4754520"/>
            <a:ext cx="3705840" cy="145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16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18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9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0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21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2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23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4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25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6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27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30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2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33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4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35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6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37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8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39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40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41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Eine kleine Vorführung unseres MVP</a:t>
            </a:r>
            <a:endParaRPr/>
          </a:p>
        </p:txBody>
      </p:sp>
      <p:pic>
        <p:nvPicPr>
          <p:cNvPr id="24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01520" y="1883160"/>
            <a:ext cx="4002120" cy="3201480"/>
          </a:xfrm>
          <a:prstGeom prst="rect">
            <a:avLst/>
          </a:prstGeom>
          <a:ln>
            <a:noFill/>
          </a:ln>
        </p:spPr>
      </p:pic>
      <p:pic>
        <p:nvPicPr>
          <p:cNvPr id="24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97920" y="4422240"/>
            <a:ext cx="1810080" cy="162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48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0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2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53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4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55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6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57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8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59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Datenerhebung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erweitern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Mehr Autos mit Bluetooth Dongle ausrüsten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Die Dongle erhalten eine ID zur Fahrererkennung</a:t>
            </a:r>
            <a:endParaRPr sz="2000" dirty="0" smtClean="0"/>
          </a:p>
          <a:p>
            <a:pPr>
              <a:lnSpc>
                <a:spcPct val="130000"/>
              </a:lnSpc>
            </a:pPr>
            <a:endParaRPr lang="de-DE" sz="2000" dirty="0" smtClean="0"/>
          </a:p>
          <a:p>
            <a:pPr>
              <a:lnSpc>
                <a:spcPct val="130000"/>
              </a:lnSpc>
            </a:pPr>
            <a:r>
              <a:rPr lang="de-DE" sz="2000" dirty="0" smtClean="0"/>
              <a:t>Verbesserung / Erweiterung der Scoring Methoden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Verbesserung / Erstellung weiterer Heuristiken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Hinzunahme weiterer Attribute</a:t>
            </a:r>
            <a:endParaRPr sz="2000" dirty="0" smtClean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6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 smtClean="0">
                <a:solidFill>
                  <a:srgbClr val="005AA9"/>
                </a:solidFill>
                <a:latin typeface="Arial"/>
              </a:rPr>
              <a:t>Ausblick</a:t>
            </a:r>
            <a:endParaRPr dirty="0"/>
          </a:p>
        </p:txBody>
      </p:sp>
      <p:sp>
        <p:nvSpPr>
          <p:cNvPr id="26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C00000"/>
                </a:solidFill>
                <a:latin typeface="Arial"/>
              </a:rPr>
              <a:t>Mögliche Verbesserungen </a:t>
            </a:r>
            <a:r>
              <a:rPr lang="de-DE" dirty="0">
                <a:solidFill>
                  <a:srgbClr val="C00000"/>
                </a:solidFill>
                <a:latin typeface="Arial"/>
              </a:rPr>
              <a:t>und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Erweiterungen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20000"/>
            <a:ext cx="1705372" cy="170537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93096"/>
            <a:ext cx="2505869" cy="1879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65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7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68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9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70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1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72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3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74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5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6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Wir bedanken uns für die Aufmerksamkeit und 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hoffen auf eine rege Diskussion</a:t>
            </a:r>
            <a:endParaRPr/>
          </a:p>
        </p:txBody>
      </p:sp>
      <p:pic>
        <p:nvPicPr>
          <p:cNvPr id="27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240" y="1845000"/>
            <a:ext cx="5401080" cy="387036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5954400" y="1989000"/>
            <a:ext cx="29448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Arial"/>
              </a:rPr>
              <a:t>10 Minuten Diskussion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Fragestellungen die uns Interessen und Ihr beantworten könnt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 flipH="1">
            <a:off x="5399280" y="1737000"/>
            <a:ext cx="331200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Was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ist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Eure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Meinung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unserer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Idee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611640" y="2421000"/>
            <a:ext cx="4787280" cy="1439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Hättet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Ihr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Interesse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einem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solchen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Unternehmensinternen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Wettbewerb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5" name="CustomShape 5"/>
          <p:cNvSpPr/>
          <p:nvPr/>
        </p:nvSpPr>
        <p:spPr>
          <a:xfrm>
            <a:off x="827640" y="4653000"/>
            <a:ext cx="262872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….</a:t>
            </a:r>
            <a:endParaRPr/>
          </a:p>
        </p:txBody>
      </p:sp>
      <p:sp>
        <p:nvSpPr>
          <p:cNvPr id="286" name="CustomShape 6"/>
          <p:cNvSpPr/>
          <p:nvPr/>
        </p:nvSpPr>
        <p:spPr>
          <a:xfrm flipH="1">
            <a:off x="3907440" y="3876120"/>
            <a:ext cx="4896360" cy="138348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53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5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56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7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9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1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3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67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9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1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72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3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5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76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7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78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20000"/>
            <a:ext cx="1846293" cy="1846293"/>
          </a:xfrm>
          <a:prstGeom prst="rect">
            <a:avLst/>
          </a:prstGeom>
        </p:spPr>
      </p:pic>
      <p:sp>
        <p:nvSpPr>
          <p:cNvPr id="179" name="TextShape 1"/>
          <p:cNvSpPr txBox="1"/>
          <p:nvPr/>
        </p:nvSpPr>
        <p:spPr>
          <a:xfrm>
            <a:off x="35892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Durch </a:t>
            </a:r>
            <a:r>
              <a:rPr lang="de-DE" dirty="0">
                <a:solidFill>
                  <a:srgbClr val="000000"/>
                </a:solidFill>
                <a:latin typeface="Arial"/>
              </a:rPr>
              <a:t>einen 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Mitarbeiterwettbewerb innerhalb des Unternehmens sollen die Mitarbeiter spielerisch dazu angehalten werden, effizienter und somit sicherer zu fahren</a:t>
            </a:r>
          </a:p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Vorteile: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Unternehmen können dur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ch die effiziente und sichere Fahrweise der Mitarbeiter Geld sparen (Abnutzungskosten, Reparaturkosten, Kraftstoff, etc.)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Anreizsystem für Mitarbeiter durch die Challenge (Boni / Geschenke für besten Fahrer)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Problem: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Genaue Aufschlüsselung der Fahrten möglich</a:t>
            </a:r>
            <a:br>
              <a:rPr lang="de-DE" dirty="0" smtClean="0">
                <a:solidFill>
                  <a:srgbClr val="000000"/>
                </a:solidFill>
                <a:latin typeface="Arial"/>
              </a:rPr>
            </a:br>
            <a:r>
              <a:rPr lang="de-D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 Anonymisierung erforderlich (Betriebsrat)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C00000"/>
                </a:solidFill>
                <a:latin typeface="Arial"/>
              </a:rPr>
              <a:t>Effiziente Nutzung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des Unternehmensfuhrparks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4581128"/>
            <a:ext cx="2277529" cy="151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5"/>
          <p:cNvSpPr/>
          <p:nvPr/>
        </p:nvSpPr>
        <p:spPr>
          <a:xfrm>
            <a:off x="1009080" y="2648361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82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84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7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8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0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91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2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93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4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95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Implementierung einer Lösung </a:t>
            </a:r>
            <a:r>
              <a:rPr lang="de-DE" sz="2000" dirty="0" smtClean="0">
                <a:latin typeface="Arial"/>
              </a:rPr>
              <a:t>mittels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SAPUI5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 „HANA Cloud </a:t>
            </a:r>
            <a:r>
              <a:rPr lang="de-DE" dirty="0" err="1">
                <a:latin typeface="Arial"/>
              </a:rPr>
              <a:t>Platform</a:t>
            </a:r>
            <a:r>
              <a:rPr lang="de-DE" dirty="0" smtClean="0">
                <a:latin typeface="Arial"/>
              </a:rPr>
              <a:t>“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Arial"/>
              </a:rPr>
              <a:t>Problemfaktoren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Einstiegshürde / Komplexität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Zeit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Dokumentation</a:t>
            </a:r>
            <a:endParaRPr dirty="0"/>
          </a:p>
        </p:txBody>
      </p:sp>
      <p:sp>
        <p:nvSpPr>
          <p:cNvPr id="19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Aller Anfang ist schwer...</a:t>
            </a:r>
            <a:endParaRPr/>
          </a:p>
        </p:txBody>
      </p:sp>
      <p:pic>
        <p:nvPicPr>
          <p:cNvPr id="199" name="Grafik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080" y="2619720"/>
            <a:ext cx="1904760" cy="19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Javascript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UI Framework +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Layout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React.JS</a:t>
            </a: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Bootstrap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Data Management (Cache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WebAPI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Storage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API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Proxy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Node.JS</a:t>
            </a:r>
            <a:endParaRPr dirty="0"/>
          </a:p>
        </p:txBody>
      </p:sp>
      <p:sp>
        <p:nvSpPr>
          <p:cNvPr id="20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Benutzte Technologien</a:t>
            </a:r>
            <a:endParaRPr/>
          </a:p>
        </p:txBody>
      </p:sp>
      <p:pic>
        <p:nvPicPr>
          <p:cNvPr id="203" name="Grafik 202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168948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204" name="Grafik 203"/>
          <p:cNvPicPr/>
          <p:nvPr/>
        </p:nvPicPr>
        <p:blipFill>
          <a:blip r:embed="rId3"/>
          <a:stretch>
            <a:fillRect/>
          </a:stretch>
        </p:blipFill>
        <p:spPr>
          <a:xfrm>
            <a:off x="6035040" y="2483640"/>
            <a:ext cx="4023360" cy="1448280"/>
          </a:xfrm>
          <a:prstGeom prst="rect">
            <a:avLst/>
          </a:prstGeom>
          <a:ln>
            <a:noFill/>
          </a:ln>
        </p:spPr>
      </p:pic>
      <p:pic>
        <p:nvPicPr>
          <p:cNvPr id="205" name="Grafik 204"/>
          <p:cNvPicPr/>
          <p:nvPr/>
        </p:nvPicPr>
        <p:blipFill>
          <a:blip r:embed="rId4"/>
          <a:stretch>
            <a:fillRect/>
          </a:stretch>
        </p:blipFill>
        <p:spPr>
          <a:xfrm>
            <a:off x="5212080" y="3518280"/>
            <a:ext cx="3022200" cy="15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Beim ersten Aufruf der </a:t>
            </a:r>
            <a:r>
              <a:rPr lang="de-DE" sz="2000" dirty="0" smtClean="0">
                <a:latin typeface="Arial"/>
              </a:rPr>
              <a:t>App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von SAP HANA abfragen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aggregieren und aufbereiten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lokal zwischenspeichern</a:t>
            </a:r>
            <a:endParaRPr dirty="0"/>
          </a:p>
        </p:txBody>
      </p:sp>
      <p:sp>
        <p:nvSpPr>
          <p:cNvPr id="20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 (Initial Run)</a:t>
            </a:r>
            <a:endParaRPr/>
          </a:p>
        </p:txBody>
      </p:sp>
      <p:pic>
        <p:nvPicPr>
          <p:cNvPr id="209" name="Grafik 20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Alle weiteren </a:t>
            </a:r>
            <a:r>
              <a:rPr lang="de-DE" sz="2000" dirty="0" smtClean="0">
                <a:latin typeface="Arial"/>
              </a:rPr>
              <a:t>Aufrufe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werden aus Cache geladen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Weiterverarbeitung &amp; Anzeige</a:t>
            </a:r>
            <a:endParaRPr dirty="0"/>
          </a:p>
        </p:txBody>
      </p:sp>
      <p:sp>
        <p:nvSpPr>
          <p:cNvPr id="21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</a:t>
            </a:r>
            <a:endParaRPr/>
          </a:p>
        </p:txBody>
      </p:sp>
      <p:pic>
        <p:nvPicPr>
          <p:cNvPr id="213" name="Grafik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Bildschirmpräsentation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Max</cp:lastModifiedBy>
  <cp:revision>10</cp:revision>
  <dcterms:modified xsi:type="dcterms:W3CDTF">2015-07-09T16:50:55Z</dcterms:modified>
</cp:coreProperties>
</file>