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Efficiency-Scoring</a:t>
            </a:r>
            <a:endParaRPr dirty="0"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 smtClean="0">
                <a:solidFill>
                  <a:srgbClr val="005AA9"/>
                </a:solidFill>
                <a:latin typeface="Arial"/>
              </a:rPr>
              <a:t>Efficiency-Scoring</a:t>
            </a:r>
            <a:endParaRPr lang="en-US" sz="2400" b="1" dirty="0">
              <a:solidFill>
                <a:srgbClr val="005AA9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Rankingsystem und -berechnung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dirty="0" smtClean="0"/>
              <a:t>Score berücksichtigt: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Geschwindigkeit: </a:t>
            </a:r>
            <a:r>
              <a:rPr lang="de-DE" dirty="0" err="1" smtClean="0"/>
              <a:t>kmh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Umderhungen</a:t>
            </a:r>
            <a:r>
              <a:rPr lang="de-DE" dirty="0" smtClean="0"/>
              <a:t> pro </a:t>
            </a:r>
            <a:r>
              <a:rPr lang="de-DE" dirty="0" err="1" smtClean="0"/>
              <a:t>minute</a:t>
            </a:r>
            <a:r>
              <a:rPr lang="de-DE" dirty="0" smtClean="0"/>
              <a:t>: RPM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Pedal D: %</a:t>
            </a:r>
          </a:p>
          <a:p>
            <a:pPr>
              <a:lnSpc>
                <a:spcPct val="100000"/>
              </a:lnSpc>
            </a:pPr>
            <a:r>
              <a:rPr lang="de-DE" dirty="0"/>
              <a:t>Pedal E</a:t>
            </a:r>
            <a:r>
              <a:rPr lang="de-DE" dirty="0" smtClean="0"/>
              <a:t>: %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Drosselöffnung: %</a:t>
            </a:r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Scores</a:t>
            </a:r>
            <a:r>
              <a:rPr lang="de-DE" dirty="0" smtClean="0"/>
              <a:t> für jeden Trip berechnen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-&gt; durchschnitt bilden für den Monat / Jahr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dirty="0" smtClean="0"/>
              <a:t>Rankingsystem:</a:t>
            </a:r>
          </a:p>
          <a:p>
            <a:pPr>
              <a:lnSpc>
                <a:spcPct val="100000"/>
              </a:lnSpc>
            </a:pPr>
            <a:r>
              <a:rPr lang="de-DE" dirty="0"/>
              <a:t>	</a:t>
            </a:r>
            <a:r>
              <a:rPr lang="de-DE" dirty="0" smtClean="0"/>
              <a:t>jeder Trip beginnt mit einem 100% score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	Für jede Verletzung der Score berücksichtigten Daten werden </a:t>
            </a:r>
            <a:r>
              <a:rPr lang="de-DE" dirty="0" err="1" smtClean="0"/>
              <a:t>malus</a:t>
            </a:r>
            <a:r>
              <a:rPr lang="de-DE" dirty="0" smtClean="0"/>
              <a:t> punkte erfasst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Die </a:t>
            </a:r>
            <a:r>
              <a:rPr lang="de-DE" dirty="0" err="1" smtClean="0"/>
              <a:t>malus</a:t>
            </a:r>
            <a:r>
              <a:rPr lang="de-DE" dirty="0" smtClean="0"/>
              <a:t> punkte werden % zur Datenerhebung berechnet (summe der </a:t>
            </a:r>
            <a:r>
              <a:rPr lang="de-DE" dirty="0" err="1" smtClean="0"/>
              <a:t>Maluspunkte</a:t>
            </a:r>
            <a:r>
              <a:rPr lang="de-DE" dirty="0" smtClean="0"/>
              <a:t> / </a:t>
            </a:r>
            <a:r>
              <a:rPr lang="de-DE" dirty="0" err="1" smtClean="0"/>
              <a:t>anzahl</a:t>
            </a:r>
            <a:r>
              <a:rPr lang="de-DE" dirty="0" smtClean="0"/>
              <a:t> der </a:t>
            </a:r>
            <a:r>
              <a:rPr lang="de-DE" dirty="0" err="1" smtClean="0"/>
              <a:t>Auspräung</a:t>
            </a:r>
            <a:r>
              <a:rPr lang="de-DE" dirty="0" smtClean="0"/>
              <a:t> in den </a:t>
            </a:r>
            <a:r>
              <a:rPr lang="de-DE" dirty="0" err="1" smtClean="0"/>
              <a:t>daten</a:t>
            </a:r>
            <a:r>
              <a:rPr lang="de-DE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Anschließend werden der %-Malus vom initial score abgezogen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09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5000"/>
            <a:ext cx="6215968" cy="38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StarSymbol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younGi-Think</cp:lastModifiedBy>
  <cp:revision>12</cp:revision>
  <dcterms:modified xsi:type="dcterms:W3CDTF">2015-07-09T17:18:57Z</dcterms:modified>
</cp:coreProperties>
</file>