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1" userDrawn="1">
          <p15:clr>
            <a:srgbClr val="A4A3A4"/>
          </p15:clr>
        </p15:guide>
        <p15:guide id="2" pos="158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  <p15:guide id="4" orient="horz" pos="402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1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9"/>
    <a:srgbClr val="D9D9D9"/>
    <a:srgbClr val="333399"/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87162" autoAdjust="0"/>
  </p:normalViewPr>
  <p:slideViewPr>
    <p:cSldViewPr snapToObjects="1">
      <p:cViewPr varScale="1">
        <p:scale>
          <a:sx n="69" d="100"/>
          <a:sy n="69" d="100"/>
        </p:scale>
        <p:origin x="1524" y="72"/>
      </p:cViewPr>
      <p:guideLst>
        <p:guide orient="horz" pos="2931"/>
        <p:guide pos="158"/>
        <p:guide orient="horz" pos="1525"/>
        <p:guide orient="horz" pos="4020"/>
        <p:guide pos="2880"/>
        <p:guide orient="horz" pos="1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2"/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2"/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2"/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2"/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2"/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2"/>
          </a:solidFill>
        </a:ln>
      </dgm:spPr>
    </dgm:pt>
  </dgm:ptLst>
  <dgm:cxnLst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31734572-E528-4B5B-B571-2DECB981E7AA}" type="presOf" srcId="{A51BC3B9-C6C3-4F90-8DEB-5FC00F55FAC3}" destId="{8ECB0D0F-B2D2-4899-8B78-A157CB1D3F6B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0BEDD1DD-6D11-432A-8B2F-8B5F8A363309}" type="presOf" srcId="{1A926AD4-CAE4-4101-AE8D-570B2C62378B}" destId="{506FFCA4-4592-4809-88A7-98FA0A62B2FE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454400DA-023C-41FE-BE51-E8342041791E}" type="presOf" srcId="{CD0833F7-E376-457D-A71E-09FC73BFF92B}" destId="{08F8990D-49AD-4487-90C5-A481D9A36092}" srcOrd="0" destOrd="0" presId="urn:microsoft.com/office/officeart/2008/layout/VerticalCurvedList"/>
    <dgm:cxn modelId="{E026569F-D5B8-48B1-99E2-422D5543076E}" type="presOf" srcId="{95ECB77F-7E75-47E2-90C0-5B0DDC98D652}" destId="{38E64900-0655-49A7-81A8-CBE292ECC20A}" srcOrd="0" destOrd="0" presId="urn:microsoft.com/office/officeart/2008/layout/VerticalCurvedList"/>
    <dgm:cxn modelId="{CD411C03-A156-4C8C-B012-E797BEBB9B19}" type="presOf" srcId="{87FB8AC5-8D3E-434D-AA2A-E691E1044F11}" destId="{34EAC2A8-ED4F-47AB-ABA4-B15FD3670046}" srcOrd="0" destOrd="0" presId="urn:microsoft.com/office/officeart/2008/layout/VerticalCurvedList"/>
    <dgm:cxn modelId="{627AB684-A85E-4296-B938-0B2A9219E358}" type="presOf" srcId="{45060046-6D24-4053-9722-CE27E4945F11}" destId="{1846E345-4193-43B8-A89A-FBAC2DEA3CE1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A2142AB1-E865-414D-A3DC-F9E47BCE8DE2}" type="presOf" srcId="{E95D953B-8834-475B-A90B-21464208104B}" destId="{5A5522D5-98B1-431C-862A-87D2AE6B6114}" srcOrd="0" destOrd="0" presId="urn:microsoft.com/office/officeart/2008/layout/VerticalCurvedList"/>
    <dgm:cxn modelId="{32BEE912-A5D7-4754-B0B9-9652EBA11DEE}" type="presOf" srcId="{38321699-6EAC-4AD8-B27B-ACE7FFF262B6}" destId="{94DED9F9-7D3B-4917-A97F-E1AEF1F131EB}" srcOrd="0" destOrd="0" presId="urn:microsoft.com/office/officeart/2008/layout/VerticalCurvedList"/>
    <dgm:cxn modelId="{DEF150F7-B79B-4CF3-B6B3-4FF5ED41DEDC}" type="presParOf" srcId="{38E64900-0655-49A7-81A8-CBE292ECC20A}" destId="{41921527-D604-4B3C-B292-C3FAC710B6E0}" srcOrd="0" destOrd="0" presId="urn:microsoft.com/office/officeart/2008/layout/VerticalCurvedList"/>
    <dgm:cxn modelId="{82FD436D-BFF8-4680-B417-27BC293160DE}" type="presParOf" srcId="{41921527-D604-4B3C-B292-C3FAC710B6E0}" destId="{24F548E7-AE07-4894-BADE-1F0E78FED5F2}" srcOrd="0" destOrd="0" presId="urn:microsoft.com/office/officeart/2008/layout/VerticalCurvedList"/>
    <dgm:cxn modelId="{A6AF718C-B4E2-4F48-84E9-878ED7D24F86}" type="presParOf" srcId="{24F548E7-AE07-4894-BADE-1F0E78FED5F2}" destId="{85B14CF3-E044-4530-B837-51EB3D31E253}" srcOrd="0" destOrd="0" presId="urn:microsoft.com/office/officeart/2008/layout/VerticalCurvedList"/>
    <dgm:cxn modelId="{0AAD087A-62AA-4A3A-8F5F-F545DF836B94}" type="presParOf" srcId="{24F548E7-AE07-4894-BADE-1F0E78FED5F2}" destId="{506FFCA4-4592-4809-88A7-98FA0A62B2FE}" srcOrd="1" destOrd="0" presId="urn:microsoft.com/office/officeart/2008/layout/VerticalCurvedList"/>
    <dgm:cxn modelId="{0641F88B-1E7F-475D-88AB-7C29164E432C}" type="presParOf" srcId="{24F548E7-AE07-4894-BADE-1F0E78FED5F2}" destId="{A9072F6C-0160-407D-9F16-9719FF04123D}" srcOrd="2" destOrd="0" presId="urn:microsoft.com/office/officeart/2008/layout/VerticalCurvedList"/>
    <dgm:cxn modelId="{851B6839-8A09-4CDB-BA59-E6D45ABBC883}" type="presParOf" srcId="{24F548E7-AE07-4894-BADE-1F0E78FED5F2}" destId="{F2C99D21-937B-404F-8876-240D9394B3C1}" srcOrd="3" destOrd="0" presId="urn:microsoft.com/office/officeart/2008/layout/VerticalCurvedList"/>
    <dgm:cxn modelId="{D280285B-A532-4C91-A983-C27ABD67AEEF}" type="presParOf" srcId="{41921527-D604-4B3C-B292-C3FAC710B6E0}" destId="{94DED9F9-7D3B-4917-A97F-E1AEF1F131EB}" srcOrd="1" destOrd="0" presId="urn:microsoft.com/office/officeart/2008/layout/VerticalCurvedList"/>
    <dgm:cxn modelId="{242BA531-A05C-429E-AE65-CAD3312032BD}" type="presParOf" srcId="{41921527-D604-4B3C-B292-C3FAC710B6E0}" destId="{EA93C56D-7480-4A40-ADC8-8DCA48FBF809}" srcOrd="2" destOrd="0" presId="urn:microsoft.com/office/officeart/2008/layout/VerticalCurvedList"/>
    <dgm:cxn modelId="{81E6B9B4-7A89-4647-9CDA-5DABB66049C1}" type="presParOf" srcId="{EA93C56D-7480-4A40-ADC8-8DCA48FBF809}" destId="{F97BD3CF-5909-4AB8-8A53-77E6B09F8679}" srcOrd="0" destOrd="0" presId="urn:microsoft.com/office/officeart/2008/layout/VerticalCurvedList"/>
    <dgm:cxn modelId="{8542B162-A705-4BAD-86AC-7123B54C44C8}" type="presParOf" srcId="{41921527-D604-4B3C-B292-C3FAC710B6E0}" destId="{8ECB0D0F-B2D2-4899-8B78-A157CB1D3F6B}" srcOrd="3" destOrd="0" presId="urn:microsoft.com/office/officeart/2008/layout/VerticalCurvedList"/>
    <dgm:cxn modelId="{6D49C6A4-B142-43CF-A7F3-44AED6FE5910}" type="presParOf" srcId="{41921527-D604-4B3C-B292-C3FAC710B6E0}" destId="{6643544D-6CE7-496E-990D-8B19C4D80D37}" srcOrd="4" destOrd="0" presId="urn:microsoft.com/office/officeart/2008/layout/VerticalCurvedList"/>
    <dgm:cxn modelId="{CB66FC9F-E083-4E08-A172-5774E733B29C}" type="presParOf" srcId="{6643544D-6CE7-496E-990D-8B19C4D80D37}" destId="{895D31D7-36CC-4FBA-9D6D-4B214AD7DFE0}" srcOrd="0" destOrd="0" presId="urn:microsoft.com/office/officeart/2008/layout/VerticalCurvedList"/>
    <dgm:cxn modelId="{48AA3D7A-A684-4D5C-83E3-B69E3F2EACC5}" type="presParOf" srcId="{41921527-D604-4B3C-B292-C3FAC710B6E0}" destId="{08F8990D-49AD-4487-90C5-A481D9A36092}" srcOrd="5" destOrd="0" presId="urn:microsoft.com/office/officeart/2008/layout/VerticalCurvedList"/>
    <dgm:cxn modelId="{1FADBF3F-C352-4179-9D64-EDAB0742DE7C}" type="presParOf" srcId="{41921527-D604-4B3C-B292-C3FAC710B6E0}" destId="{B8B042CF-DA96-4A21-8164-DCCF19E2CB65}" srcOrd="6" destOrd="0" presId="urn:microsoft.com/office/officeart/2008/layout/VerticalCurvedList"/>
    <dgm:cxn modelId="{92DA962C-6562-4AE4-A09F-1345852BC886}" type="presParOf" srcId="{B8B042CF-DA96-4A21-8164-DCCF19E2CB65}" destId="{6EDA35B2-D686-4460-AA1C-748D12A4BB2E}" srcOrd="0" destOrd="0" presId="urn:microsoft.com/office/officeart/2008/layout/VerticalCurvedList"/>
    <dgm:cxn modelId="{06328F22-3D28-4520-8CD9-37C196AF1A7F}" type="presParOf" srcId="{41921527-D604-4B3C-B292-C3FAC710B6E0}" destId="{5A5522D5-98B1-431C-862A-87D2AE6B6114}" srcOrd="7" destOrd="0" presId="urn:microsoft.com/office/officeart/2008/layout/VerticalCurvedList"/>
    <dgm:cxn modelId="{32866314-1301-47BB-8387-54CEA66F26BD}" type="presParOf" srcId="{41921527-D604-4B3C-B292-C3FAC710B6E0}" destId="{EF8214B9-51FE-498D-B6E2-4A8348C96FB2}" srcOrd="8" destOrd="0" presId="urn:microsoft.com/office/officeart/2008/layout/VerticalCurvedList"/>
    <dgm:cxn modelId="{22549CB7-FD0B-4C72-9E48-155EC450E268}" type="presParOf" srcId="{EF8214B9-51FE-498D-B6E2-4A8348C96FB2}" destId="{3F93D557-84C7-43AC-B142-29488EEB4D6E}" srcOrd="0" destOrd="0" presId="urn:microsoft.com/office/officeart/2008/layout/VerticalCurvedList"/>
    <dgm:cxn modelId="{9618D26E-770E-4FBB-847E-CFB0B35FAC7E}" type="presParOf" srcId="{41921527-D604-4B3C-B292-C3FAC710B6E0}" destId="{1846E345-4193-43B8-A89A-FBAC2DEA3CE1}" srcOrd="9" destOrd="0" presId="urn:microsoft.com/office/officeart/2008/layout/VerticalCurvedList"/>
    <dgm:cxn modelId="{BC6C13AA-7226-4596-8BAB-760D8B8052F6}" type="presParOf" srcId="{41921527-D604-4B3C-B292-C3FAC710B6E0}" destId="{721A64CA-4A73-40D5-830D-E0F3C2797408}" srcOrd="10" destOrd="0" presId="urn:microsoft.com/office/officeart/2008/layout/VerticalCurvedList"/>
    <dgm:cxn modelId="{F17225DA-C529-403E-8F98-C788ED009090}" type="presParOf" srcId="{721A64CA-4A73-40D5-830D-E0F3C2797408}" destId="{00467386-1EFC-4EC6-8452-B2BDA7272B75}" srcOrd="0" destOrd="0" presId="urn:microsoft.com/office/officeart/2008/layout/VerticalCurvedList"/>
    <dgm:cxn modelId="{65A661E6-73A5-4313-A82F-FEED3C21E97C}" type="presParOf" srcId="{41921527-D604-4B3C-B292-C3FAC710B6E0}" destId="{34EAC2A8-ED4F-47AB-ABA4-B15FD3670046}" srcOrd="11" destOrd="0" presId="urn:microsoft.com/office/officeart/2008/layout/VerticalCurvedList"/>
    <dgm:cxn modelId="{FDFDDDB7-3602-42ED-B428-F036FFBC0A58}" type="presParOf" srcId="{41921527-D604-4B3C-B292-C3FAC710B6E0}" destId="{045F4078-71A4-457F-BCFD-324FFEAC0A24}" srcOrd="12" destOrd="0" presId="urn:microsoft.com/office/officeart/2008/layout/VerticalCurvedList"/>
    <dgm:cxn modelId="{5B5CE24B-A67E-4F34-ACF4-C6BF4AE77034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2"/>
        </a:solidFill>
      </dgm:spPr>
      <dgm:t>
        <a:bodyPr/>
        <a:lstStyle/>
        <a:p>
          <a:r>
            <a:rPr lang="de-DE" b="0" dirty="0" smtClean="0"/>
            <a:t>Die Idee</a:t>
          </a:r>
          <a:endParaRPr lang="de-DE" b="0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2"/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3">
              <a:lumMod val="85000"/>
            </a:schemeClr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C07571E8-8E23-4F1F-B6E9-ACA3B9D5AAB2}" type="presOf" srcId="{CD0833F7-E376-457D-A71E-09FC73BFF92B}" destId="{08F8990D-49AD-4487-90C5-A481D9A36092}" srcOrd="0" destOrd="0" presId="urn:microsoft.com/office/officeart/2008/layout/VerticalCurvedList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770E0657-2AFA-4CE4-9BA9-786710A6DFC7}" type="presOf" srcId="{87FB8AC5-8D3E-434D-AA2A-E691E1044F11}" destId="{34EAC2A8-ED4F-47AB-ABA4-B15FD3670046}" srcOrd="0" destOrd="0" presId="urn:microsoft.com/office/officeart/2008/layout/VerticalCurvedList"/>
    <dgm:cxn modelId="{41908424-45EB-4EEC-9F28-C65D05A65121}" type="presOf" srcId="{A51BC3B9-C6C3-4F90-8DEB-5FC00F55FAC3}" destId="{8ECB0D0F-B2D2-4899-8B78-A157CB1D3F6B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6C796AD2-173C-4F61-A013-7C7ACA7D8BB7}" type="presOf" srcId="{E95D953B-8834-475B-A90B-21464208104B}" destId="{5A5522D5-98B1-431C-862A-87D2AE6B6114}" srcOrd="0" destOrd="0" presId="urn:microsoft.com/office/officeart/2008/layout/VerticalCurvedList"/>
    <dgm:cxn modelId="{1014EEEB-E86B-435C-BCE2-1A5F47E289A1}" type="presOf" srcId="{95ECB77F-7E75-47E2-90C0-5B0DDC98D652}" destId="{38E64900-0655-49A7-81A8-CBE292ECC20A}" srcOrd="0" destOrd="0" presId="urn:microsoft.com/office/officeart/2008/layout/VerticalCurvedList"/>
    <dgm:cxn modelId="{45F06FFC-8602-4453-81CA-862C566C4630}" type="presOf" srcId="{1A926AD4-CAE4-4101-AE8D-570B2C62378B}" destId="{506FFCA4-4592-4809-88A7-98FA0A62B2FE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AF991F4B-4376-4E05-8A46-15FCDAC7C7F0}" type="presOf" srcId="{45060046-6D24-4053-9722-CE27E4945F11}" destId="{1846E345-4193-43B8-A89A-FBAC2DEA3CE1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4EF65BAF-1B55-46F9-823C-55CADDE24448}" type="presOf" srcId="{38321699-6EAC-4AD8-B27B-ACE7FFF262B6}" destId="{94DED9F9-7D3B-4917-A97F-E1AEF1F131EB}" srcOrd="0" destOrd="0" presId="urn:microsoft.com/office/officeart/2008/layout/VerticalCurvedList"/>
    <dgm:cxn modelId="{E7E8F08E-E294-48F9-8A02-771CA7F5CF2A}" type="presParOf" srcId="{38E64900-0655-49A7-81A8-CBE292ECC20A}" destId="{41921527-D604-4B3C-B292-C3FAC710B6E0}" srcOrd="0" destOrd="0" presId="urn:microsoft.com/office/officeart/2008/layout/VerticalCurvedList"/>
    <dgm:cxn modelId="{317C91C9-34D3-4570-AE6B-870AFDCA540B}" type="presParOf" srcId="{41921527-D604-4B3C-B292-C3FAC710B6E0}" destId="{24F548E7-AE07-4894-BADE-1F0E78FED5F2}" srcOrd="0" destOrd="0" presId="urn:microsoft.com/office/officeart/2008/layout/VerticalCurvedList"/>
    <dgm:cxn modelId="{FAE68177-D998-4E3E-BBFF-3BF6F2696328}" type="presParOf" srcId="{24F548E7-AE07-4894-BADE-1F0E78FED5F2}" destId="{85B14CF3-E044-4530-B837-51EB3D31E253}" srcOrd="0" destOrd="0" presId="urn:microsoft.com/office/officeart/2008/layout/VerticalCurvedList"/>
    <dgm:cxn modelId="{5E254158-B974-4D3B-AFE4-8FA5A7255A6D}" type="presParOf" srcId="{24F548E7-AE07-4894-BADE-1F0E78FED5F2}" destId="{506FFCA4-4592-4809-88A7-98FA0A62B2FE}" srcOrd="1" destOrd="0" presId="urn:microsoft.com/office/officeart/2008/layout/VerticalCurvedList"/>
    <dgm:cxn modelId="{BEC31005-6F5C-4019-82C8-1A69659C072E}" type="presParOf" srcId="{24F548E7-AE07-4894-BADE-1F0E78FED5F2}" destId="{A9072F6C-0160-407D-9F16-9719FF04123D}" srcOrd="2" destOrd="0" presId="urn:microsoft.com/office/officeart/2008/layout/VerticalCurvedList"/>
    <dgm:cxn modelId="{D98ADD6D-6F2F-4D9B-9A8B-B62C415E16C3}" type="presParOf" srcId="{24F548E7-AE07-4894-BADE-1F0E78FED5F2}" destId="{F2C99D21-937B-404F-8876-240D9394B3C1}" srcOrd="3" destOrd="0" presId="urn:microsoft.com/office/officeart/2008/layout/VerticalCurvedList"/>
    <dgm:cxn modelId="{D1357F43-52E1-4898-AD4B-509B0E15D0FD}" type="presParOf" srcId="{41921527-D604-4B3C-B292-C3FAC710B6E0}" destId="{94DED9F9-7D3B-4917-A97F-E1AEF1F131EB}" srcOrd="1" destOrd="0" presId="urn:microsoft.com/office/officeart/2008/layout/VerticalCurvedList"/>
    <dgm:cxn modelId="{78EA6A2E-4519-42CD-A9BF-1D120D72C7E1}" type="presParOf" srcId="{41921527-D604-4B3C-B292-C3FAC710B6E0}" destId="{EA93C56D-7480-4A40-ADC8-8DCA48FBF809}" srcOrd="2" destOrd="0" presId="urn:microsoft.com/office/officeart/2008/layout/VerticalCurvedList"/>
    <dgm:cxn modelId="{EA3EC1E4-72F9-4E9E-89D7-7C3B790D48E7}" type="presParOf" srcId="{EA93C56D-7480-4A40-ADC8-8DCA48FBF809}" destId="{F97BD3CF-5909-4AB8-8A53-77E6B09F8679}" srcOrd="0" destOrd="0" presId="urn:microsoft.com/office/officeart/2008/layout/VerticalCurvedList"/>
    <dgm:cxn modelId="{4326EB4D-2187-4D94-8CE7-6DACCFB88568}" type="presParOf" srcId="{41921527-D604-4B3C-B292-C3FAC710B6E0}" destId="{8ECB0D0F-B2D2-4899-8B78-A157CB1D3F6B}" srcOrd="3" destOrd="0" presId="urn:microsoft.com/office/officeart/2008/layout/VerticalCurvedList"/>
    <dgm:cxn modelId="{FF77D576-FC9F-4AB5-867E-B84AB477E5DD}" type="presParOf" srcId="{41921527-D604-4B3C-B292-C3FAC710B6E0}" destId="{6643544D-6CE7-496E-990D-8B19C4D80D37}" srcOrd="4" destOrd="0" presId="urn:microsoft.com/office/officeart/2008/layout/VerticalCurvedList"/>
    <dgm:cxn modelId="{D8A9E99B-CECC-465E-81D1-6F2F4E924824}" type="presParOf" srcId="{6643544D-6CE7-496E-990D-8B19C4D80D37}" destId="{895D31D7-36CC-4FBA-9D6D-4B214AD7DFE0}" srcOrd="0" destOrd="0" presId="urn:microsoft.com/office/officeart/2008/layout/VerticalCurvedList"/>
    <dgm:cxn modelId="{BF48E824-1B3B-48B6-B1FC-2F49C8497465}" type="presParOf" srcId="{41921527-D604-4B3C-B292-C3FAC710B6E0}" destId="{08F8990D-49AD-4487-90C5-A481D9A36092}" srcOrd="5" destOrd="0" presId="urn:microsoft.com/office/officeart/2008/layout/VerticalCurvedList"/>
    <dgm:cxn modelId="{406E976F-BC12-4F70-8DD5-4C92C57E5C98}" type="presParOf" srcId="{41921527-D604-4B3C-B292-C3FAC710B6E0}" destId="{B8B042CF-DA96-4A21-8164-DCCF19E2CB65}" srcOrd="6" destOrd="0" presId="urn:microsoft.com/office/officeart/2008/layout/VerticalCurvedList"/>
    <dgm:cxn modelId="{E30AB253-DE81-49B2-8E4D-523C85A2D8F3}" type="presParOf" srcId="{B8B042CF-DA96-4A21-8164-DCCF19E2CB65}" destId="{6EDA35B2-D686-4460-AA1C-748D12A4BB2E}" srcOrd="0" destOrd="0" presId="urn:microsoft.com/office/officeart/2008/layout/VerticalCurvedList"/>
    <dgm:cxn modelId="{C3AE5721-5C5D-49D4-A998-3C5291662727}" type="presParOf" srcId="{41921527-D604-4B3C-B292-C3FAC710B6E0}" destId="{5A5522D5-98B1-431C-862A-87D2AE6B6114}" srcOrd="7" destOrd="0" presId="urn:microsoft.com/office/officeart/2008/layout/VerticalCurvedList"/>
    <dgm:cxn modelId="{B5BB0A59-0AF7-4863-87D9-A8D542EDFE42}" type="presParOf" srcId="{41921527-D604-4B3C-B292-C3FAC710B6E0}" destId="{EF8214B9-51FE-498D-B6E2-4A8348C96FB2}" srcOrd="8" destOrd="0" presId="urn:microsoft.com/office/officeart/2008/layout/VerticalCurvedList"/>
    <dgm:cxn modelId="{534D1096-8AFF-4487-8E8B-D569CD02AA54}" type="presParOf" srcId="{EF8214B9-51FE-498D-B6E2-4A8348C96FB2}" destId="{3F93D557-84C7-43AC-B142-29488EEB4D6E}" srcOrd="0" destOrd="0" presId="urn:microsoft.com/office/officeart/2008/layout/VerticalCurvedList"/>
    <dgm:cxn modelId="{E18E3004-E6CE-4264-B3CC-094C51FDF24F}" type="presParOf" srcId="{41921527-D604-4B3C-B292-C3FAC710B6E0}" destId="{1846E345-4193-43B8-A89A-FBAC2DEA3CE1}" srcOrd="9" destOrd="0" presId="urn:microsoft.com/office/officeart/2008/layout/VerticalCurvedList"/>
    <dgm:cxn modelId="{FF2078FF-0F16-497C-9CF5-E0A7610A60C9}" type="presParOf" srcId="{41921527-D604-4B3C-B292-C3FAC710B6E0}" destId="{721A64CA-4A73-40D5-830D-E0F3C2797408}" srcOrd="10" destOrd="0" presId="urn:microsoft.com/office/officeart/2008/layout/VerticalCurvedList"/>
    <dgm:cxn modelId="{C99EED03-7D1F-4A8B-A2E3-42BFFBEBE1FD}" type="presParOf" srcId="{721A64CA-4A73-40D5-830D-E0F3C2797408}" destId="{00467386-1EFC-4EC6-8452-B2BDA7272B75}" srcOrd="0" destOrd="0" presId="urn:microsoft.com/office/officeart/2008/layout/VerticalCurvedList"/>
    <dgm:cxn modelId="{DFFE3FDD-D4F5-482F-A640-33795E8D3B21}" type="presParOf" srcId="{41921527-D604-4B3C-B292-C3FAC710B6E0}" destId="{34EAC2A8-ED4F-47AB-ABA4-B15FD3670046}" srcOrd="11" destOrd="0" presId="urn:microsoft.com/office/officeart/2008/layout/VerticalCurvedList"/>
    <dgm:cxn modelId="{3CACE9B5-9510-46F2-8681-770945516B7D}" type="presParOf" srcId="{41921527-D604-4B3C-B292-C3FAC710B6E0}" destId="{045F4078-71A4-457F-BCFD-324FFEAC0A24}" srcOrd="12" destOrd="0" presId="urn:microsoft.com/office/officeart/2008/layout/VerticalCurvedList"/>
    <dgm:cxn modelId="{DC2D6B28-6271-43E8-83F9-D344A318415F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3">
              <a:lumMod val="85000"/>
            </a:schemeClr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2"/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3">
              <a:lumMod val="85000"/>
            </a:schemeClr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B462EDB6-6A67-488B-B9F4-0F65481D4225}" type="presOf" srcId="{38321699-6EAC-4AD8-B27B-ACE7FFF262B6}" destId="{94DED9F9-7D3B-4917-A97F-E1AEF1F131EB}" srcOrd="0" destOrd="0" presId="urn:microsoft.com/office/officeart/2008/layout/VerticalCurvedList"/>
    <dgm:cxn modelId="{37BC5573-821E-4F23-894F-472A3E032C50}" type="presOf" srcId="{45060046-6D24-4053-9722-CE27E4945F11}" destId="{1846E345-4193-43B8-A89A-FBAC2DEA3CE1}" srcOrd="0" destOrd="0" presId="urn:microsoft.com/office/officeart/2008/layout/VerticalCurvedList"/>
    <dgm:cxn modelId="{BFE6924E-CC2E-41E6-9FB2-91E5D229115E}" type="presOf" srcId="{1A926AD4-CAE4-4101-AE8D-570B2C62378B}" destId="{506FFCA4-4592-4809-88A7-98FA0A62B2FE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CD657D05-3EBA-483C-8572-CF51E9CD852D}" type="presOf" srcId="{87FB8AC5-8D3E-434D-AA2A-E691E1044F11}" destId="{34EAC2A8-ED4F-47AB-ABA4-B15FD3670046}" srcOrd="0" destOrd="0" presId="urn:microsoft.com/office/officeart/2008/layout/VerticalCurvedList"/>
    <dgm:cxn modelId="{31FB99C7-1FCE-44ED-9A08-02DC578D00E7}" type="presOf" srcId="{A51BC3B9-C6C3-4F90-8DEB-5FC00F55FAC3}" destId="{8ECB0D0F-B2D2-4899-8B78-A157CB1D3F6B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A91ECDB9-D520-44CA-84C3-416346AED478}" type="presOf" srcId="{E95D953B-8834-475B-A90B-21464208104B}" destId="{5A5522D5-98B1-431C-862A-87D2AE6B6114}" srcOrd="0" destOrd="0" presId="urn:microsoft.com/office/officeart/2008/layout/VerticalCurvedList"/>
    <dgm:cxn modelId="{3C367707-6034-45FA-86D7-7E1D8BFFE736}" type="presOf" srcId="{CD0833F7-E376-457D-A71E-09FC73BFF92B}" destId="{08F8990D-49AD-4487-90C5-A481D9A36092}" srcOrd="0" destOrd="0" presId="urn:microsoft.com/office/officeart/2008/layout/VerticalCurvedList"/>
    <dgm:cxn modelId="{CBEEA52D-C52A-48DF-83FA-AACBED1719C4}" type="presOf" srcId="{95ECB77F-7E75-47E2-90C0-5B0DDC98D652}" destId="{38E64900-0655-49A7-81A8-CBE292ECC20A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AA724685-A198-4D18-9CAB-6ACF9174E838}" type="presParOf" srcId="{38E64900-0655-49A7-81A8-CBE292ECC20A}" destId="{41921527-D604-4B3C-B292-C3FAC710B6E0}" srcOrd="0" destOrd="0" presId="urn:microsoft.com/office/officeart/2008/layout/VerticalCurvedList"/>
    <dgm:cxn modelId="{11B77525-1A73-4943-BA74-BFCF9499586E}" type="presParOf" srcId="{41921527-D604-4B3C-B292-C3FAC710B6E0}" destId="{24F548E7-AE07-4894-BADE-1F0E78FED5F2}" srcOrd="0" destOrd="0" presId="urn:microsoft.com/office/officeart/2008/layout/VerticalCurvedList"/>
    <dgm:cxn modelId="{BA488652-2C00-46C6-8B23-CDC3EBAAB61B}" type="presParOf" srcId="{24F548E7-AE07-4894-BADE-1F0E78FED5F2}" destId="{85B14CF3-E044-4530-B837-51EB3D31E253}" srcOrd="0" destOrd="0" presId="urn:microsoft.com/office/officeart/2008/layout/VerticalCurvedList"/>
    <dgm:cxn modelId="{877F7491-97F1-4C4C-81E4-37DD22CCB78E}" type="presParOf" srcId="{24F548E7-AE07-4894-BADE-1F0E78FED5F2}" destId="{506FFCA4-4592-4809-88A7-98FA0A62B2FE}" srcOrd="1" destOrd="0" presId="urn:microsoft.com/office/officeart/2008/layout/VerticalCurvedList"/>
    <dgm:cxn modelId="{4C866E8E-B188-4E12-B67B-71C68F024968}" type="presParOf" srcId="{24F548E7-AE07-4894-BADE-1F0E78FED5F2}" destId="{A9072F6C-0160-407D-9F16-9719FF04123D}" srcOrd="2" destOrd="0" presId="urn:microsoft.com/office/officeart/2008/layout/VerticalCurvedList"/>
    <dgm:cxn modelId="{DF032D40-5EDB-46AC-AA19-D03C760124F9}" type="presParOf" srcId="{24F548E7-AE07-4894-BADE-1F0E78FED5F2}" destId="{F2C99D21-937B-404F-8876-240D9394B3C1}" srcOrd="3" destOrd="0" presId="urn:microsoft.com/office/officeart/2008/layout/VerticalCurvedList"/>
    <dgm:cxn modelId="{C2A3DC38-6468-4F69-B39B-084E6AC94CF2}" type="presParOf" srcId="{41921527-D604-4B3C-B292-C3FAC710B6E0}" destId="{94DED9F9-7D3B-4917-A97F-E1AEF1F131EB}" srcOrd="1" destOrd="0" presId="urn:microsoft.com/office/officeart/2008/layout/VerticalCurvedList"/>
    <dgm:cxn modelId="{1F77AA8E-BB4D-400D-8DBA-B42B9F186DD9}" type="presParOf" srcId="{41921527-D604-4B3C-B292-C3FAC710B6E0}" destId="{EA93C56D-7480-4A40-ADC8-8DCA48FBF809}" srcOrd="2" destOrd="0" presId="urn:microsoft.com/office/officeart/2008/layout/VerticalCurvedList"/>
    <dgm:cxn modelId="{5C294272-3A79-421A-993E-F0B7F4233BB1}" type="presParOf" srcId="{EA93C56D-7480-4A40-ADC8-8DCA48FBF809}" destId="{F97BD3CF-5909-4AB8-8A53-77E6B09F8679}" srcOrd="0" destOrd="0" presId="urn:microsoft.com/office/officeart/2008/layout/VerticalCurvedList"/>
    <dgm:cxn modelId="{C60B295A-B7E3-4361-A795-9ACDBA0A40B4}" type="presParOf" srcId="{41921527-D604-4B3C-B292-C3FAC710B6E0}" destId="{8ECB0D0F-B2D2-4899-8B78-A157CB1D3F6B}" srcOrd="3" destOrd="0" presId="urn:microsoft.com/office/officeart/2008/layout/VerticalCurvedList"/>
    <dgm:cxn modelId="{CBEFCBDD-9A28-419C-98D7-5AB4C103F186}" type="presParOf" srcId="{41921527-D604-4B3C-B292-C3FAC710B6E0}" destId="{6643544D-6CE7-496E-990D-8B19C4D80D37}" srcOrd="4" destOrd="0" presId="urn:microsoft.com/office/officeart/2008/layout/VerticalCurvedList"/>
    <dgm:cxn modelId="{09C3144E-4BD4-4DDC-B4C1-4C738A21BEBE}" type="presParOf" srcId="{6643544D-6CE7-496E-990D-8B19C4D80D37}" destId="{895D31D7-36CC-4FBA-9D6D-4B214AD7DFE0}" srcOrd="0" destOrd="0" presId="urn:microsoft.com/office/officeart/2008/layout/VerticalCurvedList"/>
    <dgm:cxn modelId="{EB680338-425A-4D90-B951-5665631024F9}" type="presParOf" srcId="{41921527-D604-4B3C-B292-C3FAC710B6E0}" destId="{08F8990D-49AD-4487-90C5-A481D9A36092}" srcOrd="5" destOrd="0" presId="urn:microsoft.com/office/officeart/2008/layout/VerticalCurvedList"/>
    <dgm:cxn modelId="{6DE14D0E-2A09-4F2D-8F15-19E3C4E3C3A6}" type="presParOf" srcId="{41921527-D604-4B3C-B292-C3FAC710B6E0}" destId="{B8B042CF-DA96-4A21-8164-DCCF19E2CB65}" srcOrd="6" destOrd="0" presId="urn:microsoft.com/office/officeart/2008/layout/VerticalCurvedList"/>
    <dgm:cxn modelId="{2FD0BFCF-24D0-4AF2-B6EB-AF3FF9D6D53D}" type="presParOf" srcId="{B8B042CF-DA96-4A21-8164-DCCF19E2CB65}" destId="{6EDA35B2-D686-4460-AA1C-748D12A4BB2E}" srcOrd="0" destOrd="0" presId="urn:microsoft.com/office/officeart/2008/layout/VerticalCurvedList"/>
    <dgm:cxn modelId="{3A120A0A-C7FF-4A2E-91AA-187B175EE8B4}" type="presParOf" srcId="{41921527-D604-4B3C-B292-C3FAC710B6E0}" destId="{5A5522D5-98B1-431C-862A-87D2AE6B6114}" srcOrd="7" destOrd="0" presId="urn:microsoft.com/office/officeart/2008/layout/VerticalCurvedList"/>
    <dgm:cxn modelId="{630C5CEF-17C7-4E56-A9ED-02B45C29B657}" type="presParOf" srcId="{41921527-D604-4B3C-B292-C3FAC710B6E0}" destId="{EF8214B9-51FE-498D-B6E2-4A8348C96FB2}" srcOrd="8" destOrd="0" presId="urn:microsoft.com/office/officeart/2008/layout/VerticalCurvedList"/>
    <dgm:cxn modelId="{5BE393CE-C3C6-4149-85A5-32CD0F020537}" type="presParOf" srcId="{EF8214B9-51FE-498D-B6E2-4A8348C96FB2}" destId="{3F93D557-84C7-43AC-B142-29488EEB4D6E}" srcOrd="0" destOrd="0" presId="urn:microsoft.com/office/officeart/2008/layout/VerticalCurvedList"/>
    <dgm:cxn modelId="{294CEF58-2589-4576-8FEA-C44202ADF285}" type="presParOf" srcId="{41921527-D604-4B3C-B292-C3FAC710B6E0}" destId="{1846E345-4193-43B8-A89A-FBAC2DEA3CE1}" srcOrd="9" destOrd="0" presId="urn:microsoft.com/office/officeart/2008/layout/VerticalCurvedList"/>
    <dgm:cxn modelId="{E5F58FF9-CA24-429A-B8CE-B1BF29A83DF9}" type="presParOf" srcId="{41921527-D604-4B3C-B292-C3FAC710B6E0}" destId="{721A64CA-4A73-40D5-830D-E0F3C2797408}" srcOrd="10" destOrd="0" presId="urn:microsoft.com/office/officeart/2008/layout/VerticalCurvedList"/>
    <dgm:cxn modelId="{63ADC5F9-23A1-4FF3-8CF6-86153D075AB1}" type="presParOf" srcId="{721A64CA-4A73-40D5-830D-E0F3C2797408}" destId="{00467386-1EFC-4EC6-8452-B2BDA7272B75}" srcOrd="0" destOrd="0" presId="urn:microsoft.com/office/officeart/2008/layout/VerticalCurvedList"/>
    <dgm:cxn modelId="{265BD19B-10BB-4A6A-A525-8844F99D824A}" type="presParOf" srcId="{41921527-D604-4B3C-B292-C3FAC710B6E0}" destId="{34EAC2A8-ED4F-47AB-ABA4-B15FD3670046}" srcOrd="11" destOrd="0" presId="urn:microsoft.com/office/officeart/2008/layout/VerticalCurvedList"/>
    <dgm:cxn modelId="{03AB5608-15C6-4BC0-AD16-88238F72B9C2}" type="presParOf" srcId="{41921527-D604-4B3C-B292-C3FAC710B6E0}" destId="{045F4078-71A4-457F-BCFD-324FFEAC0A24}" srcOrd="12" destOrd="0" presId="urn:microsoft.com/office/officeart/2008/layout/VerticalCurvedList"/>
    <dgm:cxn modelId="{0C0036E1-B2EF-4F29-AAF7-92142A13B672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3">
              <a:lumMod val="85000"/>
            </a:schemeClr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2"/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DF551E1B-31BD-424B-BDF9-2FEE5CDEED18}" type="presOf" srcId="{38321699-6EAC-4AD8-B27B-ACE7FFF262B6}" destId="{94DED9F9-7D3B-4917-A97F-E1AEF1F131EB}" srcOrd="0" destOrd="0" presId="urn:microsoft.com/office/officeart/2008/layout/VerticalCurvedList"/>
    <dgm:cxn modelId="{F7B64BD6-EEFF-4977-B51C-F5FE13DE21C3}" type="presOf" srcId="{A51BC3B9-C6C3-4F90-8DEB-5FC00F55FAC3}" destId="{8ECB0D0F-B2D2-4899-8B78-A157CB1D3F6B}" srcOrd="0" destOrd="0" presId="urn:microsoft.com/office/officeart/2008/layout/VerticalCurvedList"/>
    <dgm:cxn modelId="{E5759E99-E475-4200-9CE5-3F48B76A4C63}" type="presOf" srcId="{E95D953B-8834-475B-A90B-21464208104B}" destId="{5A5522D5-98B1-431C-862A-87D2AE6B6114}" srcOrd="0" destOrd="0" presId="urn:microsoft.com/office/officeart/2008/layout/VerticalCurvedList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BEE2EB47-2855-42D2-AA03-68D6E06CEB79}" type="presOf" srcId="{45060046-6D24-4053-9722-CE27E4945F11}" destId="{1846E345-4193-43B8-A89A-FBAC2DEA3CE1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47C04417-86FC-498B-BD14-77393C10C1DC}" type="presOf" srcId="{CD0833F7-E376-457D-A71E-09FC73BFF92B}" destId="{08F8990D-49AD-4487-90C5-A481D9A36092}" srcOrd="0" destOrd="0" presId="urn:microsoft.com/office/officeart/2008/layout/VerticalCurvedList"/>
    <dgm:cxn modelId="{ADF612EB-E1AA-456A-A7A3-4C37D446752B}" type="presOf" srcId="{1A926AD4-CAE4-4101-AE8D-570B2C62378B}" destId="{506FFCA4-4592-4809-88A7-98FA0A62B2FE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41854B80-A3E4-4FD5-A103-D70420420B0A}" type="presOf" srcId="{95ECB77F-7E75-47E2-90C0-5B0DDC98D652}" destId="{38E64900-0655-49A7-81A8-CBE292ECC20A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78A1B226-F0EC-4BEB-B691-BCF0BB22434D}" type="presOf" srcId="{87FB8AC5-8D3E-434D-AA2A-E691E1044F11}" destId="{34EAC2A8-ED4F-47AB-ABA4-B15FD3670046}" srcOrd="0" destOrd="0" presId="urn:microsoft.com/office/officeart/2008/layout/VerticalCurvedList"/>
    <dgm:cxn modelId="{BB80A6C9-B112-4391-9AB4-1F3016E8C408}" type="presParOf" srcId="{38E64900-0655-49A7-81A8-CBE292ECC20A}" destId="{41921527-D604-4B3C-B292-C3FAC710B6E0}" srcOrd="0" destOrd="0" presId="urn:microsoft.com/office/officeart/2008/layout/VerticalCurvedList"/>
    <dgm:cxn modelId="{1423987F-98D3-470D-AAF2-60D4097EA5F5}" type="presParOf" srcId="{41921527-D604-4B3C-B292-C3FAC710B6E0}" destId="{24F548E7-AE07-4894-BADE-1F0E78FED5F2}" srcOrd="0" destOrd="0" presId="urn:microsoft.com/office/officeart/2008/layout/VerticalCurvedList"/>
    <dgm:cxn modelId="{28225234-F0F5-4313-A2C5-9E32A9EE7094}" type="presParOf" srcId="{24F548E7-AE07-4894-BADE-1F0E78FED5F2}" destId="{85B14CF3-E044-4530-B837-51EB3D31E253}" srcOrd="0" destOrd="0" presId="urn:microsoft.com/office/officeart/2008/layout/VerticalCurvedList"/>
    <dgm:cxn modelId="{FD12D7A1-C923-4CE2-91A0-5D6791C7F9F1}" type="presParOf" srcId="{24F548E7-AE07-4894-BADE-1F0E78FED5F2}" destId="{506FFCA4-4592-4809-88A7-98FA0A62B2FE}" srcOrd="1" destOrd="0" presId="urn:microsoft.com/office/officeart/2008/layout/VerticalCurvedList"/>
    <dgm:cxn modelId="{2B5087DB-A6AD-47E1-AD55-C42A19C90039}" type="presParOf" srcId="{24F548E7-AE07-4894-BADE-1F0E78FED5F2}" destId="{A9072F6C-0160-407D-9F16-9719FF04123D}" srcOrd="2" destOrd="0" presId="urn:microsoft.com/office/officeart/2008/layout/VerticalCurvedList"/>
    <dgm:cxn modelId="{6332DEB0-36C9-492C-9A71-161C3AD659E8}" type="presParOf" srcId="{24F548E7-AE07-4894-BADE-1F0E78FED5F2}" destId="{F2C99D21-937B-404F-8876-240D9394B3C1}" srcOrd="3" destOrd="0" presId="urn:microsoft.com/office/officeart/2008/layout/VerticalCurvedList"/>
    <dgm:cxn modelId="{E863E8AE-BB60-4130-B754-DB8EAD2895FE}" type="presParOf" srcId="{41921527-D604-4B3C-B292-C3FAC710B6E0}" destId="{94DED9F9-7D3B-4917-A97F-E1AEF1F131EB}" srcOrd="1" destOrd="0" presId="urn:microsoft.com/office/officeart/2008/layout/VerticalCurvedList"/>
    <dgm:cxn modelId="{D979433B-1481-4E68-A4B7-FE630BD94BD0}" type="presParOf" srcId="{41921527-D604-4B3C-B292-C3FAC710B6E0}" destId="{EA93C56D-7480-4A40-ADC8-8DCA48FBF809}" srcOrd="2" destOrd="0" presId="urn:microsoft.com/office/officeart/2008/layout/VerticalCurvedList"/>
    <dgm:cxn modelId="{211AD45A-8194-4520-A9B6-E5378BC3B94E}" type="presParOf" srcId="{EA93C56D-7480-4A40-ADC8-8DCA48FBF809}" destId="{F97BD3CF-5909-4AB8-8A53-77E6B09F8679}" srcOrd="0" destOrd="0" presId="urn:microsoft.com/office/officeart/2008/layout/VerticalCurvedList"/>
    <dgm:cxn modelId="{F72BEDFE-46DA-4677-A88C-3645E756AF60}" type="presParOf" srcId="{41921527-D604-4B3C-B292-C3FAC710B6E0}" destId="{8ECB0D0F-B2D2-4899-8B78-A157CB1D3F6B}" srcOrd="3" destOrd="0" presId="urn:microsoft.com/office/officeart/2008/layout/VerticalCurvedList"/>
    <dgm:cxn modelId="{ABEDB5FB-ACA7-4A35-A0AE-2595CC161893}" type="presParOf" srcId="{41921527-D604-4B3C-B292-C3FAC710B6E0}" destId="{6643544D-6CE7-496E-990D-8B19C4D80D37}" srcOrd="4" destOrd="0" presId="urn:microsoft.com/office/officeart/2008/layout/VerticalCurvedList"/>
    <dgm:cxn modelId="{6335E87F-AA20-47B2-859D-BFB871CEA81E}" type="presParOf" srcId="{6643544D-6CE7-496E-990D-8B19C4D80D37}" destId="{895D31D7-36CC-4FBA-9D6D-4B214AD7DFE0}" srcOrd="0" destOrd="0" presId="urn:microsoft.com/office/officeart/2008/layout/VerticalCurvedList"/>
    <dgm:cxn modelId="{1A272513-C6E3-43F4-B01E-DB1E31E39642}" type="presParOf" srcId="{41921527-D604-4B3C-B292-C3FAC710B6E0}" destId="{08F8990D-49AD-4487-90C5-A481D9A36092}" srcOrd="5" destOrd="0" presId="urn:microsoft.com/office/officeart/2008/layout/VerticalCurvedList"/>
    <dgm:cxn modelId="{C1AC389D-708D-474A-B711-7D78E702B65B}" type="presParOf" srcId="{41921527-D604-4B3C-B292-C3FAC710B6E0}" destId="{B8B042CF-DA96-4A21-8164-DCCF19E2CB65}" srcOrd="6" destOrd="0" presId="urn:microsoft.com/office/officeart/2008/layout/VerticalCurvedList"/>
    <dgm:cxn modelId="{C26959A7-D019-442A-A48C-97142FDEE922}" type="presParOf" srcId="{B8B042CF-DA96-4A21-8164-DCCF19E2CB65}" destId="{6EDA35B2-D686-4460-AA1C-748D12A4BB2E}" srcOrd="0" destOrd="0" presId="urn:microsoft.com/office/officeart/2008/layout/VerticalCurvedList"/>
    <dgm:cxn modelId="{21608D77-4AE8-4582-92FE-205780EF91AD}" type="presParOf" srcId="{41921527-D604-4B3C-B292-C3FAC710B6E0}" destId="{5A5522D5-98B1-431C-862A-87D2AE6B6114}" srcOrd="7" destOrd="0" presId="urn:microsoft.com/office/officeart/2008/layout/VerticalCurvedList"/>
    <dgm:cxn modelId="{85158F7E-B202-4F01-BA05-947569750389}" type="presParOf" srcId="{41921527-D604-4B3C-B292-C3FAC710B6E0}" destId="{EF8214B9-51FE-498D-B6E2-4A8348C96FB2}" srcOrd="8" destOrd="0" presId="urn:microsoft.com/office/officeart/2008/layout/VerticalCurvedList"/>
    <dgm:cxn modelId="{5F10B973-43FC-4707-B790-C3136342267F}" type="presParOf" srcId="{EF8214B9-51FE-498D-B6E2-4A8348C96FB2}" destId="{3F93D557-84C7-43AC-B142-29488EEB4D6E}" srcOrd="0" destOrd="0" presId="urn:microsoft.com/office/officeart/2008/layout/VerticalCurvedList"/>
    <dgm:cxn modelId="{35B677F1-A957-4D02-90CE-0A63150407D5}" type="presParOf" srcId="{41921527-D604-4B3C-B292-C3FAC710B6E0}" destId="{1846E345-4193-43B8-A89A-FBAC2DEA3CE1}" srcOrd="9" destOrd="0" presId="urn:microsoft.com/office/officeart/2008/layout/VerticalCurvedList"/>
    <dgm:cxn modelId="{042A7992-B444-4476-815D-F32AB267173A}" type="presParOf" srcId="{41921527-D604-4B3C-B292-C3FAC710B6E0}" destId="{721A64CA-4A73-40D5-830D-E0F3C2797408}" srcOrd="10" destOrd="0" presId="urn:microsoft.com/office/officeart/2008/layout/VerticalCurvedList"/>
    <dgm:cxn modelId="{970E232F-104D-475D-BC5B-6B3535964BEB}" type="presParOf" srcId="{721A64CA-4A73-40D5-830D-E0F3C2797408}" destId="{00467386-1EFC-4EC6-8452-B2BDA7272B75}" srcOrd="0" destOrd="0" presId="urn:microsoft.com/office/officeart/2008/layout/VerticalCurvedList"/>
    <dgm:cxn modelId="{4C4C93B4-DD22-4BF2-A31F-A6993B8E7DEA}" type="presParOf" srcId="{41921527-D604-4B3C-B292-C3FAC710B6E0}" destId="{34EAC2A8-ED4F-47AB-ABA4-B15FD3670046}" srcOrd="11" destOrd="0" presId="urn:microsoft.com/office/officeart/2008/layout/VerticalCurvedList"/>
    <dgm:cxn modelId="{89D7E0E5-BA95-409B-AED1-C046A4C7C363}" type="presParOf" srcId="{41921527-D604-4B3C-B292-C3FAC710B6E0}" destId="{045F4078-71A4-457F-BCFD-324FFEAC0A24}" srcOrd="12" destOrd="0" presId="urn:microsoft.com/office/officeart/2008/layout/VerticalCurvedList"/>
    <dgm:cxn modelId="{CB9F2999-2610-449A-B6C9-68495C761F50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rgbClr val="D9D9D9"/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3">
              <a:lumMod val="85000"/>
            </a:schemeClr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rgbClr val="D9D9D9"/>
          </a:solidFill>
        </a:ln>
      </dgm:spPr>
      <dgm:t>
        <a:bodyPr/>
        <a:lstStyle/>
        <a:p>
          <a:endParaRPr lang="de-DE"/>
        </a:p>
      </dgm:t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rgbClr val="333399"/>
          </a:solidFill>
        </a:ln>
      </dgm:spPr>
      <dgm:t>
        <a:bodyPr/>
        <a:lstStyle/>
        <a:p>
          <a:endParaRPr lang="de-DE"/>
        </a:p>
      </dgm:t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97BFB253-4CD1-4EC1-BF38-A44EE32E7041}" type="presOf" srcId="{45060046-6D24-4053-9722-CE27E4945F11}" destId="{1846E345-4193-43B8-A89A-FBAC2DEA3CE1}" srcOrd="0" destOrd="0" presId="urn:microsoft.com/office/officeart/2008/layout/VerticalCurvedList"/>
    <dgm:cxn modelId="{CD16FA86-09DC-409D-95E8-455E710B1723}" type="presOf" srcId="{E95D953B-8834-475B-A90B-21464208104B}" destId="{5A5522D5-98B1-431C-862A-87D2AE6B6114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0D7A8B02-3679-4864-8BF0-B7916355309E}" type="presOf" srcId="{A51BC3B9-C6C3-4F90-8DEB-5FC00F55FAC3}" destId="{8ECB0D0F-B2D2-4899-8B78-A157CB1D3F6B}" srcOrd="0" destOrd="0" presId="urn:microsoft.com/office/officeart/2008/layout/VerticalCurvedList"/>
    <dgm:cxn modelId="{7B1F762C-85CD-4986-9546-80ED24EE143D}" type="presOf" srcId="{38321699-6EAC-4AD8-B27B-ACE7FFF262B6}" destId="{94DED9F9-7D3B-4917-A97F-E1AEF1F131EB}" srcOrd="0" destOrd="0" presId="urn:microsoft.com/office/officeart/2008/layout/VerticalCurvedList"/>
    <dgm:cxn modelId="{B0C3BD56-E49A-45BD-B49F-AF699338B469}" type="presOf" srcId="{87FB8AC5-8D3E-434D-AA2A-E691E1044F11}" destId="{34EAC2A8-ED4F-47AB-ABA4-B15FD3670046}" srcOrd="0" destOrd="0" presId="urn:microsoft.com/office/officeart/2008/layout/VerticalCurvedList"/>
    <dgm:cxn modelId="{2BEBF359-E4F3-4673-B22F-0736E1FAEB44}" type="presOf" srcId="{1A926AD4-CAE4-4101-AE8D-570B2C62378B}" destId="{506FFCA4-4592-4809-88A7-98FA0A62B2FE}" srcOrd="0" destOrd="0" presId="urn:microsoft.com/office/officeart/2008/layout/VerticalCurvedList"/>
    <dgm:cxn modelId="{1E01D963-0A17-47D1-AF22-5519BF601CAE}" type="presOf" srcId="{CD0833F7-E376-457D-A71E-09FC73BFF92B}" destId="{08F8990D-49AD-4487-90C5-A481D9A36092}" srcOrd="0" destOrd="0" presId="urn:microsoft.com/office/officeart/2008/layout/VerticalCurvedList"/>
    <dgm:cxn modelId="{F13829E5-C92A-4E29-9570-E460C6BFF56D}" type="presOf" srcId="{95ECB77F-7E75-47E2-90C0-5B0DDC98D652}" destId="{38E64900-0655-49A7-81A8-CBE292ECC20A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5E9CADF9-E1F3-4904-B8EF-DDD662EA1027}" type="presParOf" srcId="{38E64900-0655-49A7-81A8-CBE292ECC20A}" destId="{41921527-D604-4B3C-B292-C3FAC710B6E0}" srcOrd="0" destOrd="0" presId="urn:microsoft.com/office/officeart/2008/layout/VerticalCurvedList"/>
    <dgm:cxn modelId="{7514AFD1-C1AB-4FF7-A779-C5A31EDA8688}" type="presParOf" srcId="{41921527-D604-4B3C-B292-C3FAC710B6E0}" destId="{24F548E7-AE07-4894-BADE-1F0E78FED5F2}" srcOrd="0" destOrd="0" presId="urn:microsoft.com/office/officeart/2008/layout/VerticalCurvedList"/>
    <dgm:cxn modelId="{7151021E-454D-4400-95AE-223C42AB7940}" type="presParOf" srcId="{24F548E7-AE07-4894-BADE-1F0E78FED5F2}" destId="{85B14CF3-E044-4530-B837-51EB3D31E253}" srcOrd="0" destOrd="0" presId="urn:microsoft.com/office/officeart/2008/layout/VerticalCurvedList"/>
    <dgm:cxn modelId="{AD927A0D-DB60-4F24-A872-D86445F38B75}" type="presParOf" srcId="{24F548E7-AE07-4894-BADE-1F0E78FED5F2}" destId="{506FFCA4-4592-4809-88A7-98FA0A62B2FE}" srcOrd="1" destOrd="0" presId="urn:microsoft.com/office/officeart/2008/layout/VerticalCurvedList"/>
    <dgm:cxn modelId="{1481558C-4F75-45FC-8C36-A44605266F55}" type="presParOf" srcId="{24F548E7-AE07-4894-BADE-1F0E78FED5F2}" destId="{A9072F6C-0160-407D-9F16-9719FF04123D}" srcOrd="2" destOrd="0" presId="urn:microsoft.com/office/officeart/2008/layout/VerticalCurvedList"/>
    <dgm:cxn modelId="{C3DAD461-569D-41BD-B180-CA2FE5A18C19}" type="presParOf" srcId="{24F548E7-AE07-4894-BADE-1F0E78FED5F2}" destId="{F2C99D21-937B-404F-8876-240D9394B3C1}" srcOrd="3" destOrd="0" presId="urn:microsoft.com/office/officeart/2008/layout/VerticalCurvedList"/>
    <dgm:cxn modelId="{353965B2-9D06-4FD2-86CD-201D43EEBAE9}" type="presParOf" srcId="{41921527-D604-4B3C-B292-C3FAC710B6E0}" destId="{94DED9F9-7D3B-4917-A97F-E1AEF1F131EB}" srcOrd="1" destOrd="0" presId="urn:microsoft.com/office/officeart/2008/layout/VerticalCurvedList"/>
    <dgm:cxn modelId="{0690D91E-88B4-4DAF-80C8-D803F364512C}" type="presParOf" srcId="{41921527-D604-4B3C-B292-C3FAC710B6E0}" destId="{EA93C56D-7480-4A40-ADC8-8DCA48FBF809}" srcOrd="2" destOrd="0" presId="urn:microsoft.com/office/officeart/2008/layout/VerticalCurvedList"/>
    <dgm:cxn modelId="{795DB532-3D53-4C68-9333-40B509C7A5D5}" type="presParOf" srcId="{EA93C56D-7480-4A40-ADC8-8DCA48FBF809}" destId="{F97BD3CF-5909-4AB8-8A53-77E6B09F8679}" srcOrd="0" destOrd="0" presId="urn:microsoft.com/office/officeart/2008/layout/VerticalCurvedList"/>
    <dgm:cxn modelId="{0EFD80BA-ACBB-4F5D-91D7-70A750CE6322}" type="presParOf" srcId="{41921527-D604-4B3C-B292-C3FAC710B6E0}" destId="{8ECB0D0F-B2D2-4899-8B78-A157CB1D3F6B}" srcOrd="3" destOrd="0" presId="urn:microsoft.com/office/officeart/2008/layout/VerticalCurvedList"/>
    <dgm:cxn modelId="{8E93D8C7-1152-462A-B921-D48414528A7F}" type="presParOf" srcId="{41921527-D604-4B3C-B292-C3FAC710B6E0}" destId="{6643544D-6CE7-496E-990D-8B19C4D80D37}" srcOrd="4" destOrd="0" presId="urn:microsoft.com/office/officeart/2008/layout/VerticalCurvedList"/>
    <dgm:cxn modelId="{A704B3F3-99C6-44C8-9B7C-1D68047C5860}" type="presParOf" srcId="{6643544D-6CE7-496E-990D-8B19C4D80D37}" destId="{895D31D7-36CC-4FBA-9D6D-4B214AD7DFE0}" srcOrd="0" destOrd="0" presId="urn:microsoft.com/office/officeart/2008/layout/VerticalCurvedList"/>
    <dgm:cxn modelId="{5E5969DF-7713-4178-A557-25DC5632721F}" type="presParOf" srcId="{41921527-D604-4B3C-B292-C3FAC710B6E0}" destId="{08F8990D-49AD-4487-90C5-A481D9A36092}" srcOrd="5" destOrd="0" presId="urn:microsoft.com/office/officeart/2008/layout/VerticalCurvedList"/>
    <dgm:cxn modelId="{3B83AAB4-8FE0-4C15-8B0B-6A7D2356A00B}" type="presParOf" srcId="{41921527-D604-4B3C-B292-C3FAC710B6E0}" destId="{B8B042CF-DA96-4A21-8164-DCCF19E2CB65}" srcOrd="6" destOrd="0" presId="urn:microsoft.com/office/officeart/2008/layout/VerticalCurvedList"/>
    <dgm:cxn modelId="{2EDEBDCD-D464-4339-9E2A-DB52203A157A}" type="presParOf" srcId="{B8B042CF-DA96-4A21-8164-DCCF19E2CB65}" destId="{6EDA35B2-D686-4460-AA1C-748D12A4BB2E}" srcOrd="0" destOrd="0" presId="urn:microsoft.com/office/officeart/2008/layout/VerticalCurvedList"/>
    <dgm:cxn modelId="{FC1A4804-6BB0-4336-9EF1-745B31DA0FCB}" type="presParOf" srcId="{41921527-D604-4B3C-B292-C3FAC710B6E0}" destId="{5A5522D5-98B1-431C-862A-87D2AE6B6114}" srcOrd="7" destOrd="0" presId="urn:microsoft.com/office/officeart/2008/layout/VerticalCurvedList"/>
    <dgm:cxn modelId="{90293FE3-AFB6-4501-AA4F-0D30DF299707}" type="presParOf" srcId="{41921527-D604-4B3C-B292-C3FAC710B6E0}" destId="{EF8214B9-51FE-498D-B6E2-4A8348C96FB2}" srcOrd="8" destOrd="0" presId="urn:microsoft.com/office/officeart/2008/layout/VerticalCurvedList"/>
    <dgm:cxn modelId="{E3D5C1E6-DDA1-4890-9014-F285C0020651}" type="presParOf" srcId="{EF8214B9-51FE-498D-B6E2-4A8348C96FB2}" destId="{3F93D557-84C7-43AC-B142-29488EEB4D6E}" srcOrd="0" destOrd="0" presId="urn:microsoft.com/office/officeart/2008/layout/VerticalCurvedList"/>
    <dgm:cxn modelId="{41B7D06E-3D79-4674-8163-2CA33A322527}" type="presParOf" srcId="{41921527-D604-4B3C-B292-C3FAC710B6E0}" destId="{1846E345-4193-43B8-A89A-FBAC2DEA3CE1}" srcOrd="9" destOrd="0" presId="urn:microsoft.com/office/officeart/2008/layout/VerticalCurvedList"/>
    <dgm:cxn modelId="{AE4235A0-6EB0-4D64-BEEB-738AD77EAA3D}" type="presParOf" srcId="{41921527-D604-4B3C-B292-C3FAC710B6E0}" destId="{721A64CA-4A73-40D5-830D-E0F3C2797408}" srcOrd="10" destOrd="0" presId="urn:microsoft.com/office/officeart/2008/layout/VerticalCurvedList"/>
    <dgm:cxn modelId="{73F8A684-A66B-45FB-ABD0-665C33953F86}" type="presParOf" srcId="{721A64CA-4A73-40D5-830D-E0F3C2797408}" destId="{00467386-1EFC-4EC6-8452-B2BDA7272B75}" srcOrd="0" destOrd="0" presId="urn:microsoft.com/office/officeart/2008/layout/VerticalCurvedList"/>
    <dgm:cxn modelId="{6A2F6203-9495-4766-8782-CE7D17B91CF7}" type="presParOf" srcId="{41921527-D604-4B3C-B292-C3FAC710B6E0}" destId="{34EAC2A8-ED4F-47AB-ABA4-B15FD3670046}" srcOrd="11" destOrd="0" presId="urn:microsoft.com/office/officeart/2008/layout/VerticalCurvedList"/>
    <dgm:cxn modelId="{2A91B9CA-0F5D-4EC3-A28F-CD511C8CCD8B}" type="presParOf" srcId="{41921527-D604-4B3C-B292-C3FAC710B6E0}" destId="{045F4078-71A4-457F-BCFD-324FFEAC0A24}" srcOrd="12" destOrd="0" presId="urn:microsoft.com/office/officeart/2008/layout/VerticalCurvedList"/>
    <dgm:cxn modelId="{3D6FFC4B-A36A-4AFA-A087-D917BCFA47AC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rgbClr val="D9D9D9"/>
        </a:solidFill>
      </dgm:spPr>
      <dgm:t>
        <a:bodyPr/>
        <a:lstStyle/>
        <a:p>
          <a:r>
            <a:rPr lang="de-DE" b="0" dirty="0" smtClean="0"/>
            <a:t>Die Idee</a:t>
          </a:r>
          <a:endParaRPr lang="de-DE" b="0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rgbClr val="333399"/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rgbClr val="D9D9D9"/>
          </a:solidFill>
        </a:ln>
      </dgm:spPr>
      <dgm:t>
        <a:bodyPr/>
        <a:lstStyle/>
        <a:p>
          <a:endParaRPr lang="de-DE"/>
        </a:p>
      </dgm:t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3">
              <a:lumMod val="85000"/>
            </a:schemeClr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rgbClr val="333399"/>
          </a:solidFill>
        </a:ln>
      </dgm:spPr>
      <dgm:t>
        <a:bodyPr/>
        <a:lstStyle/>
        <a:p>
          <a:endParaRPr lang="de-DE"/>
        </a:p>
      </dgm:t>
    </dgm:pt>
  </dgm:ptLst>
  <dgm:cxnLst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F837E7A3-2B05-4144-9DF6-CCD678B94268}" type="presOf" srcId="{CD0833F7-E376-457D-A71E-09FC73BFF92B}" destId="{08F8990D-49AD-4487-90C5-A481D9A36092}" srcOrd="0" destOrd="0" presId="urn:microsoft.com/office/officeart/2008/layout/VerticalCurvedList"/>
    <dgm:cxn modelId="{ED208BF1-0905-4C84-927E-D8854D1EF74E}" type="presOf" srcId="{87FB8AC5-8D3E-434D-AA2A-E691E1044F11}" destId="{34EAC2A8-ED4F-47AB-ABA4-B15FD3670046}" srcOrd="0" destOrd="0" presId="urn:microsoft.com/office/officeart/2008/layout/VerticalCurvedList"/>
    <dgm:cxn modelId="{A4BB2906-C715-48D7-8FB8-0894F16806CC}" type="presOf" srcId="{95ECB77F-7E75-47E2-90C0-5B0DDC98D652}" destId="{38E64900-0655-49A7-81A8-CBE292ECC20A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FEAC6C6D-A73D-4AFA-AC7E-82E3DAC4F4E4}" type="presOf" srcId="{A51BC3B9-C6C3-4F90-8DEB-5FC00F55FAC3}" destId="{8ECB0D0F-B2D2-4899-8B78-A157CB1D3F6B}" srcOrd="0" destOrd="0" presId="urn:microsoft.com/office/officeart/2008/layout/VerticalCurvedList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C5ED56E1-87F2-4F94-97E9-CCF361235724}" type="presOf" srcId="{45060046-6D24-4053-9722-CE27E4945F11}" destId="{1846E345-4193-43B8-A89A-FBAC2DEA3CE1}" srcOrd="0" destOrd="0" presId="urn:microsoft.com/office/officeart/2008/layout/VerticalCurvedList"/>
    <dgm:cxn modelId="{39F90D4A-7135-4C76-9E86-19B4D1902525}" type="presOf" srcId="{1A926AD4-CAE4-4101-AE8D-570B2C62378B}" destId="{506FFCA4-4592-4809-88A7-98FA0A62B2FE}" srcOrd="0" destOrd="0" presId="urn:microsoft.com/office/officeart/2008/layout/VerticalCurvedList"/>
    <dgm:cxn modelId="{7FC0D8EE-3B2A-4636-BF1F-AF268860819D}" type="presOf" srcId="{E95D953B-8834-475B-A90B-21464208104B}" destId="{5A5522D5-98B1-431C-862A-87D2AE6B6114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9A797A83-20B1-45C3-BE18-24AB279B8AEE}" type="presOf" srcId="{38321699-6EAC-4AD8-B27B-ACE7FFF262B6}" destId="{94DED9F9-7D3B-4917-A97F-E1AEF1F131EB}" srcOrd="0" destOrd="0" presId="urn:microsoft.com/office/officeart/2008/layout/VerticalCurvedList"/>
    <dgm:cxn modelId="{F9ACA018-FCDC-499A-B6AB-8D848426B5D2}" type="presParOf" srcId="{38E64900-0655-49A7-81A8-CBE292ECC20A}" destId="{41921527-D604-4B3C-B292-C3FAC710B6E0}" srcOrd="0" destOrd="0" presId="urn:microsoft.com/office/officeart/2008/layout/VerticalCurvedList"/>
    <dgm:cxn modelId="{89E5C1AF-89C6-4465-AE9E-43F05C20275A}" type="presParOf" srcId="{41921527-D604-4B3C-B292-C3FAC710B6E0}" destId="{24F548E7-AE07-4894-BADE-1F0E78FED5F2}" srcOrd="0" destOrd="0" presId="urn:microsoft.com/office/officeart/2008/layout/VerticalCurvedList"/>
    <dgm:cxn modelId="{B4B46AD3-FFF7-4D08-8540-B4AD3A54C91B}" type="presParOf" srcId="{24F548E7-AE07-4894-BADE-1F0E78FED5F2}" destId="{85B14CF3-E044-4530-B837-51EB3D31E253}" srcOrd="0" destOrd="0" presId="urn:microsoft.com/office/officeart/2008/layout/VerticalCurvedList"/>
    <dgm:cxn modelId="{596E2603-5907-444B-8805-7D4F86AB660F}" type="presParOf" srcId="{24F548E7-AE07-4894-BADE-1F0E78FED5F2}" destId="{506FFCA4-4592-4809-88A7-98FA0A62B2FE}" srcOrd="1" destOrd="0" presId="urn:microsoft.com/office/officeart/2008/layout/VerticalCurvedList"/>
    <dgm:cxn modelId="{A7E400E6-613E-4D05-B56B-DFFEE672A3E8}" type="presParOf" srcId="{24F548E7-AE07-4894-BADE-1F0E78FED5F2}" destId="{A9072F6C-0160-407D-9F16-9719FF04123D}" srcOrd="2" destOrd="0" presId="urn:microsoft.com/office/officeart/2008/layout/VerticalCurvedList"/>
    <dgm:cxn modelId="{4DDB6B07-437F-4F57-8FB9-2CC974217672}" type="presParOf" srcId="{24F548E7-AE07-4894-BADE-1F0E78FED5F2}" destId="{F2C99D21-937B-404F-8876-240D9394B3C1}" srcOrd="3" destOrd="0" presId="urn:microsoft.com/office/officeart/2008/layout/VerticalCurvedList"/>
    <dgm:cxn modelId="{D7C2CDC4-48DB-416F-B651-7C9476371E46}" type="presParOf" srcId="{41921527-D604-4B3C-B292-C3FAC710B6E0}" destId="{94DED9F9-7D3B-4917-A97F-E1AEF1F131EB}" srcOrd="1" destOrd="0" presId="urn:microsoft.com/office/officeart/2008/layout/VerticalCurvedList"/>
    <dgm:cxn modelId="{959BBEAC-0B79-4804-BE69-15796CF776C9}" type="presParOf" srcId="{41921527-D604-4B3C-B292-C3FAC710B6E0}" destId="{EA93C56D-7480-4A40-ADC8-8DCA48FBF809}" srcOrd="2" destOrd="0" presId="urn:microsoft.com/office/officeart/2008/layout/VerticalCurvedList"/>
    <dgm:cxn modelId="{7A3D705F-E731-4D7E-82E8-9C83676DEB0A}" type="presParOf" srcId="{EA93C56D-7480-4A40-ADC8-8DCA48FBF809}" destId="{F97BD3CF-5909-4AB8-8A53-77E6B09F8679}" srcOrd="0" destOrd="0" presId="urn:microsoft.com/office/officeart/2008/layout/VerticalCurvedList"/>
    <dgm:cxn modelId="{D5517248-5A13-461A-9F0F-0B88565841BA}" type="presParOf" srcId="{41921527-D604-4B3C-B292-C3FAC710B6E0}" destId="{8ECB0D0F-B2D2-4899-8B78-A157CB1D3F6B}" srcOrd="3" destOrd="0" presId="urn:microsoft.com/office/officeart/2008/layout/VerticalCurvedList"/>
    <dgm:cxn modelId="{ACBD801A-EFF7-4BE6-9E95-4E4F16F1D6D0}" type="presParOf" srcId="{41921527-D604-4B3C-B292-C3FAC710B6E0}" destId="{6643544D-6CE7-496E-990D-8B19C4D80D37}" srcOrd="4" destOrd="0" presId="urn:microsoft.com/office/officeart/2008/layout/VerticalCurvedList"/>
    <dgm:cxn modelId="{30719436-40DD-4590-BEA3-9FED3C9F6F4D}" type="presParOf" srcId="{6643544D-6CE7-496E-990D-8B19C4D80D37}" destId="{895D31D7-36CC-4FBA-9D6D-4B214AD7DFE0}" srcOrd="0" destOrd="0" presId="urn:microsoft.com/office/officeart/2008/layout/VerticalCurvedList"/>
    <dgm:cxn modelId="{AF12949F-FDE6-46CF-BD3F-44D646441A50}" type="presParOf" srcId="{41921527-D604-4B3C-B292-C3FAC710B6E0}" destId="{08F8990D-49AD-4487-90C5-A481D9A36092}" srcOrd="5" destOrd="0" presId="urn:microsoft.com/office/officeart/2008/layout/VerticalCurvedList"/>
    <dgm:cxn modelId="{E9E183B3-0197-45B6-BB4F-2D8828455F50}" type="presParOf" srcId="{41921527-D604-4B3C-B292-C3FAC710B6E0}" destId="{B8B042CF-DA96-4A21-8164-DCCF19E2CB65}" srcOrd="6" destOrd="0" presId="urn:microsoft.com/office/officeart/2008/layout/VerticalCurvedList"/>
    <dgm:cxn modelId="{50913262-28A8-4182-8E82-699E317E4A7B}" type="presParOf" srcId="{B8B042CF-DA96-4A21-8164-DCCF19E2CB65}" destId="{6EDA35B2-D686-4460-AA1C-748D12A4BB2E}" srcOrd="0" destOrd="0" presId="urn:microsoft.com/office/officeart/2008/layout/VerticalCurvedList"/>
    <dgm:cxn modelId="{25CD5DA7-C132-475C-B713-03CDB2C23B0A}" type="presParOf" srcId="{41921527-D604-4B3C-B292-C3FAC710B6E0}" destId="{5A5522D5-98B1-431C-862A-87D2AE6B6114}" srcOrd="7" destOrd="0" presId="urn:microsoft.com/office/officeart/2008/layout/VerticalCurvedList"/>
    <dgm:cxn modelId="{DD8550B9-FF59-441A-94EA-FC87147C0BF5}" type="presParOf" srcId="{41921527-D604-4B3C-B292-C3FAC710B6E0}" destId="{EF8214B9-51FE-498D-B6E2-4A8348C96FB2}" srcOrd="8" destOrd="0" presId="urn:microsoft.com/office/officeart/2008/layout/VerticalCurvedList"/>
    <dgm:cxn modelId="{663EE2BE-78CC-433E-8599-8DE236FA90DE}" type="presParOf" srcId="{EF8214B9-51FE-498D-B6E2-4A8348C96FB2}" destId="{3F93D557-84C7-43AC-B142-29488EEB4D6E}" srcOrd="0" destOrd="0" presId="urn:microsoft.com/office/officeart/2008/layout/VerticalCurvedList"/>
    <dgm:cxn modelId="{2C66FCFB-E21F-4774-9607-DC1A32A4BF1A}" type="presParOf" srcId="{41921527-D604-4B3C-B292-C3FAC710B6E0}" destId="{1846E345-4193-43B8-A89A-FBAC2DEA3CE1}" srcOrd="9" destOrd="0" presId="urn:microsoft.com/office/officeart/2008/layout/VerticalCurvedList"/>
    <dgm:cxn modelId="{71A960DD-43A2-4B66-A7FE-049F663303E4}" type="presParOf" srcId="{41921527-D604-4B3C-B292-C3FAC710B6E0}" destId="{721A64CA-4A73-40D5-830D-E0F3C2797408}" srcOrd="10" destOrd="0" presId="urn:microsoft.com/office/officeart/2008/layout/VerticalCurvedList"/>
    <dgm:cxn modelId="{BB867C11-9C56-4F50-8297-604CF075895C}" type="presParOf" srcId="{721A64CA-4A73-40D5-830D-E0F3C2797408}" destId="{00467386-1EFC-4EC6-8452-B2BDA7272B75}" srcOrd="0" destOrd="0" presId="urn:microsoft.com/office/officeart/2008/layout/VerticalCurvedList"/>
    <dgm:cxn modelId="{21347A93-AF4D-4307-85D1-BE9CF7DB22FE}" type="presParOf" srcId="{41921527-D604-4B3C-B292-C3FAC710B6E0}" destId="{34EAC2A8-ED4F-47AB-ABA4-B15FD3670046}" srcOrd="11" destOrd="0" presId="urn:microsoft.com/office/officeart/2008/layout/VerticalCurvedList"/>
    <dgm:cxn modelId="{C634527B-D1F3-4168-83B4-4092EB34F23C}" type="presParOf" srcId="{41921527-D604-4B3C-B292-C3FAC710B6E0}" destId="{045F4078-71A4-457F-BCFD-324FFEAC0A24}" srcOrd="12" destOrd="0" presId="urn:microsoft.com/office/officeart/2008/layout/VerticalCurvedList"/>
    <dgm:cxn modelId="{0A48A8A5-AAFE-4C6F-923F-99125A2F24CC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b="0" kern="1200" dirty="0" smtClean="0"/>
            <a:t>Die Idee</a:t>
          </a:r>
          <a:endParaRPr lang="de-DE" sz="2600" b="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9D9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3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b="0" kern="1200" dirty="0" smtClean="0"/>
            <a:t>Die Idee</a:t>
          </a:r>
          <a:endParaRPr lang="de-DE" sz="2600" b="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9D9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rgbClr val="3333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3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9. Juli 2015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9. Juli 2015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09.07.2015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1 |  Prof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.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Dr.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Buxmann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Projekt: „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Driving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Competition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“ |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1" name="Picture 2" descr="https://upload.wikimedia.org/wikipedia/commons/thumb/5/59/SAP_2011_logo.svg/640px-SAP_2011_logo.sv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23" y="6426027"/>
            <a:ext cx="665829" cy="33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is.tu-darmstadt.de/media/bwl5_is/WI_182x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376813"/>
            <a:ext cx="957281" cy="43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41977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63284" y="1012741"/>
            <a:ext cx="6945020" cy="32802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800" b="0" dirty="0">
                <a:solidFill>
                  <a:srgbClr val="C00000"/>
                </a:solidFill>
                <a:ea typeface="+mj-ea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Textmasterformat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44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09.07.2015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1 |  Prof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.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Dr.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Buxmann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Projekt: „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Driving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Competition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“ |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2" name="Picture 2" descr="https://upload.wikimedia.org/wikipedia/commons/thumb/5/59/SAP_2011_logo.svg/640px-SAP_2011_logo.svg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23" y="6426027"/>
            <a:ext cx="665829" cy="33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is.tu-darmstadt.de/media/bwl5_is/WI_182x0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376813"/>
            <a:ext cx="957281" cy="43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AA9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449388"/>
            <a:ext cx="8533705" cy="944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Big Data </a:t>
            </a:r>
            <a:r>
              <a:rPr lang="de-DE" dirty="0" smtClean="0"/>
              <a:t>Seminar: Die Nutzung von Fahrzeugbezogenen Sensordaten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sz="1400" dirty="0" smtClean="0"/>
              <a:t>Max </a:t>
            </a:r>
            <a:r>
              <a:rPr lang="de-DE" sz="1400" dirty="0" err="1" smtClean="0"/>
              <a:t>Kolhagen</a:t>
            </a:r>
            <a:r>
              <a:rPr lang="de-DE" sz="1400" dirty="0" smtClean="0"/>
              <a:t>, Markus Braun, Young-Hwan Kim</a:t>
            </a: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400" dirty="0" smtClean="0"/>
              <a:t>Projekt</a:t>
            </a:r>
            <a:r>
              <a:rPr lang="de-DE" sz="3400" dirty="0"/>
              <a:t>: </a:t>
            </a:r>
            <a:r>
              <a:rPr lang="de-DE" sz="3400" dirty="0" smtClean="0"/>
              <a:t>„</a:t>
            </a:r>
            <a:r>
              <a:rPr lang="de-DE" sz="3400" dirty="0" err="1" smtClean="0"/>
              <a:t>Driving</a:t>
            </a:r>
            <a:r>
              <a:rPr lang="de-DE" sz="3400" dirty="0" smtClean="0"/>
              <a:t> </a:t>
            </a:r>
            <a:r>
              <a:rPr lang="de-DE" sz="3400" dirty="0" err="1"/>
              <a:t>Competition</a:t>
            </a:r>
            <a:r>
              <a:rPr lang="de-DE" sz="3400" dirty="0"/>
              <a:t>“</a:t>
            </a:r>
            <a:endParaRPr lang="de-DE" sz="3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997201"/>
            <a:ext cx="4824536" cy="173806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781" y="3018491"/>
            <a:ext cx="2557626" cy="1705084"/>
          </a:xfrm>
          <a:prstGeom prst="rect">
            <a:avLst/>
          </a:prstGeom>
        </p:spPr>
      </p:pic>
      <p:pic>
        <p:nvPicPr>
          <p:cNvPr id="9" name="Picture 2" descr="https://upload.wikimedia.org/wikipedia/commons/thumb/5/59/SAP_2011_logo.svg/640px-SAP_2011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934078"/>
            <a:ext cx="2140860" cy="108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754406"/>
            <a:ext cx="3706168" cy="1454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Datenerhebung erweitern:</a:t>
            </a:r>
          </a:p>
          <a:p>
            <a:r>
              <a:rPr lang="de-DE" dirty="0" smtClean="0"/>
              <a:t>Zurzeit: Bluetooth </a:t>
            </a:r>
            <a:r>
              <a:rPr lang="de-DE" dirty="0" err="1" smtClean="0"/>
              <a:t>dongle</a:t>
            </a:r>
            <a:r>
              <a:rPr lang="de-DE" dirty="0" smtClean="0"/>
              <a:t> -&gt; liest Autodatenschnittstelle aus</a:t>
            </a:r>
          </a:p>
          <a:p>
            <a:r>
              <a:rPr lang="de-DE" dirty="0" smtClean="0"/>
              <a:t>-&gt;Erweiterung zur </a:t>
            </a:r>
            <a:r>
              <a:rPr lang="de-DE" dirty="0" err="1" smtClean="0"/>
              <a:t>TripInfo</a:t>
            </a:r>
            <a:r>
              <a:rPr lang="de-DE" dirty="0" smtClean="0"/>
              <a:t> -&gt; Wer ist gefahren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Mitarbeiter </a:t>
            </a:r>
            <a:r>
              <a:rPr lang="de-DE" dirty="0" err="1" smtClean="0">
                <a:sym typeface="Wingdings" panose="05000000000000000000" pitchFamily="2" charset="2"/>
              </a:rPr>
              <a:t>Compitition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Zukünftige Version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Umsetzung, Änderung und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981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389104272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59382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3284" y="1012741"/>
            <a:ext cx="7953132" cy="3280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 smtClean="0"/>
              <a:t>Wir bedanken uns für die Aufmerksamkeit und 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hoffen auf eine rege Diskussion</a:t>
            </a:r>
            <a:endParaRPr lang="de-DE" dirty="0"/>
          </a:p>
        </p:txBody>
      </p:sp>
      <p:pic>
        <p:nvPicPr>
          <p:cNvPr id="1026" name="Picture 2" descr="http://weg-hausverwaltung.net/wp-content/uploads/2011/11/weg-verwaltung-koblenz-redezeitbegrenzu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30061"/>
            <a:ext cx="6552728" cy="470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22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462829819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01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395182882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9937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Durch einen „</a:t>
            </a:r>
            <a:r>
              <a:rPr lang="de-DE" dirty="0" err="1" smtClean="0"/>
              <a:t>spielerichen</a:t>
            </a:r>
            <a:r>
              <a:rPr lang="de-DE" dirty="0" smtClean="0"/>
              <a:t>“ Unternehmensinternen Mitarbeiterwettkampf: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Kleine Boni / Geschenke für sichere und effiziente Fahrweisen (pro Monat / pro Quartal / pro Jahr)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geringe Abnutzung / Kosten durch </a:t>
            </a:r>
            <a:r>
              <a:rPr lang="de-DE" dirty="0" err="1" smtClean="0"/>
              <a:t>uneffiziente</a:t>
            </a:r>
            <a:r>
              <a:rPr lang="de-DE" dirty="0" smtClean="0"/>
              <a:t> Fahrweise mittels Mitarbeitermotivation verringern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Effiziente Nutzung der Automobile im Unternehmensfuhrparks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149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879312270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18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mittels HTML / Java Script und Bootstrap</a:t>
            </a:r>
          </a:p>
          <a:p>
            <a:endParaRPr lang="de-DE" dirty="0"/>
          </a:p>
          <a:p>
            <a:r>
              <a:rPr lang="de-DE" dirty="0" smtClean="0"/>
              <a:t>Nutzung eines eigenen </a:t>
            </a:r>
            <a:r>
              <a:rPr lang="de-DE" dirty="0" err="1" smtClean="0"/>
              <a:t>Scoringsystems</a:t>
            </a:r>
            <a:r>
              <a:rPr lang="de-DE" dirty="0" smtClean="0"/>
              <a:t> / Glättungsfaktoren und Kategorisierungen (Rot Gelb Grün)</a:t>
            </a:r>
          </a:p>
          <a:p>
            <a:endParaRPr lang="de-DE" dirty="0"/>
          </a:p>
          <a:p>
            <a:r>
              <a:rPr lang="de-DE" dirty="0" smtClean="0"/>
              <a:t>UI -&gt; benutzerfreundlich / einfach / geringer Kostenaufwand für die </a:t>
            </a:r>
            <a:r>
              <a:rPr lang="de-DE" dirty="0" err="1" smtClean="0"/>
              <a:t>Implementierun</a:t>
            </a:r>
            <a:endParaRPr lang="de-DE" dirty="0" smtClean="0"/>
          </a:p>
          <a:p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Umsetzung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Ein Plan, ein Weg und ein Team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82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858132234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0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1 Implementierung mittels SAPUI5 und SAP Hana </a:t>
            </a:r>
            <a:r>
              <a:rPr lang="de-DE" dirty="0" err="1" smtClean="0"/>
              <a:t>Platform</a:t>
            </a:r>
            <a:endParaRPr lang="de-DE" dirty="0" smtClean="0"/>
          </a:p>
          <a:p>
            <a:r>
              <a:rPr lang="de-DE" dirty="0" smtClean="0"/>
              <a:t>-&gt; Strukturaufbau</a:t>
            </a:r>
          </a:p>
          <a:p>
            <a:r>
              <a:rPr lang="de-DE" dirty="0" smtClean="0"/>
              <a:t>-&gt; Fehlschlag, da zu komplex / schlechte Doku / …..</a:t>
            </a:r>
          </a:p>
          <a:p>
            <a:endParaRPr lang="de-DE" dirty="0"/>
          </a:p>
          <a:p>
            <a:r>
              <a:rPr lang="de-DE" dirty="0" smtClean="0"/>
              <a:t>2 Implementierung mittels HTML / Java Script und Bootstrap</a:t>
            </a:r>
          </a:p>
          <a:p>
            <a:r>
              <a:rPr lang="de-DE" dirty="0" smtClean="0"/>
              <a:t>-&gt; Strukturaufbau</a:t>
            </a:r>
          </a:p>
          <a:p>
            <a:r>
              <a:rPr lang="de-DE" dirty="0" smtClean="0"/>
              <a:t>-&gt; Datenanalyse und Datenmanagement</a:t>
            </a:r>
          </a:p>
          <a:p>
            <a:r>
              <a:rPr lang="de-DE" dirty="0" smtClean="0"/>
              <a:t>-&gt; UI Finalisierung</a:t>
            </a:r>
          </a:p>
          <a:p>
            <a:pPr marL="0" indent="0"/>
            <a:endParaRPr lang="de-DE" dirty="0" smtClean="0"/>
          </a:p>
          <a:p>
            <a:pPr marL="0" indent="0"/>
            <a:r>
              <a:rPr lang="de-DE" dirty="0" smtClean="0"/>
              <a:t>Fazit: keine Aufgabenstellung , zu wenig Zeit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Projektverlauf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Ein bisschen </a:t>
            </a:r>
            <a:r>
              <a:rPr lang="de-DE" dirty="0" err="1" smtClean="0"/>
              <a:t>Bla</a:t>
            </a:r>
            <a:r>
              <a:rPr lang="de-DE" dirty="0" smtClean="0"/>
              <a:t> </a:t>
            </a:r>
            <a:r>
              <a:rPr lang="de-DE" dirty="0" err="1" smtClean="0"/>
              <a:t>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994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259226634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20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258</Words>
  <Application>Microsoft Office PowerPoint</Application>
  <PresentationFormat>Bildschirmpräsentation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Bitstream Charter</vt:lpstr>
      <vt:lpstr>Stafford</vt:lpstr>
      <vt:lpstr>Tahoma</vt:lpstr>
      <vt:lpstr>Wingdings</vt:lpstr>
      <vt:lpstr>Präsentationsvorlage_BWL9</vt:lpstr>
      <vt:lpstr>Projekt: „Driving Competition“</vt:lpstr>
      <vt:lpstr>Agenda</vt:lpstr>
      <vt:lpstr>Agenda</vt:lpstr>
      <vt:lpstr>Die Idee</vt:lpstr>
      <vt:lpstr>Agenda</vt:lpstr>
      <vt:lpstr>Die Umsetzung</vt:lpstr>
      <vt:lpstr>Agenda</vt:lpstr>
      <vt:lpstr>Der Projektverlauf</vt:lpstr>
      <vt:lpstr>Agenda</vt:lpstr>
      <vt:lpstr>Zukünftige Version</vt:lpstr>
      <vt:lpstr>Agenda</vt:lpstr>
      <vt:lpstr>Diskussion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younGi-Think</cp:lastModifiedBy>
  <cp:revision>53</cp:revision>
  <dcterms:created xsi:type="dcterms:W3CDTF">2009-12-23T09:42:49Z</dcterms:created>
  <dcterms:modified xsi:type="dcterms:W3CDTF">2015-07-09T09:16:15Z</dcterms:modified>
</cp:coreProperties>
</file>