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sldIdLst>
    <p:sldId id="278" r:id="rId5"/>
    <p:sldId id="279" r:id="rId6"/>
    <p:sldId id="280" r:id="rId7"/>
    <p:sldId id="281" r:id="rId8"/>
    <p:sldId id="300" r:id="rId9"/>
    <p:sldId id="282" r:id="rId10"/>
    <p:sldId id="295" r:id="rId11"/>
    <p:sldId id="294" r:id="rId12"/>
    <p:sldId id="298" r:id="rId13"/>
    <p:sldId id="297" r:id="rId14"/>
    <p:sldId id="292" r:id="rId15"/>
    <p:sldId id="301" r:id="rId16"/>
    <p:sldId id="302" r:id="rId17"/>
    <p:sldId id="303"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FE372D-8D7A-4D30-B820-38AA119B086F}" v="375" dt="2023-08-12T15:53:39.195"/>
    <p1510:client id="{A9C1616E-FC2D-4DDE-9505-4ADFDCC498BF}" v="127" dt="2023-08-12T16:25:14.84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8" d="100"/>
          <a:sy n="68" d="100"/>
        </p:scale>
        <p:origin x="79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ta Patil" userId="5fb7b12d466c65c3" providerId="Windows Live" clId="Web-{70DDF66D-6E99-43AD-9AF8-F9530CAFC93E}"/>
    <pc:docChg chg="addSld modSld">
      <pc:chgData name="Mamta Patil" userId="5fb7b12d466c65c3" providerId="Windows Live" clId="Web-{70DDF66D-6E99-43AD-9AF8-F9530CAFC93E}" dt="2023-08-12T12:10:13.462" v="1712" actId="20577"/>
      <pc:docMkLst>
        <pc:docMk/>
      </pc:docMkLst>
      <pc:sldChg chg="modSp">
        <pc:chgData name="Mamta Patil" userId="5fb7b12d466c65c3" providerId="Windows Live" clId="Web-{70DDF66D-6E99-43AD-9AF8-F9530CAFC93E}" dt="2023-08-12T10:12:14.140" v="2" actId="20577"/>
        <pc:sldMkLst>
          <pc:docMk/>
          <pc:sldMk cId="2131568492" sldId="278"/>
        </pc:sldMkLst>
        <pc:spChg chg="mod">
          <ac:chgData name="Mamta Patil" userId="5fb7b12d466c65c3" providerId="Windows Live" clId="Web-{70DDF66D-6E99-43AD-9AF8-F9530CAFC93E}" dt="2023-08-12T10:12:14.140" v="2" actId="20577"/>
          <ac:spMkLst>
            <pc:docMk/>
            <pc:sldMk cId="2131568492" sldId="278"/>
            <ac:spMk id="3" creationId="{86C1060B-300F-3CE3-E5AA-D8E29791C960}"/>
          </ac:spMkLst>
        </pc:spChg>
      </pc:sldChg>
      <pc:sldChg chg="delSp modSp">
        <pc:chgData name="Mamta Patil" userId="5fb7b12d466c65c3" providerId="Windows Live" clId="Web-{70DDF66D-6E99-43AD-9AF8-F9530CAFC93E}" dt="2023-08-12T11:29:36.522" v="937"/>
        <pc:sldMkLst>
          <pc:docMk/>
          <pc:sldMk cId="979622006" sldId="280"/>
        </pc:sldMkLst>
        <pc:spChg chg="mod">
          <ac:chgData name="Mamta Patil" userId="5fb7b12d466c65c3" providerId="Windows Live" clId="Web-{70DDF66D-6E99-43AD-9AF8-F9530CAFC93E}" dt="2023-08-12T11:29:17.131" v="936" actId="20577"/>
          <ac:spMkLst>
            <pc:docMk/>
            <pc:sldMk cId="979622006" sldId="280"/>
            <ac:spMk id="3" creationId="{1E0B8C4B-3A3C-9FD1-59FB-1666C1F09376}"/>
          </ac:spMkLst>
        </pc:spChg>
        <pc:spChg chg="del">
          <ac:chgData name="Mamta Patil" userId="5fb7b12d466c65c3" providerId="Windows Live" clId="Web-{70DDF66D-6E99-43AD-9AF8-F9530CAFC93E}" dt="2023-08-12T11:29:36.522" v="937"/>
          <ac:spMkLst>
            <pc:docMk/>
            <pc:sldMk cId="979622006" sldId="280"/>
            <ac:spMk id="14" creationId="{03571BF2-FCCE-E7A0-736D-9168D2BBFF63}"/>
          </ac:spMkLst>
        </pc:spChg>
      </pc:sldChg>
      <pc:sldChg chg="modSp">
        <pc:chgData name="Mamta Patil" userId="5fb7b12d466c65c3" providerId="Windows Live" clId="Web-{70DDF66D-6E99-43AD-9AF8-F9530CAFC93E}" dt="2023-08-12T11:33:18.342" v="952"/>
        <pc:sldMkLst>
          <pc:docMk/>
          <pc:sldMk cId="2952923800" sldId="281"/>
        </pc:sldMkLst>
        <pc:spChg chg="mod">
          <ac:chgData name="Mamta Patil" userId="5fb7b12d466c65c3" providerId="Windows Live" clId="Web-{70DDF66D-6E99-43AD-9AF8-F9530CAFC93E}" dt="2023-08-12T11:33:18.342" v="952"/>
          <ac:spMkLst>
            <pc:docMk/>
            <pc:sldMk cId="2952923800" sldId="281"/>
            <ac:spMk id="3" creationId="{A2E339BF-E6D7-DD0E-AF02-6813852EE723}"/>
          </ac:spMkLst>
        </pc:spChg>
      </pc:sldChg>
      <pc:sldChg chg="modSp">
        <pc:chgData name="Mamta Patil" userId="5fb7b12d466c65c3" providerId="Windows Live" clId="Web-{70DDF66D-6E99-43AD-9AF8-F9530CAFC93E}" dt="2023-08-12T10:28:57.531" v="287" actId="20577"/>
        <pc:sldMkLst>
          <pc:docMk/>
          <pc:sldMk cId="685681062" sldId="282"/>
        </pc:sldMkLst>
        <pc:spChg chg="mod">
          <ac:chgData name="Mamta Patil" userId="5fb7b12d466c65c3" providerId="Windows Live" clId="Web-{70DDF66D-6E99-43AD-9AF8-F9530CAFC93E}" dt="2023-08-12T10:28:57.531" v="287" actId="20577"/>
          <ac:spMkLst>
            <pc:docMk/>
            <pc:sldMk cId="685681062" sldId="282"/>
            <ac:spMk id="4" creationId="{D2BBD890-6A99-C160-C084-2916E2310718}"/>
          </ac:spMkLst>
        </pc:spChg>
      </pc:sldChg>
      <pc:sldChg chg="modSp">
        <pc:chgData name="Mamta Patil" userId="5fb7b12d466c65c3" providerId="Windows Live" clId="Web-{70DDF66D-6E99-43AD-9AF8-F9530CAFC93E}" dt="2023-08-12T11:37:54.022" v="997" actId="14100"/>
        <pc:sldMkLst>
          <pc:docMk/>
          <pc:sldMk cId="2886474736" sldId="284"/>
        </pc:sldMkLst>
        <pc:spChg chg="mod">
          <ac:chgData name="Mamta Patil" userId="5fb7b12d466c65c3" providerId="Windows Live" clId="Web-{70DDF66D-6E99-43AD-9AF8-F9530CAFC93E}" dt="2023-08-12T11:37:54.022" v="997" actId="14100"/>
          <ac:spMkLst>
            <pc:docMk/>
            <pc:sldMk cId="2886474736" sldId="284"/>
            <ac:spMk id="9" creationId="{86A4358F-D7B2-B9FD-0987-B5B424F4F944}"/>
          </ac:spMkLst>
        </pc:spChg>
      </pc:sldChg>
      <pc:sldChg chg="addSp delSp modSp">
        <pc:chgData name="Mamta Patil" userId="5fb7b12d466c65c3" providerId="Windows Live" clId="Web-{70DDF66D-6E99-43AD-9AF8-F9530CAFC93E}" dt="2023-08-12T11:58:02.452" v="1250" actId="20577"/>
        <pc:sldMkLst>
          <pc:docMk/>
          <pc:sldMk cId="2224964830" sldId="295"/>
        </pc:sldMkLst>
        <pc:spChg chg="mod">
          <ac:chgData name="Mamta Patil" userId="5fb7b12d466c65c3" providerId="Windows Live" clId="Web-{70DDF66D-6E99-43AD-9AF8-F9530CAFC93E}" dt="2023-08-12T10:31:26.208" v="303" actId="14100"/>
          <ac:spMkLst>
            <pc:docMk/>
            <pc:sldMk cId="2224964830" sldId="295"/>
            <ac:spMk id="2" creationId="{497B49F1-596E-D27E-8DF4-9ED41195F161}"/>
          </ac:spMkLst>
        </pc:spChg>
        <pc:spChg chg="mod">
          <ac:chgData name="Mamta Patil" userId="5fb7b12d466c65c3" providerId="Windows Live" clId="Web-{70DDF66D-6E99-43AD-9AF8-F9530CAFC93E}" dt="2023-08-12T11:58:02.452" v="1250" actId="20577"/>
          <ac:spMkLst>
            <pc:docMk/>
            <pc:sldMk cId="2224964830" sldId="295"/>
            <ac:spMk id="4" creationId="{95D68B1A-F95E-122D-4CFB-D7BCAF820187}"/>
          </ac:spMkLst>
        </pc:spChg>
        <pc:spChg chg="del">
          <ac:chgData name="Mamta Patil" userId="5fb7b12d466c65c3" providerId="Windows Live" clId="Web-{70DDF66D-6E99-43AD-9AF8-F9530CAFC93E}" dt="2023-08-12T10:30:57.941" v="301"/>
          <ac:spMkLst>
            <pc:docMk/>
            <pc:sldMk cId="2224964830" sldId="295"/>
            <ac:spMk id="5" creationId="{C217C60C-C0F6-94EF-7BD7-59AB7E5A1156}"/>
          </ac:spMkLst>
        </pc:spChg>
        <pc:spChg chg="add del mod">
          <ac:chgData name="Mamta Patil" userId="5fb7b12d466c65c3" providerId="Windows Live" clId="Web-{70DDF66D-6E99-43AD-9AF8-F9530CAFC93E}" dt="2023-08-12T10:33:15.352" v="308"/>
          <ac:spMkLst>
            <pc:docMk/>
            <pc:sldMk cId="2224964830" sldId="295"/>
            <ac:spMk id="8" creationId="{D26B4941-B243-1B66-6EB5-0613C44702CC}"/>
          </ac:spMkLst>
        </pc:spChg>
        <pc:spChg chg="add del mod">
          <ac:chgData name="Mamta Patil" userId="5fb7b12d466c65c3" providerId="Windows Live" clId="Web-{70DDF66D-6E99-43AD-9AF8-F9530CAFC93E}" dt="2023-08-12T11:43:56.300" v="998"/>
          <ac:spMkLst>
            <pc:docMk/>
            <pc:sldMk cId="2224964830" sldId="295"/>
            <ac:spMk id="11" creationId="{372891A5-9F33-F210-D620-B7C710B38F13}"/>
          </ac:spMkLst>
        </pc:spChg>
        <pc:picChg chg="del mod">
          <ac:chgData name="Mamta Patil" userId="5fb7b12d466c65c3" providerId="Windows Live" clId="Web-{70DDF66D-6E99-43AD-9AF8-F9530CAFC93E}" dt="2023-08-12T10:32:40.179" v="307"/>
          <ac:picMkLst>
            <pc:docMk/>
            <pc:sldMk cId="2224964830" sldId="295"/>
            <ac:picMk id="7" creationId="{B4CF177F-80AD-A597-B745-AE728E0E4217}"/>
          </ac:picMkLst>
        </pc:picChg>
        <pc:picChg chg="add del mod ord modCrop">
          <ac:chgData name="Mamta Patil" userId="5fb7b12d466c65c3" providerId="Windows Live" clId="Web-{70DDF66D-6E99-43AD-9AF8-F9530CAFC93E}" dt="2023-08-12T10:35:43.200" v="317"/>
          <ac:picMkLst>
            <pc:docMk/>
            <pc:sldMk cId="2224964830" sldId="295"/>
            <ac:picMk id="9" creationId="{4C0E8D71-8A25-7A56-1F90-1939EFBA1A90}"/>
          </ac:picMkLst>
        </pc:picChg>
        <pc:picChg chg="add mod ord modCrop">
          <ac:chgData name="Mamta Patil" userId="5fb7b12d466c65c3" providerId="Windows Live" clId="Web-{70DDF66D-6E99-43AD-9AF8-F9530CAFC93E}" dt="2023-08-12T11:45:21.271" v="1006" actId="14100"/>
          <ac:picMkLst>
            <pc:docMk/>
            <pc:sldMk cId="2224964830" sldId="295"/>
            <ac:picMk id="12" creationId="{1C6FFB8F-C882-E80E-D7BC-4B6A533E5E03}"/>
          </ac:picMkLst>
        </pc:picChg>
      </pc:sldChg>
      <pc:sldChg chg="addSp modSp">
        <pc:chgData name="Mamta Patil" userId="5fb7b12d466c65c3" providerId="Windows Live" clId="Web-{70DDF66D-6E99-43AD-9AF8-F9530CAFC93E}" dt="2023-08-12T11:24:10.044" v="890" actId="20577"/>
        <pc:sldMkLst>
          <pc:docMk/>
          <pc:sldMk cId="1936383693" sldId="296"/>
        </pc:sldMkLst>
        <pc:spChg chg="add mod">
          <ac:chgData name="Mamta Patil" userId="5fb7b12d466c65c3" providerId="Windows Live" clId="Web-{70DDF66D-6E99-43AD-9AF8-F9530CAFC93E}" dt="2023-08-12T11:24:10.044" v="890" actId="20577"/>
          <ac:spMkLst>
            <pc:docMk/>
            <pc:sldMk cId="1936383693" sldId="296"/>
            <ac:spMk id="3" creationId="{6C564D9E-1771-367B-1C5E-086C917CCA6D}"/>
          </ac:spMkLst>
        </pc:spChg>
        <pc:picChg chg="mod modCrop">
          <ac:chgData name="Mamta Patil" userId="5fb7b12d466c65c3" providerId="Windows Live" clId="Web-{70DDF66D-6E99-43AD-9AF8-F9530CAFC93E}" dt="2023-08-12T11:23:34.808" v="887" actId="14100"/>
          <ac:picMkLst>
            <pc:docMk/>
            <pc:sldMk cId="1936383693" sldId="296"/>
            <ac:picMk id="5" creationId="{CB9087CD-E5A6-B5C3-78EA-B103E59540EE}"/>
          </ac:picMkLst>
        </pc:picChg>
      </pc:sldChg>
      <pc:sldChg chg="addSp delSp modSp">
        <pc:chgData name="Mamta Patil" userId="5fb7b12d466c65c3" providerId="Windows Live" clId="Web-{70DDF66D-6E99-43AD-9AF8-F9530CAFC93E}" dt="2023-08-12T12:10:13.462" v="1712" actId="20577"/>
        <pc:sldMkLst>
          <pc:docMk/>
          <pc:sldMk cId="3588202444" sldId="297"/>
        </pc:sldMkLst>
        <pc:spChg chg="add mod">
          <ac:chgData name="Mamta Patil" userId="5fb7b12d466c65c3" providerId="Windows Live" clId="Web-{70DDF66D-6E99-43AD-9AF8-F9530CAFC93E}" dt="2023-08-12T12:10:13.462" v="1712" actId="20577"/>
          <ac:spMkLst>
            <pc:docMk/>
            <pc:sldMk cId="3588202444" sldId="297"/>
            <ac:spMk id="3" creationId="{ED09B50F-6B18-4CB4-345A-53724BBAD7CB}"/>
          </ac:spMkLst>
        </pc:spChg>
        <pc:picChg chg="mod">
          <ac:chgData name="Mamta Patil" userId="5fb7b12d466c65c3" providerId="Windows Live" clId="Web-{70DDF66D-6E99-43AD-9AF8-F9530CAFC93E}" dt="2023-08-12T10:43:07.324" v="327" actId="14100"/>
          <ac:picMkLst>
            <pc:docMk/>
            <pc:sldMk cId="3588202444" sldId="297"/>
            <ac:picMk id="7" creationId="{B3731A63-F4FA-B5E2-E173-DAA88AB3F23E}"/>
          </ac:picMkLst>
        </pc:picChg>
        <pc:picChg chg="del mod">
          <ac:chgData name="Mamta Patil" userId="5fb7b12d466c65c3" providerId="Windows Live" clId="Web-{70DDF66D-6E99-43AD-9AF8-F9530CAFC93E}" dt="2023-08-12T11:12:03.442" v="659"/>
          <ac:picMkLst>
            <pc:docMk/>
            <pc:sldMk cId="3588202444" sldId="297"/>
            <ac:picMk id="8" creationId="{D116FCB5-FBEA-FEC4-ED6D-6D685CE170CA}"/>
          </ac:picMkLst>
        </pc:picChg>
      </pc:sldChg>
      <pc:sldChg chg="addSp delSp modSp new">
        <pc:chgData name="Mamta Patil" userId="5fb7b12d466c65c3" providerId="Windows Live" clId="Web-{70DDF66D-6E99-43AD-9AF8-F9530CAFC93E}" dt="2023-08-12T11:10:57.096" v="657" actId="20577"/>
        <pc:sldMkLst>
          <pc:docMk/>
          <pc:sldMk cId="2004406557" sldId="298"/>
        </pc:sldMkLst>
        <pc:spChg chg="mod">
          <ac:chgData name="Mamta Patil" userId="5fb7b12d466c65c3" providerId="Windows Live" clId="Web-{70DDF66D-6E99-43AD-9AF8-F9530CAFC93E}" dt="2023-08-12T10:56:15.818" v="423" actId="1076"/>
          <ac:spMkLst>
            <pc:docMk/>
            <pc:sldMk cId="2004406557" sldId="298"/>
            <ac:spMk id="2" creationId="{C15FC343-E671-2931-210C-58792F2BD69E}"/>
          </ac:spMkLst>
        </pc:spChg>
        <pc:spChg chg="del">
          <ac:chgData name="Mamta Patil" userId="5fb7b12d466c65c3" providerId="Windows Live" clId="Web-{70DDF66D-6E99-43AD-9AF8-F9530CAFC93E}" dt="2023-08-12T10:47:02.253" v="333"/>
          <ac:spMkLst>
            <pc:docMk/>
            <pc:sldMk cId="2004406557" sldId="298"/>
            <ac:spMk id="3" creationId="{89310011-6500-79BC-2C28-71929B943AF5}"/>
          </ac:spMkLst>
        </pc:spChg>
        <pc:spChg chg="mod">
          <ac:chgData name="Mamta Patil" userId="5fb7b12d466c65c3" providerId="Windows Live" clId="Web-{70DDF66D-6E99-43AD-9AF8-F9530CAFC93E}" dt="2023-08-12T11:10:57.096" v="657" actId="20577"/>
          <ac:spMkLst>
            <pc:docMk/>
            <pc:sldMk cId="2004406557" sldId="298"/>
            <ac:spMk id="4" creationId="{5C0D4D81-A992-B803-FDF0-B8755024DADF}"/>
          </ac:spMkLst>
        </pc:spChg>
        <pc:spChg chg="del mod">
          <ac:chgData name="Mamta Patil" userId="5fb7b12d466c65c3" providerId="Windows Live" clId="Web-{70DDF66D-6E99-43AD-9AF8-F9530CAFC93E}" dt="2023-08-12T10:46:04.189" v="332"/>
          <ac:spMkLst>
            <pc:docMk/>
            <pc:sldMk cId="2004406557" sldId="298"/>
            <ac:spMk id="5" creationId="{4E54601D-6E9C-59C0-8179-006A64D22712}"/>
          </ac:spMkLst>
        </pc:spChg>
        <pc:picChg chg="add mod ord modCrop">
          <ac:chgData name="Mamta Patil" userId="5fb7b12d466c65c3" providerId="Windows Live" clId="Web-{70DDF66D-6E99-43AD-9AF8-F9530CAFC93E}" dt="2023-08-12T10:57:07.679" v="427" actId="1076"/>
          <ac:picMkLst>
            <pc:docMk/>
            <pc:sldMk cId="2004406557" sldId="298"/>
            <ac:picMk id="7" creationId="{307377CE-8D6D-2915-A41E-2B9F9E4BCA0F}"/>
          </ac:picMkLst>
        </pc:picChg>
      </pc:sldChg>
      <pc:sldChg chg="addSp delSp modSp new">
        <pc:chgData name="Mamta Patil" userId="5fb7b12d466c65c3" providerId="Windows Live" clId="Web-{70DDF66D-6E99-43AD-9AF8-F9530CAFC93E}" dt="2023-08-12T11:27:25.206" v="933" actId="14100"/>
        <pc:sldMkLst>
          <pc:docMk/>
          <pc:sldMk cId="1760383446" sldId="299"/>
        </pc:sldMkLst>
        <pc:spChg chg="mod">
          <ac:chgData name="Mamta Patil" userId="5fb7b12d466c65c3" providerId="Windows Live" clId="Web-{70DDF66D-6E99-43AD-9AF8-F9530CAFC93E}" dt="2023-08-12T11:25:43.780" v="922" actId="14100"/>
          <ac:spMkLst>
            <pc:docMk/>
            <pc:sldMk cId="1760383446" sldId="299"/>
            <ac:spMk id="2" creationId="{9F9858B4-910D-696D-1E6D-3F37032A2673}"/>
          </ac:spMkLst>
        </pc:spChg>
        <pc:spChg chg="del">
          <ac:chgData name="Mamta Patil" userId="5fb7b12d466c65c3" providerId="Windows Live" clId="Web-{70DDF66D-6E99-43AD-9AF8-F9530CAFC93E}" dt="2023-08-12T11:25:45.468" v="923"/>
          <ac:spMkLst>
            <pc:docMk/>
            <pc:sldMk cId="1760383446" sldId="299"/>
            <ac:spMk id="3" creationId="{1B380E14-AC8D-B901-4AD8-18F8B3612E35}"/>
          </ac:spMkLst>
        </pc:spChg>
        <pc:spChg chg="del mod">
          <ac:chgData name="Mamta Patil" userId="5fb7b12d466c65c3" providerId="Windows Live" clId="Web-{70DDF66D-6E99-43AD-9AF8-F9530CAFC93E}" dt="2023-08-12T11:25:01.592" v="912"/>
          <ac:spMkLst>
            <pc:docMk/>
            <pc:sldMk cId="1760383446" sldId="299"/>
            <ac:spMk id="5" creationId="{CBD68E92-5FAE-60CC-F86E-77785BF5FC17}"/>
          </ac:spMkLst>
        </pc:spChg>
        <pc:spChg chg="add del mod">
          <ac:chgData name="Mamta Patil" userId="5fb7b12d466c65c3" providerId="Windows Live" clId="Web-{70DDF66D-6E99-43AD-9AF8-F9530CAFC93E}" dt="2023-08-12T11:26:22.157" v="925"/>
          <ac:spMkLst>
            <pc:docMk/>
            <pc:sldMk cId="1760383446" sldId="299"/>
            <ac:spMk id="14" creationId="{CF1BE65C-FD4F-A890-C6A3-25AF14E91D98}"/>
          </ac:spMkLst>
        </pc:spChg>
        <pc:graphicFrameChg chg="add del mod ord modGraphic">
          <ac:chgData name="Mamta Patil" userId="5fb7b12d466c65c3" providerId="Windows Live" clId="Web-{70DDF66D-6E99-43AD-9AF8-F9530CAFC93E}" dt="2023-08-12T11:25:57.578" v="924"/>
          <ac:graphicFrameMkLst>
            <pc:docMk/>
            <pc:sldMk cId="1760383446" sldId="299"/>
            <ac:graphicFrameMk id="6" creationId="{CCE972C5-E2F0-19D2-FAFF-A8F3865D7923}"/>
          </ac:graphicFrameMkLst>
        </pc:graphicFrameChg>
        <pc:picChg chg="add mod ord modCrop">
          <ac:chgData name="Mamta Patil" userId="5fb7b12d466c65c3" providerId="Windows Live" clId="Web-{70DDF66D-6E99-43AD-9AF8-F9530CAFC93E}" dt="2023-08-12T11:27:25.206" v="933" actId="14100"/>
          <ac:picMkLst>
            <pc:docMk/>
            <pc:sldMk cId="1760383446" sldId="299"/>
            <ac:picMk id="15" creationId="{EBEC50F0-BFC1-4E4D-0B33-757DA73023C0}"/>
          </ac:picMkLst>
        </pc:picChg>
      </pc:sldChg>
    </pc:docChg>
  </pc:docChgLst>
  <pc:docChgLst>
    <pc:chgData name="Mamta Patil" userId="5fb7b12d466c65c3" providerId="Windows Live" clId="Web-{1319359A-BFF6-4E65-B569-9608124BCB71}"/>
    <pc:docChg chg="addSld delSld modSld sldOrd">
      <pc:chgData name="Mamta Patil" userId="5fb7b12d466c65c3" providerId="Windows Live" clId="Web-{1319359A-BFF6-4E65-B569-9608124BCB71}" dt="2023-08-09T14:31:45.253" v="299"/>
      <pc:docMkLst>
        <pc:docMk/>
      </pc:docMkLst>
      <pc:sldChg chg="addSp delSp modSp mod modClrScheme chgLayout">
        <pc:chgData name="Mamta Patil" userId="5fb7b12d466c65c3" providerId="Windows Live" clId="Web-{1319359A-BFF6-4E65-B569-9608124BCB71}" dt="2023-08-09T14:30:04.391" v="297"/>
        <pc:sldMkLst>
          <pc:docMk/>
          <pc:sldMk cId="685681062" sldId="282"/>
        </pc:sldMkLst>
        <pc:spChg chg="mod ord">
          <ac:chgData name="Mamta Patil" userId="5fb7b12d466c65c3" providerId="Windows Live" clId="Web-{1319359A-BFF6-4E65-B569-9608124BCB71}" dt="2023-08-09T14:22:55.801" v="280" actId="20577"/>
          <ac:spMkLst>
            <pc:docMk/>
            <pc:sldMk cId="685681062" sldId="282"/>
            <ac:spMk id="2" creationId="{FD5E8954-9BCB-7FD9-A210-38DC54382D45}"/>
          </ac:spMkLst>
        </pc:spChg>
        <pc:spChg chg="add del mod ord">
          <ac:chgData name="Mamta Patil" userId="5fb7b12d466c65c3" providerId="Windows Live" clId="Web-{1319359A-BFF6-4E65-B569-9608124BCB71}" dt="2023-08-09T14:23:17.833" v="281"/>
          <ac:spMkLst>
            <pc:docMk/>
            <pc:sldMk cId="685681062" sldId="282"/>
            <ac:spMk id="3" creationId="{FD8085BC-7801-F05C-E9FC-61D78A6ACF90}"/>
          </ac:spMkLst>
        </pc:spChg>
        <pc:spChg chg="mod ord">
          <ac:chgData name="Mamta Patil" userId="5fb7b12d466c65c3" providerId="Windows Live" clId="Web-{1319359A-BFF6-4E65-B569-9608124BCB71}" dt="2023-08-09T14:26:36.463" v="295" actId="14100"/>
          <ac:spMkLst>
            <pc:docMk/>
            <pc:sldMk cId="685681062" sldId="282"/>
            <ac:spMk id="4" creationId="{D2BBD890-6A99-C160-C084-2916E2310718}"/>
          </ac:spMkLst>
        </pc:spChg>
        <pc:spChg chg="del mod ord">
          <ac:chgData name="Mamta Patil" userId="5fb7b12d466c65c3" providerId="Windows Live" clId="Web-{1319359A-BFF6-4E65-B569-9608124BCB71}" dt="2023-08-09T14:26:03.712" v="289"/>
          <ac:spMkLst>
            <pc:docMk/>
            <pc:sldMk cId="685681062" sldId="282"/>
            <ac:spMk id="5" creationId="{EEE736C0-59DE-A4DF-7A05-6F22D48CC0D3}"/>
          </ac:spMkLst>
        </pc:spChg>
        <pc:spChg chg="del mod ord">
          <ac:chgData name="Mamta Patil" userId="5fb7b12d466c65c3" providerId="Windows Live" clId="Web-{1319359A-BFF6-4E65-B569-9608124BCB71}" dt="2023-08-09T14:25:53.212" v="287"/>
          <ac:spMkLst>
            <pc:docMk/>
            <pc:sldMk cId="685681062" sldId="282"/>
            <ac:spMk id="6" creationId="{8E016EE4-D06F-BB48-F27D-14F290F0FE86}"/>
          </ac:spMkLst>
        </pc:spChg>
        <pc:spChg chg="add mod">
          <ac:chgData name="Mamta Patil" userId="5fb7b12d466c65c3" providerId="Windows Live" clId="Web-{1319359A-BFF6-4E65-B569-9608124BCB71}" dt="2023-08-09T14:30:04.391" v="297"/>
          <ac:spMkLst>
            <pc:docMk/>
            <pc:sldMk cId="685681062" sldId="282"/>
            <ac:spMk id="9" creationId="{6F94B541-7916-B5AB-DDDA-66F6FD9A69C1}"/>
          </ac:spMkLst>
        </pc:spChg>
        <pc:spChg chg="mod ord">
          <ac:chgData name="Mamta Patil" userId="5fb7b12d466c65c3" providerId="Windows Live" clId="Web-{1319359A-BFF6-4E65-B569-9608124BCB71}" dt="2023-08-09T14:19:46.702" v="239"/>
          <ac:spMkLst>
            <pc:docMk/>
            <pc:sldMk cId="685681062" sldId="282"/>
            <ac:spMk id="23" creationId="{94FF72B7-0438-3641-5939-75128934B0DF}"/>
          </ac:spMkLst>
        </pc:spChg>
        <pc:picChg chg="add del mod ord modCrop">
          <ac:chgData name="Mamta Patil" userId="5fb7b12d466c65c3" providerId="Windows Live" clId="Web-{1319359A-BFF6-4E65-B569-9608124BCB71}" dt="2023-08-09T14:30:04.391" v="297"/>
          <ac:picMkLst>
            <pc:docMk/>
            <pc:sldMk cId="685681062" sldId="282"/>
            <ac:picMk id="7" creationId="{B49C4947-6E4E-04CB-4DEB-65A54F31CBBE}"/>
          </ac:picMkLst>
        </pc:picChg>
      </pc:sldChg>
      <pc:sldChg chg="del">
        <pc:chgData name="Mamta Patil" userId="5fb7b12d466c65c3" providerId="Windows Live" clId="Web-{1319359A-BFF6-4E65-B569-9608124BCB71}" dt="2023-08-09T14:31:41.409" v="298"/>
        <pc:sldMkLst>
          <pc:docMk/>
          <pc:sldMk cId="2011930182" sldId="285"/>
        </pc:sldMkLst>
      </pc:sldChg>
      <pc:sldChg chg="delSp modSp del mod modClrScheme chgLayout">
        <pc:chgData name="Mamta Patil" userId="5fb7b12d466c65c3" providerId="Windows Live" clId="Web-{1319359A-BFF6-4E65-B569-9608124BCB71}" dt="2023-08-09T13:43:10.334" v="5"/>
        <pc:sldMkLst>
          <pc:docMk/>
          <pc:sldMk cId="2452269796" sldId="287"/>
        </pc:sldMkLst>
        <pc:spChg chg="mod ord">
          <ac:chgData name="Mamta Patil" userId="5fb7b12d466c65c3" providerId="Windows Live" clId="Web-{1319359A-BFF6-4E65-B569-9608124BCB71}" dt="2023-08-09T13:42:16.489" v="0"/>
          <ac:spMkLst>
            <pc:docMk/>
            <pc:sldMk cId="2452269796" sldId="287"/>
            <ac:spMk id="2" creationId="{B2AF69D5-AD7B-521D-22B1-50D8A24356AC}"/>
          </ac:spMkLst>
        </pc:spChg>
        <pc:spChg chg="mod ord">
          <ac:chgData name="Mamta Patil" userId="5fb7b12d466c65c3" providerId="Windows Live" clId="Web-{1319359A-BFF6-4E65-B569-9608124BCB71}" dt="2023-08-09T13:42:16.489" v="0"/>
          <ac:spMkLst>
            <pc:docMk/>
            <pc:sldMk cId="2452269796" sldId="287"/>
            <ac:spMk id="4" creationId="{77C09F16-6D23-666F-6800-8FC697831948}"/>
          </ac:spMkLst>
        </pc:spChg>
        <pc:spChg chg="mod ord">
          <ac:chgData name="Mamta Patil" userId="5fb7b12d466c65c3" providerId="Windows Live" clId="Web-{1319359A-BFF6-4E65-B569-9608124BCB71}" dt="2023-08-09T13:42:16.489" v="0"/>
          <ac:spMkLst>
            <pc:docMk/>
            <pc:sldMk cId="2452269796" sldId="287"/>
            <ac:spMk id="5" creationId="{91128191-45A5-DEA1-F978-421F83D5E664}"/>
          </ac:spMkLst>
        </pc:spChg>
        <pc:spChg chg="mod ord">
          <ac:chgData name="Mamta Patil" userId="5fb7b12d466c65c3" providerId="Windows Live" clId="Web-{1319359A-BFF6-4E65-B569-9608124BCB71}" dt="2023-08-09T13:42:16.489" v="0"/>
          <ac:spMkLst>
            <pc:docMk/>
            <pc:sldMk cId="2452269796" sldId="287"/>
            <ac:spMk id="6" creationId="{EEF6A845-F328-1053-A365-3DA9CBAF9BA4}"/>
          </ac:spMkLst>
        </pc:spChg>
        <pc:spChg chg="mod ord">
          <ac:chgData name="Mamta Patil" userId="5fb7b12d466c65c3" providerId="Windows Live" clId="Web-{1319359A-BFF6-4E65-B569-9608124BCB71}" dt="2023-08-09T13:42:43.942" v="2" actId="1076"/>
          <ac:spMkLst>
            <pc:docMk/>
            <pc:sldMk cId="2452269796" sldId="287"/>
            <ac:spMk id="8" creationId="{F46AF003-A457-D7E6-F39B-1A85A426A3E5}"/>
          </ac:spMkLst>
        </pc:spChg>
        <pc:spChg chg="mod ord">
          <ac:chgData name="Mamta Patil" userId="5fb7b12d466c65c3" providerId="Windows Live" clId="Web-{1319359A-BFF6-4E65-B569-9608124BCB71}" dt="2023-08-09T13:42:16.489" v="0"/>
          <ac:spMkLst>
            <pc:docMk/>
            <pc:sldMk cId="2452269796" sldId="287"/>
            <ac:spMk id="9" creationId="{0A413FDF-11CF-6B9B-871F-ED1ED06E76B9}"/>
          </ac:spMkLst>
        </pc:spChg>
        <pc:spChg chg="mod ord">
          <ac:chgData name="Mamta Patil" userId="5fb7b12d466c65c3" providerId="Windows Live" clId="Web-{1319359A-BFF6-4E65-B569-9608124BCB71}" dt="2023-08-09T13:42:16.489" v="0"/>
          <ac:spMkLst>
            <pc:docMk/>
            <pc:sldMk cId="2452269796" sldId="287"/>
            <ac:spMk id="11" creationId="{B3CED26D-9022-0D83-FB0D-E3471E6F7ECE}"/>
          </ac:spMkLst>
        </pc:spChg>
        <pc:spChg chg="mod ord">
          <ac:chgData name="Mamta Patil" userId="5fb7b12d466c65c3" providerId="Windows Live" clId="Web-{1319359A-BFF6-4E65-B569-9608124BCB71}" dt="2023-08-09T13:42:16.489" v="0"/>
          <ac:spMkLst>
            <pc:docMk/>
            <pc:sldMk cId="2452269796" sldId="287"/>
            <ac:spMk id="12" creationId="{518301B7-15C5-E184-096F-BF82F42163C2}"/>
          </ac:spMkLst>
        </pc:spChg>
        <pc:spChg chg="mod ord">
          <ac:chgData name="Mamta Patil" userId="5fb7b12d466c65c3" providerId="Windows Live" clId="Web-{1319359A-BFF6-4E65-B569-9608124BCB71}" dt="2023-08-09T13:42:16.489" v="0"/>
          <ac:spMkLst>
            <pc:docMk/>
            <pc:sldMk cId="2452269796" sldId="287"/>
            <ac:spMk id="14" creationId="{DD57FB11-65D1-6B1C-8D88-F932BF765A7C}"/>
          </ac:spMkLst>
        </pc:spChg>
        <pc:spChg chg="mod ord">
          <ac:chgData name="Mamta Patil" userId="5fb7b12d466c65c3" providerId="Windows Live" clId="Web-{1319359A-BFF6-4E65-B569-9608124BCB71}" dt="2023-08-09T13:42:16.489" v="0"/>
          <ac:spMkLst>
            <pc:docMk/>
            <pc:sldMk cId="2452269796" sldId="287"/>
            <ac:spMk id="159" creationId="{F269F917-64D7-CDF3-D985-799AE9C3B794}"/>
          </ac:spMkLst>
        </pc:spChg>
        <pc:spChg chg="mod ord">
          <ac:chgData name="Mamta Patil" userId="5fb7b12d466c65c3" providerId="Windows Live" clId="Web-{1319359A-BFF6-4E65-B569-9608124BCB71}" dt="2023-08-09T13:42:16.489" v="0"/>
          <ac:spMkLst>
            <pc:docMk/>
            <pc:sldMk cId="2452269796" sldId="287"/>
            <ac:spMk id="160" creationId="{2814DD63-8543-970F-927B-E6AA56C99E6C}"/>
          </ac:spMkLst>
        </pc:spChg>
        <pc:spChg chg="mod ord">
          <ac:chgData name="Mamta Patil" userId="5fb7b12d466c65c3" providerId="Windows Live" clId="Web-{1319359A-BFF6-4E65-B569-9608124BCB71}" dt="2023-08-09T13:42:16.489" v="0"/>
          <ac:spMkLst>
            <pc:docMk/>
            <pc:sldMk cId="2452269796" sldId="287"/>
            <ac:spMk id="186" creationId="{18835196-357D-8C96-24B5-B52A2DDEB005}"/>
          </ac:spMkLst>
        </pc:spChg>
        <pc:spChg chg="mod ord">
          <ac:chgData name="Mamta Patil" userId="5fb7b12d466c65c3" providerId="Windows Live" clId="Web-{1319359A-BFF6-4E65-B569-9608124BCB71}" dt="2023-08-09T13:42:16.489" v="0"/>
          <ac:spMkLst>
            <pc:docMk/>
            <pc:sldMk cId="2452269796" sldId="287"/>
            <ac:spMk id="187" creationId="{41C11B69-21C7-3FD7-1E14-583CF5B1707B}"/>
          </ac:spMkLst>
        </pc:spChg>
        <pc:spChg chg="mod ord">
          <ac:chgData name="Mamta Patil" userId="5fb7b12d466c65c3" providerId="Windows Live" clId="Web-{1319359A-BFF6-4E65-B569-9608124BCB71}" dt="2023-08-09T13:42:16.489" v="0"/>
          <ac:spMkLst>
            <pc:docMk/>
            <pc:sldMk cId="2452269796" sldId="287"/>
            <ac:spMk id="188" creationId="{D362CDA4-D5CF-59E2-690B-FD99A9F4A51C}"/>
          </ac:spMkLst>
        </pc:spChg>
        <pc:spChg chg="mod ord">
          <ac:chgData name="Mamta Patil" userId="5fb7b12d466c65c3" providerId="Windows Live" clId="Web-{1319359A-BFF6-4E65-B569-9608124BCB71}" dt="2023-08-09T13:42:16.489" v="0"/>
          <ac:spMkLst>
            <pc:docMk/>
            <pc:sldMk cId="2452269796" sldId="287"/>
            <ac:spMk id="189" creationId="{D14B20BF-5DF9-3EC6-60DD-C63E039F74EC}"/>
          </ac:spMkLst>
        </pc:spChg>
        <pc:spChg chg="mod ord">
          <ac:chgData name="Mamta Patil" userId="5fb7b12d466c65c3" providerId="Windows Live" clId="Web-{1319359A-BFF6-4E65-B569-9608124BCB71}" dt="2023-08-09T13:42:16.489" v="0"/>
          <ac:spMkLst>
            <pc:docMk/>
            <pc:sldMk cId="2452269796" sldId="287"/>
            <ac:spMk id="190" creationId="{6FA69800-878A-E997-C835-4A34703F2394}"/>
          </ac:spMkLst>
        </pc:spChg>
        <pc:spChg chg="mod ord">
          <ac:chgData name="Mamta Patil" userId="5fb7b12d466c65c3" providerId="Windows Live" clId="Web-{1319359A-BFF6-4E65-B569-9608124BCB71}" dt="2023-08-09T13:42:16.489" v="0"/>
          <ac:spMkLst>
            <pc:docMk/>
            <pc:sldMk cId="2452269796" sldId="287"/>
            <ac:spMk id="191" creationId="{231555FC-0BA5-3E6F-7FCB-66878580BB2C}"/>
          </ac:spMkLst>
        </pc:spChg>
        <pc:spChg chg="mod ord">
          <ac:chgData name="Mamta Patil" userId="5fb7b12d466c65c3" providerId="Windows Live" clId="Web-{1319359A-BFF6-4E65-B569-9608124BCB71}" dt="2023-08-09T13:42:16.489" v="0"/>
          <ac:spMkLst>
            <pc:docMk/>
            <pc:sldMk cId="2452269796" sldId="287"/>
            <ac:spMk id="218" creationId="{C29F391A-4647-2731-26B5-3B262D8730A1}"/>
          </ac:spMkLst>
        </pc:spChg>
        <pc:picChg chg="mod ord">
          <ac:chgData name="Mamta Patil" userId="5fb7b12d466c65c3" providerId="Windows Live" clId="Web-{1319359A-BFF6-4E65-B569-9608124BCB71}" dt="2023-08-09T13:42:16.489" v="0"/>
          <ac:picMkLst>
            <pc:docMk/>
            <pc:sldMk cId="2452269796" sldId="287"/>
            <ac:picMk id="127" creationId="{647C05DC-04F0-1158-3AA5-BF470126B98D}"/>
          </ac:picMkLst>
        </pc:picChg>
        <pc:picChg chg="del mod ord">
          <ac:chgData name="Mamta Patil" userId="5fb7b12d466c65c3" providerId="Windows Live" clId="Web-{1319359A-BFF6-4E65-B569-9608124BCB71}" dt="2023-08-09T13:42:36.255" v="1"/>
          <ac:picMkLst>
            <pc:docMk/>
            <pc:sldMk cId="2452269796" sldId="287"/>
            <ac:picMk id="129" creationId="{8B3998AA-37D7-2B8A-664B-5EE240398288}"/>
          </ac:picMkLst>
        </pc:picChg>
        <pc:picChg chg="mod ord">
          <ac:chgData name="Mamta Patil" userId="5fb7b12d466c65c3" providerId="Windows Live" clId="Web-{1319359A-BFF6-4E65-B569-9608124BCB71}" dt="2023-08-09T13:42:16.489" v="0"/>
          <ac:picMkLst>
            <pc:docMk/>
            <pc:sldMk cId="2452269796" sldId="287"/>
            <ac:picMk id="131" creationId="{2269A4E3-AE66-274F-54C8-9DD8DBA3B151}"/>
          </ac:picMkLst>
        </pc:picChg>
        <pc:picChg chg="mod ord">
          <ac:chgData name="Mamta Patil" userId="5fb7b12d466c65c3" providerId="Windows Live" clId="Web-{1319359A-BFF6-4E65-B569-9608124BCB71}" dt="2023-08-09T13:42:16.489" v="0"/>
          <ac:picMkLst>
            <pc:docMk/>
            <pc:sldMk cId="2452269796" sldId="287"/>
            <ac:picMk id="133" creationId="{65B0483B-CE9B-CD44-979E-DBD8145B7D30}"/>
          </ac:picMkLst>
        </pc:picChg>
        <pc:picChg chg="del mod ord">
          <ac:chgData name="Mamta Patil" userId="5fb7b12d466c65c3" providerId="Windows Live" clId="Web-{1319359A-BFF6-4E65-B569-9608124BCB71}" dt="2023-08-09T13:42:52.943" v="4"/>
          <ac:picMkLst>
            <pc:docMk/>
            <pc:sldMk cId="2452269796" sldId="287"/>
            <ac:picMk id="135" creationId="{53CE1A7F-C303-6378-F7D9-285999C320CB}"/>
          </ac:picMkLst>
        </pc:picChg>
        <pc:picChg chg="del mod ord">
          <ac:chgData name="Mamta Patil" userId="5fb7b12d466c65c3" providerId="Windows Live" clId="Web-{1319359A-BFF6-4E65-B569-9608124BCB71}" dt="2023-08-09T13:42:48.396" v="3"/>
          <ac:picMkLst>
            <pc:docMk/>
            <pc:sldMk cId="2452269796" sldId="287"/>
            <ac:picMk id="137" creationId="{5C2754CD-7055-FC29-FE1C-82327C464143}"/>
          </ac:picMkLst>
        </pc:picChg>
        <pc:picChg chg="mod ord">
          <ac:chgData name="Mamta Patil" userId="5fb7b12d466c65c3" providerId="Windows Live" clId="Web-{1319359A-BFF6-4E65-B569-9608124BCB71}" dt="2023-08-09T13:42:16.489" v="0"/>
          <ac:picMkLst>
            <pc:docMk/>
            <pc:sldMk cId="2452269796" sldId="287"/>
            <ac:picMk id="139" creationId="{9A9F1D08-2372-A757-BE1E-91723DB0EBBF}"/>
          </ac:picMkLst>
        </pc:picChg>
        <pc:picChg chg="mod ord">
          <ac:chgData name="Mamta Patil" userId="5fb7b12d466c65c3" providerId="Windows Live" clId="Web-{1319359A-BFF6-4E65-B569-9608124BCB71}" dt="2023-08-09T13:42:16.489" v="0"/>
          <ac:picMkLst>
            <pc:docMk/>
            <pc:sldMk cId="2452269796" sldId="287"/>
            <ac:picMk id="141" creationId="{9714A55E-3681-98F0-A943-50EE7A07869C}"/>
          </ac:picMkLst>
        </pc:picChg>
      </pc:sldChg>
      <pc:sldChg chg="del">
        <pc:chgData name="Mamta Patil" userId="5fb7b12d466c65c3" providerId="Windows Live" clId="Web-{1319359A-BFF6-4E65-B569-9608124BCB71}" dt="2023-08-09T14:19:22.076" v="238"/>
        <pc:sldMkLst>
          <pc:docMk/>
          <pc:sldMk cId="1600494506" sldId="288"/>
        </pc:sldMkLst>
      </pc:sldChg>
      <pc:sldChg chg="del">
        <pc:chgData name="Mamta Patil" userId="5fb7b12d466c65c3" providerId="Windows Live" clId="Web-{1319359A-BFF6-4E65-B569-9608124BCB71}" dt="2023-08-09T13:44:29.242" v="9"/>
        <pc:sldMkLst>
          <pc:docMk/>
          <pc:sldMk cId="2502887943" sldId="289"/>
        </pc:sldMkLst>
      </pc:sldChg>
      <pc:sldChg chg="addSp delSp modSp new ord">
        <pc:chgData name="Mamta Patil" userId="5fb7b12d466c65c3" providerId="Windows Live" clId="Web-{1319359A-BFF6-4E65-B569-9608124BCB71}" dt="2023-08-09T14:18:50.294" v="237" actId="20577"/>
        <pc:sldMkLst>
          <pc:docMk/>
          <pc:sldMk cId="829521545" sldId="294"/>
        </pc:sldMkLst>
        <pc:spChg chg="mod">
          <ac:chgData name="Mamta Patil" userId="5fb7b12d466c65c3" providerId="Windows Live" clId="Web-{1319359A-BFF6-4E65-B569-9608124BCB71}" dt="2023-08-09T13:48:11.389" v="40" actId="20577"/>
          <ac:spMkLst>
            <pc:docMk/>
            <pc:sldMk cId="829521545" sldId="294"/>
            <ac:spMk id="2" creationId="{DAE11808-9614-2A75-8E89-A01C2CBF2D2F}"/>
          </ac:spMkLst>
        </pc:spChg>
        <pc:spChg chg="del mod">
          <ac:chgData name="Mamta Patil" userId="5fb7b12d466c65c3" providerId="Windows Live" clId="Web-{1319359A-BFF6-4E65-B569-9608124BCB71}" dt="2023-08-09T13:48:54.421" v="41"/>
          <ac:spMkLst>
            <pc:docMk/>
            <pc:sldMk cId="829521545" sldId="294"/>
            <ac:spMk id="3" creationId="{CE74EE5A-51B0-B86A-1709-97B382224B21}"/>
          </ac:spMkLst>
        </pc:spChg>
        <pc:spChg chg="mod">
          <ac:chgData name="Mamta Patil" userId="5fb7b12d466c65c3" providerId="Windows Live" clId="Web-{1319359A-BFF6-4E65-B569-9608124BCB71}" dt="2023-08-09T14:18:50.294" v="237" actId="20577"/>
          <ac:spMkLst>
            <pc:docMk/>
            <pc:sldMk cId="829521545" sldId="294"/>
            <ac:spMk id="4" creationId="{F726CAE2-1394-C6B7-76F9-3F9F98BF7CF8}"/>
          </ac:spMkLst>
        </pc:spChg>
        <pc:spChg chg="del mod">
          <ac:chgData name="Mamta Patil" userId="5fb7b12d466c65c3" providerId="Windows Live" clId="Web-{1319359A-BFF6-4E65-B569-9608124BCB71}" dt="2023-08-09T13:45:20.212" v="12"/>
          <ac:spMkLst>
            <pc:docMk/>
            <pc:sldMk cId="829521545" sldId="294"/>
            <ac:spMk id="5" creationId="{EEDEDF5D-6730-34FB-C170-2862A4240E5D}"/>
          </ac:spMkLst>
        </pc:spChg>
        <pc:picChg chg="add mod ord modCrop">
          <ac:chgData name="Mamta Patil" userId="5fb7b12d466c65c3" providerId="Windows Live" clId="Web-{1319359A-BFF6-4E65-B569-9608124BCB71}" dt="2023-08-09T14:09:33.918" v="159" actId="1076"/>
          <ac:picMkLst>
            <pc:docMk/>
            <pc:sldMk cId="829521545" sldId="294"/>
            <ac:picMk id="7" creationId="{95FBDAA7-0DB0-6AF1-93BF-49AD3095818D}"/>
          </ac:picMkLst>
        </pc:picChg>
      </pc:sldChg>
      <pc:sldChg chg="new del">
        <pc:chgData name="Mamta Patil" userId="5fb7b12d466c65c3" providerId="Windows Live" clId="Web-{1319359A-BFF6-4E65-B569-9608124BCB71}" dt="2023-08-09T13:43:37.866" v="7"/>
        <pc:sldMkLst>
          <pc:docMk/>
          <pc:sldMk cId="4021867556" sldId="294"/>
        </pc:sldMkLst>
      </pc:sldChg>
      <pc:sldChg chg="new">
        <pc:chgData name="Mamta Patil" userId="5fb7b12d466c65c3" providerId="Windows Live" clId="Web-{1319359A-BFF6-4E65-B569-9608124BCB71}" dt="2023-08-09T14:31:45.253" v="299"/>
        <pc:sldMkLst>
          <pc:docMk/>
          <pc:sldMk cId="2224964830" sldId="295"/>
        </pc:sldMkLst>
      </pc:sldChg>
    </pc:docChg>
  </pc:docChgLst>
  <pc:docChgLst>
    <pc:chgData name="Mamta Patil" userId="5fb7b12d466c65c3" providerId="Windows Live" clId="Web-{A9C1616E-FC2D-4DDE-9505-4ADFDCC498BF}"/>
    <pc:docChg chg="addSld delSld modSld">
      <pc:chgData name="Mamta Patil" userId="5fb7b12d466c65c3" providerId="Windows Live" clId="Web-{A9C1616E-FC2D-4DDE-9505-4ADFDCC498BF}" dt="2023-08-12T16:25:13.686" v="110" actId="20577"/>
      <pc:docMkLst>
        <pc:docMk/>
      </pc:docMkLst>
      <pc:sldChg chg="modSp">
        <pc:chgData name="Mamta Patil" userId="5fb7b12d466c65c3" providerId="Windows Live" clId="Web-{A9C1616E-FC2D-4DDE-9505-4ADFDCC498BF}" dt="2023-08-12T16:07:41.700" v="0" actId="20577"/>
        <pc:sldMkLst>
          <pc:docMk/>
          <pc:sldMk cId="2131568492" sldId="278"/>
        </pc:sldMkLst>
        <pc:spChg chg="mod">
          <ac:chgData name="Mamta Patil" userId="5fb7b12d466c65c3" providerId="Windows Live" clId="Web-{A9C1616E-FC2D-4DDE-9505-4ADFDCC498BF}" dt="2023-08-12T16:07:41.700" v="0" actId="20577"/>
          <ac:spMkLst>
            <pc:docMk/>
            <pc:sldMk cId="2131568492" sldId="278"/>
            <ac:spMk id="3" creationId="{86C1060B-300F-3CE3-E5AA-D8E29791C960}"/>
          </ac:spMkLst>
        </pc:spChg>
      </pc:sldChg>
      <pc:sldChg chg="addSp delSp modSp add del">
        <pc:chgData name="Mamta Patil" userId="5fb7b12d466c65c3" providerId="Windows Live" clId="Web-{A9C1616E-FC2D-4DDE-9505-4ADFDCC498BF}" dt="2023-08-12T16:13:44.303" v="32"/>
        <pc:sldMkLst>
          <pc:docMk/>
          <pc:sldMk cId="3855531800" sldId="279"/>
        </pc:sldMkLst>
        <pc:spChg chg="mod">
          <ac:chgData name="Mamta Patil" userId="5fb7b12d466c65c3" providerId="Windows Live" clId="Web-{A9C1616E-FC2D-4DDE-9505-4ADFDCC498BF}" dt="2023-08-12T16:13:44.303" v="32"/>
          <ac:spMkLst>
            <pc:docMk/>
            <pc:sldMk cId="3855531800" sldId="279"/>
            <ac:spMk id="4" creationId="{E54C46EF-A518-6663-633C-5DDDCB67351A}"/>
          </ac:spMkLst>
        </pc:spChg>
        <pc:spChg chg="del">
          <ac:chgData name="Mamta Patil" userId="5fb7b12d466c65c3" providerId="Windows Live" clId="Web-{A9C1616E-FC2D-4DDE-9505-4ADFDCC498BF}" dt="2023-08-12T16:12:30.004" v="23"/>
          <ac:spMkLst>
            <pc:docMk/>
            <pc:sldMk cId="3855531800" sldId="279"/>
            <ac:spMk id="6" creationId="{0CD6A6AD-A3DB-1274-47E3-2D8B32FC9F27}"/>
          </ac:spMkLst>
        </pc:spChg>
        <pc:spChg chg="add del mod">
          <ac:chgData name="Mamta Patil" userId="5fb7b12d466c65c3" providerId="Windows Live" clId="Web-{A9C1616E-FC2D-4DDE-9505-4ADFDCC498BF}" dt="2023-08-12T16:13:21.725" v="30"/>
          <ac:spMkLst>
            <pc:docMk/>
            <pc:sldMk cId="3855531800" sldId="279"/>
            <ac:spMk id="38" creationId="{506A6AE2-0772-A87C-986C-29E1D35E0D98}"/>
          </ac:spMkLst>
        </pc:spChg>
        <pc:graphicFrameChg chg="add del mod ord modGraphic">
          <ac:chgData name="Mamta Patil" userId="5fb7b12d466c65c3" providerId="Windows Live" clId="Web-{A9C1616E-FC2D-4DDE-9505-4ADFDCC498BF}" dt="2023-08-12T16:13:06.240" v="28"/>
          <ac:graphicFrameMkLst>
            <pc:docMk/>
            <pc:sldMk cId="3855531800" sldId="279"/>
            <ac:graphicFrameMk id="3" creationId="{F36D7576-E729-82E2-2BAE-C91809A340A9}"/>
          </ac:graphicFrameMkLst>
        </pc:graphicFrameChg>
      </pc:sldChg>
      <pc:sldChg chg="modSp">
        <pc:chgData name="Mamta Patil" userId="5fb7b12d466c65c3" providerId="Windows Live" clId="Web-{A9C1616E-FC2D-4DDE-9505-4ADFDCC498BF}" dt="2023-08-12T16:15:09.962" v="34" actId="14100"/>
        <pc:sldMkLst>
          <pc:docMk/>
          <pc:sldMk cId="979622006" sldId="280"/>
        </pc:sldMkLst>
        <pc:spChg chg="mod">
          <ac:chgData name="Mamta Patil" userId="5fb7b12d466c65c3" providerId="Windows Live" clId="Web-{A9C1616E-FC2D-4DDE-9505-4ADFDCC498BF}" dt="2023-08-12T16:15:09.962" v="34" actId="14100"/>
          <ac:spMkLst>
            <pc:docMk/>
            <pc:sldMk cId="979622006" sldId="280"/>
            <ac:spMk id="3" creationId="{1E0B8C4B-3A3C-9FD1-59FB-1666C1F09376}"/>
          </ac:spMkLst>
        </pc:spChg>
      </pc:sldChg>
      <pc:sldChg chg="modSp">
        <pc:chgData name="Mamta Patil" userId="5fb7b12d466c65c3" providerId="Windows Live" clId="Web-{A9C1616E-FC2D-4DDE-9505-4ADFDCC498BF}" dt="2023-08-12T16:17:20.262" v="44" actId="20577"/>
        <pc:sldMkLst>
          <pc:docMk/>
          <pc:sldMk cId="2952923800" sldId="281"/>
        </pc:sldMkLst>
        <pc:spChg chg="mod">
          <ac:chgData name="Mamta Patil" userId="5fb7b12d466c65c3" providerId="Windows Live" clId="Web-{A9C1616E-FC2D-4DDE-9505-4ADFDCC498BF}" dt="2023-08-12T16:17:20.262" v="44" actId="20577"/>
          <ac:spMkLst>
            <pc:docMk/>
            <pc:sldMk cId="2952923800" sldId="281"/>
            <ac:spMk id="3" creationId="{A2E339BF-E6D7-DD0E-AF02-6813852EE723}"/>
          </ac:spMkLst>
        </pc:spChg>
      </pc:sldChg>
      <pc:sldChg chg="modSp">
        <pc:chgData name="Mamta Patil" userId="5fb7b12d466c65c3" providerId="Windows Live" clId="Web-{A9C1616E-FC2D-4DDE-9505-4ADFDCC498BF}" dt="2023-08-12T16:18:40.718" v="57" actId="14100"/>
        <pc:sldMkLst>
          <pc:docMk/>
          <pc:sldMk cId="685681062" sldId="282"/>
        </pc:sldMkLst>
        <pc:spChg chg="mod">
          <ac:chgData name="Mamta Patil" userId="5fb7b12d466c65c3" providerId="Windows Live" clId="Web-{A9C1616E-FC2D-4DDE-9505-4ADFDCC498BF}" dt="2023-08-12T16:18:40.718" v="57" actId="14100"/>
          <ac:spMkLst>
            <pc:docMk/>
            <pc:sldMk cId="685681062" sldId="282"/>
            <ac:spMk id="2" creationId="{FD5E8954-9BCB-7FD9-A210-38DC54382D45}"/>
          </ac:spMkLst>
        </pc:spChg>
        <pc:spChg chg="mod">
          <ac:chgData name="Mamta Patil" userId="5fb7b12d466c65c3" providerId="Windows Live" clId="Web-{A9C1616E-FC2D-4DDE-9505-4ADFDCC498BF}" dt="2023-08-12T16:18:22.327" v="52" actId="20577"/>
          <ac:spMkLst>
            <pc:docMk/>
            <pc:sldMk cId="685681062" sldId="282"/>
            <ac:spMk id="4" creationId="{D2BBD890-6A99-C160-C084-2916E2310718}"/>
          </ac:spMkLst>
        </pc:spChg>
      </pc:sldChg>
      <pc:sldChg chg="modSp">
        <pc:chgData name="Mamta Patil" userId="5fb7b12d466c65c3" providerId="Windows Live" clId="Web-{A9C1616E-FC2D-4DDE-9505-4ADFDCC498BF}" dt="2023-08-12T16:16:50.808" v="41" actId="20577"/>
        <pc:sldMkLst>
          <pc:docMk/>
          <pc:sldMk cId="2886474736" sldId="284"/>
        </pc:sldMkLst>
        <pc:spChg chg="mod">
          <ac:chgData name="Mamta Patil" userId="5fb7b12d466c65c3" providerId="Windows Live" clId="Web-{A9C1616E-FC2D-4DDE-9505-4ADFDCC498BF}" dt="2023-08-12T16:16:50.808" v="41" actId="20577"/>
          <ac:spMkLst>
            <pc:docMk/>
            <pc:sldMk cId="2886474736" sldId="284"/>
            <ac:spMk id="5" creationId="{90AE015C-C4B4-671C-A8B5-9C40527468E7}"/>
          </ac:spMkLst>
        </pc:spChg>
      </pc:sldChg>
      <pc:sldChg chg="modSp">
        <pc:chgData name="Mamta Patil" userId="5fb7b12d466c65c3" providerId="Windows Live" clId="Web-{A9C1616E-FC2D-4DDE-9505-4ADFDCC498BF}" dt="2023-08-12T16:24:39.263" v="108" actId="14100"/>
        <pc:sldMkLst>
          <pc:docMk/>
          <pc:sldMk cId="94818171" sldId="292"/>
        </pc:sldMkLst>
        <pc:spChg chg="mod">
          <ac:chgData name="Mamta Patil" userId="5fb7b12d466c65c3" providerId="Windows Live" clId="Web-{A9C1616E-FC2D-4DDE-9505-4ADFDCC498BF}" dt="2023-08-12T16:24:39.263" v="108" actId="14100"/>
          <ac:spMkLst>
            <pc:docMk/>
            <pc:sldMk cId="94818171" sldId="292"/>
            <ac:spMk id="3" creationId="{2BE8FDE3-DBA4-6A04-C75D-E56FE92EF368}"/>
          </ac:spMkLst>
        </pc:spChg>
        <pc:picChg chg="mod">
          <ac:chgData name="Mamta Patil" userId="5fb7b12d466c65c3" providerId="Windows Live" clId="Web-{A9C1616E-FC2D-4DDE-9505-4ADFDCC498BF}" dt="2023-08-12T16:24:29.169" v="107" actId="14100"/>
          <ac:picMkLst>
            <pc:docMk/>
            <pc:sldMk cId="94818171" sldId="292"/>
            <ac:picMk id="7" creationId="{E1F84FC2-A54A-3F9F-5B9F-39BB9FFE8807}"/>
          </ac:picMkLst>
        </pc:picChg>
      </pc:sldChg>
      <pc:sldChg chg="delSp modSp">
        <pc:chgData name="Mamta Patil" userId="5fb7b12d466c65c3" providerId="Windows Live" clId="Web-{A9C1616E-FC2D-4DDE-9505-4ADFDCC498BF}" dt="2023-08-12T16:11:55.550" v="22" actId="1076"/>
        <pc:sldMkLst>
          <pc:docMk/>
          <pc:sldMk cId="1003962426" sldId="293"/>
        </pc:sldMkLst>
        <pc:spChg chg="mod">
          <ac:chgData name="Mamta Patil" userId="5fb7b12d466c65c3" providerId="Windows Live" clId="Web-{A9C1616E-FC2D-4DDE-9505-4ADFDCC498BF}" dt="2023-08-12T16:11:55.550" v="22" actId="1076"/>
          <ac:spMkLst>
            <pc:docMk/>
            <pc:sldMk cId="1003962426" sldId="293"/>
            <ac:spMk id="2" creationId="{800AB426-5B7C-607E-D413-5D2C9495CC0A}"/>
          </ac:spMkLst>
        </pc:spChg>
        <pc:spChg chg="del mod">
          <ac:chgData name="Mamta Patil" userId="5fb7b12d466c65c3" providerId="Windows Live" clId="Web-{A9C1616E-FC2D-4DDE-9505-4ADFDCC498BF}" dt="2023-08-12T16:11:37.519" v="20"/>
          <ac:spMkLst>
            <pc:docMk/>
            <pc:sldMk cId="1003962426" sldId="293"/>
            <ac:spMk id="5" creationId="{3BE32A44-5514-D449-5EB9-71AB1408DF14}"/>
          </ac:spMkLst>
        </pc:spChg>
      </pc:sldChg>
      <pc:sldChg chg="modSp">
        <pc:chgData name="Mamta Patil" userId="5fb7b12d466c65c3" providerId="Windows Live" clId="Web-{A9C1616E-FC2D-4DDE-9505-4ADFDCC498BF}" dt="2023-08-12T16:20:48.096" v="83" actId="20577"/>
        <pc:sldMkLst>
          <pc:docMk/>
          <pc:sldMk cId="829521545" sldId="294"/>
        </pc:sldMkLst>
        <pc:spChg chg="mod">
          <ac:chgData name="Mamta Patil" userId="5fb7b12d466c65c3" providerId="Windows Live" clId="Web-{A9C1616E-FC2D-4DDE-9505-4ADFDCC498BF}" dt="2023-08-12T16:20:33.861" v="81" actId="20577"/>
          <ac:spMkLst>
            <pc:docMk/>
            <pc:sldMk cId="829521545" sldId="294"/>
            <ac:spMk id="2" creationId="{DAE11808-9614-2A75-8E89-A01C2CBF2D2F}"/>
          </ac:spMkLst>
        </pc:spChg>
        <pc:spChg chg="mod">
          <ac:chgData name="Mamta Patil" userId="5fb7b12d466c65c3" providerId="Windows Live" clId="Web-{A9C1616E-FC2D-4DDE-9505-4ADFDCC498BF}" dt="2023-08-12T16:20:48.096" v="83" actId="20577"/>
          <ac:spMkLst>
            <pc:docMk/>
            <pc:sldMk cId="829521545" sldId="294"/>
            <ac:spMk id="4" creationId="{F726CAE2-1394-C6B7-76F9-3F9F98BF7CF8}"/>
          </ac:spMkLst>
        </pc:spChg>
      </pc:sldChg>
      <pc:sldChg chg="modSp">
        <pc:chgData name="Mamta Patil" userId="5fb7b12d466c65c3" providerId="Windows Live" clId="Web-{A9C1616E-FC2D-4DDE-9505-4ADFDCC498BF}" dt="2023-08-12T16:20:14.236" v="79" actId="14100"/>
        <pc:sldMkLst>
          <pc:docMk/>
          <pc:sldMk cId="2224964830" sldId="295"/>
        </pc:sldMkLst>
        <pc:spChg chg="mod">
          <ac:chgData name="Mamta Patil" userId="5fb7b12d466c65c3" providerId="Windows Live" clId="Web-{A9C1616E-FC2D-4DDE-9505-4ADFDCC498BF}" dt="2023-08-12T16:19:55.563" v="68" actId="20577"/>
          <ac:spMkLst>
            <pc:docMk/>
            <pc:sldMk cId="2224964830" sldId="295"/>
            <ac:spMk id="2" creationId="{497B49F1-596E-D27E-8DF4-9ED41195F161}"/>
          </ac:spMkLst>
        </pc:spChg>
        <pc:spChg chg="mod">
          <ac:chgData name="Mamta Patil" userId="5fb7b12d466c65c3" providerId="Windows Live" clId="Web-{A9C1616E-FC2D-4DDE-9505-4ADFDCC498BF}" dt="2023-08-12T16:20:09.892" v="78" actId="20577"/>
          <ac:spMkLst>
            <pc:docMk/>
            <pc:sldMk cId="2224964830" sldId="295"/>
            <ac:spMk id="4" creationId="{95D68B1A-F95E-122D-4CFB-D7BCAF820187}"/>
          </ac:spMkLst>
        </pc:spChg>
        <pc:picChg chg="mod">
          <ac:chgData name="Mamta Patil" userId="5fb7b12d466c65c3" providerId="Windows Live" clId="Web-{A9C1616E-FC2D-4DDE-9505-4ADFDCC498BF}" dt="2023-08-12T16:20:14.236" v="79" actId="14100"/>
          <ac:picMkLst>
            <pc:docMk/>
            <pc:sldMk cId="2224964830" sldId="295"/>
            <ac:picMk id="12" creationId="{1C6FFB8F-C882-E80E-D7BC-4B6A533E5E03}"/>
          </ac:picMkLst>
        </pc:picChg>
      </pc:sldChg>
      <pc:sldChg chg="modSp">
        <pc:chgData name="Mamta Patil" userId="5fb7b12d466c65c3" providerId="Windows Live" clId="Web-{A9C1616E-FC2D-4DDE-9505-4ADFDCC498BF}" dt="2023-08-12T16:25:13.686" v="110" actId="20577"/>
        <pc:sldMkLst>
          <pc:docMk/>
          <pc:sldMk cId="1936383693" sldId="296"/>
        </pc:sldMkLst>
        <pc:spChg chg="mod">
          <ac:chgData name="Mamta Patil" userId="5fb7b12d466c65c3" providerId="Windows Live" clId="Web-{A9C1616E-FC2D-4DDE-9505-4ADFDCC498BF}" dt="2023-08-12T16:25:03.202" v="109" actId="20577"/>
          <ac:spMkLst>
            <pc:docMk/>
            <pc:sldMk cId="1936383693" sldId="296"/>
            <ac:spMk id="2" creationId="{F7BE234B-7A5B-29C1-0132-394578961D19}"/>
          </ac:spMkLst>
        </pc:spChg>
        <pc:spChg chg="mod">
          <ac:chgData name="Mamta Patil" userId="5fb7b12d466c65c3" providerId="Windows Live" clId="Web-{A9C1616E-FC2D-4DDE-9505-4ADFDCC498BF}" dt="2023-08-12T16:25:13.686" v="110" actId="20577"/>
          <ac:spMkLst>
            <pc:docMk/>
            <pc:sldMk cId="1936383693" sldId="296"/>
            <ac:spMk id="3" creationId="{6C564D9E-1771-367B-1C5E-086C917CCA6D}"/>
          </ac:spMkLst>
        </pc:spChg>
      </pc:sldChg>
      <pc:sldChg chg="modSp">
        <pc:chgData name="Mamta Patil" userId="5fb7b12d466c65c3" providerId="Windows Live" clId="Web-{A9C1616E-FC2D-4DDE-9505-4ADFDCC498BF}" dt="2023-08-12T16:21:57.692" v="90" actId="20577"/>
        <pc:sldMkLst>
          <pc:docMk/>
          <pc:sldMk cId="3588202444" sldId="297"/>
        </pc:sldMkLst>
        <pc:spChg chg="mod">
          <ac:chgData name="Mamta Patil" userId="5fb7b12d466c65c3" providerId="Windows Live" clId="Web-{A9C1616E-FC2D-4DDE-9505-4ADFDCC498BF}" dt="2023-08-12T16:21:21.550" v="85" actId="20577"/>
          <ac:spMkLst>
            <pc:docMk/>
            <pc:sldMk cId="3588202444" sldId="297"/>
            <ac:spMk id="2" creationId="{7885DD77-A834-C481-DCDA-81522F85694A}"/>
          </ac:spMkLst>
        </pc:spChg>
        <pc:spChg chg="mod">
          <ac:chgData name="Mamta Patil" userId="5fb7b12d466c65c3" providerId="Windows Live" clId="Web-{A9C1616E-FC2D-4DDE-9505-4ADFDCC498BF}" dt="2023-08-12T16:21:57.692" v="90" actId="20577"/>
          <ac:spMkLst>
            <pc:docMk/>
            <pc:sldMk cId="3588202444" sldId="297"/>
            <ac:spMk id="3" creationId="{ED09B50F-6B18-4CB4-345A-53724BBAD7CB}"/>
          </ac:spMkLst>
        </pc:spChg>
      </pc:sldChg>
      <pc:sldChg chg="modSp">
        <pc:chgData name="Mamta Patil" userId="5fb7b12d466c65c3" providerId="Windows Live" clId="Web-{A9C1616E-FC2D-4DDE-9505-4ADFDCC498BF}" dt="2023-08-12T16:21:42.160" v="87" actId="20577"/>
        <pc:sldMkLst>
          <pc:docMk/>
          <pc:sldMk cId="2004406557" sldId="298"/>
        </pc:sldMkLst>
        <pc:spChg chg="mod">
          <ac:chgData name="Mamta Patil" userId="5fb7b12d466c65c3" providerId="Windows Live" clId="Web-{A9C1616E-FC2D-4DDE-9505-4ADFDCC498BF}" dt="2023-08-12T16:21:42.160" v="87" actId="20577"/>
          <ac:spMkLst>
            <pc:docMk/>
            <pc:sldMk cId="2004406557" sldId="298"/>
            <ac:spMk id="4" creationId="{5C0D4D81-A992-B803-FDF0-B8755024DADF}"/>
          </ac:spMkLst>
        </pc:spChg>
      </pc:sldChg>
      <pc:sldChg chg="addSp delSp modSp">
        <pc:chgData name="Mamta Patil" userId="5fb7b12d466c65c3" providerId="Windows Live" clId="Web-{A9C1616E-FC2D-4DDE-9505-4ADFDCC498BF}" dt="2023-08-12T16:11:18.127" v="18" actId="14100"/>
        <pc:sldMkLst>
          <pc:docMk/>
          <pc:sldMk cId="1760383446" sldId="299"/>
        </pc:sldMkLst>
        <pc:spChg chg="del mod">
          <ac:chgData name="Mamta Patil" userId="5fb7b12d466c65c3" providerId="Windows Live" clId="Web-{A9C1616E-FC2D-4DDE-9505-4ADFDCC498BF}" dt="2023-08-12T16:08:22.310" v="2"/>
          <ac:spMkLst>
            <pc:docMk/>
            <pc:sldMk cId="1760383446" sldId="299"/>
            <ac:spMk id="5" creationId="{E7D7FC6F-F96F-483A-DE2E-60ED3F856D13}"/>
          </ac:spMkLst>
        </pc:spChg>
        <pc:picChg chg="add mod modCrop">
          <ac:chgData name="Mamta Patil" userId="5fb7b12d466c65c3" providerId="Windows Live" clId="Web-{A9C1616E-FC2D-4DDE-9505-4ADFDCC498BF}" dt="2023-08-12T16:11:18.127" v="18" actId="14100"/>
          <ac:picMkLst>
            <pc:docMk/>
            <pc:sldMk cId="1760383446" sldId="299"/>
            <ac:picMk id="3" creationId="{A6AA05A9-0614-1653-3C63-E0C973EED141}"/>
          </ac:picMkLst>
        </pc:picChg>
      </pc:sldChg>
    </pc:docChg>
  </pc:docChgLst>
  <pc:docChgLst>
    <pc:chgData name="Mamta Patil" userId="5fb7b12d466c65c3" providerId="Windows Live" clId="Web-{093471E4-841D-457B-9F22-2A95754FBBFC}"/>
    <pc:docChg chg="addSld delSld modSld">
      <pc:chgData name="Mamta Patil" userId="5fb7b12d466c65c3" providerId="Windows Live" clId="Web-{093471E4-841D-457B-9F22-2A95754FBBFC}" dt="2023-08-11T12:49:03.734" v="491" actId="20577"/>
      <pc:docMkLst>
        <pc:docMk/>
      </pc:docMkLst>
      <pc:sldChg chg="modSp">
        <pc:chgData name="Mamta Patil" userId="5fb7b12d466c65c3" providerId="Windows Live" clId="Web-{093471E4-841D-457B-9F22-2A95754FBBFC}" dt="2023-08-11T09:49:57.718" v="22" actId="20577"/>
        <pc:sldMkLst>
          <pc:docMk/>
          <pc:sldMk cId="2131568492" sldId="278"/>
        </pc:sldMkLst>
        <pc:spChg chg="mod">
          <ac:chgData name="Mamta Patil" userId="5fb7b12d466c65c3" providerId="Windows Live" clId="Web-{093471E4-841D-457B-9F22-2A95754FBBFC}" dt="2023-08-11T09:49:57.718" v="22" actId="20577"/>
          <ac:spMkLst>
            <pc:docMk/>
            <pc:sldMk cId="2131568492" sldId="278"/>
            <ac:spMk id="3" creationId="{86C1060B-300F-3CE3-E5AA-D8E29791C960}"/>
          </ac:spMkLst>
        </pc:spChg>
      </pc:sldChg>
      <pc:sldChg chg="modSp">
        <pc:chgData name="Mamta Patil" userId="5fb7b12d466c65c3" providerId="Windows Live" clId="Web-{093471E4-841D-457B-9F22-2A95754FBBFC}" dt="2023-08-11T09:51:19.017" v="29" actId="20577"/>
        <pc:sldMkLst>
          <pc:docMk/>
          <pc:sldMk cId="2952923800" sldId="281"/>
        </pc:sldMkLst>
        <pc:spChg chg="mod">
          <ac:chgData name="Mamta Patil" userId="5fb7b12d466c65c3" providerId="Windows Live" clId="Web-{093471E4-841D-457B-9F22-2A95754FBBFC}" dt="2023-08-11T09:51:19.017" v="29" actId="20577"/>
          <ac:spMkLst>
            <pc:docMk/>
            <pc:sldMk cId="2952923800" sldId="281"/>
            <ac:spMk id="3" creationId="{A2E339BF-E6D7-DD0E-AF02-6813852EE723}"/>
          </ac:spMkLst>
        </pc:spChg>
      </pc:sldChg>
      <pc:sldChg chg="addSp delSp modSp">
        <pc:chgData name="Mamta Patil" userId="5fb7b12d466c65c3" providerId="Windows Live" clId="Web-{093471E4-841D-457B-9F22-2A95754FBBFC}" dt="2023-08-11T11:19:54.548" v="76" actId="1076"/>
        <pc:sldMkLst>
          <pc:docMk/>
          <pc:sldMk cId="685681062" sldId="282"/>
        </pc:sldMkLst>
        <pc:spChg chg="del">
          <ac:chgData name="Mamta Patil" userId="5fb7b12d466c65c3" providerId="Windows Live" clId="Web-{093471E4-841D-457B-9F22-2A95754FBBFC}" dt="2023-08-11T11:17:55.154" v="69"/>
          <ac:spMkLst>
            <pc:docMk/>
            <pc:sldMk cId="685681062" sldId="282"/>
            <ac:spMk id="9" creationId="{6F94B541-7916-B5AB-DDDA-66F6FD9A69C1}"/>
          </ac:spMkLst>
        </pc:spChg>
        <pc:picChg chg="add mod ord modCrop">
          <ac:chgData name="Mamta Patil" userId="5fb7b12d466c65c3" providerId="Windows Live" clId="Web-{093471E4-841D-457B-9F22-2A95754FBBFC}" dt="2023-08-11T11:19:54.548" v="76" actId="1076"/>
          <ac:picMkLst>
            <pc:docMk/>
            <pc:sldMk cId="685681062" sldId="282"/>
            <ac:picMk id="3" creationId="{92FE400E-5F7F-4500-09FB-C09E5FF24144}"/>
          </ac:picMkLst>
        </pc:picChg>
      </pc:sldChg>
      <pc:sldChg chg="del">
        <pc:chgData name="Mamta Patil" userId="5fb7b12d466c65c3" providerId="Windows Live" clId="Web-{093471E4-841D-457B-9F22-2A95754FBBFC}" dt="2023-08-11T12:01:28.746" v="77"/>
        <pc:sldMkLst>
          <pc:docMk/>
          <pc:sldMk cId="3170280394" sldId="290"/>
        </pc:sldMkLst>
      </pc:sldChg>
      <pc:sldChg chg="delSp modSp del mod modClrScheme chgLayout">
        <pc:chgData name="Mamta Patil" userId="5fb7b12d466c65c3" providerId="Windows Live" clId="Web-{093471E4-841D-457B-9F22-2A95754FBBFC}" dt="2023-08-11T12:03:54.939" v="89"/>
        <pc:sldMkLst>
          <pc:docMk/>
          <pc:sldMk cId="249904479" sldId="291"/>
        </pc:sldMkLst>
        <pc:spChg chg="mod ord">
          <ac:chgData name="Mamta Patil" userId="5fb7b12d466c65c3" providerId="Windows Live" clId="Web-{093471E4-841D-457B-9F22-2A95754FBBFC}" dt="2023-08-11T12:03:14.891" v="82" actId="20577"/>
          <ac:spMkLst>
            <pc:docMk/>
            <pc:sldMk cId="249904479" sldId="291"/>
            <ac:spMk id="2" creationId="{5FC63C25-FE2A-0C11-2CEA-A80AA78FC365}"/>
          </ac:spMkLst>
        </pc:spChg>
        <pc:spChg chg="mod ord">
          <ac:chgData name="Mamta Patil" userId="5fb7b12d466c65c3" providerId="Windows Live" clId="Web-{093471E4-841D-457B-9F22-2A95754FBBFC}" dt="2023-08-11T12:02:55.375" v="80"/>
          <ac:spMkLst>
            <pc:docMk/>
            <pc:sldMk cId="249904479" sldId="291"/>
            <ac:spMk id="3" creationId="{A8753AB0-02A6-E89E-7E23-593DBF52F4E8}"/>
          </ac:spMkLst>
        </pc:spChg>
        <pc:spChg chg="mod ord">
          <ac:chgData name="Mamta Patil" userId="5fb7b12d466c65c3" providerId="Windows Live" clId="Web-{093471E4-841D-457B-9F22-2A95754FBBFC}" dt="2023-08-11T12:02:55.375" v="80"/>
          <ac:spMkLst>
            <pc:docMk/>
            <pc:sldMk cId="249904479" sldId="291"/>
            <ac:spMk id="4" creationId="{03745CA7-A767-9133-8871-800B16D5D722}"/>
          </ac:spMkLst>
        </pc:spChg>
        <pc:spChg chg="mod ord">
          <ac:chgData name="Mamta Patil" userId="5fb7b12d466c65c3" providerId="Windows Live" clId="Web-{093471E4-841D-457B-9F22-2A95754FBBFC}" dt="2023-08-11T12:02:55.375" v="80"/>
          <ac:spMkLst>
            <pc:docMk/>
            <pc:sldMk cId="249904479" sldId="291"/>
            <ac:spMk id="5" creationId="{C371CEB5-0F43-BA22-C4E7-3A84E631DA11}"/>
          </ac:spMkLst>
        </pc:spChg>
        <pc:spChg chg="mod ord">
          <ac:chgData name="Mamta Patil" userId="5fb7b12d466c65c3" providerId="Windows Live" clId="Web-{093471E4-841D-457B-9F22-2A95754FBBFC}" dt="2023-08-11T12:02:55.375" v="80"/>
          <ac:spMkLst>
            <pc:docMk/>
            <pc:sldMk cId="249904479" sldId="291"/>
            <ac:spMk id="6" creationId="{5AD6749A-51D8-599C-7C31-9922CF228D32}"/>
          </ac:spMkLst>
        </pc:spChg>
        <pc:spChg chg="mod ord">
          <ac:chgData name="Mamta Patil" userId="5fb7b12d466c65c3" providerId="Windows Live" clId="Web-{093471E4-841D-457B-9F22-2A95754FBBFC}" dt="2023-08-11T12:02:55.375" v="80"/>
          <ac:spMkLst>
            <pc:docMk/>
            <pc:sldMk cId="249904479" sldId="291"/>
            <ac:spMk id="7" creationId="{0BF56CE2-ADEB-1E22-50FB-9F2AB3786483}"/>
          </ac:spMkLst>
        </pc:spChg>
        <pc:spChg chg="mod ord">
          <ac:chgData name="Mamta Patil" userId="5fb7b12d466c65c3" providerId="Windows Live" clId="Web-{093471E4-841D-457B-9F22-2A95754FBBFC}" dt="2023-08-11T12:03:34.595" v="88" actId="20577"/>
          <ac:spMkLst>
            <pc:docMk/>
            <pc:sldMk cId="249904479" sldId="291"/>
            <ac:spMk id="8" creationId="{7063C991-877C-CD1D-A03D-547E04121FE0}"/>
          </ac:spMkLst>
        </pc:spChg>
        <pc:spChg chg="mod ord">
          <ac:chgData name="Mamta Patil" userId="5fb7b12d466c65c3" providerId="Windows Live" clId="Web-{093471E4-841D-457B-9F22-2A95754FBBFC}" dt="2023-08-11T12:02:55.375" v="80"/>
          <ac:spMkLst>
            <pc:docMk/>
            <pc:sldMk cId="249904479" sldId="291"/>
            <ac:spMk id="101" creationId="{A45E958A-ABCE-B639-C555-90CCC88988C5}"/>
          </ac:spMkLst>
        </pc:spChg>
        <pc:spChg chg="mod ord">
          <ac:chgData name="Mamta Patil" userId="5fb7b12d466c65c3" providerId="Windows Live" clId="Web-{093471E4-841D-457B-9F22-2A95754FBBFC}" dt="2023-08-11T12:02:55.375" v="80"/>
          <ac:spMkLst>
            <pc:docMk/>
            <pc:sldMk cId="249904479" sldId="291"/>
            <ac:spMk id="102" creationId="{51BDF1B8-4D26-9C08-3102-6224AA6A4D20}"/>
          </ac:spMkLst>
        </pc:spChg>
        <pc:picChg chg="del mod ord">
          <ac:chgData name="Mamta Patil" userId="5fb7b12d466c65c3" providerId="Windows Live" clId="Web-{093471E4-841D-457B-9F22-2A95754FBBFC}" dt="2023-08-11T12:03:12.344" v="81"/>
          <ac:picMkLst>
            <pc:docMk/>
            <pc:sldMk cId="249904479" sldId="291"/>
            <ac:picMk id="72" creationId="{FD5AE93E-9743-FD3B-C935-638BF9D159CC}"/>
          </ac:picMkLst>
        </pc:picChg>
        <pc:picChg chg="mod ord">
          <ac:chgData name="Mamta Patil" userId="5fb7b12d466c65c3" providerId="Windows Live" clId="Web-{093471E4-841D-457B-9F22-2A95754FBBFC}" dt="2023-08-11T12:02:55.375" v="80"/>
          <ac:picMkLst>
            <pc:docMk/>
            <pc:sldMk cId="249904479" sldId="291"/>
            <ac:picMk id="76" creationId="{7541E72A-A0CB-A011-55A9-1126F707D889}"/>
          </ac:picMkLst>
        </pc:picChg>
        <pc:picChg chg="mod ord">
          <ac:chgData name="Mamta Patil" userId="5fb7b12d466c65c3" providerId="Windows Live" clId="Web-{093471E4-841D-457B-9F22-2A95754FBBFC}" dt="2023-08-11T12:02:55.375" v="80"/>
          <ac:picMkLst>
            <pc:docMk/>
            <pc:sldMk cId="249904479" sldId="291"/>
            <ac:picMk id="80" creationId="{FCC17566-BE36-5CE0-25C6-8AC132D1479D}"/>
          </ac:picMkLst>
        </pc:picChg>
      </pc:sldChg>
      <pc:sldChg chg="addSp delSp modSp">
        <pc:chgData name="Mamta Patil" userId="5fb7b12d466c65c3" providerId="Windows Live" clId="Web-{093471E4-841D-457B-9F22-2A95754FBBFC}" dt="2023-08-11T12:47:42.168" v="478" actId="20577"/>
        <pc:sldMkLst>
          <pc:docMk/>
          <pc:sldMk cId="94818171" sldId="292"/>
        </pc:sldMkLst>
        <pc:spChg chg="mod">
          <ac:chgData name="Mamta Patil" userId="5fb7b12d466c65c3" providerId="Windows Live" clId="Web-{093471E4-841D-457B-9F22-2A95754FBBFC}" dt="2023-08-11T12:27:20.964" v="195" actId="14100"/>
          <ac:spMkLst>
            <pc:docMk/>
            <pc:sldMk cId="94818171" sldId="292"/>
            <ac:spMk id="2" creationId="{B83F7D2E-080D-DBDD-73C4-3C38A2B77908}"/>
          </ac:spMkLst>
        </pc:spChg>
        <pc:spChg chg="mod">
          <ac:chgData name="Mamta Patil" userId="5fb7b12d466c65c3" providerId="Windows Live" clId="Web-{093471E4-841D-457B-9F22-2A95754FBBFC}" dt="2023-08-11T12:47:42.168" v="478" actId="20577"/>
          <ac:spMkLst>
            <pc:docMk/>
            <pc:sldMk cId="94818171" sldId="292"/>
            <ac:spMk id="3" creationId="{2BE8FDE3-DBA4-6A04-C75D-E56FE92EF368}"/>
          </ac:spMkLst>
        </pc:spChg>
        <pc:spChg chg="del mod">
          <ac:chgData name="Mamta Patil" userId="5fb7b12d466c65c3" providerId="Windows Live" clId="Web-{093471E4-841D-457B-9F22-2A95754FBBFC}" dt="2023-08-11T12:21:53.748" v="95"/>
          <ac:spMkLst>
            <pc:docMk/>
            <pc:sldMk cId="94818171" sldId="292"/>
            <ac:spMk id="4" creationId="{D5BA2433-990B-A170-369A-3DF4A9B33BFA}"/>
          </ac:spMkLst>
        </pc:spChg>
        <pc:picChg chg="add del mod modCrop">
          <ac:chgData name="Mamta Patil" userId="5fb7b12d466c65c3" providerId="Windows Live" clId="Web-{093471E4-841D-457B-9F22-2A95754FBBFC}" dt="2023-08-11T12:31:54.428" v="208"/>
          <ac:picMkLst>
            <pc:docMk/>
            <pc:sldMk cId="94818171" sldId="292"/>
            <ac:picMk id="6" creationId="{87407C58-C443-4873-465E-D8F59CE43D06}"/>
          </ac:picMkLst>
        </pc:picChg>
        <pc:picChg chg="add mod modCrop">
          <ac:chgData name="Mamta Patil" userId="5fb7b12d466c65c3" providerId="Windows Live" clId="Web-{093471E4-841D-457B-9F22-2A95754FBBFC}" dt="2023-08-11T12:33:09.353" v="216" actId="14100"/>
          <ac:picMkLst>
            <pc:docMk/>
            <pc:sldMk cId="94818171" sldId="292"/>
            <ac:picMk id="7" creationId="{E1F84FC2-A54A-3F9F-5B9F-39BB9FFE8807}"/>
          </ac:picMkLst>
        </pc:picChg>
      </pc:sldChg>
      <pc:sldChg chg="addSp delSp modSp mod modClrScheme chgLayout">
        <pc:chgData name="Mamta Patil" userId="5fb7b12d466c65c3" providerId="Windows Live" clId="Web-{093471E4-841D-457B-9F22-2A95754FBBFC}" dt="2023-08-11T12:02:46.843" v="79"/>
        <pc:sldMkLst>
          <pc:docMk/>
          <pc:sldMk cId="829521545" sldId="294"/>
        </pc:sldMkLst>
        <pc:spChg chg="mod ord">
          <ac:chgData name="Mamta Patil" userId="5fb7b12d466c65c3" providerId="Windows Live" clId="Web-{093471E4-841D-457B-9F22-2A95754FBBFC}" dt="2023-08-11T12:02:46.843" v="79"/>
          <ac:spMkLst>
            <pc:docMk/>
            <pc:sldMk cId="829521545" sldId="294"/>
            <ac:spMk id="2" creationId="{DAE11808-9614-2A75-8E89-A01C2CBF2D2F}"/>
          </ac:spMkLst>
        </pc:spChg>
        <pc:spChg chg="mod ord">
          <ac:chgData name="Mamta Patil" userId="5fb7b12d466c65c3" providerId="Windows Live" clId="Web-{093471E4-841D-457B-9F22-2A95754FBBFC}" dt="2023-08-11T12:02:46.843" v="79"/>
          <ac:spMkLst>
            <pc:docMk/>
            <pc:sldMk cId="829521545" sldId="294"/>
            <ac:spMk id="4" creationId="{F726CAE2-1394-C6B7-76F9-3F9F98BF7CF8}"/>
          </ac:spMkLst>
        </pc:spChg>
        <pc:spChg chg="add del mod">
          <ac:chgData name="Mamta Patil" userId="5fb7b12d466c65c3" providerId="Windows Live" clId="Web-{093471E4-841D-457B-9F22-2A95754FBBFC}" dt="2023-08-11T10:55:04.279" v="31"/>
          <ac:spMkLst>
            <pc:docMk/>
            <pc:sldMk cId="829521545" sldId="294"/>
            <ac:spMk id="5" creationId="{5D641197-9F35-C6C0-CCDD-0CB25857E32B}"/>
          </ac:spMkLst>
        </pc:spChg>
        <pc:spChg chg="mod ord">
          <ac:chgData name="Mamta Patil" userId="5fb7b12d466c65c3" providerId="Windows Live" clId="Web-{093471E4-841D-457B-9F22-2A95754FBBFC}" dt="2023-08-11T12:02:46.843" v="79"/>
          <ac:spMkLst>
            <pc:docMk/>
            <pc:sldMk cId="829521545" sldId="294"/>
            <ac:spMk id="6" creationId="{37AED4DB-1A7C-E367-FD39-2E9019054BD0}"/>
          </ac:spMkLst>
        </pc:spChg>
        <pc:picChg chg="del">
          <ac:chgData name="Mamta Patil" userId="5fb7b12d466c65c3" providerId="Windows Live" clId="Web-{093471E4-841D-457B-9F22-2A95754FBBFC}" dt="2023-08-11T10:54:22.543" v="30"/>
          <ac:picMkLst>
            <pc:docMk/>
            <pc:sldMk cId="829521545" sldId="294"/>
            <ac:picMk id="7" creationId="{95FBDAA7-0DB0-6AF1-93BF-49AD3095818D}"/>
          </ac:picMkLst>
        </pc:picChg>
        <pc:picChg chg="add mod ord modCrop">
          <ac:chgData name="Mamta Patil" userId="5fb7b12d466c65c3" providerId="Windows Live" clId="Web-{093471E4-841D-457B-9F22-2A95754FBBFC}" dt="2023-08-11T12:02:46.843" v="79"/>
          <ac:picMkLst>
            <pc:docMk/>
            <pc:sldMk cId="829521545" sldId="294"/>
            <ac:picMk id="8" creationId="{7122EC2B-17EE-AB28-BAA8-1DD833402579}"/>
          </ac:picMkLst>
        </pc:picChg>
      </pc:sldChg>
      <pc:sldChg chg="delSp modSp new">
        <pc:chgData name="Mamta Patil" userId="5fb7b12d466c65c3" providerId="Windows Live" clId="Web-{093471E4-841D-457B-9F22-2A95754FBBFC}" dt="2023-08-11T12:49:03.734" v="491" actId="20577"/>
        <pc:sldMkLst>
          <pc:docMk/>
          <pc:sldMk cId="1936383693" sldId="296"/>
        </pc:sldMkLst>
        <pc:spChg chg="mod">
          <ac:chgData name="Mamta Patil" userId="5fb7b12d466c65c3" providerId="Windows Live" clId="Web-{093471E4-841D-457B-9F22-2A95754FBBFC}" dt="2023-08-11T12:49:03.734" v="491" actId="20577"/>
          <ac:spMkLst>
            <pc:docMk/>
            <pc:sldMk cId="1936383693" sldId="296"/>
            <ac:spMk id="2" creationId="{F7BE234B-7A5B-29C1-0132-394578961D19}"/>
          </ac:spMkLst>
        </pc:spChg>
        <pc:spChg chg="del mod">
          <ac:chgData name="Mamta Patil" userId="5fb7b12d466c65c3" providerId="Windows Live" clId="Web-{093471E4-841D-457B-9F22-2A95754FBBFC}" dt="2023-08-11T12:48:46.999" v="489"/>
          <ac:spMkLst>
            <pc:docMk/>
            <pc:sldMk cId="1936383693" sldId="296"/>
            <ac:spMk id="5" creationId="{F7E7589A-F45D-BC62-E5CE-8BC51AA7E4BA}"/>
          </ac:spMkLst>
        </pc:spChg>
      </pc:sldChg>
    </pc:docChg>
  </pc:docChgLst>
  <pc:docChgLst>
    <pc:chgData name="Mamta Patil" userId="5fb7b12d466c65c3" providerId="Windows Live" clId="Web-{7BFE372D-8D7A-4D30-B820-38AA119B086F}"/>
    <pc:docChg chg="modSld">
      <pc:chgData name="Mamta Patil" userId="5fb7b12d466c65c3" providerId="Windows Live" clId="Web-{7BFE372D-8D7A-4D30-B820-38AA119B086F}" dt="2023-08-12T15:53:39.070" v="355" actId="14100"/>
      <pc:docMkLst>
        <pc:docMk/>
      </pc:docMkLst>
      <pc:sldChg chg="modSp">
        <pc:chgData name="Mamta Patil" userId="5fb7b12d466c65c3" providerId="Windows Live" clId="Web-{7BFE372D-8D7A-4D30-B820-38AA119B086F}" dt="2023-08-12T15:19:14.648" v="5" actId="1076"/>
        <pc:sldMkLst>
          <pc:docMk/>
          <pc:sldMk cId="2131568492" sldId="278"/>
        </pc:sldMkLst>
        <pc:spChg chg="mod">
          <ac:chgData name="Mamta Patil" userId="5fb7b12d466c65c3" providerId="Windows Live" clId="Web-{7BFE372D-8D7A-4D30-B820-38AA119B086F}" dt="2023-08-12T15:19:07.648" v="4" actId="1076"/>
          <ac:spMkLst>
            <pc:docMk/>
            <pc:sldMk cId="2131568492" sldId="278"/>
            <ac:spMk id="3" creationId="{86C1060B-300F-3CE3-E5AA-D8E29791C960}"/>
          </ac:spMkLst>
        </pc:spChg>
        <pc:picChg chg="mod">
          <ac:chgData name="Mamta Patil" userId="5fb7b12d466c65c3" providerId="Windows Live" clId="Web-{7BFE372D-8D7A-4D30-B820-38AA119B086F}" dt="2023-08-12T15:19:14.648" v="5" actId="1076"/>
          <ac:picMkLst>
            <pc:docMk/>
            <pc:sldMk cId="2131568492" sldId="278"/>
            <ac:picMk id="6" creationId="{FB6F05F1-8449-3437-183C-4E14E1F4D6DC}"/>
          </ac:picMkLst>
        </pc:picChg>
      </pc:sldChg>
      <pc:sldChg chg="modSp">
        <pc:chgData name="Mamta Patil" userId="5fb7b12d466c65c3" providerId="Windows Live" clId="Web-{7BFE372D-8D7A-4D30-B820-38AA119B086F}" dt="2023-08-12T15:19:56.243" v="13" actId="14100"/>
        <pc:sldMkLst>
          <pc:docMk/>
          <pc:sldMk cId="979622006" sldId="280"/>
        </pc:sldMkLst>
        <pc:spChg chg="mod">
          <ac:chgData name="Mamta Patil" userId="5fb7b12d466c65c3" providerId="Windows Live" clId="Web-{7BFE372D-8D7A-4D30-B820-38AA119B086F}" dt="2023-08-12T15:19:56.243" v="13" actId="14100"/>
          <ac:spMkLst>
            <pc:docMk/>
            <pc:sldMk cId="979622006" sldId="280"/>
            <ac:spMk id="3" creationId="{1E0B8C4B-3A3C-9FD1-59FB-1666C1F09376}"/>
          </ac:spMkLst>
        </pc:spChg>
      </pc:sldChg>
      <pc:sldChg chg="modSp">
        <pc:chgData name="Mamta Patil" userId="5fb7b12d466c65c3" providerId="Windows Live" clId="Web-{7BFE372D-8D7A-4D30-B820-38AA119B086F}" dt="2023-08-12T15:23:56.295" v="40" actId="20577"/>
        <pc:sldMkLst>
          <pc:docMk/>
          <pc:sldMk cId="2952923800" sldId="281"/>
        </pc:sldMkLst>
        <pc:spChg chg="mod">
          <ac:chgData name="Mamta Patil" userId="5fb7b12d466c65c3" providerId="Windows Live" clId="Web-{7BFE372D-8D7A-4D30-B820-38AA119B086F}" dt="2023-08-12T15:23:56.295" v="40" actId="20577"/>
          <ac:spMkLst>
            <pc:docMk/>
            <pc:sldMk cId="2952923800" sldId="281"/>
            <ac:spMk id="3" creationId="{A2E339BF-E6D7-DD0E-AF02-6813852EE723}"/>
          </ac:spMkLst>
        </pc:spChg>
      </pc:sldChg>
      <pc:sldChg chg="modSp">
        <pc:chgData name="Mamta Patil" userId="5fb7b12d466c65c3" providerId="Windows Live" clId="Web-{7BFE372D-8D7A-4D30-B820-38AA119B086F}" dt="2023-08-12T15:27:59.567" v="93" actId="20577"/>
        <pc:sldMkLst>
          <pc:docMk/>
          <pc:sldMk cId="685681062" sldId="282"/>
        </pc:sldMkLst>
        <pc:spChg chg="mod">
          <ac:chgData name="Mamta Patil" userId="5fb7b12d466c65c3" providerId="Windows Live" clId="Web-{7BFE372D-8D7A-4D30-B820-38AA119B086F}" dt="2023-08-12T15:27:59.567" v="93" actId="20577"/>
          <ac:spMkLst>
            <pc:docMk/>
            <pc:sldMk cId="685681062" sldId="282"/>
            <ac:spMk id="4" creationId="{D2BBD890-6A99-C160-C084-2916E2310718}"/>
          </ac:spMkLst>
        </pc:spChg>
      </pc:sldChg>
      <pc:sldChg chg="modSp">
        <pc:chgData name="Mamta Patil" userId="5fb7b12d466c65c3" providerId="Windows Live" clId="Web-{7BFE372D-8D7A-4D30-B820-38AA119B086F}" dt="2023-08-12T15:26:28.221" v="85" actId="20577"/>
        <pc:sldMkLst>
          <pc:docMk/>
          <pc:sldMk cId="2886474736" sldId="284"/>
        </pc:sldMkLst>
        <pc:spChg chg="mod">
          <ac:chgData name="Mamta Patil" userId="5fb7b12d466c65c3" providerId="Windows Live" clId="Web-{7BFE372D-8D7A-4D30-B820-38AA119B086F}" dt="2023-08-12T15:26:00.283" v="67" actId="20577"/>
          <ac:spMkLst>
            <pc:docMk/>
            <pc:sldMk cId="2886474736" sldId="284"/>
            <ac:spMk id="5" creationId="{90AE015C-C4B4-671C-A8B5-9C40527468E7}"/>
          </ac:spMkLst>
        </pc:spChg>
        <pc:spChg chg="mod">
          <ac:chgData name="Mamta Patil" userId="5fb7b12d466c65c3" providerId="Windows Live" clId="Web-{7BFE372D-8D7A-4D30-B820-38AA119B086F}" dt="2023-08-12T15:26:28.221" v="85" actId="20577"/>
          <ac:spMkLst>
            <pc:docMk/>
            <pc:sldMk cId="2886474736" sldId="284"/>
            <ac:spMk id="9" creationId="{86A4358F-D7B2-B9FD-0987-B5B424F4F944}"/>
          </ac:spMkLst>
        </pc:spChg>
      </pc:sldChg>
      <pc:sldChg chg="modSp">
        <pc:chgData name="Mamta Patil" userId="5fb7b12d466c65c3" providerId="Windows Live" clId="Web-{7BFE372D-8D7A-4D30-B820-38AA119B086F}" dt="2023-08-12T15:51:51.568" v="338" actId="14100"/>
        <pc:sldMkLst>
          <pc:docMk/>
          <pc:sldMk cId="829521545" sldId="294"/>
        </pc:sldMkLst>
        <pc:spChg chg="mod">
          <ac:chgData name="Mamta Patil" userId="5fb7b12d466c65c3" providerId="Windows Live" clId="Web-{7BFE372D-8D7A-4D30-B820-38AA119B086F}" dt="2023-08-12T15:51:24.708" v="335" actId="20577"/>
          <ac:spMkLst>
            <pc:docMk/>
            <pc:sldMk cId="829521545" sldId="294"/>
            <ac:spMk id="4" creationId="{F726CAE2-1394-C6B7-76F9-3F9F98BF7CF8}"/>
          </ac:spMkLst>
        </pc:spChg>
        <pc:picChg chg="mod">
          <ac:chgData name="Mamta Patil" userId="5fb7b12d466c65c3" providerId="Windows Live" clId="Web-{7BFE372D-8D7A-4D30-B820-38AA119B086F}" dt="2023-08-12T15:51:51.568" v="338" actId="14100"/>
          <ac:picMkLst>
            <pc:docMk/>
            <pc:sldMk cId="829521545" sldId="294"/>
            <ac:picMk id="8" creationId="{7122EC2B-17EE-AB28-BAA8-1DD833402579}"/>
          </ac:picMkLst>
        </pc:picChg>
      </pc:sldChg>
      <pc:sldChg chg="modSp">
        <pc:chgData name="Mamta Patil" userId="5fb7b12d466c65c3" providerId="Windows Live" clId="Web-{7BFE372D-8D7A-4D30-B820-38AA119B086F}" dt="2023-08-12T15:44:24.355" v="234" actId="1076"/>
        <pc:sldMkLst>
          <pc:docMk/>
          <pc:sldMk cId="1936383693" sldId="296"/>
        </pc:sldMkLst>
        <pc:spChg chg="mod">
          <ac:chgData name="Mamta Patil" userId="5fb7b12d466c65c3" providerId="Windows Live" clId="Web-{7BFE372D-8D7A-4D30-B820-38AA119B086F}" dt="2023-08-12T15:44:09.667" v="233" actId="14100"/>
          <ac:spMkLst>
            <pc:docMk/>
            <pc:sldMk cId="1936383693" sldId="296"/>
            <ac:spMk id="3" creationId="{6C564D9E-1771-367B-1C5E-086C917CCA6D}"/>
          </ac:spMkLst>
        </pc:spChg>
        <pc:picChg chg="mod">
          <ac:chgData name="Mamta Patil" userId="5fb7b12d466c65c3" providerId="Windows Live" clId="Web-{7BFE372D-8D7A-4D30-B820-38AA119B086F}" dt="2023-08-12T15:44:24.355" v="234" actId="1076"/>
          <ac:picMkLst>
            <pc:docMk/>
            <pc:sldMk cId="1936383693" sldId="296"/>
            <ac:picMk id="5" creationId="{CB9087CD-E5A6-B5C3-78EA-B103E59540EE}"/>
          </ac:picMkLst>
        </pc:picChg>
      </pc:sldChg>
      <pc:sldChg chg="modSp">
        <pc:chgData name="Mamta Patil" userId="5fb7b12d466c65c3" providerId="Windows Live" clId="Web-{7BFE372D-8D7A-4D30-B820-38AA119B086F}" dt="2023-08-12T15:53:39.070" v="355" actId="14100"/>
        <pc:sldMkLst>
          <pc:docMk/>
          <pc:sldMk cId="3588202444" sldId="297"/>
        </pc:sldMkLst>
        <pc:spChg chg="mod">
          <ac:chgData name="Mamta Patil" userId="5fb7b12d466c65c3" providerId="Windows Live" clId="Web-{7BFE372D-8D7A-4D30-B820-38AA119B086F}" dt="2023-08-12T15:37:52.408" v="168" actId="14100"/>
          <ac:spMkLst>
            <pc:docMk/>
            <pc:sldMk cId="3588202444" sldId="297"/>
            <ac:spMk id="2" creationId="{7885DD77-A834-C481-DCDA-81522F85694A}"/>
          </ac:spMkLst>
        </pc:spChg>
        <pc:spChg chg="mod">
          <ac:chgData name="Mamta Patil" userId="5fb7b12d466c65c3" providerId="Windows Live" clId="Web-{7BFE372D-8D7A-4D30-B820-38AA119B086F}" dt="2023-08-12T15:53:39.070" v="355" actId="14100"/>
          <ac:spMkLst>
            <pc:docMk/>
            <pc:sldMk cId="3588202444" sldId="297"/>
            <ac:spMk id="3" creationId="{ED09B50F-6B18-4CB4-345A-53724BBAD7CB}"/>
          </ac:spMkLst>
        </pc:spChg>
      </pc:sldChg>
      <pc:sldChg chg="addSp modSp">
        <pc:chgData name="Mamta Patil" userId="5fb7b12d466c65c3" providerId="Windows Live" clId="Web-{7BFE372D-8D7A-4D30-B820-38AA119B086F}" dt="2023-08-12T15:52:26.600" v="339" actId="14100"/>
        <pc:sldMkLst>
          <pc:docMk/>
          <pc:sldMk cId="2004406557" sldId="298"/>
        </pc:sldMkLst>
        <pc:spChg chg="mod">
          <ac:chgData name="Mamta Patil" userId="5fb7b12d466c65c3" providerId="Windows Live" clId="Web-{7BFE372D-8D7A-4D30-B820-38AA119B086F}" dt="2023-08-12T15:42:21.414" v="229" actId="20577"/>
          <ac:spMkLst>
            <pc:docMk/>
            <pc:sldMk cId="2004406557" sldId="298"/>
            <ac:spMk id="2" creationId="{C15FC343-E671-2931-210C-58792F2BD69E}"/>
          </ac:spMkLst>
        </pc:spChg>
        <pc:spChg chg="mod">
          <ac:chgData name="Mamta Patil" userId="5fb7b12d466c65c3" providerId="Windows Live" clId="Web-{7BFE372D-8D7A-4D30-B820-38AA119B086F}" dt="2023-08-12T15:38:48.800" v="183" actId="1076"/>
          <ac:spMkLst>
            <pc:docMk/>
            <pc:sldMk cId="2004406557" sldId="298"/>
            <ac:spMk id="4" creationId="{5C0D4D81-A992-B803-FDF0-B8755024DADF}"/>
          </ac:spMkLst>
        </pc:spChg>
        <pc:picChg chg="add mod modCrop">
          <ac:chgData name="Mamta Patil" userId="5fb7b12d466c65c3" providerId="Windows Live" clId="Web-{7BFE372D-8D7A-4D30-B820-38AA119B086F}" dt="2023-08-12T15:39:05.613" v="184" actId="1076"/>
          <ac:picMkLst>
            <pc:docMk/>
            <pc:sldMk cId="2004406557" sldId="298"/>
            <ac:picMk id="3" creationId="{4DAC8F70-50D7-04BA-8883-9187FD910245}"/>
          </ac:picMkLst>
        </pc:picChg>
        <pc:picChg chg="mod">
          <ac:chgData name="Mamta Patil" userId="5fb7b12d466c65c3" providerId="Windows Live" clId="Web-{7BFE372D-8D7A-4D30-B820-38AA119B086F}" dt="2023-08-12T15:52:26.600" v="339" actId="14100"/>
          <ac:picMkLst>
            <pc:docMk/>
            <pc:sldMk cId="2004406557" sldId="298"/>
            <ac:picMk id="7" creationId="{307377CE-8D6D-2915-A41E-2B9F9E4BCA0F}"/>
          </ac:picMkLst>
        </pc:picChg>
      </pc:sldChg>
      <pc:sldChg chg="addSp delSp modSp">
        <pc:chgData name="Mamta Patil" userId="5fb7b12d466c65c3" providerId="Windows Live" clId="Web-{7BFE372D-8D7A-4D30-B820-38AA119B086F}" dt="2023-08-12T15:44:42.339" v="235"/>
        <pc:sldMkLst>
          <pc:docMk/>
          <pc:sldMk cId="1760383446" sldId="299"/>
        </pc:sldMkLst>
        <pc:spChg chg="add mod">
          <ac:chgData name="Mamta Patil" userId="5fb7b12d466c65c3" providerId="Windows Live" clId="Web-{7BFE372D-8D7A-4D30-B820-38AA119B086F}" dt="2023-08-12T15:44:42.339" v="235"/>
          <ac:spMkLst>
            <pc:docMk/>
            <pc:sldMk cId="1760383446" sldId="299"/>
            <ac:spMk id="5" creationId="{E7D7FC6F-F96F-483A-DE2E-60ED3F856D13}"/>
          </ac:spMkLst>
        </pc:spChg>
        <pc:picChg chg="del">
          <ac:chgData name="Mamta Patil" userId="5fb7b12d466c65c3" providerId="Windows Live" clId="Web-{7BFE372D-8D7A-4D30-B820-38AA119B086F}" dt="2023-08-12T15:44:42.339" v="235"/>
          <ac:picMkLst>
            <pc:docMk/>
            <pc:sldMk cId="1760383446" sldId="299"/>
            <ac:picMk id="15" creationId="{EBEC50F0-BFC1-4E4D-0B33-757DA73023C0}"/>
          </ac:picMkLst>
        </pc:picChg>
      </pc:sldChg>
    </pc:docChg>
  </pc:docChgLst>
  <pc:docChgLst>
    <pc:chgData name="Mamta Patil" userId="5fb7b12d466c65c3" providerId="Windows Live" clId="Web-{B0D33D14-8F01-4C56-9419-505341A25393}"/>
    <pc:docChg chg="addSld modSld">
      <pc:chgData name="Mamta Patil" userId="5fb7b12d466c65c3" providerId="Windows Live" clId="Web-{B0D33D14-8F01-4C56-9419-505341A25393}" dt="2023-08-12T07:14:27.907" v="100" actId="1076"/>
      <pc:docMkLst>
        <pc:docMk/>
      </pc:docMkLst>
      <pc:sldChg chg="addSp delSp modSp">
        <pc:chgData name="Mamta Patil" userId="5fb7b12d466c65c3" providerId="Windows Live" clId="Web-{B0D33D14-8F01-4C56-9419-505341A25393}" dt="2023-08-12T06:53:26.498" v="13" actId="14100"/>
        <pc:sldMkLst>
          <pc:docMk/>
          <pc:sldMk cId="685681062" sldId="282"/>
        </pc:sldMkLst>
        <pc:spChg chg="add del mod">
          <ac:chgData name="Mamta Patil" userId="5fb7b12d466c65c3" providerId="Windows Live" clId="Web-{B0D33D14-8F01-4C56-9419-505341A25393}" dt="2023-08-12T06:43:42.294" v="1"/>
          <ac:spMkLst>
            <pc:docMk/>
            <pc:sldMk cId="685681062" sldId="282"/>
            <ac:spMk id="6" creationId="{58A54B61-CEFE-5797-8432-96B579B7C1BE}"/>
          </ac:spMkLst>
        </pc:spChg>
        <pc:spChg chg="add del mod">
          <ac:chgData name="Mamta Patil" userId="5fb7b12d466c65c3" providerId="Windows Live" clId="Web-{B0D33D14-8F01-4C56-9419-505341A25393}" dt="2023-08-12T06:52:40.918" v="8"/>
          <ac:spMkLst>
            <pc:docMk/>
            <pc:sldMk cId="685681062" sldId="282"/>
            <ac:spMk id="9" creationId="{A0C3FCB3-12F4-49E3-8DEA-732A8E7DF2EB}"/>
          </ac:spMkLst>
        </pc:spChg>
        <pc:picChg chg="del">
          <ac:chgData name="Mamta Patil" userId="5fb7b12d466c65c3" providerId="Windows Live" clId="Web-{B0D33D14-8F01-4C56-9419-505341A25393}" dt="2023-08-12T06:43:00.809" v="0"/>
          <ac:picMkLst>
            <pc:docMk/>
            <pc:sldMk cId="685681062" sldId="282"/>
            <ac:picMk id="3" creationId="{92FE400E-5F7F-4500-09FB-C09E5FF24144}"/>
          </ac:picMkLst>
        </pc:picChg>
        <pc:picChg chg="add del mod ord modCrop">
          <ac:chgData name="Mamta Patil" userId="5fb7b12d466c65c3" providerId="Windows Live" clId="Web-{B0D33D14-8F01-4C56-9419-505341A25393}" dt="2023-08-12T06:51:01.119" v="7"/>
          <ac:picMkLst>
            <pc:docMk/>
            <pc:sldMk cId="685681062" sldId="282"/>
            <ac:picMk id="7" creationId="{E8DCAC9B-0AA6-65B9-5653-7477FF849071}"/>
          </ac:picMkLst>
        </pc:picChg>
        <pc:picChg chg="add mod ord modCrop">
          <ac:chgData name="Mamta Patil" userId="5fb7b12d466c65c3" providerId="Windows Live" clId="Web-{B0D33D14-8F01-4C56-9419-505341A25393}" dt="2023-08-12T06:53:26.498" v="13" actId="14100"/>
          <ac:picMkLst>
            <pc:docMk/>
            <pc:sldMk cId="685681062" sldId="282"/>
            <ac:picMk id="10" creationId="{8D20823E-29C6-D949-A116-766FC4AAE832}"/>
          </ac:picMkLst>
        </pc:picChg>
      </pc:sldChg>
      <pc:sldChg chg="addSp delSp modSp">
        <pc:chgData name="Mamta Patil" userId="5fb7b12d466c65c3" providerId="Windows Live" clId="Web-{B0D33D14-8F01-4C56-9419-505341A25393}" dt="2023-08-12T06:56:54.800" v="23" actId="14100"/>
        <pc:sldMkLst>
          <pc:docMk/>
          <pc:sldMk cId="2224964830" sldId="295"/>
        </pc:sldMkLst>
        <pc:spChg chg="del">
          <ac:chgData name="Mamta Patil" userId="5fb7b12d466c65c3" providerId="Windows Live" clId="Web-{B0D33D14-8F01-4C56-9419-505341A25393}" dt="2023-08-12T06:53:55.811" v="14"/>
          <ac:spMkLst>
            <pc:docMk/>
            <pc:sldMk cId="2224964830" sldId="295"/>
            <ac:spMk id="3" creationId="{C3E5DB18-EC76-5961-4AF6-16B519ADE1C3}"/>
          </ac:spMkLst>
        </pc:spChg>
        <pc:picChg chg="add mod ord modCrop">
          <ac:chgData name="Mamta Patil" userId="5fb7b12d466c65c3" providerId="Windows Live" clId="Web-{B0D33D14-8F01-4C56-9419-505341A25393}" dt="2023-08-12T06:56:54.800" v="23" actId="14100"/>
          <ac:picMkLst>
            <pc:docMk/>
            <pc:sldMk cId="2224964830" sldId="295"/>
            <ac:picMk id="7" creationId="{B4CF177F-80AD-A597-B745-AE728E0E4217}"/>
          </ac:picMkLst>
        </pc:picChg>
      </pc:sldChg>
      <pc:sldChg chg="addSp delSp modSp new">
        <pc:chgData name="Mamta Patil" userId="5fb7b12d466c65c3" providerId="Windows Live" clId="Web-{B0D33D14-8F01-4C56-9419-505341A25393}" dt="2023-08-12T07:14:27.907" v="100" actId="1076"/>
        <pc:sldMkLst>
          <pc:docMk/>
          <pc:sldMk cId="3588202444" sldId="297"/>
        </pc:sldMkLst>
        <pc:spChg chg="mod">
          <ac:chgData name="Mamta Patil" userId="5fb7b12d466c65c3" providerId="Windows Live" clId="Web-{B0D33D14-8F01-4C56-9419-505341A25393}" dt="2023-08-12T07:10:37.323" v="79" actId="14100"/>
          <ac:spMkLst>
            <pc:docMk/>
            <pc:sldMk cId="3588202444" sldId="297"/>
            <ac:spMk id="2" creationId="{7885DD77-A834-C481-DCDA-81522F85694A}"/>
          </ac:spMkLst>
        </pc:spChg>
        <pc:spChg chg="del mod">
          <ac:chgData name="Mamta Patil" userId="5fb7b12d466c65c3" providerId="Windows Live" clId="Web-{B0D33D14-8F01-4C56-9419-505341A25393}" dt="2023-08-12T07:11:46.794" v="82"/>
          <ac:spMkLst>
            <pc:docMk/>
            <pc:sldMk cId="3588202444" sldId="297"/>
            <ac:spMk id="3" creationId="{25EF9C5F-3FCA-21B7-6373-19EDDF9E5720}"/>
          </ac:spMkLst>
        </pc:spChg>
        <pc:spChg chg="del mod">
          <ac:chgData name="Mamta Patil" userId="5fb7b12d466c65c3" providerId="Windows Live" clId="Web-{B0D33D14-8F01-4C56-9419-505341A25393}" dt="2023-08-12T07:14:23.501" v="99"/>
          <ac:spMkLst>
            <pc:docMk/>
            <pc:sldMk cId="3588202444" sldId="297"/>
            <ac:spMk id="4" creationId="{4B6CBB6F-5B98-3444-8946-ADBA7B8A00F8}"/>
          </ac:spMkLst>
        </pc:spChg>
        <pc:spChg chg="del">
          <ac:chgData name="Mamta Patil" userId="5fb7b12d466c65c3" providerId="Windows Live" clId="Web-{B0D33D14-8F01-4C56-9419-505341A25393}" dt="2023-08-12T07:07:46.646" v="39"/>
          <ac:spMkLst>
            <pc:docMk/>
            <pc:sldMk cId="3588202444" sldId="297"/>
            <ac:spMk id="5" creationId="{6FEE0877-77CC-E13B-15F3-B769C3F07CC1}"/>
          </ac:spMkLst>
        </pc:spChg>
        <pc:picChg chg="add mod ord modCrop">
          <ac:chgData name="Mamta Patil" userId="5fb7b12d466c65c3" providerId="Windows Live" clId="Web-{B0D33D14-8F01-4C56-9419-505341A25393}" dt="2023-08-12T07:12:29.248" v="87" actId="14100"/>
          <ac:picMkLst>
            <pc:docMk/>
            <pc:sldMk cId="3588202444" sldId="297"/>
            <ac:picMk id="7" creationId="{B3731A63-F4FA-B5E2-E173-DAA88AB3F23E}"/>
          </ac:picMkLst>
        </pc:picChg>
        <pc:picChg chg="add mod modCrop">
          <ac:chgData name="Mamta Patil" userId="5fb7b12d466c65c3" providerId="Windows Live" clId="Web-{B0D33D14-8F01-4C56-9419-505341A25393}" dt="2023-08-12T07:14:27.907" v="100" actId="1076"/>
          <ac:picMkLst>
            <pc:docMk/>
            <pc:sldMk cId="3588202444" sldId="297"/>
            <ac:picMk id="8" creationId="{D116FCB5-FBEA-FEC4-ED6D-6D685CE170CA}"/>
          </ac:picMkLst>
        </pc:picChg>
      </pc:sldChg>
    </pc:docChg>
  </pc:docChgLst>
  <pc:docChgLst>
    <pc:chgData name="Mamta Patil" userId="5fb7b12d466c65c3" providerId="Windows Live" clId="Web-{801D464E-62E8-48AC-8EF7-BD731CA071C4}"/>
    <pc:docChg chg="modSld">
      <pc:chgData name="Mamta Patil" userId="5fb7b12d466c65c3" providerId="Windows Live" clId="Web-{801D464E-62E8-48AC-8EF7-BD731CA071C4}" dt="2023-08-09T07:29:34.074" v="480" actId="20577"/>
      <pc:docMkLst>
        <pc:docMk/>
      </pc:docMkLst>
      <pc:sldChg chg="addSp modSp mod modClrScheme chgLayout">
        <pc:chgData name="Mamta Patil" userId="5fb7b12d466c65c3" providerId="Windows Live" clId="Web-{801D464E-62E8-48AC-8EF7-BD731CA071C4}" dt="2023-08-09T07:29:34.074" v="480" actId="20577"/>
        <pc:sldMkLst>
          <pc:docMk/>
          <pc:sldMk cId="2131568492" sldId="278"/>
        </pc:sldMkLst>
        <pc:spChg chg="mod ord">
          <ac:chgData name="Mamta Patil" userId="5fb7b12d466c65c3" providerId="Windows Live" clId="Web-{801D464E-62E8-48AC-8EF7-BD731CA071C4}" dt="2023-08-09T06:14:04.431" v="141" actId="20577"/>
          <ac:spMkLst>
            <pc:docMk/>
            <pc:sldMk cId="2131568492" sldId="278"/>
            <ac:spMk id="2" creationId="{516860D9-9D47-C0BB-B2B4-4B6F2B36CFCC}"/>
          </ac:spMkLst>
        </pc:spChg>
        <pc:spChg chg="mod ord">
          <ac:chgData name="Mamta Patil" userId="5fb7b12d466c65c3" providerId="Windows Live" clId="Web-{801D464E-62E8-48AC-8EF7-BD731CA071C4}" dt="2023-08-09T06:21:46.556" v="243" actId="20577"/>
          <ac:spMkLst>
            <pc:docMk/>
            <pc:sldMk cId="2131568492" sldId="278"/>
            <ac:spMk id="3" creationId="{86C1060B-300F-3CE3-E5AA-D8E29791C960}"/>
          </ac:spMkLst>
        </pc:spChg>
        <pc:spChg chg="add mod">
          <ac:chgData name="Mamta Patil" userId="5fb7b12d466c65c3" providerId="Windows Live" clId="Web-{801D464E-62E8-48AC-8EF7-BD731CA071C4}" dt="2023-08-09T07:29:34.074" v="480" actId="20577"/>
          <ac:spMkLst>
            <pc:docMk/>
            <pc:sldMk cId="2131568492" sldId="278"/>
            <ac:spMk id="5" creationId="{7392A732-8B49-6B86-02DF-A2EB36CC819F}"/>
          </ac:spMkLst>
        </pc:spChg>
        <pc:picChg chg="add mod">
          <ac:chgData name="Mamta Patil" userId="5fb7b12d466c65c3" providerId="Windows Live" clId="Web-{801D464E-62E8-48AC-8EF7-BD731CA071C4}" dt="2023-08-09T06:14:42.511" v="143" actId="1076"/>
          <ac:picMkLst>
            <pc:docMk/>
            <pc:sldMk cId="2131568492" sldId="278"/>
            <ac:picMk id="4" creationId="{8184BA73-0180-32F4-EC9E-A27D4908C1BE}"/>
          </ac:picMkLst>
        </pc:picChg>
        <pc:picChg chg="add mod">
          <ac:chgData name="Mamta Patil" userId="5fb7b12d466c65c3" providerId="Windows Live" clId="Web-{801D464E-62E8-48AC-8EF7-BD731CA071C4}" dt="2023-08-09T06:32:41.094" v="247" actId="14100"/>
          <ac:picMkLst>
            <pc:docMk/>
            <pc:sldMk cId="2131568492" sldId="278"/>
            <ac:picMk id="6" creationId="{FB6F05F1-8449-3437-183C-4E14E1F4D6DC}"/>
          </ac:picMkLst>
        </pc:picChg>
      </pc:sldChg>
      <pc:sldChg chg="addSp delSp modSp mod modClrScheme chgLayout">
        <pc:chgData name="Mamta Patil" userId="5fb7b12d466c65c3" providerId="Windows Live" clId="Web-{801D464E-62E8-48AC-8EF7-BD731CA071C4}" dt="2023-08-09T07:18:40.680" v="477" actId="20577"/>
        <pc:sldMkLst>
          <pc:docMk/>
          <pc:sldMk cId="3855531800" sldId="279"/>
        </pc:sldMkLst>
        <pc:spChg chg="mod ord">
          <ac:chgData name="Mamta Patil" userId="5fb7b12d466c65c3" providerId="Windows Live" clId="Web-{801D464E-62E8-48AC-8EF7-BD731CA071C4}" dt="2023-08-09T06:36:51.446" v="271" actId="1076"/>
          <ac:spMkLst>
            <pc:docMk/>
            <pc:sldMk cId="3855531800" sldId="279"/>
            <ac:spMk id="2" creationId="{85C565E9-D88A-55D3-9D42-BD1C24B6DE9F}"/>
          </ac:spMkLst>
        </pc:spChg>
        <pc:spChg chg="del mod ord">
          <ac:chgData name="Mamta Patil" userId="5fb7b12d466c65c3" providerId="Windows Live" clId="Web-{801D464E-62E8-48AC-8EF7-BD731CA071C4}" dt="2023-08-09T07:00:03.771" v="296"/>
          <ac:spMkLst>
            <pc:docMk/>
            <pc:sldMk cId="3855531800" sldId="279"/>
            <ac:spMk id="3" creationId="{4D1F66E5-D2D7-172B-46BA-FEBFE092CC7F}"/>
          </ac:spMkLst>
        </pc:spChg>
        <pc:spChg chg="add mod">
          <ac:chgData name="Mamta Patil" userId="5fb7b12d466c65c3" providerId="Windows Live" clId="Web-{801D464E-62E8-48AC-8EF7-BD731CA071C4}" dt="2023-08-09T07:18:40.680" v="477" actId="20577"/>
          <ac:spMkLst>
            <pc:docMk/>
            <pc:sldMk cId="3855531800" sldId="279"/>
            <ac:spMk id="4" creationId="{E54C46EF-A518-6663-633C-5DDDCB67351A}"/>
          </ac:spMkLst>
        </pc:spChg>
        <pc:spChg chg="add mod">
          <ac:chgData name="Mamta Patil" userId="5fb7b12d466c65c3" providerId="Windows Live" clId="Web-{801D464E-62E8-48AC-8EF7-BD731CA071C4}" dt="2023-08-09T07:02:26.479" v="300" actId="1076"/>
          <ac:spMkLst>
            <pc:docMk/>
            <pc:sldMk cId="3855531800" sldId="279"/>
            <ac:spMk id="6" creationId="{0CD6A6AD-A3DB-1274-47E3-2D8B32FC9F27}"/>
          </ac:spMkLst>
        </pc:spChg>
        <pc:spChg chg="add mod">
          <ac:chgData name="Mamta Patil" userId="5fb7b12d466c65c3" providerId="Windows Live" clId="Web-{801D464E-62E8-48AC-8EF7-BD731CA071C4}" dt="2023-08-09T07:02:54.979" v="301" actId="1076"/>
          <ac:spMkLst>
            <pc:docMk/>
            <pc:sldMk cId="3855531800" sldId="279"/>
            <ac:spMk id="7" creationId="{BBA5E910-ECCA-1324-BA76-76F028205863}"/>
          </ac:spMkLst>
        </pc:spChg>
      </pc:sldChg>
    </pc:docChg>
  </pc:docChgLst>
  <pc:docChgLst>
    <pc:chgData name="Mamta Patil" userId="5fb7b12d466c65c3" providerId="LiveId" clId="{ABA5E601-66F2-CA42-BC95-C2E36608469D}"/>
    <pc:docChg chg="modSld">
      <pc:chgData name="Mamta Patil" userId="5fb7b12d466c65c3" providerId="LiveId" clId="{ABA5E601-66F2-CA42-BC95-C2E36608469D}" dt="2023-08-13T14:49:20.547" v="45" actId="20577"/>
      <pc:docMkLst>
        <pc:docMk/>
      </pc:docMkLst>
      <pc:sldChg chg="modSp">
        <pc:chgData name="Mamta Patil" userId="5fb7b12d466c65c3" providerId="LiveId" clId="{ABA5E601-66F2-CA42-BC95-C2E36608469D}" dt="2023-08-13T14:49:20.547" v="45" actId="20577"/>
        <pc:sldMkLst>
          <pc:docMk/>
          <pc:sldMk cId="3855531800" sldId="279"/>
        </pc:sldMkLst>
        <pc:spChg chg="mod">
          <ac:chgData name="Mamta Patil" userId="5fb7b12d466c65c3" providerId="LiveId" clId="{ABA5E601-66F2-CA42-BC95-C2E36608469D}" dt="2023-08-13T14:49:20.547" v="45" actId="20577"/>
          <ac:spMkLst>
            <pc:docMk/>
            <pc:sldMk cId="3855531800" sldId="279"/>
            <ac:spMk id="4" creationId="{E54C46EF-A518-6663-633C-5DDDCB67351A}"/>
          </ac:spMkLst>
        </pc:spChg>
      </pc:sldChg>
      <pc:sldChg chg="modSp">
        <pc:chgData name="Mamta Patil" userId="5fb7b12d466c65c3" providerId="LiveId" clId="{ABA5E601-66F2-CA42-BC95-C2E36608469D}" dt="2023-08-13T14:45:29.110" v="3" actId="14100"/>
        <pc:sldMkLst>
          <pc:docMk/>
          <pc:sldMk cId="2886474736" sldId="284"/>
        </pc:sldMkLst>
        <pc:spChg chg="mod">
          <ac:chgData name="Mamta Patil" userId="5fb7b12d466c65c3" providerId="LiveId" clId="{ABA5E601-66F2-CA42-BC95-C2E36608469D}" dt="2023-08-13T14:45:12.842" v="2" actId="20577"/>
          <ac:spMkLst>
            <pc:docMk/>
            <pc:sldMk cId="2886474736" sldId="284"/>
            <ac:spMk id="9" creationId="{86A4358F-D7B2-B9FD-0987-B5B424F4F944}"/>
          </ac:spMkLst>
        </pc:spChg>
        <pc:picChg chg="mod">
          <ac:chgData name="Mamta Patil" userId="5fb7b12d466c65c3" providerId="LiveId" clId="{ABA5E601-66F2-CA42-BC95-C2E36608469D}" dt="2023-08-13T14:45:29.110" v="3" actId="14100"/>
          <ac:picMkLst>
            <pc:docMk/>
            <pc:sldMk cId="2886474736" sldId="284"/>
            <ac:picMk id="10" creationId="{11602780-14D1-C877-BEEC-48EBDA05EDA2}"/>
          </ac:picMkLst>
        </pc:picChg>
      </pc:sldChg>
    </pc:docChg>
  </pc:docChgLst>
  <pc:docChgLst>
    <pc:chgData clId="Web-{7BFE372D-8D7A-4D30-B820-38AA119B086F}"/>
    <pc:docChg chg="modSld">
      <pc:chgData name="" userId="" providerId="" clId="Web-{7BFE372D-8D7A-4D30-B820-38AA119B086F}" dt="2023-08-12T15:18:26.397" v="0" actId="20577"/>
      <pc:docMkLst>
        <pc:docMk/>
      </pc:docMkLst>
      <pc:sldChg chg="modSp">
        <pc:chgData name="" userId="" providerId="" clId="Web-{7BFE372D-8D7A-4D30-B820-38AA119B086F}" dt="2023-08-12T15:18:26.397" v="0" actId="20577"/>
        <pc:sldMkLst>
          <pc:docMk/>
          <pc:sldMk cId="2131568492" sldId="278"/>
        </pc:sldMkLst>
        <pc:spChg chg="mod">
          <ac:chgData name="" userId="" providerId="" clId="Web-{7BFE372D-8D7A-4D30-B820-38AA119B086F}" dt="2023-08-12T15:18:26.397" v="0" actId="20577"/>
          <ac:spMkLst>
            <pc:docMk/>
            <pc:sldMk cId="2131568492" sldId="278"/>
            <ac:spMk id="3" creationId="{86C1060B-300F-3CE3-E5AA-D8E29791C960}"/>
          </ac:spMkLst>
        </pc:spChg>
      </pc:sldChg>
    </pc:docChg>
  </pc:docChgLst>
  <pc:docChgLst>
    <pc:chgData name="Mamta Patil" userId="5fb7b12d466c65c3" providerId="LiveId" clId="{E4329B45-45BD-B246-8EAD-887AC6F09E23}"/>
    <pc:docChg chg="custSel modSld">
      <pc:chgData name="Mamta Patil" userId="5fb7b12d466c65c3" providerId="LiveId" clId="{E4329B45-45BD-B246-8EAD-887AC6F09E23}" dt="2023-08-12T12:29:57.896" v="8" actId="108"/>
      <pc:docMkLst>
        <pc:docMk/>
      </pc:docMkLst>
      <pc:sldChg chg="addSp delSp modSp">
        <pc:chgData name="Mamta Patil" userId="5fb7b12d466c65c3" providerId="LiveId" clId="{E4329B45-45BD-B246-8EAD-887AC6F09E23}" dt="2023-08-12T12:27:13.144" v="1" actId="14100"/>
        <pc:sldMkLst>
          <pc:docMk/>
          <pc:sldMk cId="1003962426" sldId="293"/>
        </pc:sldMkLst>
        <pc:spChg chg="del">
          <ac:chgData name="Mamta Patil" userId="5fb7b12d466c65c3" providerId="LiveId" clId="{E4329B45-45BD-B246-8EAD-887AC6F09E23}" dt="2023-08-12T12:27:05.306" v="0" actId="478"/>
          <ac:spMkLst>
            <pc:docMk/>
            <pc:sldMk cId="1003962426" sldId="293"/>
            <ac:spMk id="3" creationId="{B787DFD8-D262-D485-B1F2-817C5A0928C5}"/>
          </ac:spMkLst>
        </pc:spChg>
        <pc:spChg chg="add mod">
          <ac:chgData name="Mamta Patil" userId="5fb7b12d466c65c3" providerId="LiveId" clId="{E4329B45-45BD-B246-8EAD-887AC6F09E23}" dt="2023-08-12T12:27:13.144" v="1" actId="14100"/>
          <ac:spMkLst>
            <pc:docMk/>
            <pc:sldMk cId="1003962426" sldId="293"/>
            <ac:spMk id="5" creationId="{3BE32A44-5514-D449-5EB9-71AB1408DF14}"/>
          </ac:spMkLst>
        </pc:spChg>
      </pc:sldChg>
      <pc:sldChg chg="modSp">
        <pc:chgData name="Mamta Patil" userId="5fb7b12d466c65c3" providerId="LiveId" clId="{E4329B45-45BD-B246-8EAD-887AC6F09E23}" dt="2023-08-12T12:29:57.896" v="8" actId="108"/>
        <pc:sldMkLst>
          <pc:docMk/>
          <pc:sldMk cId="3588202444" sldId="297"/>
        </pc:sldMkLst>
        <pc:spChg chg="mod">
          <ac:chgData name="Mamta Patil" userId="5fb7b12d466c65c3" providerId="LiveId" clId="{E4329B45-45BD-B246-8EAD-887AC6F09E23}" dt="2023-08-12T12:29:57.896" v="8" actId="108"/>
          <ac:spMkLst>
            <pc:docMk/>
            <pc:sldMk cId="3588202444" sldId="297"/>
            <ac:spMk id="3" creationId="{ED09B50F-6B18-4CB4-345A-53724BBAD7CB}"/>
          </ac:spMkLst>
        </pc:spChg>
      </pc:sldChg>
    </pc:docChg>
  </pc:docChgLst>
  <pc:docChgLst>
    <pc:chgData clId="Web-{A9C1616E-FC2D-4DDE-9505-4ADFDCC498BF}"/>
    <pc:docChg chg="modSld">
      <pc:chgData name="" userId="" providerId="" clId="Web-{A9C1616E-FC2D-4DDE-9505-4ADFDCC498BF}" dt="2023-08-12T16:07:07.105" v="2" actId="20577"/>
      <pc:docMkLst>
        <pc:docMk/>
      </pc:docMkLst>
      <pc:sldChg chg="modSp">
        <pc:chgData name="" userId="" providerId="" clId="Web-{A9C1616E-FC2D-4DDE-9505-4ADFDCC498BF}" dt="2023-08-12T16:07:07.105" v="2" actId="20577"/>
        <pc:sldMkLst>
          <pc:docMk/>
          <pc:sldMk cId="2131568492" sldId="278"/>
        </pc:sldMkLst>
        <pc:spChg chg="mod">
          <ac:chgData name="" userId="" providerId="" clId="Web-{A9C1616E-FC2D-4DDE-9505-4ADFDCC498BF}" dt="2023-08-12T16:07:07.105" v="2" actId="20577"/>
          <ac:spMkLst>
            <pc:docMk/>
            <pc:sldMk cId="2131568492" sldId="278"/>
            <ac:spMk id="3" creationId="{86C1060B-300F-3CE3-E5AA-D8E29791C960}"/>
          </ac:spMkLst>
        </pc:spChg>
      </pc:sldChg>
    </pc:docChg>
  </pc:docChgLst>
  <pc:docChgLst>
    <pc:chgData name="Mamta Patil" userId="5fb7b12d466c65c3" providerId="Windows Live" clId="Web-{EE18E9C5-E997-4C1C-92A8-42EF4AEFC049}"/>
    <pc:docChg chg="modSld">
      <pc:chgData name="Mamta Patil" userId="5fb7b12d466c65c3" providerId="Windows Live" clId="Web-{EE18E9C5-E997-4C1C-92A8-42EF4AEFC049}" dt="2023-08-09T11:16:17.980" v="986" actId="20577"/>
      <pc:docMkLst>
        <pc:docMk/>
      </pc:docMkLst>
      <pc:sldChg chg="modSp">
        <pc:chgData name="Mamta Patil" userId="5fb7b12d466c65c3" providerId="Windows Live" clId="Web-{EE18E9C5-E997-4C1C-92A8-42EF4AEFC049}" dt="2023-08-09T09:32:16.980" v="279" actId="20577"/>
        <pc:sldMkLst>
          <pc:docMk/>
          <pc:sldMk cId="3855531800" sldId="279"/>
        </pc:sldMkLst>
        <pc:spChg chg="mod">
          <ac:chgData name="Mamta Patil" userId="5fb7b12d466c65c3" providerId="Windows Live" clId="Web-{EE18E9C5-E997-4C1C-92A8-42EF4AEFC049}" dt="2023-08-09T09:32:16.980" v="279" actId="20577"/>
          <ac:spMkLst>
            <pc:docMk/>
            <pc:sldMk cId="3855531800" sldId="279"/>
            <ac:spMk id="4" creationId="{E54C46EF-A518-6663-633C-5DDDCB67351A}"/>
          </ac:spMkLst>
        </pc:spChg>
      </pc:sldChg>
      <pc:sldChg chg="modSp">
        <pc:chgData name="Mamta Patil" userId="5fb7b12d466c65c3" providerId="Windows Live" clId="Web-{EE18E9C5-E997-4C1C-92A8-42EF4AEFC049}" dt="2023-08-09T09:49:39.893" v="552" actId="20577"/>
        <pc:sldMkLst>
          <pc:docMk/>
          <pc:sldMk cId="979622006" sldId="280"/>
        </pc:sldMkLst>
        <pc:spChg chg="mod">
          <ac:chgData name="Mamta Patil" userId="5fb7b12d466c65c3" providerId="Windows Live" clId="Web-{EE18E9C5-E997-4C1C-92A8-42EF4AEFC049}" dt="2023-08-09T09:48:18.157" v="540" actId="1076"/>
          <ac:spMkLst>
            <pc:docMk/>
            <pc:sldMk cId="979622006" sldId="280"/>
            <ac:spMk id="2" creationId="{4A940BC6-9DA0-FB4D-8879-DC8B3958C07C}"/>
          </ac:spMkLst>
        </pc:spChg>
        <pc:spChg chg="mod">
          <ac:chgData name="Mamta Patil" userId="5fb7b12d466c65c3" providerId="Windows Live" clId="Web-{EE18E9C5-E997-4C1C-92A8-42EF4AEFC049}" dt="2023-08-09T09:49:39.893" v="552" actId="20577"/>
          <ac:spMkLst>
            <pc:docMk/>
            <pc:sldMk cId="979622006" sldId="280"/>
            <ac:spMk id="3" creationId="{1E0B8C4B-3A3C-9FD1-59FB-1666C1F09376}"/>
          </ac:spMkLst>
        </pc:spChg>
        <pc:spChg chg="mod">
          <ac:chgData name="Mamta Patil" userId="5fb7b12d466c65c3" providerId="Windows Live" clId="Web-{EE18E9C5-E997-4C1C-92A8-42EF4AEFC049}" dt="2023-08-09T09:48:01.032" v="539" actId="1076"/>
          <ac:spMkLst>
            <pc:docMk/>
            <pc:sldMk cId="979622006" sldId="280"/>
            <ac:spMk id="14" creationId="{03571BF2-FCCE-E7A0-736D-9168D2BBFF63}"/>
          </ac:spMkLst>
        </pc:spChg>
      </pc:sldChg>
      <pc:sldChg chg="addSp modSp">
        <pc:chgData name="Mamta Patil" userId="5fb7b12d466c65c3" providerId="Windows Live" clId="Web-{EE18E9C5-E997-4C1C-92A8-42EF4AEFC049}" dt="2023-08-09T11:11:10.785" v="925" actId="20577"/>
        <pc:sldMkLst>
          <pc:docMk/>
          <pc:sldMk cId="2952923800" sldId="281"/>
        </pc:sldMkLst>
        <pc:spChg chg="mod">
          <ac:chgData name="Mamta Patil" userId="5fb7b12d466c65c3" providerId="Windows Live" clId="Web-{EE18E9C5-E997-4C1C-92A8-42EF4AEFC049}" dt="2023-08-09T10:44:31.500" v="843" actId="20577"/>
          <ac:spMkLst>
            <pc:docMk/>
            <pc:sldMk cId="2952923800" sldId="281"/>
            <ac:spMk id="2" creationId="{D53B219B-7E3A-7E84-6386-37313F0CFB09}"/>
          </ac:spMkLst>
        </pc:spChg>
        <pc:spChg chg="mod">
          <ac:chgData name="Mamta Patil" userId="5fb7b12d466c65c3" providerId="Windows Live" clId="Web-{EE18E9C5-E997-4C1C-92A8-42EF4AEFC049}" dt="2023-08-09T11:11:10.785" v="925" actId="20577"/>
          <ac:spMkLst>
            <pc:docMk/>
            <pc:sldMk cId="2952923800" sldId="281"/>
            <ac:spMk id="3" creationId="{A2E339BF-E6D7-DD0E-AF02-6813852EE723}"/>
          </ac:spMkLst>
        </pc:spChg>
        <pc:picChg chg="add mod modCrop">
          <ac:chgData name="Mamta Patil" userId="5fb7b12d466c65c3" providerId="Windows Live" clId="Web-{EE18E9C5-E997-4C1C-92A8-42EF4AEFC049}" dt="2023-08-09T10:38:58.461" v="837"/>
          <ac:picMkLst>
            <pc:docMk/>
            <pc:sldMk cId="2952923800" sldId="281"/>
            <ac:picMk id="4" creationId="{700CFFD1-4EB2-110E-6C1B-3F529E310AE5}"/>
          </ac:picMkLst>
        </pc:picChg>
      </pc:sldChg>
      <pc:sldChg chg="addSp delSp modSp mod modClrScheme chgLayout">
        <pc:chgData name="Mamta Patil" userId="5fb7b12d466c65c3" providerId="Windows Live" clId="Web-{EE18E9C5-E997-4C1C-92A8-42EF4AEFC049}" dt="2023-08-09T11:16:17.980" v="986" actId="20577"/>
        <pc:sldMkLst>
          <pc:docMk/>
          <pc:sldMk cId="2886474736" sldId="284"/>
        </pc:sldMkLst>
        <pc:spChg chg="del mod ord">
          <ac:chgData name="Mamta Patil" userId="5fb7b12d466c65c3" providerId="Windows Live" clId="Web-{EE18E9C5-E997-4C1C-92A8-42EF4AEFC049}" dt="2023-08-09T10:48:48.959" v="858"/>
          <ac:spMkLst>
            <pc:docMk/>
            <pc:sldMk cId="2886474736" sldId="284"/>
            <ac:spMk id="2" creationId="{884B311B-3177-0658-3585-6639F26A9BF6}"/>
          </ac:spMkLst>
        </pc:spChg>
        <pc:spChg chg="add del mod">
          <ac:chgData name="Mamta Patil" userId="5fb7b12d466c65c3" providerId="Windows Live" clId="Web-{EE18E9C5-E997-4C1C-92A8-42EF4AEFC049}" dt="2023-08-09T10:48:55.427" v="859"/>
          <ac:spMkLst>
            <pc:docMk/>
            <pc:sldMk cId="2886474736" sldId="284"/>
            <ac:spMk id="4" creationId="{C44F04AB-FCB2-ECAD-D0E0-E1047F575558}"/>
          </ac:spMkLst>
        </pc:spChg>
        <pc:spChg chg="add mod ord">
          <ac:chgData name="Mamta Patil" userId="5fb7b12d466c65c3" providerId="Windows Live" clId="Web-{EE18E9C5-E997-4C1C-92A8-42EF4AEFC049}" dt="2023-08-09T10:50:16.820" v="877"/>
          <ac:spMkLst>
            <pc:docMk/>
            <pc:sldMk cId="2886474736" sldId="284"/>
            <ac:spMk id="5" creationId="{90AE015C-C4B4-671C-A8B5-9C40527468E7}"/>
          </ac:spMkLst>
        </pc:spChg>
        <pc:spChg chg="del mod ord">
          <ac:chgData name="Mamta Patil" userId="5fb7b12d466c65c3" providerId="Windows Live" clId="Web-{EE18E9C5-E997-4C1C-92A8-42EF4AEFC049}" dt="2023-08-09T10:50:54.461" v="880"/>
          <ac:spMkLst>
            <pc:docMk/>
            <pc:sldMk cId="2886474736" sldId="284"/>
            <ac:spMk id="7" creationId="{3A122237-B06F-5E42-B051-D7859FC21D7D}"/>
          </ac:spMkLst>
        </pc:spChg>
        <pc:spChg chg="mod ord">
          <ac:chgData name="Mamta Patil" userId="5fb7b12d466c65c3" providerId="Windows Live" clId="Web-{EE18E9C5-E997-4C1C-92A8-42EF4AEFC049}" dt="2023-08-09T10:49:21.912" v="860"/>
          <ac:spMkLst>
            <pc:docMk/>
            <pc:sldMk cId="2886474736" sldId="284"/>
            <ac:spMk id="8" creationId="{AECF22D2-2B16-C40D-AA90-609B5CD08B3D}"/>
          </ac:spMkLst>
        </pc:spChg>
        <pc:spChg chg="add mod ord">
          <ac:chgData name="Mamta Patil" userId="5fb7b12d466c65c3" providerId="Windows Live" clId="Web-{EE18E9C5-E997-4C1C-92A8-42EF4AEFC049}" dt="2023-08-09T11:16:17.980" v="986" actId="20577"/>
          <ac:spMkLst>
            <pc:docMk/>
            <pc:sldMk cId="2886474736" sldId="284"/>
            <ac:spMk id="9" creationId="{86A4358F-D7B2-B9FD-0987-B5B424F4F944}"/>
          </ac:spMkLst>
        </pc:spChg>
        <pc:graphicFrameChg chg="del mod ord modGraphic">
          <ac:chgData name="Mamta Patil" userId="5fb7b12d466c65c3" providerId="Windows Live" clId="Web-{EE18E9C5-E997-4C1C-92A8-42EF4AEFC049}" dt="2023-08-09T10:48:42.443" v="857"/>
          <ac:graphicFrameMkLst>
            <pc:docMk/>
            <pc:sldMk cId="2886474736" sldId="284"/>
            <ac:graphicFrameMk id="6" creationId="{705AB9BF-07E9-9DED-DB8B-F644759C8FDC}"/>
          </ac:graphicFrameMkLst>
        </pc:graphicFrameChg>
        <pc:picChg chg="add mod modCrop">
          <ac:chgData name="Mamta Patil" userId="5fb7b12d466c65c3" providerId="Windows Live" clId="Web-{EE18E9C5-E997-4C1C-92A8-42EF4AEFC049}" dt="2023-08-09T11:05:00.683" v="894" actId="1076"/>
          <ac:picMkLst>
            <pc:docMk/>
            <pc:sldMk cId="2886474736" sldId="284"/>
            <ac:picMk id="10" creationId="{11602780-14D1-C877-BEEC-48EBDA05EDA2}"/>
          </ac:picMkLst>
        </pc:picChg>
      </pc:sldChg>
    </pc:docChg>
  </pc:docChgLst>
  <pc:docChgLst>
    <pc:chgData name="Mamta Patil" userId="5fb7b12d466c65c3" providerId="Windows Live" clId="Web-{3030F146-435F-4691-874E-FF0C67D7C77D}"/>
    <pc:docChg chg="modSld">
      <pc:chgData name="Mamta Patil" userId="5fb7b12d466c65c3" providerId="Windows Live" clId="Web-{3030F146-435F-4691-874E-FF0C67D7C77D}" dt="2023-08-11T13:14:57.689" v="6" actId="14100"/>
      <pc:docMkLst>
        <pc:docMk/>
      </pc:docMkLst>
      <pc:sldChg chg="addSp delSp modSp">
        <pc:chgData name="Mamta Patil" userId="5fb7b12d466c65c3" providerId="Windows Live" clId="Web-{3030F146-435F-4691-874E-FF0C67D7C77D}" dt="2023-08-11T13:14:57.689" v="6" actId="14100"/>
        <pc:sldMkLst>
          <pc:docMk/>
          <pc:sldMk cId="1936383693" sldId="296"/>
        </pc:sldMkLst>
        <pc:spChg chg="del">
          <ac:chgData name="Mamta Patil" userId="5fb7b12d466c65c3" providerId="Windows Live" clId="Web-{3030F146-435F-4691-874E-FF0C67D7C77D}" dt="2023-08-11T13:13:59.702" v="0"/>
          <ac:spMkLst>
            <pc:docMk/>
            <pc:sldMk cId="1936383693" sldId="296"/>
            <ac:spMk id="3" creationId="{E5A3809B-0250-734F-BDBF-40A88C652771}"/>
          </ac:spMkLst>
        </pc:spChg>
        <pc:picChg chg="add mod ord modCrop">
          <ac:chgData name="Mamta Patil" userId="5fb7b12d466c65c3" providerId="Windows Live" clId="Web-{3030F146-435F-4691-874E-FF0C67D7C77D}" dt="2023-08-11T13:14:57.689" v="6" actId="14100"/>
          <ac:picMkLst>
            <pc:docMk/>
            <pc:sldMk cId="1936383693" sldId="296"/>
            <ac:picMk id="5" creationId="{CB9087CD-E5A6-B5C3-78EA-B103E59540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459214" y="302155"/>
            <a:ext cx="11065389" cy="1271303"/>
          </a:xfrm>
        </p:spPr>
        <p:txBody>
          <a:bodyPr vert="horz" lIns="91440" tIns="45720" rIns="91440" bIns="45720" rtlCol="0" anchor="ctr">
            <a:noAutofit/>
          </a:bodyPr>
          <a:lstStyle/>
          <a:p>
            <a:pPr algn="ctr"/>
            <a:r>
              <a:rPr lang="en-US" dirty="0"/>
              <a:t>Adventure Works</a:t>
            </a:r>
          </a:p>
        </p:txBody>
      </p:sp>
      <p:sp>
        <p:nvSpPr>
          <p:cNvPr id="3" name="Subtitle 2">
            <a:extLst>
              <a:ext uri="{FF2B5EF4-FFF2-40B4-BE49-F238E27FC236}">
                <a16:creationId xmlns:a16="http://schemas.microsoft.com/office/drawing/2014/main" id="{86C1060B-300F-3CE3-E5AA-D8E29791C960}"/>
              </a:ext>
            </a:extLst>
          </p:cNvPr>
          <p:cNvSpPr>
            <a:spLocks noGrp="1"/>
          </p:cNvSpPr>
          <p:nvPr>
            <p:ph idx="1"/>
          </p:nvPr>
        </p:nvSpPr>
        <p:spPr>
          <a:xfrm>
            <a:off x="746760" y="1471840"/>
            <a:ext cx="6655969" cy="4152639"/>
          </a:xfrm>
        </p:spPr>
        <p:txBody>
          <a:bodyPr vert="horz" lIns="0" tIns="0" rIns="0" bIns="0" rtlCol="0" anchor="t">
            <a:noAutofit/>
          </a:bodyPr>
          <a:lstStyle/>
          <a:p>
            <a:endParaRPr lang="en-US" sz="2800" b="1" dirty="0">
              <a:cs typeface="Sabon Next LT"/>
            </a:endParaRPr>
          </a:p>
          <a:p>
            <a:endParaRPr lang="en-US" sz="2800" dirty="0">
              <a:solidFill>
                <a:srgbClr val="1F2C8F"/>
              </a:solidFill>
              <a:latin typeface="Sabon Next LT"/>
              <a:cs typeface="Sabon Next LT"/>
            </a:endParaRPr>
          </a:p>
          <a:p>
            <a:r>
              <a:rPr lang="en-US" sz="2400" b="1" dirty="0">
                <a:solidFill>
                  <a:srgbClr val="1F2C8F"/>
                </a:solidFill>
                <a:latin typeface="Segoe UI"/>
                <a:cs typeface="Segoe UI"/>
              </a:rPr>
              <a:t>Group Member:</a:t>
            </a:r>
          </a:p>
          <a:p>
            <a:pPr marL="342900" indent="-342900">
              <a:buFont typeface="Wingdings" panose="020B0604020202020204" pitchFamily="34" charset="0"/>
              <a:buChar char="q"/>
            </a:pPr>
            <a:r>
              <a:rPr lang="en-US" sz="2400" dirty="0">
                <a:solidFill>
                  <a:srgbClr val="1F2C8F"/>
                </a:solidFill>
                <a:latin typeface="Arial"/>
                <a:cs typeface="Arial"/>
              </a:rPr>
              <a:t>Mr. Sameer Ahmed</a:t>
            </a:r>
            <a:endParaRPr lang="en-US" sz="2400" dirty="0">
              <a:solidFill>
                <a:srgbClr val="1F2C8F"/>
              </a:solidFill>
              <a:latin typeface="Segoe UI"/>
              <a:cs typeface="Segoe UI"/>
            </a:endParaRPr>
          </a:p>
          <a:p>
            <a:pPr marL="342900" indent="-342900">
              <a:buFont typeface="Wingdings"/>
              <a:buChar char="q"/>
            </a:pPr>
            <a:r>
              <a:rPr lang="en-US" sz="2400" dirty="0">
                <a:solidFill>
                  <a:srgbClr val="1F2C8F"/>
                </a:solidFill>
                <a:latin typeface="Arial"/>
                <a:cs typeface="Arial"/>
              </a:rPr>
              <a:t>Mrs. Mayuri </a:t>
            </a:r>
            <a:r>
              <a:rPr lang="en-US" sz="2400" dirty="0" err="1">
                <a:solidFill>
                  <a:srgbClr val="1F2C8F"/>
                </a:solidFill>
                <a:latin typeface="Arial"/>
                <a:cs typeface="Arial"/>
              </a:rPr>
              <a:t>Kolhe</a:t>
            </a:r>
            <a:endParaRPr lang="en-US" sz="2400" dirty="0">
              <a:solidFill>
                <a:srgbClr val="1F2C8F"/>
              </a:solidFill>
              <a:latin typeface="Arial"/>
              <a:cs typeface="Arial"/>
            </a:endParaRPr>
          </a:p>
          <a:p>
            <a:pPr marL="342900" indent="-342900">
              <a:buFont typeface="Wingdings" panose="020B0604020202020204" pitchFamily="34" charset="0"/>
              <a:buChar char="q"/>
            </a:pPr>
            <a:r>
              <a:rPr lang="en-US" sz="2400" dirty="0" err="1">
                <a:solidFill>
                  <a:srgbClr val="1F2C8F"/>
                </a:solidFill>
                <a:latin typeface="Arial"/>
                <a:cs typeface="Arial"/>
              </a:rPr>
              <a:t>Mr.Tanzeem</a:t>
            </a:r>
            <a:r>
              <a:rPr lang="en-US" sz="2400" dirty="0">
                <a:solidFill>
                  <a:srgbClr val="1F2C8F"/>
                </a:solidFill>
                <a:latin typeface="Arial"/>
                <a:cs typeface="Arial"/>
              </a:rPr>
              <a:t> Shaikh</a:t>
            </a:r>
          </a:p>
          <a:p>
            <a:pPr marL="342900" indent="-342900">
              <a:buFont typeface="Wingdings" panose="020B0604020202020204" pitchFamily="34" charset="0"/>
              <a:buChar char="q"/>
            </a:pPr>
            <a:r>
              <a:rPr lang="en-US" sz="2400" dirty="0">
                <a:solidFill>
                  <a:srgbClr val="1F2C8F"/>
                </a:solidFill>
                <a:latin typeface="Arial"/>
                <a:cs typeface="Arial"/>
              </a:rPr>
              <a:t>Chethana H P</a:t>
            </a:r>
          </a:p>
          <a:p>
            <a:pPr marL="342900" indent="-342900">
              <a:buFont typeface="Wingdings" panose="020B0604020202020204" pitchFamily="34" charset="0"/>
              <a:buChar char="q"/>
            </a:pPr>
            <a:r>
              <a:rPr lang="en-US" sz="2400" dirty="0">
                <a:solidFill>
                  <a:srgbClr val="1F2C8F"/>
                </a:solidFill>
                <a:latin typeface="Arial"/>
                <a:cs typeface="Arial"/>
              </a:rPr>
              <a:t>Mr. </a:t>
            </a:r>
            <a:r>
              <a:rPr lang="en-US" sz="2400" dirty="0" err="1">
                <a:solidFill>
                  <a:srgbClr val="1F2C8F"/>
                </a:solidFill>
                <a:latin typeface="Arial"/>
                <a:cs typeface="Arial"/>
              </a:rPr>
              <a:t>Ruthvij</a:t>
            </a:r>
            <a:r>
              <a:rPr lang="en-US" sz="2400" dirty="0">
                <a:solidFill>
                  <a:srgbClr val="1F2C8F"/>
                </a:solidFill>
                <a:latin typeface="Arial"/>
                <a:cs typeface="Arial"/>
              </a:rPr>
              <a:t> </a:t>
            </a:r>
            <a:r>
              <a:rPr lang="en-US" sz="2400" dirty="0" err="1">
                <a:solidFill>
                  <a:srgbClr val="1F2C8F"/>
                </a:solidFill>
                <a:latin typeface="Arial"/>
                <a:cs typeface="Arial"/>
              </a:rPr>
              <a:t>Nilangekar</a:t>
            </a:r>
            <a:endParaRPr lang="en-US" sz="2400" dirty="0">
              <a:solidFill>
                <a:srgbClr val="1F2C8F"/>
              </a:solidFill>
              <a:latin typeface="Arial"/>
              <a:cs typeface="Arial"/>
            </a:endParaRPr>
          </a:p>
          <a:p>
            <a:pPr marL="342900" indent="-342900">
              <a:buFont typeface="Wingdings" panose="020B0604020202020204" pitchFamily="34" charset="0"/>
              <a:buChar char="q"/>
            </a:pPr>
            <a:r>
              <a:rPr lang="en-US" sz="2400" dirty="0">
                <a:solidFill>
                  <a:srgbClr val="1F2C8F"/>
                </a:solidFill>
                <a:latin typeface="Arial"/>
                <a:cs typeface="Arial"/>
              </a:rPr>
              <a:t>Mrs. Pooja </a:t>
            </a:r>
            <a:r>
              <a:rPr lang="en-US" sz="2400" dirty="0" err="1">
                <a:solidFill>
                  <a:srgbClr val="1F2C8F"/>
                </a:solidFill>
                <a:latin typeface="Arial"/>
                <a:cs typeface="Arial"/>
              </a:rPr>
              <a:t>Zagade</a:t>
            </a:r>
            <a:endParaRPr lang="en-US" sz="2400" dirty="0">
              <a:solidFill>
                <a:srgbClr val="1F2C8F"/>
              </a:solidFill>
              <a:latin typeface="Arial"/>
              <a:cs typeface="Arial"/>
            </a:endParaRPr>
          </a:p>
          <a:p>
            <a:pPr marL="342900" indent="-342900">
              <a:buFont typeface="Wingdings" panose="020B0604020202020204" pitchFamily="34" charset="0"/>
              <a:buChar char="q"/>
            </a:pPr>
            <a:r>
              <a:rPr lang="en-US" sz="2400" dirty="0">
                <a:solidFill>
                  <a:srgbClr val="1F2C8F"/>
                </a:solidFill>
                <a:latin typeface="Arial"/>
                <a:cs typeface="Arial"/>
              </a:rPr>
              <a:t>Mr. Tanmay Kumar</a:t>
            </a:r>
          </a:p>
          <a:p>
            <a:pPr marL="342900" indent="-342900" algn="l">
              <a:buFont typeface="Wingdings" panose="020B0604020202020204" pitchFamily="34" charset="0"/>
              <a:buChar char="q"/>
            </a:pPr>
            <a:endParaRPr lang="en-US" sz="2400" dirty="0">
              <a:solidFill>
                <a:srgbClr val="1F2C8F"/>
              </a:solidFill>
              <a:latin typeface="Segoe UI"/>
              <a:cs typeface="Segoe UI"/>
            </a:endParaRPr>
          </a:p>
          <a:p>
            <a:pPr algn="l"/>
            <a:endParaRPr lang="en-US" sz="2400" dirty="0">
              <a:solidFill>
                <a:srgbClr val="1F2C8F"/>
              </a:solidFill>
              <a:latin typeface="Segoe UI"/>
              <a:cs typeface="Segoe UI"/>
            </a:endParaRPr>
          </a:p>
          <a:p>
            <a:endParaRPr lang="en-US" sz="2400" dirty="0">
              <a:solidFill>
                <a:srgbClr val="1F2C8F"/>
              </a:solidFill>
              <a:latin typeface="Segoe UI"/>
              <a:cs typeface="Segoe UI"/>
            </a:endParaRPr>
          </a:p>
          <a:p>
            <a:endParaRPr lang="en-US" sz="2400" dirty="0">
              <a:solidFill>
                <a:srgbClr val="1F2C8F"/>
              </a:solidFill>
              <a:latin typeface="Segoe UI"/>
              <a:cs typeface="Segoe UI"/>
            </a:endParaRPr>
          </a:p>
          <a:p>
            <a:endParaRPr lang="en-US" dirty="0">
              <a:solidFill>
                <a:srgbClr val="1F2C8F"/>
              </a:solidFill>
              <a:cs typeface="Sabon Next LT"/>
            </a:endParaRPr>
          </a:p>
          <a:p>
            <a:endParaRPr lang="en-US" dirty="0">
              <a:solidFill>
                <a:srgbClr val="1F2C8F"/>
              </a:solidFill>
              <a:cs typeface="Sabon Next LT"/>
            </a:endParaRPr>
          </a:p>
          <a:p>
            <a:endParaRPr lang="en-US" dirty="0">
              <a:solidFill>
                <a:srgbClr val="1F2C8F"/>
              </a:solidFill>
              <a:cs typeface="Sabon Next LT"/>
            </a:endParaRPr>
          </a:p>
          <a:p>
            <a:endParaRPr lang="en-US" dirty="0">
              <a:solidFill>
                <a:srgbClr val="1F2C8F"/>
              </a:solidFill>
              <a:cs typeface="Sabon Next LT"/>
            </a:endParaRPr>
          </a:p>
          <a:p>
            <a:endParaRPr lang="en-US" dirty="0">
              <a:solidFill>
                <a:srgbClr val="1F2C8F"/>
              </a:solidFill>
              <a:cs typeface="Sabon Next LT"/>
            </a:endParaRPr>
          </a:p>
          <a:p>
            <a:pPr marL="342900" indent="-342900">
              <a:buChar char="•"/>
            </a:pPr>
            <a:endParaRPr lang="en-US" dirty="0">
              <a:solidFill>
                <a:srgbClr val="1F2C8F"/>
              </a:solidFill>
              <a:cs typeface="Sabon Next LT"/>
            </a:endParaRPr>
          </a:p>
          <a:p>
            <a:pPr marL="342900" indent="-342900">
              <a:buChar char="•"/>
            </a:pPr>
            <a:endParaRPr lang="en-US" dirty="0">
              <a:solidFill>
                <a:srgbClr val="1F2C8F"/>
              </a:solidFill>
              <a:cs typeface="Sabon Next LT"/>
            </a:endParaRPr>
          </a:p>
          <a:p>
            <a:endParaRPr lang="en-US" b="1" dirty="0">
              <a:solidFill>
                <a:srgbClr val="FF0000"/>
              </a:solidFill>
              <a:cs typeface="Sabon Next LT"/>
            </a:endParaRPr>
          </a:p>
        </p:txBody>
      </p:sp>
      <p:sp>
        <p:nvSpPr>
          <p:cNvPr id="5" name="Arrow: Left 4">
            <a:extLst>
              <a:ext uri="{FF2B5EF4-FFF2-40B4-BE49-F238E27FC236}">
                <a16:creationId xmlns:a16="http://schemas.microsoft.com/office/drawing/2014/main" id="{7392A732-8B49-6B86-02DF-A2EB36CC819F}"/>
              </a:ext>
            </a:extLst>
          </p:cNvPr>
          <p:cNvSpPr/>
          <p:nvPr/>
        </p:nvSpPr>
        <p:spPr>
          <a:xfrm>
            <a:off x="9062325" y="1705093"/>
            <a:ext cx="3019243" cy="1639019"/>
          </a:xfrm>
          <a:prstGeom prst="leftArrow">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800" b="1" dirty="0">
                <a:cs typeface="Sabon Next LT"/>
              </a:rPr>
              <a:t>Group</a:t>
            </a:r>
            <a:r>
              <a:rPr lang="en-US" sz="2800">
                <a:cs typeface="Sabon Next LT"/>
              </a:rPr>
              <a:t> 3</a:t>
            </a:r>
          </a:p>
        </p:txBody>
      </p:sp>
      <p:pic>
        <p:nvPicPr>
          <p:cNvPr id="6" name="Picture 6" descr="A person pushing a cart with a cart full of coins and a bank building&#10;&#10;Description automatically generated">
            <a:extLst>
              <a:ext uri="{FF2B5EF4-FFF2-40B4-BE49-F238E27FC236}">
                <a16:creationId xmlns:a16="http://schemas.microsoft.com/office/drawing/2014/main" id="{FB6F05F1-8449-3437-183C-4E14E1F4D6DC}"/>
              </a:ext>
            </a:extLst>
          </p:cNvPr>
          <p:cNvPicPr>
            <a:picLocks noChangeAspect="1"/>
          </p:cNvPicPr>
          <p:nvPr/>
        </p:nvPicPr>
        <p:blipFill>
          <a:blip r:embed="rId2"/>
          <a:stretch>
            <a:fillRect/>
          </a:stretch>
        </p:blipFill>
        <p:spPr>
          <a:xfrm>
            <a:off x="4872577" y="4153351"/>
            <a:ext cx="3927714" cy="2663225"/>
          </a:xfrm>
          <a:prstGeom prst="rect">
            <a:avLst/>
          </a:prstGeom>
        </p:spPr>
      </p:pic>
      <p:pic>
        <p:nvPicPr>
          <p:cNvPr id="8" name="Picture 7">
            <a:extLst>
              <a:ext uri="{FF2B5EF4-FFF2-40B4-BE49-F238E27FC236}">
                <a16:creationId xmlns:a16="http://schemas.microsoft.com/office/drawing/2014/main" id="{C4C7C484-F492-4445-B538-C3ADD6215D33}"/>
              </a:ext>
            </a:extLst>
          </p:cNvPr>
          <p:cNvPicPr>
            <a:picLocks noChangeAspect="1"/>
          </p:cNvPicPr>
          <p:nvPr/>
        </p:nvPicPr>
        <p:blipFill>
          <a:blip r:embed="rId3"/>
          <a:stretch>
            <a:fillRect/>
          </a:stretch>
        </p:blipFill>
        <p:spPr>
          <a:xfrm>
            <a:off x="337624" y="40592"/>
            <a:ext cx="1472418" cy="1064980"/>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DD77-A834-C481-DCDA-81522F85694A}"/>
              </a:ext>
            </a:extLst>
          </p:cNvPr>
          <p:cNvSpPr>
            <a:spLocks noGrp="1"/>
          </p:cNvSpPr>
          <p:nvPr>
            <p:ph type="title"/>
          </p:nvPr>
        </p:nvSpPr>
        <p:spPr>
          <a:xfrm>
            <a:off x="954807" y="140900"/>
            <a:ext cx="11086305" cy="694425"/>
          </a:xfrm>
        </p:spPr>
        <p:txBody>
          <a:bodyPr>
            <a:noAutofit/>
          </a:bodyPr>
          <a:lstStyle/>
          <a:p>
            <a:r>
              <a:rPr lang="en-US" sz="2400" dirty="0"/>
              <a:t>Category Wise Sales </a:t>
            </a:r>
          </a:p>
        </p:txBody>
      </p:sp>
      <p:sp>
        <p:nvSpPr>
          <p:cNvPr id="6" name="Slide Number Placeholder 5">
            <a:extLst>
              <a:ext uri="{FF2B5EF4-FFF2-40B4-BE49-F238E27FC236}">
                <a16:creationId xmlns:a16="http://schemas.microsoft.com/office/drawing/2014/main" id="{A9FF8E83-5ACE-1C85-6E43-B80533A840C8}"/>
              </a:ext>
            </a:extLst>
          </p:cNvPr>
          <p:cNvSpPr>
            <a:spLocks noGrp="1"/>
          </p:cNvSpPr>
          <p:nvPr>
            <p:ph type="sldNum" sz="quarter" idx="12"/>
          </p:nvPr>
        </p:nvSpPr>
        <p:spPr/>
        <p:txBody>
          <a:bodyPr/>
          <a:lstStyle/>
          <a:p>
            <a:fld id="{48F63A3B-78C7-47BE-AE5E-E10140E04643}" type="slidenum">
              <a:rPr lang="en-US" dirty="0"/>
              <a:t>10</a:t>
            </a:fld>
            <a:endParaRPr lang="en-US"/>
          </a:p>
        </p:txBody>
      </p:sp>
      <p:sp>
        <p:nvSpPr>
          <p:cNvPr id="3" name="TextBox 2">
            <a:extLst>
              <a:ext uri="{FF2B5EF4-FFF2-40B4-BE49-F238E27FC236}">
                <a16:creationId xmlns:a16="http://schemas.microsoft.com/office/drawing/2014/main" id="{ED09B50F-6B18-4CB4-345A-53724BBAD7CB}"/>
              </a:ext>
            </a:extLst>
          </p:cNvPr>
          <p:cNvSpPr txBox="1"/>
          <p:nvPr/>
        </p:nvSpPr>
        <p:spPr>
          <a:xfrm>
            <a:off x="467889" y="1047820"/>
            <a:ext cx="505116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Ø"/>
            </a:pPr>
            <a:r>
              <a:rPr lang="en-US" sz="2000" dirty="0">
                <a:cs typeface="Sabon Next LT"/>
              </a:rPr>
              <a:t>As the graph indicates bikies having maximum sales and profit and profit margin is 39.29 % over all year </a:t>
            </a:r>
          </a:p>
          <a:p>
            <a:pPr marL="342900" indent="-342900">
              <a:buFont typeface="Wingdings" panose="05000000000000000000" pitchFamily="2" charset="2"/>
              <a:buChar char="Ø"/>
            </a:pPr>
            <a:endParaRPr lang="en-US" sz="2000" dirty="0">
              <a:cs typeface="Sabon Next LT"/>
            </a:endParaRPr>
          </a:p>
          <a:p>
            <a:pPr marL="342900" indent="-342900">
              <a:buFont typeface="Wingdings" panose="05000000000000000000" pitchFamily="2" charset="2"/>
              <a:buChar char="Ø"/>
            </a:pPr>
            <a:r>
              <a:rPr lang="en-US" sz="2000" dirty="0">
                <a:cs typeface="Sabon Next LT"/>
              </a:rPr>
              <a:t>Clothing has less sales and profit  </a:t>
            </a:r>
          </a:p>
          <a:p>
            <a:pPr marL="342900" indent="-342900">
              <a:buFont typeface="Wingdings" panose="05000000000000000000" pitchFamily="2" charset="2"/>
              <a:buChar char="Ø"/>
            </a:pPr>
            <a:endParaRPr lang="en-US" sz="2000" dirty="0">
              <a:cs typeface="Sabon Next LT"/>
            </a:endParaRPr>
          </a:p>
          <a:p>
            <a:pPr marL="342900" indent="-342900">
              <a:buFont typeface="Wingdings" panose="05000000000000000000" pitchFamily="2" charset="2"/>
              <a:buChar char="Ø"/>
            </a:pPr>
            <a:r>
              <a:rPr lang="en-US" sz="2000" dirty="0">
                <a:cs typeface="Sabon Next LT"/>
              </a:rPr>
              <a:t>In year 2010 and 2011 only bikes were being sold </a:t>
            </a:r>
          </a:p>
          <a:p>
            <a:pPr marL="342900" indent="-342900">
              <a:buFont typeface="Wingdings" panose="05000000000000000000" pitchFamily="2" charset="2"/>
              <a:buChar char="Ø"/>
            </a:pPr>
            <a:endParaRPr lang="en-US" sz="2000" dirty="0">
              <a:cs typeface="Sabon Next LT"/>
            </a:endParaRPr>
          </a:p>
          <a:p>
            <a:pPr marL="342900" indent="-342900">
              <a:buFont typeface="Wingdings" panose="05000000000000000000" pitchFamily="2" charset="2"/>
              <a:buChar char="Ø"/>
            </a:pPr>
            <a:r>
              <a:rPr lang="en-US" sz="2000" dirty="0">
                <a:cs typeface="Sabon Next LT"/>
              </a:rPr>
              <a:t>After 2012 bike accessories and bikers clothing were also added in product list.</a:t>
            </a:r>
          </a:p>
          <a:p>
            <a:pPr marL="342900" indent="-342900">
              <a:buFont typeface="Wingdings" panose="05000000000000000000" pitchFamily="2" charset="2"/>
              <a:buChar char="Ø"/>
            </a:pPr>
            <a:endParaRPr lang="en-US" sz="2000" dirty="0">
              <a:cs typeface="Sabon Next LT"/>
            </a:endParaRPr>
          </a:p>
        </p:txBody>
      </p:sp>
      <p:pic>
        <p:nvPicPr>
          <p:cNvPr id="9" name="Picture 8">
            <a:extLst>
              <a:ext uri="{FF2B5EF4-FFF2-40B4-BE49-F238E27FC236}">
                <a16:creationId xmlns:a16="http://schemas.microsoft.com/office/drawing/2014/main" id="{55156C97-E522-C9DC-C8B8-255B96A1CD5A}"/>
              </a:ext>
            </a:extLst>
          </p:cNvPr>
          <p:cNvPicPr>
            <a:picLocks noChangeAspect="1"/>
          </p:cNvPicPr>
          <p:nvPr/>
        </p:nvPicPr>
        <p:blipFill>
          <a:blip r:embed="rId2"/>
          <a:stretch>
            <a:fillRect/>
          </a:stretch>
        </p:blipFill>
        <p:spPr>
          <a:xfrm>
            <a:off x="6981258" y="1047820"/>
            <a:ext cx="4742853" cy="2936351"/>
          </a:xfrm>
          <a:prstGeom prst="rect">
            <a:avLst/>
          </a:prstGeom>
        </p:spPr>
      </p:pic>
    </p:spTree>
    <p:extLst>
      <p:ext uri="{BB962C8B-B14F-4D97-AF65-F5344CB8AC3E}">
        <p14:creationId xmlns:p14="http://schemas.microsoft.com/office/powerpoint/2010/main" val="358820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00420" y="215890"/>
            <a:ext cx="11525464" cy="523681"/>
          </a:xfrm>
        </p:spPr>
        <p:txBody>
          <a:bodyPr/>
          <a:lstStyle/>
          <a:p>
            <a:pPr algn="ctr"/>
            <a:r>
              <a:rPr lang="en-US" sz="2800" dirty="0"/>
              <a:t>Category and Country wise sales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a:p>
        </p:txBody>
      </p:sp>
      <p:pic>
        <p:nvPicPr>
          <p:cNvPr id="6" name="Content Placeholder 5">
            <a:extLst>
              <a:ext uri="{FF2B5EF4-FFF2-40B4-BE49-F238E27FC236}">
                <a16:creationId xmlns:a16="http://schemas.microsoft.com/office/drawing/2014/main" id="{FD70847E-C7D3-DAC0-9DCD-BE10AA577034}"/>
              </a:ext>
            </a:extLst>
          </p:cNvPr>
          <p:cNvPicPr>
            <a:picLocks noGrp="1" noChangeAspect="1"/>
          </p:cNvPicPr>
          <p:nvPr>
            <p:ph idx="1"/>
          </p:nvPr>
        </p:nvPicPr>
        <p:blipFill>
          <a:blip r:embed="rId2"/>
          <a:stretch>
            <a:fillRect/>
          </a:stretch>
        </p:blipFill>
        <p:spPr>
          <a:xfrm>
            <a:off x="6784860" y="980881"/>
            <a:ext cx="5148059" cy="4091862"/>
          </a:xfrm>
        </p:spPr>
      </p:pic>
      <p:sp>
        <p:nvSpPr>
          <p:cNvPr id="9" name="TextBox 8">
            <a:extLst>
              <a:ext uri="{FF2B5EF4-FFF2-40B4-BE49-F238E27FC236}">
                <a16:creationId xmlns:a16="http://schemas.microsoft.com/office/drawing/2014/main" id="{C275769B-0D87-8B24-5806-47EF59AA9652}"/>
              </a:ext>
            </a:extLst>
          </p:cNvPr>
          <p:cNvSpPr txBox="1"/>
          <p:nvPr/>
        </p:nvSpPr>
        <p:spPr>
          <a:xfrm>
            <a:off x="1065459" y="980881"/>
            <a:ext cx="4963886" cy="486287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As we know that bike has maximum sales in which if we look road bikes and mountain bikes has maximum sales in Australia and the United States Of America among all other countries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Even though clothing and Accessories having large number of verity still sales is less </a:t>
            </a:r>
          </a:p>
          <a:p>
            <a:pPr marL="342900" indent="-342900">
              <a:buFont typeface="Wingdings" panose="05000000000000000000" pitchFamily="2" charset="2"/>
              <a:buChar char="Ø"/>
            </a:pPr>
            <a:endParaRPr lang="en-US" sz="2000"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2B49C3-173B-464E-BF83-F3A1D846EBFB}"/>
              </a:ext>
            </a:extLst>
          </p:cNvPr>
          <p:cNvSpPr>
            <a:spLocks noGrp="1"/>
          </p:cNvSpPr>
          <p:nvPr>
            <p:ph type="title"/>
          </p:nvPr>
        </p:nvSpPr>
        <p:spPr>
          <a:xfrm>
            <a:off x="660478" y="265176"/>
            <a:ext cx="10671048" cy="768096"/>
          </a:xfrm>
        </p:spPr>
        <p:txBody>
          <a:bodyPr/>
          <a:lstStyle/>
          <a:p>
            <a:r>
              <a:rPr lang="en-US" dirty="0"/>
              <a:t>Business insights</a:t>
            </a:r>
            <a:endParaRPr lang="en-IN" dirty="0"/>
          </a:p>
        </p:txBody>
      </p:sp>
      <p:sp>
        <p:nvSpPr>
          <p:cNvPr id="7" name="Content Placeholder 6">
            <a:extLst>
              <a:ext uri="{FF2B5EF4-FFF2-40B4-BE49-F238E27FC236}">
                <a16:creationId xmlns:a16="http://schemas.microsoft.com/office/drawing/2014/main" id="{67755929-6D87-4D53-B0A7-5F02FA87A9F9}"/>
              </a:ext>
            </a:extLst>
          </p:cNvPr>
          <p:cNvSpPr>
            <a:spLocks noGrp="1"/>
          </p:cNvSpPr>
          <p:nvPr>
            <p:ph sz="half" idx="1"/>
          </p:nvPr>
        </p:nvSpPr>
        <p:spPr>
          <a:xfrm>
            <a:off x="660478" y="1427871"/>
            <a:ext cx="11119104" cy="4434840"/>
          </a:xfrm>
        </p:spPr>
        <p:txBody>
          <a:bodyPr/>
          <a:lstStyle/>
          <a:p>
            <a:pPr>
              <a:buFont typeface="Wingdings" panose="05000000000000000000" pitchFamily="2" charset="2"/>
              <a:buChar char="Ø"/>
            </a:pPr>
            <a:r>
              <a:rPr lang="en-US" sz="2000" dirty="0">
                <a:solidFill>
                  <a:schemeClr val="tx1"/>
                </a:solidFill>
              </a:rPr>
              <a:t>To increase the sales in Clothing and Accessories we have to implement discount and Offer Schemes.</a:t>
            </a:r>
          </a:p>
          <a:p>
            <a:pPr>
              <a:buFont typeface="Wingdings" panose="05000000000000000000" pitchFamily="2" charset="2"/>
              <a:buChar char="Ø"/>
            </a:pPr>
            <a:endParaRPr lang="en-US" sz="2000" dirty="0">
              <a:solidFill>
                <a:schemeClr val="tx1"/>
              </a:solidFill>
            </a:endParaRPr>
          </a:p>
          <a:p>
            <a:pPr>
              <a:buFont typeface="Wingdings" panose="05000000000000000000" pitchFamily="2" charset="2"/>
              <a:buChar char="Ø"/>
            </a:pPr>
            <a:r>
              <a:rPr lang="en-US" sz="2000" dirty="0">
                <a:solidFill>
                  <a:schemeClr val="tx1"/>
                </a:solidFill>
              </a:rPr>
              <a:t>Customers are more interested in road bikes overall so company should focus more on its marketing </a:t>
            </a:r>
          </a:p>
          <a:p>
            <a:endParaRPr lang="en-US" dirty="0"/>
          </a:p>
          <a:p>
            <a:pPr>
              <a:buFont typeface="Wingdings" panose="05000000000000000000" pitchFamily="2" charset="2"/>
              <a:buChar char="Ø"/>
            </a:pPr>
            <a:r>
              <a:rPr lang="en-US" sz="2000" dirty="0">
                <a:solidFill>
                  <a:schemeClr val="tx1"/>
                </a:solidFill>
              </a:rPr>
              <a:t>F</a:t>
            </a:r>
            <a:r>
              <a:rPr lang="en-IN" sz="2000" dirty="0" err="1">
                <a:solidFill>
                  <a:schemeClr val="tx1"/>
                </a:solidFill>
              </a:rPr>
              <a:t>rance</a:t>
            </a:r>
            <a:r>
              <a:rPr lang="en-IN" sz="2000" dirty="0">
                <a:solidFill>
                  <a:schemeClr val="tx1"/>
                </a:solidFill>
              </a:rPr>
              <a:t> and Canada have the most least sales and profits so if the company want to increase its global footprint these two markets should be focused.</a:t>
            </a:r>
          </a:p>
        </p:txBody>
      </p:sp>
      <p:sp>
        <p:nvSpPr>
          <p:cNvPr id="4" name="Slide Number Placeholder 3">
            <a:extLst>
              <a:ext uri="{FF2B5EF4-FFF2-40B4-BE49-F238E27FC236}">
                <a16:creationId xmlns:a16="http://schemas.microsoft.com/office/drawing/2014/main" id="{1F678C3A-914A-4E37-B499-1B92A5C755C8}"/>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346990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2920-7DEC-458C-9A5D-40A18C021CDF}"/>
              </a:ext>
            </a:extLst>
          </p:cNvPr>
          <p:cNvSpPr>
            <a:spLocks noGrp="1"/>
          </p:cNvSpPr>
          <p:nvPr>
            <p:ph type="title"/>
          </p:nvPr>
        </p:nvSpPr>
        <p:spPr>
          <a:xfrm>
            <a:off x="537386" y="210312"/>
            <a:ext cx="10671048" cy="768096"/>
          </a:xfrm>
        </p:spPr>
        <p:txBody>
          <a:bodyPr/>
          <a:lstStyle/>
          <a:p>
            <a:r>
              <a:rPr lang="en-US" dirty="0"/>
              <a:t>DASHBOARD</a:t>
            </a:r>
            <a:endParaRPr lang="en-IN" dirty="0"/>
          </a:p>
        </p:txBody>
      </p:sp>
      <p:pic>
        <p:nvPicPr>
          <p:cNvPr id="7" name="Content Placeholder 6">
            <a:extLst>
              <a:ext uri="{FF2B5EF4-FFF2-40B4-BE49-F238E27FC236}">
                <a16:creationId xmlns:a16="http://schemas.microsoft.com/office/drawing/2014/main" id="{0B4A6290-8D8C-41B1-8FDE-470B3992F12F}"/>
              </a:ext>
            </a:extLst>
          </p:cNvPr>
          <p:cNvPicPr>
            <a:picLocks noGrp="1" noChangeAspect="1"/>
          </p:cNvPicPr>
          <p:nvPr>
            <p:ph sz="half" idx="1"/>
          </p:nvPr>
        </p:nvPicPr>
        <p:blipFill>
          <a:blip r:embed="rId2"/>
          <a:stretch>
            <a:fillRect/>
          </a:stretch>
        </p:blipFill>
        <p:spPr>
          <a:xfrm>
            <a:off x="323558" y="978408"/>
            <a:ext cx="11746522" cy="5669280"/>
          </a:xfrm>
        </p:spPr>
      </p:pic>
      <p:sp>
        <p:nvSpPr>
          <p:cNvPr id="5" name="Slide Number Placeholder 4">
            <a:extLst>
              <a:ext uri="{FF2B5EF4-FFF2-40B4-BE49-F238E27FC236}">
                <a16:creationId xmlns:a16="http://schemas.microsoft.com/office/drawing/2014/main" id="{FF49277C-5846-497E-862D-60B520709B9E}"/>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81642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504C231-277B-4AAB-8507-0280F81B6E45}"/>
              </a:ext>
            </a:extLst>
          </p:cNvPr>
          <p:cNvPicPr>
            <a:picLocks noGrp="1" noChangeAspect="1"/>
          </p:cNvPicPr>
          <p:nvPr>
            <p:ph sz="half" idx="1"/>
          </p:nvPr>
        </p:nvPicPr>
        <p:blipFill>
          <a:blip r:embed="rId2"/>
          <a:stretch>
            <a:fillRect/>
          </a:stretch>
        </p:blipFill>
        <p:spPr>
          <a:xfrm>
            <a:off x="1336431" y="566482"/>
            <a:ext cx="10142806" cy="5468557"/>
          </a:xfrm>
        </p:spPr>
      </p:pic>
      <p:sp>
        <p:nvSpPr>
          <p:cNvPr id="5" name="Slide Number Placeholder 4">
            <a:extLst>
              <a:ext uri="{FF2B5EF4-FFF2-40B4-BE49-F238E27FC236}">
                <a16:creationId xmlns:a16="http://schemas.microsoft.com/office/drawing/2014/main" id="{99AB4A15-10EF-4438-A7AF-53BABAA29989}"/>
              </a:ext>
            </a:extLst>
          </p:cNvPr>
          <p:cNvSpPr>
            <a:spLocks noGrp="1"/>
          </p:cNvSpPr>
          <p:nvPr>
            <p:ph type="sldNum" sz="quarter" idx="12"/>
          </p:nvPr>
        </p:nvSpPr>
        <p:spPr/>
        <p:txBody>
          <a:bodyPr/>
          <a:lstStyle/>
          <a:p>
            <a:fld id="{48F63A3B-78C7-47BE-AE5E-E10140E04643}" type="slidenum">
              <a:rPr lang="en-US" smtClean="0"/>
              <a:t>14</a:t>
            </a:fld>
            <a:endParaRPr lang="en-US"/>
          </a:p>
        </p:txBody>
      </p:sp>
    </p:spTree>
    <p:extLst>
      <p:ext uri="{BB962C8B-B14F-4D97-AF65-F5344CB8AC3E}">
        <p14:creationId xmlns:p14="http://schemas.microsoft.com/office/powerpoint/2010/main" val="2713082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352973" y="2564576"/>
            <a:ext cx="5779928" cy="1170719"/>
          </a:xfrm>
        </p:spPr>
        <p:txBody>
          <a:bodyPr/>
          <a:lstStyle/>
          <a:p>
            <a:r>
              <a:rPr lang="en-US"/>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59213" y="316532"/>
            <a:ext cx="8132409" cy="768096"/>
          </a:xfrm>
        </p:spPr>
        <p:txBody>
          <a:bodyPr/>
          <a:lstStyle/>
          <a:p>
            <a:r>
              <a:rPr lang="en-US">
                <a:latin typeface="Arial Black"/>
                <a:cs typeface="Arial Black" panose="020B0604020202020204" pitchFamily="34" charset="0"/>
              </a:rPr>
              <a:t>Project Objective</a:t>
            </a:r>
            <a:endParaRPr lang="en-US" sz="4400" b="1">
              <a:latin typeface="Arial Black" panose="020B0604020202020204" pitchFamily="34" charset="0"/>
              <a:cs typeface="Arial Black" panose="020B0604020202020204" pitchFamily="34" charset="0"/>
            </a:endParaRPr>
          </a:p>
        </p:txBody>
      </p:sp>
      <p:sp>
        <p:nvSpPr>
          <p:cNvPr id="4" name="TextBox 3">
            <a:extLst>
              <a:ext uri="{FF2B5EF4-FFF2-40B4-BE49-F238E27FC236}">
                <a16:creationId xmlns:a16="http://schemas.microsoft.com/office/drawing/2014/main" id="{E54C46EF-A518-6663-633C-5DDDCB67351A}"/>
              </a:ext>
            </a:extLst>
          </p:cNvPr>
          <p:cNvSpPr txBox="1"/>
          <p:nvPr/>
        </p:nvSpPr>
        <p:spPr>
          <a:xfrm>
            <a:off x="459213" y="1523082"/>
            <a:ext cx="1124982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Sabon Next LT"/>
              </a:rPr>
              <a:t>During the course of this project named </a:t>
            </a:r>
            <a:r>
              <a:rPr lang="en-US" sz="2400" b="1" dirty="0">
                <a:cs typeface="Sabon Next LT"/>
              </a:rPr>
              <a:t>“Adventure Works” </a:t>
            </a:r>
            <a:r>
              <a:rPr lang="en-US" sz="2400" dirty="0">
                <a:cs typeface="Sabon Next LT"/>
              </a:rPr>
              <a:t>data which consist of regional sales, production cost and customers data, by utilizing this data we have to find insights such as most profitable year  and other thing that can show some potential insights which will give decision makers to data to improve business.</a:t>
            </a:r>
          </a:p>
          <a:p>
            <a:endParaRPr lang="en-US" sz="2400" dirty="0">
              <a:cs typeface="Sabon Next LT"/>
            </a:endParaRPr>
          </a:p>
          <a:p>
            <a:r>
              <a:rPr lang="en-US" sz="2400" dirty="0">
                <a:cs typeface="Sabon Next LT"/>
              </a:rPr>
              <a:t>Our aim was to collect the data from both the file &amp; clean. After analyzing make visuals and give finding (insights) from data that we got. </a:t>
            </a:r>
          </a:p>
          <a:p>
            <a:endParaRPr lang="en-US" sz="2400" dirty="0">
              <a:cs typeface="Sabon Next LT"/>
            </a:endParaRPr>
          </a:p>
          <a:p>
            <a:r>
              <a:rPr lang="en-US" sz="2400" dirty="0">
                <a:cs typeface="Sabon Next LT"/>
              </a:rPr>
              <a:t>We used </a:t>
            </a:r>
            <a:r>
              <a:rPr lang="en-US" sz="2400" b="1" dirty="0">
                <a:cs typeface="Sabon Next LT"/>
              </a:rPr>
              <a:t>MS-Excel</a:t>
            </a:r>
            <a:r>
              <a:rPr lang="en-US" sz="2400" dirty="0">
                <a:cs typeface="Sabon Next LT"/>
              </a:rPr>
              <a:t>, </a:t>
            </a:r>
            <a:r>
              <a:rPr lang="en-US" sz="2400" b="1" dirty="0">
                <a:cs typeface="Sabon Next LT"/>
              </a:rPr>
              <a:t>MySQL</a:t>
            </a:r>
            <a:r>
              <a:rPr lang="en-IN" sz="2400" dirty="0">
                <a:cs typeface="Sabon Next LT"/>
              </a:rPr>
              <a:t> </a:t>
            </a:r>
            <a:r>
              <a:rPr lang="en-US" sz="2400" dirty="0">
                <a:cs typeface="Sabon Next LT"/>
              </a:rPr>
              <a:t>for analyzing</a:t>
            </a:r>
            <a:r>
              <a:rPr lang="en-IN" sz="2400" dirty="0">
                <a:cs typeface="Sabon Next LT"/>
              </a:rPr>
              <a:t> &amp; </a:t>
            </a:r>
            <a:r>
              <a:rPr lang="en-US" sz="2400" dirty="0">
                <a:cs typeface="Sabon Next LT"/>
              </a:rPr>
              <a:t>cleaning</a:t>
            </a:r>
            <a:r>
              <a:rPr lang="en-IN" sz="2400" dirty="0">
                <a:cs typeface="Sabon Next LT"/>
              </a:rPr>
              <a:t> the</a:t>
            </a:r>
            <a:r>
              <a:rPr lang="en-US" sz="2400" dirty="0">
                <a:cs typeface="Sabon Next LT"/>
              </a:rPr>
              <a:t> datasets and prepared dashboards using </a:t>
            </a:r>
            <a:r>
              <a:rPr lang="en-US" sz="2400" b="1" dirty="0">
                <a:cs typeface="Sabon Next LT"/>
              </a:rPr>
              <a:t>Tableau</a:t>
            </a:r>
            <a:r>
              <a:rPr lang="en-US" sz="2400" dirty="0">
                <a:cs typeface="Sabon Next LT"/>
              </a:rPr>
              <a:t> and</a:t>
            </a:r>
            <a:r>
              <a:rPr lang="en-US" sz="2400" b="1" dirty="0">
                <a:cs typeface="Sabon Next LT"/>
              </a:rPr>
              <a:t> Power BI </a:t>
            </a:r>
            <a:r>
              <a:rPr lang="en-US" sz="2400" dirty="0">
                <a:cs typeface="Sabon Next LT"/>
              </a:rPr>
              <a:t>by using which we did calculations, merging and prepared interactive dashboards.</a:t>
            </a:r>
          </a:p>
        </p:txBody>
      </p:sp>
      <p:sp>
        <p:nvSpPr>
          <p:cNvPr id="7" name="TextBox 6">
            <a:extLst>
              <a:ext uri="{FF2B5EF4-FFF2-40B4-BE49-F238E27FC236}">
                <a16:creationId xmlns:a16="http://schemas.microsoft.com/office/drawing/2014/main" id="{BBA5E910-ECCA-1324-BA76-76F028205863}"/>
              </a:ext>
            </a:extLst>
          </p:cNvPr>
          <p:cNvSpPr txBox="1"/>
          <p:nvPr/>
        </p:nvSpPr>
        <p:spPr>
          <a:xfrm>
            <a:off x="9453572" y="61914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10792" y="450931"/>
            <a:ext cx="6766560" cy="768096"/>
          </a:xfrm>
        </p:spPr>
        <p:txBody>
          <a:bodyPr/>
          <a:lstStyle/>
          <a:p>
            <a:r>
              <a:rPr lang="en-US"/>
              <a:t>contents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48151" y="1713129"/>
            <a:ext cx="8506219" cy="4929018"/>
          </a:xfrm>
        </p:spPr>
        <p:txBody>
          <a:bodyPr vert="horz" lIns="91440" tIns="45720" rIns="91440" bIns="45720" rtlCol="0" anchor="t">
            <a:noAutofit/>
          </a:bodyPr>
          <a:lstStyle/>
          <a:p>
            <a:pPr marL="285750" indent="-285750">
              <a:buFont typeface="Wingdings" panose="020B0604020202020204" pitchFamily="34" charset="0"/>
              <a:buChar char="Ø"/>
            </a:pPr>
            <a:r>
              <a:rPr lang="en-US" sz="2400" b="1" dirty="0">
                <a:solidFill>
                  <a:schemeClr val="accent6">
                    <a:lumMod val="75000"/>
                  </a:schemeClr>
                </a:solidFill>
                <a:cs typeface="Sabon Next LT"/>
              </a:rPr>
              <a:t>Year wise sales.</a:t>
            </a: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r>
              <a:rPr lang="en-US" sz="2400" b="1" dirty="0">
                <a:solidFill>
                  <a:schemeClr val="accent6">
                    <a:lumMod val="75000"/>
                  </a:schemeClr>
                </a:solidFill>
                <a:cs typeface="Sabon Next LT"/>
              </a:rPr>
              <a:t>Production Cost And Sales amount.</a:t>
            </a:r>
          </a:p>
          <a:p>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r>
              <a:rPr lang="en-US" sz="2400" b="1" dirty="0">
                <a:solidFill>
                  <a:schemeClr val="accent6">
                    <a:lumMod val="75000"/>
                  </a:schemeClr>
                </a:solidFill>
                <a:cs typeface="Sabon Next LT"/>
              </a:rPr>
              <a:t>Quarterly sales.</a:t>
            </a: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r>
              <a:rPr lang="en-US" sz="2400" b="1" dirty="0">
                <a:solidFill>
                  <a:schemeClr val="accent6">
                    <a:lumMod val="75000"/>
                  </a:schemeClr>
                </a:solidFill>
                <a:cs typeface="Sabon Next LT"/>
              </a:rPr>
              <a:t>Monthly Sales and Profit.</a:t>
            </a: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r>
              <a:rPr lang="en-US" sz="2400" b="1" dirty="0">
                <a:solidFill>
                  <a:schemeClr val="accent6">
                    <a:lumMod val="75000"/>
                  </a:schemeClr>
                </a:solidFill>
                <a:cs typeface="Sabon Next LT"/>
              </a:rPr>
              <a:t>Country Wise Sales and Profit.</a:t>
            </a: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r>
              <a:rPr lang="en-US" sz="2400" b="1" dirty="0">
                <a:solidFill>
                  <a:schemeClr val="accent6">
                    <a:lumMod val="75000"/>
                  </a:schemeClr>
                </a:solidFill>
                <a:cs typeface="Sabon Next LT"/>
              </a:rPr>
              <a:t>Category and Country Wise Sales.</a:t>
            </a: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a:p>
            <a:endParaRPr lang="en-US" sz="2400" b="1" dirty="0">
              <a:solidFill>
                <a:schemeClr val="accent6">
                  <a:lumMod val="75000"/>
                </a:schemeClr>
              </a:solidFill>
              <a:cs typeface="Sabon Next LT"/>
            </a:endParaRPr>
          </a:p>
          <a:p>
            <a:pPr marL="285750" indent="-285750">
              <a:buFont typeface="Wingdings" panose="020B0604020202020204" pitchFamily="34" charset="0"/>
              <a:buChar char="Ø"/>
            </a:pPr>
            <a:endParaRPr lang="en-US" sz="2400" b="1" dirty="0">
              <a:solidFill>
                <a:schemeClr val="accent6">
                  <a:lumMod val="75000"/>
                </a:schemeClr>
              </a:solidFill>
              <a:cs typeface="Sabon Next LT"/>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dirty="0" smtClean="0"/>
              <a:t>3</a:t>
            </a:fld>
            <a:endParaRPr lang="en-US"/>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77885" y="146671"/>
            <a:ext cx="6400800" cy="768096"/>
          </a:xfrm>
        </p:spPr>
        <p:txBody>
          <a:bodyPr/>
          <a:lstStyle/>
          <a:p>
            <a:r>
              <a:rPr lang="en-US" sz="2000" dirty="0">
                <a:latin typeface="Arial Black"/>
                <a:cs typeface="Arial Black" panose="020B0604020202020204" pitchFamily="34" charset="0"/>
              </a:rPr>
              <a:t> Year wise Sales And profit</a:t>
            </a:r>
            <a:endParaRPr lang="en-US" sz="1600" dirty="0">
              <a:latin typeface="Arial Black"/>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99158" y="810493"/>
            <a:ext cx="5524700" cy="5820868"/>
          </a:xfrm>
        </p:spPr>
        <p:txBody>
          <a:bodyPr vert="horz" lIns="0" tIns="0" rIns="0" bIns="0" rtlCol="0" anchor="t">
            <a:noAutofit/>
          </a:bodyPr>
          <a:lstStyle/>
          <a:p>
            <a:pPr marL="342900" indent="-342900" algn="just">
              <a:buFont typeface="Wingdings" panose="05000000000000000000" pitchFamily="2" charset="2"/>
              <a:buChar char="Ø"/>
            </a:pPr>
            <a:r>
              <a:rPr lang="en-US" sz="2000" dirty="0">
                <a:solidFill>
                  <a:schemeClr val="tx1"/>
                </a:solidFill>
                <a:latin typeface="Sabon Next LT" panose="02000500000000000000" pitchFamily="2" charset="0"/>
                <a:cs typeface="Sabon Next LT" panose="02000500000000000000" pitchFamily="2" charset="0"/>
              </a:rPr>
              <a:t>In the year 2013 has maximum sales which is 16.4 Million Dollar and profit 6 Million Dollar.</a:t>
            </a:r>
          </a:p>
          <a:p>
            <a:pPr marL="342900" indent="-342900" algn="just">
              <a:buFont typeface="Wingdings" panose="05000000000000000000" pitchFamily="2" charset="2"/>
              <a:buChar char="Ø"/>
            </a:pPr>
            <a:endParaRPr lang="en-US" sz="2000" dirty="0">
              <a:solidFill>
                <a:schemeClr val="tx1"/>
              </a:solidFill>
              <a:latin typeface="Sabon Next LT" panose="02000500000000000000" pitchFamily="2" charset="0"/>
              <a:cs typeface="Sabon Next LT" panose="02000500000000000000" pitchFamily="2" charset="0"/>
            </a:endParaRPr>
          </a:p>
          <a:p>
            <a:pPr marL="342900" indent="-342900">
              <a:buFont typeface="Wingdings" panose="05000000000000000000" pitchFamily="2" charset="2"/>
              <a:buChar char="Ø"/>
            </a:pPr>
            <a:endParaRPr lang="en-US" sz="2000" dirty="0">
              <a:solidFill>
                <a:schemeClr val="tx1"/>
              </a:solidFill>
              <a:latin typeface="Sabon Next LT" panose="02000500000000000000" pitchFamily="2" charset="0"/>
              <a:cs typeface="Sabon Next LT" panose="02000500000000000000" pitchFamily="2" charset="0"/>
            </a:endParaRPr>
          </a:p>
          <a:p>
            <a:pPr marL="342900" indent="-342900" algn="just">
              <a:buFont typeface="Wingdings" panose="05000000000000000000" pitchFamily="2" charset="2"/>
              <a:buChar char="Ø"/>
            </a:pPr>
            <a:r>
              <a:rPr lang="en-US" sz="2000" dirty="0">
                <a:solidFill>
                  <a:schemeClr val="tx1"/>
                </a:solidFill>
                <a:latin typeface="Sabon Next LT" panose="02000500000000000000" pitchFamily="2" charset="0"/>
                <a:cs typeface="Sabon Next LT" panose="02000500000000000000" pitchFamily="2" charset="0"/>
              </a:rPr>
              <a:t>In the year 2010 and 2014 having the minimum sales as compared to other because only one month of data is present respectively for each year same goes for profit as well.</a:t>
            </a:r>
          </a:p>
          <a:p>
            <a:pPr marL="342900" indent="-342900" algn="just">
              <a:buFont typeface="Wingdings" panose="05000000000000000000" pitchFamily="2" charset="2"/>
              <a:buChar char="Ø"/>
            </a:pPr>
            <a:endParaRPr lang="en-US" sz="2000" dirty="0">
              <a:solidFill>
                <a:schemeClr val="tx1"/>
              </a:solidFill>
              <a:latin typeface="Sabon Next LT" panose="02000500000000000000" pitchFamily="2" charset="0"/>
              <a:cs typeface="Sabon Next LT" panose="02000500000000000000" pitchFamily="2" charset="0"/>
            </a:endParaRPr>
          </a:p>
          <a:p>
            <a:pPr marL="342900" indent="-342900" algn="just">
              <a:buFont typeface="Wingdings" panose="05000000000000000000" pitchFamily="2" charset="2"/>
              <a:buChar char="Ø"/>
            </a:pPr>
            <a:endParaRPr lang="en-US" sz="2000" dirty="0">
              <a:solidFill>
                <a:schemeClr val="tx1"/>
              </a:solidFill>
              <a:latin typeface="Sabon Next LT" panose="02000500000000000000" pitchFamily="2" charset="0"/>
              <a:cs typeface="Sabon Next LT" panose="02000500000000000000" pitchFamily="2" charset="0"/>
            </a:endParaRPr>
          </a:p>
          <a:p>
            <a:pPr marL="342900" indent="-342900" algn="just">
              <a:buFont typeface="Wingdings" panose="05000000000000000000" pitchFamily="2" charset="2"/>
              <a:buChar char="Ø"/>
            </a:pPr>
            <a:r>
              <a:rPr lang="en-US" sz="2000" dirty="0">
                <a:solidFill>
                  <a:schemeClr val="tx1"/>
                </a:solidFill>
                <a:latin typeface="Sabon Next LT" panose="02000500000000000000" pitchFamily="2" charset="0"/>
                <a:cs typeface="Sabon Next LT" panose="02000500000000000000" pitchFamily="2" charset="0"/>
              </a:rPr>
              <a:t>If we look on Year over year growth, we can see that year 2011 and 2013 is 158- and 1.78-times growth, respectively.</a:t>
            </a:r>
          </a:p>
          <a:p>
            <a:pPr marL="342900" indent="-342900" algn="just">
              <a:buFont typeface="Wingdings" panose="05000000000000000000" pitchFamily="2" charset="2"/>
              <a:buChar char="Ø"/>
            </a:pPr>
            <a:endParaRPr lang="en-US" sz="2000" dirty="0">
              <a:solidFill>
                <a:schemeClr val="tx1"/>
              </a:solidFill>
              <a:latin typeface="Sabon Next LT" panose="02000500000000000000" pitchFamily="2" charset="0"/>
              <a:cs typeface="Sabon Next LT" panose="02000500000000000000" pitchFamily="2" charset="0"/>
            </a:endParaRPr>
          </a:p>
        </p:txBody>
      </p:sp>
      <p:pic>
        <p:nvPicPr>
          <p:cNvPr id="8" name="Picture 7" descr="A purple background with blue squares&#10;&#10;Description automatically generated">
            <a:extLst>
              <a:ext uri="{FF2B5EF4-FFF2-40B4-BE49-F238E27FC236}">
                <a16:creationId xmlns:a16="http://schemas.microsoft.com/office/drawing/2014/main" id="{4002A919-A03B-1BAF-F369-747A1CA851C4}"/>
              </a:ext>
            </a:extLst>
          </p:cNvPr>
          <p:cNvPicPr>
            <a:picLocks noChangeAspect="1"/>
          </p:cNvPicPr>
          <p:nvPr/>
        </p:nvPicPr>
        <p:blipFill>
          <a:blip r:embed="rId2"/>
          <a:stretch>
            <a:fillRect/>
          </a:stretch>
        </p:blipFill>
        <p:spPr>
          <a:xfrm>
            <a:off x="6487886" y="810493"/>
            <a:ext cx="5404957" cy="2857993"/>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4E95710B-9FB6-9F1B-D54A-B1CC49FAA90D}"/>
              </a:ext>
            </a:extLst>
          </p:cNvPr>
          <p:cNvPicPr>
            <a:picLocks noChangeAspect="1"/>
          </p:cNvPicPr>
          <p:nvPr/>
        </p:nvPicPr>
        <p:blipFill>
          <a:blip r:embed="rId3"/>
          <a:stretch>
            <a:fillRect/>
          </a:stretch>
        </p:blipFill>
        <p:spPr>
          <a:xfrm>
            <a:off x="6096000" y="3744686"/>
            <a:ext cx="2982685" cy="2198547"/>
          </a:xfrm>
          <a:prstGeom prst="rect">
            <a:avLst/>
          </a:prstGeom>
        </p:spPr>
      </p:pic>
      <p:pic>
        <p:nvPicPr>
          <p:cNvPr id="14" name="Picture 13" descr="A purple and black rectangular table with white text&#10;&#10;Description automatically generated">
            <a:extLst>
              <a:ext uri="{FF2B5EF4-FFF2-40B4-BE49-F238E27FC236}">
                <a16:creationId xmlns:a16="http://schemas.microsoft.com/office/drawing/2014/main" id="{1A259846-A988-5A54-BD0B-60FB9A03F270}"/>
              </a:ext>
            </a:extLst>
          </p:cNvPr>
          <p:cNvPicPr>
            <a:picLocks noChangeAspect="1"/>
          </p:cNvPicPr>
          <p:nvPr/>
        </p:nvPicPr>
        <p:blipFill>
          <a:blip r:embed="rId4"/>
          <a:stretch>
            <a:fillRect/>
          </a:stretch>
        </p:blipFill>
        <p:spPr>
          <a:xfrm>
            <a:off x="9198429" y="3744687"/>
            <a:ext cx="2884714" cy="2198547"/>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EED84F0-17BD-4D4C-AF26-5E6ADAB3DA88}"/>
              </a:ext>
            </a:extLst>
          </p:cNvPr>
          <p:cNvSpPr>
            <a:spLocks noGrp="1"/>
          </p:cNvSpPr>
          <p:nvPr>
            <p:ph sz="half" idx="1"/>
          </p:nvPr>
        </p:nvSpPr>
        <p:spPr>
          <a:xfrm>
            <a:off x="356616" y="752622"/>
            <a:ext cx="11119104" cy="4434840"/>
          </a:xfrm>
        </p:spPr>
        <p:txBody>
          <a:bodyPr/>
          <a:lstStyle/>
          <a:p>
            <a:pPr>
              <a:buFont typeface="Wingdings" panose="05000000000000000000" pitchFamily="2" charset="2"/>
              <a:buChar char="Ø"/>
            </a:pPr>
            <a:r>
              <a:rPr lang="en-US" sz="2000" dirty="0">
                <a:solidFill>
                  <a:schemeClr val="tx1"/>
                </a:solidFill>
              </a:rPr>
              <a:t>In year </a:t>
            </a:r>
            <a:r>
              <a:rPr lang="en-US" sz="2000" b="1" dirty="0">
                <a:solidFill>
                  <a:schemeClr val="tx1"/>
                </a:solidFill>
              </a:rPr>
              <a:t>2010 and</a:t>
            </a:r>
            <a:r>
              <a:rPr lang="en-US" sz="2000" dirty="0">
                <a:solidFill>
                  <a:schemeClr val="tx1"/>
                </a:solidFill>
              </a:rPr>
              <a:t> </a:t>
            </a:r>
            <a:r>
              <a:rPr lang="en-US" sz="2000" b="1" dirty="0">
                <a:solidFill>
                  <a:schemeClr val="tx1"/>
                </a:solidFill>
              </a:rPr>
              <a:t>2011</a:t>
            </a:r>
            <a:r>
              <a:rPr lang="en-US" sz="2000" dirty="0">
                <a:solidFill>
                  <a:schemeClr val="tx1"/>
                </a:solidFill>
              </a:rPr>
              <a:t> only mountain and road bikes were being sold which made total of </a:t>
            </a:r>
            <a:r>
              <a:rPr lang="en-US" sz="2000" b="1" dirty="0">
                <a:solidFill>
                  <a:schemeClr val="tx1"/>
                </a:solidFill>
              </a:rPr>
              <a:t>$7.1M </a:t>
            </a:r>
            <a:r>
              <a:rPr lang="en-US" sz="2000" dirty="0">
                <a:solidFill>
                  <a:schemeClr val="tx1"/>
                </a:solidFill>
              </a:rPr>
              <a:t>in revenue. But from year 2013 Touring bikes was also added along with various accessories and clothing suitable for bikers. </a:t>
            </a:r>
          </a:p>
          <a:p>
            <a:pPr>
              <a:buFont typeface="Wingdings" panose="05000000000000000000" pitchFamily="2" charset="2"/>
              <a:buChar char="Ø"/>
            </a:pPr>
            <a:endParaRPr lang="en-US" sz="2000" dirty="0">
              <a:solidFill>
                <a:schemeClr val="tx1"/>
              </a:solidFill>
            </a:endParaRPr>
          </a:p>
          <a:p>
            <a:pPr>
              <a:buFont typeface="Wingdings" panose="05000000000000000000" pitchFamily="2" charset="2"/>
              <a:buChar char="Ø"/>
            </a:pPr>
            <a:r>
              <a:rPr lang="en-US" sz="2000" dirty="0">
                <a:solidFill>
                  <a:schemeClr val="tx1"/>
                </a:solidFill>
              </a:rPr>
              <a:t>During years 2010,11and 12 road bikes were most sold making </a:t>
            </a:r>
            <a:r>
              <a:rPr lang="en-US" sz="2000" b="1" dirty="0">
                <a:solidFill>
                  <a:schemeClr val="tx1"/>
                </a:solidFill>
              </a:rPr>
              <a:t>$26k, $5.7M </a:t>
            </a:r>
            <a:r>
              <a:rPr lang="en-US" sz="2000" dirty="0">
                <a:solidFill>
                  <a:schemeClr val="tx1"/>
                </a:solidFill>
              </a:rPr>
              <a:t>and </a:t>
            </a:r>
            <a:r>
              <a:rPr lang="en-US" sz="2000" b="1" dirty="0">
                <a:solidFill>
                  <a:schemeClr val="tx1"/>
                </a:solidFill>
              </a:rPr>
              <a:t>$3.5M </a:t>
            </a:r>
            <a:r>
              <a:rPr lang="en-US" sz="2000" dirty="0">
                <a:solidFill>
                  <a:schemeClr val="tx1"/>
                </a:solidFill>
              </a:rPr>
              <a:t>respectively</a:t>
            </a:r>
            <a:r>
              <a:rPr lang="en-US" sz="2000" b="1" dirty="0">
                <a:solidFill>
                  <a:schemeClr val="tx1"/>
                </a:solidFill>
              </a:rPr>
              <a:t>  </a:t>
            </a:r>
            <a:r>
              <a:rPr lang="en-US" sz="2000" dirty="0">
                <a:solidFill>
                  <a:schemeClr val="tx1"/>
                </a:solidFill>
              </a:rPr>
              <a:t>compared to other bikes but in 2013 mountain bikes took that spot and made </a:t>
            </a:r>
            <a:r>
              <a:rPr lang="en-US" sz="2000" b="1" dirty="0">
                <a:solidFill>
                  <a:schemeClr val="tx1"/>
                </a:solidFill>
              </a:rPr>
              <a:t>$6.3M </a:t>
            </a:r>
            <a:r>
              <a:rPr lang="en-US" sz="2000" dirty="0">
                <a:solidFill>
                  <a:schemeClr val="tx1"/>
                </a:solidFill>
              </a:rPr>
              <a:t>in sales for the company.</a:t>
            </a:r>
          </a:p>
          <a:p>
            <a:pPr>
              <a:buFont typeface="Wingdings" panose="05000000000000000000" pitchFamily="2" charset="2"/>
              <a:buChar char="Ø"/>
            </a:pPr>
            <a:endParaRPr lang="en-US" sz="2000" dirty="0">
              <a:solidFill>
                <a:schemeClr val="tx1"/>
              </a:solidFill>
            </a:endParaRPr>
          </a:p>
          <a:p>
            <a:pPr>
              <a:buFont typeface="Wingdings" panose="05000000000000000000" pitchFamily="2" charset="2"/>
              <a:buChar char="Ø"/>
            </a:pPr>
            <a:r>
              <a:rPr lang="en-US" sz="2000" dirty="0">
                <a:solidFill>
                  <a:schemeClr val="tx1"/>
                </a:solidFill>
              </a:rPr>
              <a:t>From 2010 to 2013 road bikes has been a consistent performer in terms of sales and profits </a:t>
            </a:r>
          </a:p>
          <a:p>
            <a:pPr>
              <a:buFont typeface="Wingdings" panose="05000000000000000000" pitchFamily="2" charset="2"/>
              <a:buChar char="Ø"/>
            </a:pPr>
            <a:endParaRPr lang="en-US" sz="2000" dirty="0">
              <a:solidFill>
                <a:schemeClr val="tx1"/>
              </a:solidFill>
            </a:endParaRPr>
          </a:p>
          <a:p>
            <a:pPr>
              <a:buFont typeface="Wingdings" panose="05000000000000000000" pitchFamily="2" charset="2"/>
              <a:buChar char="Ø"/>
            </a:pPr>
            <a:r>
              <a:rPr lang="en-US" sz="2000" dirty="0">
                <a:solidFill>
                  <a:schemeClr val="tx1"/>
                </a:solidFill>
              </a:rPr>
              <a:t>So according to our analysis 2013 has been the most successful year for the company as it gave the company most of its profits.</a:t>
            </a:r>
          </a:p>
          <a:p>
            <a:pPr>
              <a:buFont typeface="Wingdings" panose="05000000000000000000" pitchFamily="2" charset="2"/>
              <a:buChar char="Ø"/>
            </a:pPr>
            <a:endParaRPr lang="en-US" sz="2000" dirty="0">
              <a:solidFill>
                <a:schemeClr val="tx1"/>
              </a:solidFill>
            </a:endParaRPr>
          </a:p>
          <a:p>
            <a:pPr>
              <a:buFont typeface="Wingdings" panose="05000000000000000000" pitchFamily="2" charset="2"/>
              <a:buChar char="Ø"/>
            </a:pPr>
            <a:endParaRPr lang="en-US" sz="2000" dirty="0">
              <a:solidFill>
                <a:schemeClr val="tx1"/>
              </a:solidFill>
            </a:endParaRPr>
          </a:p>
          <a:p>
            <a:pPr>
              <a:buFont typeface="Wingdings" panose="05000000000000000000" pitchFamily="2" charset="2"/>
              <a:buChar char="Ø"/>
            </a:pPr>
            <a:endParaRPr lang="en-US" sz="2000" dirty="0">
              <a:solidFill>
                <a:schemeClr val="tx1"/>
              </a:solidFill>
            </a:endParaRPr>
          </a:p>
          <a:p>
            <a:pPr>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305209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28943" y="-302773"/>
            <a:ext cx="10416425" cy="866954"/>
          </a:xfrm>
        </p:spPr>
        <p:txBody>
          <a:bodyPr>
            <a:normAutofit/>
          </a:bodyPr>
          <a:lstStyle/>
          <a:p>
            <a:r>
              <a:rPr lang="en-US" sz="2000" dirty="0"/>
              <a:t>Production cost and sales Amount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half" idx="2"/>
          </p:nvPr>
        </p:nvSpPr>
        <p:spPr>
          <a:xfrm>
            <a:off x="662734" y="940492"/>
            <a:ext cx="4934125" cy="5283403"/>
          </a:xfrm>
        </p:spPr>
        <p:txBody>
          <a:bodyPr vert="horz" lIns="91440" tIns="45720" rIns="91440" bIns="45720" rtlCol="0" anchor="t">
            <a:normAutofit/>
          </a:bodyPr>
          <a:lstStyle/>
          <a:p>
            <a:pPr marL="342900" indent="-342900">
              <a:buFont typeface="Wingdings" panose="05000000000000000000" pitchFamily="2" charset="2"/>
              <a:buChar char="Ø"/>
            </a:pPr>
            <a:r>
              <a:rPr lang="en-US" sz="2000" dirty="0">
                <a:solidFill>
                  <a:schemeClr val="tx1"/>
                </a:solidFill>
                <a:ea typeface="Calibri"/>
                <a:cs typeface="Sabon Next LT"/>
              </a:rPr>
              <a:t>As the chart shows </a:t>
            </a:r>
            <a:r>
              <a:rPr lang="en-US" sz="2000" b="1" dirty="0">
                <a:solidFill>
                  <a:schemeClr val="tx1"/>
                </a:solidFill>
                <a:ea typeface="Calibri"/>
                <a:cs typeface="Sabon Next LT"/>
              </a:rPr>
              <a:t>year 2013 </a:t>
            </a:r>
            <a:r>
              <a:rPr lang="en-US" sz="2000" dirty="0">
                <a:solidFill>
                  <a:schemeClr val="tx1"/>
                </a:solidFill>
                <a:ea typeface="Calibri"/>
                <a:cs typeface="Sabon Next LT"/>
              </a:rPr>
              <a:t>has maximum production cost as well as sales amount which is 16.35 and 9.59 Million dollar respectively</a:t>
            </a:r>
          </a:p>
          <a:p>
            <a:pPr marL="342900" indent="-342900">
              <a:buFont typeface="Wingdings" panose="05000000000000000000" pitchFamily="2" charset="2"/>
              <a:buChar char="Ø"/>
            </a:pPr>
            <a:endParaRPr lang="en-US" sz="2000" dirty="0">
              <a:solidFill>
                <a:schemeClr val="tx1"/>
              </a:solidFill>
              <a:ea typeface="Calibri"/>
              <a:cs typeface="Sabon Next LT"/>
            </a:endParaRPr>
          </a:p>
          <a:p>
            <a:pPr marL="342900" indent="-342900">
              <a:buFont typeface="Wingdings" panose="05000000000000000000" pitchFamily="2" charset="2"/>
              <a:buChar char="Ø"/>
            </a:pPr>
            <a:r>
              <a:rPr lang="en-US" sz="2000" dirty="0">
                <a:solidFill>
                  <a:schemeClr val="tx1"/>
                </a:solidFill>
                <a:ea typeface="Calibri"/>
                <a:cs typeface="Sabon Next LT"/>
              </a:rPr>
              <a:t>In the year 2010 and 2014 has lowest sales and production (data is present for only one month respectively)</a:t>
            </a:r>
          </a:p>
          <a:p>
            <a:pPr marL="342900" indent="-342900">
              <a:buFont typeface="Wingdings" panose="05000000000000000000" pitchFamily="2" charset="2"/>
              <a:buChar char="Ø"/>
            </a:pPr>
            <a:endParaRPr lang="en-US" sz="2000" dirty="0">
              <a:solidFill>
                <a:schemeClr val="tx1"/>
              </a:solidFill>
              <a:ea typeface="Calibri"/>
              <a:cs typeface="Sabon Next LT"/>
            </a:endParaRPr>
          </a:p>
          <a:p>
            <a:pPr marL="342900" indent="-342900">
              <a:buFont typeface="Wingdings" panose="05000000000000000000" pitchFamily="2" charset="2"/>
              <a:buChar char="Ø"/>
            </a:pPr>
            <a:r>
              <a:rPr lang="en-US" sz="2000" dirty="0">
                <a:solidFill>
                  <a:schemeClr val="tx1"/>
                </a:solidFill>
                <a:ea typeface="Calibri"/>
                <a:cs typeface="Sabon Next LT"/>
              </a:rPr>
              <a:t>  the heights production margin is obtain is  41.3%</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a:p>
        </p:txBody>
      </p:sp>
      <p:pic>
        <p:nvPicPr>
          <p:cNvPr id="5" name="Picture Placeholder 4">
            <a:extLst>
              <a:ext uri="{FF2B5EF4-FFF2-40B4-BE49-F238E27FC236}">
                <a16:creationId xmlns:a16="http://schemas.microsoft.com/office/drawing/2014/main" id="{89B4902A-7C61-C2D6-C42A-1FC38C344502}"/>
              </a:ext>
            </a:extLst>
          </p:cNvPr>
          <p:cNvPicPr>
            <a:picLocks noGrp="1" noChangeAspect="1"/>
          </p:cNvPicPr>
          <p:nvPr>
            <p:ph type="pic" idx="1"/>
          </p:nvPr>
        </p:nvPicPr>
        <p:blipFill>
          <a:blip r:embed="rId2"/>
          <a:srcRect t="5598" b="5598"/>
          <a:stretch>
            <a:fillRect/>
          </a:stretch>
        </p:blipFill>
        <p:spPr>
          <a:xfrm>
            <a:off x="6595143" y="1023258"/>
            <a:ext cx="4934125" cy="4267199"/>
          </a:xfrm>
        </p:spPr>
      </p:pic>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49F1-596E-D27E-8DF4-9ED41195F161}"/>
              </a:ext>
            </a:extLst>
          </p:cNvPr>
          <p:cNvSpPr>
            <a:spLocks noGrp="1"/>
          </p:cNvSpPr>
          <p:nvPr>
            <p:ph type="title"/>
          </p:nvPr>
        </p:nvSpPr>
        <p:spPr>
          <a:xfrm>
            <a:off x="609750" y="245799"/>
            <a:ext cx="10745638" cy="661679"/>
          </a:xfrm>
        </p:spPr>
        <p:txBody>
          <a:bodyPr>
            <a:normAutofit/>
          </a:bodyPr>
          <a:lstStyle/>
          <a:p>
            <a:r>
              <a:rPr lang="en-US" sz="2000" dirty="0"/>
              <a:t>Quarterly Sales</a:t>
            </a:r>
          </a:p>
        </p:txBody>
      </p:sp>
      <p:sp>
        <p:nvSpPr>
          <p:cNvPr id="4" name="Text Placeholder 3">
            <a:extLst>
              <a:ext uri="{FF2B5EF4-FFF2-40B4-BE49-F238E27FC236}">
                <a16:creationId xmlns:a16="http://schemas.microsoft.com/office/drawing/2014/main" id="{95D68B1A-F95E-122D-4CFB-D7BCAF820187}"/>
              </a:ext>
            </a:extLst>
          </p:cNvPr>
          <p:cNvSpPr>
            <a:spLocks noGrp="1"/>
          </p:cNvSpPr>
          <p:nvPr>
            <p:ph type="body" sz="half" idx="2"/>
          </p:nvPr>
        </p:nvSpPr>
        <p:spPr>
          <a:xfrm>
            <a:off x="437222" y="964722"/>
            <a:ext cx="3932237" cy="5651889"/>
          </a:xfrm>
        </p:spPr>
        <p:txBody>
          <a:bodyPr vert="horz" lIns="91440" tIns="45720" rIns="91440" bIns="45720" rtlCol="0" anchor="t">
            <a:normAutofit/>
          </a:bodyPr>
          <a:lstStyle/>
          <a:p>
            <a:pPr marL="285750" indent="-285750">
              <a:buFont typeface="Wingdings" panose="020B0604020202020204" pitchFamily="34" charset="0"/>
              <a:buChar char="ü"/>
            </a:pPr>
            <a:endParaRPr lang="en-US" sz="2000" dirty="0">
              <a:cs typeface="Sabon Next LT"/>
            </a:endParaRPr>
          </a:p>
          <a:p>
            <a:pPr marL="285750" indent="-285750">
              <a:buFont typeface="Wingdings" panose="020B0604020202020204" pitchFamily="34" charset="0"/>
              <a:buChar char="ü"/>
            </a:pPr>
            <a:endParaRPr lang="en-US" sz="2000" dirty="0">
              <a:cs typeface="Sabon Next LT"/>
            </a:endParaRPr>
          </a:p>
        </p:txBody>
      </p:sp>
      <p:sp>
        <p:nvSpPr>
          <p:cNvPr id="6" name="Slide Number Placeholder 5">
            <a:extLst>
              <a:ext uri="{FF2B5EF4-FFF2-40B4-BE49-F238E27FC236}">
                <a16:creationId xmlns:a16="http://schemas.microsoft.com/office/drawing/2014/main" id="{9C924C24-3F36-DBCB-3EED-83E5560D1B06}"/>
              </a:ext>
            </a:extLst>
          </p:cNvPr>
          <p:cNvSpPr>
            <a:spLocks noGrp="1"/>
          </p:cNvSpPr>
          <p:nvPr>
            <p:ph type="sldNum" sz="quarter" idx="12"/>
          </p:nvPr>
        </p:nvSpPr>
        <p:spPr/>
        <p:txBody>
          <a:bodyPr/>
          <a:lstStyle/>
          <a:p>
            <a:fld id="{48F63A3B-78C7-47BE-AE5E-E10140E04643}" type="slidenum">
              <a:rPr lang="en-US" dirty="0"/>
              <a:t>7</a:t>
            </a:fld>
            <a:endParaRPr lang="en-US"/>
          </a:p>
        </p:txBody>
      </p:sp>
      <p:pic>
        <p:nvPicPr>
          <p:cNvPr id="17" name="Picture Placeholder 16" descr="A screenshot of a graph&#10;&#10;Description automatically generated">
            <a:extLst>
              <a:ext uri="{FF2B5EF4-FFF2-40B4-BE49-F238E27FC236}">
                <a16:creationId xmlns:a16="http://schemas.microsoft.com/office/drawing/2014/main" id="{E3DC9239-ABF6-985E-4995-9F048CB4179F}"/>
              </a:ext>
            </a:extLst>
          </p:cNvPr>
          <p:cNvPicPr>
            <a:picLocks noGrp="1" noChangeAspect="1"/>
          </p:cNvPicPr>
          <p:nvPr>
            <p:ph type="pic" idx="1"/>
          </p:nvPr>
        </p:nvPicPr>
        <p:blipFill>
          <a:blip r:embed="rId2"/>
          <a:srcRect t="3137" b="3137"/>
          <a:stretch>
            <a:fillRect/>
          </a:stretch>
        </p:blipFill>
        <p:spPr>
          <a:xfrm>
            <a:off x="6749143" y="1426029"/>
            <a:ext cx="5005635" cy="3254828"/>
          </a:xfrm>
        </p:spPr>
      </p:pic>
      <p:sp>
        <p:nvSpPr>
          <p:cNvPr id="19" name="TextBox 18">
            <a:extLst>
              <a:ext uri="{FF2B5EF4-FFF2-40B4-BE49-F238E27FC236}">
                <a16:creationId xmlns:a16="http://schemas.microsoft.com/office/drawing/2014/main" id="{090453AE-9FD9-DD22-C12E-CCD51A9A8265}"/>
              </a:ext>
            </a:extLst>
          </p:cNvPr>
          <p:cNvSpPr txBox="1"/>
          <p:nvPr/>
        </p:nvSpPr>
        <p:spPr>
          <a:xfrm>
            <a:off x="437222" y="1074509"/>
            <a:ext cx="5606143" cy="470898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As we see  quarter 4 has maximum sales is 9.11 million dollar which is  31.08%  of total sales </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Which is having of production, sales and profit is 5.35,9.11 and 4 million dollar respectively for the total order are 17.83 K </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Quarter 1 has minimum production sales and profit is 3.26, 5.52 and 2 Million Dollar respectively for the total order of 12.33K</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As we see profit between Quarter 1 and quarter 4 is 2 times higher than quarter 1</a:t>
            </a:r>
          </a:p>
        </p:txBody>
      </p:sp>
    </p:spTree>
    <p:extLst>
      <p:ext uri="{BB962C8B-B14F-4D97-AF65-F5344CB8AC3E}">
        <p14:creationId xmlns:p14="http://schemas.microsoft.com/office/powerpoint/2010/main" val="222496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1808-9614-2A75-8E89-A01C2CBF2D2F}"/>
              </a:ext>
            </a:extLst>
          </p:cNvPr>
          <p:cNvSpPr>
            <a:spLocks noGrp="1"/>
          </p:cNvSpPr>
          <p:nvPr>
            <p:ph type="title"/>
          </p:nvPr>
        </p:nvSpPr>
        <p:spPr>
          <a:xfrm>
            <a:off x="250316" y="255917"/>
            <a:ext cx="11767897" cy="734683"/>
          </a:xfrm>
        </p:spPr>
        <p:txBody>
          <a:bodyPr>
            <a:normAutofit/>
          </a:bodyPr>
          <a:lstStyle/>
          <a:p>
            <a:pPr>
              <a:lnSpc>
                <a:spcPct val="100000"/>
              </a:lnSpc>
              <a:spcBef>
                <a:spcPts val="360"/>
              </a:spcBef>
            </a:pPr>
            <a:r>
              <a:rPr lang="en-US" sz="2000" dirty="0"/>
              <a:t>Monthly Sales and Profit</a:t>
            </a:r>
          </a:p>
        </p:txBody>
      </p:sp>
      <p:sp>
        <p:nvSpPr>
          <p:cNvPr id="4" name="Text Placeholder 3">
            <a:extLst>
              <a:ext uri="{FF2B5EF4-FFF2-40B4-BE49-F238E27FC236}">
                <a16:creationId xmlns:a16="http://schemas.microsoft.com/office/drawing/2014/main" id="{F726CAE2-1394-C6B7-76F9-3F9F98BF7CF8}"/>
              </a:ext>
            </a:extLst>
          </p:cNvPr>
          <p:cNvSpPr>
            <a:spLocks noGrp="1"/>
          </p:cNvSpPr>
          <p:nvPr>
            <p:ph type="body" sz="half" idx="2"/>
          </p:nvPr>
        </p:nvSpPr>
        <p:spPr>
          <a:xfrm>
            <a:off x="797914" y="1626080"/>
            <a:ext cx="5298086" cy="4458569"/>
          </a:xfrm>
        </p:spPr>
        <p:txBody>
          <a:bodyPr vert="horz" lIns="91440" tIns="45720" rIns="91440" bIns="45720" rtlCol="0" anchor="t">
            <a:normAutofit/>
          </a:bodyPr>
          <a:lstStyle/>
          <a:p>
            <a:pPr marL="342900" indent="-342900">
              <a:buFont typeface="Wingdings" panose="05000000000000000000" pitchFamily="2" charset="2"/>
              <a:buChar char="Ø"/>
            </a:pPr>
            <a:r>
              <a:rPr lang="en-US" sz="2000" dirty="0">
                <a:solidFill>
                  <a:schemeClr val="tx1"/>
                </a:solidFill>
                <a:cs typeface="Sabon Next LT"/>
              </a:rPr>
              <a:t>The total sales and profit amount is 29 and 12 million dollar over all profit margin is 41.38% </a:t>
            </a:r>
          </a:p>
          <a:p>
            <a:pPr marL="342900" indent="-342900">
              <a:buFont typeface="Wingdings" panose="05000000000000000000" pitchFamily="2" charset="2"/>
              <a:buChar char="Ø"/>
            </a:pPr>
            <a:endParaRPr lang="en-US" sz="2000" dirty="0">
              <a:solidFill>
                <a:schemeClr val="tx1"/>
              </a:solidFill>
              <a:cs typeface="Sabon Next LT"/>
            </a:endParaRPr>
          </a:p>
          <a:p>
            <a:pPr marL="342900" indent="-342900">
              <a:buFont typeface="Wingdings" panose="05000000000000000000" pitchFamily="2" charset="2"/>
              <a:buChar char="Ø"/>
            </a:pPr>
            <a:r>
              <a:rPr lang="en-US" sz="2000" dirty="0">
                <a:solidFill>
                  <a:schemeClr val="tx1"/>
                </a:solidFill>
                <a:cs typeface="Sabon Next LT"/>
              </a:rPr>
              <a:t>The bar graph shows having heights to lowest by profit in </a:t>
            </a:r>
            <a:r>
              <a:rPr lang="en-US" sz="2400" dirty="0">
                <a:solidFill>
                  <a:schemeClr val="tx1"/>
                </a:solidFill>
                <a:cs typeface="Sabon Next LT"/>
              </a:rPr>
              <a:t>which</a:t>
            </a:r>
            <a:r>
              <a:rPr lang="en-US" sz="2000" dirty="0">
                <a:solidFill>
                  <a:schemeClr val="tx1"/>
                </a:solidFill>
                <a:cs typeface="Sabon Next LT"/>
              </a:rPr>
              <a:t> February having lowest profit </a:t>
            </a:r>
          </a:p>
          <a:p>
            <a:pPr marL="342900" indent="-342900">
              <a:buFont typeface="Wingdings" panose="05000000000000000000" pitchFamily="2" charset="2"/>
              <a:buChar char="Ø"/>
            </a:pPr>
            <a:endParaRPr lang="en-US" sz="2000" dirty="0">
              <a:solidFill>
                <a:schemeClr val="tx1"/>
              </a:solidFill>
              <a:cs typeface="Sabon Next LT"/>
            </a:endParaRPr>
          </a:p>
          <a:p>
            <a:pPr marL="342900" indent="-342900">
              <a:buFont typeface="Wingdings" panose="05000000000000000000" pitchFamily="2" charset="2"/>
              <a:buChar char="Ø"/>
            </a:pPr>
            <a:r>
              <a:rPr lang="en-US" sz="2000" dirty="0">
                <a:solidFill>
                  <a:schemeClr val="tx1"/>
                </a:solidFill>
                <a:cs typeface="Sabon Next LT"/>
              </a:rPr>
              <a:t>In table you see that green shade which shoes profit is above and equal to average profit</a:t>
            </a:r>
          </a:p>
        </p:txBody>
      </p:sp>
      <p:sp>
        <p:nvSpPr>
          <p:cNvPr id="6" name="Slide Number Placeholder 5">
            <a:extLst>
              <a:ext uri="{FF2B5EF4-FFF2-40B4-BE49-F238E27FC236}">
                <a16:creationId xmlns:a16="http://schemas.microsoft.com/office/drawing/2014/main" id="{37AED4DB-1A7C-E367-FD39-2E9019054BD0}"/>
              </a:ext>
            </a:extLst>
          </p:cNvPr>
          <p:cNvSpPr>
            <a:spLocks noGrp="1"/>
          </p:cNvSpPr>
          <p:nvPr>
            <p:ph type="sldNum" sz="quarter" idx="12"/>
          </p:nvPr>
        </p:nvSpPr>
        <p:spPr/>
        <p:txBody>
          <a:bodyPr/>
          <a:lstStyle/>
          <a:p>
            <a:fld id="{48F63A3B-78C7-47BE-AE5E-E10140E04643}" type="slidenum">
              <a:rPr lang="en-US" dirty="0"/>
              <a:t>8</a:t>
            </a:fld>
            <a:endParaRPr lang="en-US"/>
          </a:p>
        </p:txBody>
      </p:sp>
      <p:pic>
        <p:nvPicPr>
          <p:cNvPr id="29" name="Picture 28">
            <a:extLst>
              <a:ext uri="{FF2B5EF4-FFF2-40B4-BE49-F238E27FC236}">
                <a16:creationId xmlns:a16="http://schemas.microsoft.com/office/drawing/2014/main" id="{D43CE4DE-B27D-DDFD-3665-230EE7222546}"/>
              </a:ext>
            </a:extLst>
          </p:cNvPr>
          <p:cNvPicPr>
            <a:picLocks noChangeAspect="1"/>
          </p:cNvPicPr>
          <p:nvPr/>
        </p:nvPicPr>
        <p:blipFill>
          <a:blip r:embed="rId2"/>
          <a:stretch>
            <a:fillRect/>
          </a:stretch>
        </p:blipFill>
        <p:spPr>
          <a:xfrm>
            <a:off x="6585857" y="1271774"/>
            <a:ext cx="5214257" cy="2233426"/>
          </a:xfrm>
          <a:prstGeom prst="rect">
            <a:avLst/>
          </a:prstGeom>
        </p:spPr>
      </p:pic>
      <p:pic>
        <p:nvPicPr>
          <p:cNvPr id="31" name="Picture 30">
            <a:extLst>
              <a:ext uri="{FF2B5EF4-FFF2-40B4-BE49-F238E27FC236}">
                <a16:creationId xmlns:a16="http://schemas.microsoft.com/office/drawing/2014/main" id="{8375EA29-FC33-4A98-FBF2-998166D18052}"/>
              </a:ext>
            </a:extLst>
          </p:cNvPr>
          <p:cNvPicPr>
            <a:picLocks noChangeAspect="1"/>
          </p:cNvPicPr>
          <p:nvPr/>
        </p:nvPicPr>
        <p:blipFill>
          <a:blip r:embed="rId3"/>
          <a:stretch>
            <a:fillRect/>
          </a:stretch>
        </p:blipFill>
        <p:spPr>
          <a:xfrm>
            <a:off x="6684647" y="3746507"/>
            <a:ext cx="4535267" cy="2654293"/>
          </a:xfrm>
          <a:prstGeom prst="rect">
            <a:avLst/>
          </a:prstGeom>
        </p:spPr>
      </p:pic>
    </p:spTree>
    <p:extLst>
      <p:ext uri="{BB962C8B-B14F-4D97-AF65-F5344CB8AC3E}">
        <p14:creationId xmlns:p14="http://schemas.microsoft.com/office/powerpoint/2010/main" val="82952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C343-E671-2931-210C-58792F2BD69E}"/>
              </a:ext>
            </a:extLst>
          </p:cNvPr>
          <p:cNvSpPr>
            <a:spLocks noGrp="1"/>
          </p:cNvSpPr>
          <p:nvPr>
            <p:ph type="title"/>
          </p:nvPr>
        </p:nvSpPr>
        <p:spPr>
          <a:xfrm>
            <a:off x="365334" y="69011"/>
            <a:ext cx="10948388" cy="536274"/>
          </a:xfrm>
        </p:spPr>
        <p:txBody>
          <a:bodyPr>
            <a:normAutofit fontScale="90000"/>
          </a:bodyPr>
          <a:lstStyle/>
          <a:p>
            <a:r>
              <a:rPr lang="en-US" sz="2200" dirty="0"/>
              <a:t>Country  Wise sales and Profit</a:t>
            </a:r>
          </a:p>
        </p:txBody>
      </p:sp>
      <p:sp>
        <p:nvSpPr>
          <p:cNvPr id="4" name="Text Placeholder 3">
            <a:extLst>
              <a:ext uri="{FF2B5EF4-FFF2-40B4-BE49-F238E27FC236}">
                <a16:creationId xmlns:a16="http://schemas.microsoft.com/office/drawing/2014/main" id="{5C0D4D81-A992-B803-FDF0-B8755024DADF}"/>
              </a:ext>
            </a:extLst>
          </p:cNvPr>
          <p:cNvSpPr>
            <a:spLocks noGrp="1"/>
          </p:cNvSpPr>
          <p:nvPr>
            <p:ph type="body" sz="half" idx="2"/>
          </p:nvPr>
        </p:nvSpPr>
        <p:spPr>
          <a:xfrm>
            <a:off x="223823" y="1186543"/>
            <a:ext cx="5338777" cy="4963885"/>
          </a:xfrm>
        </p:spPr>
        <p:txBody>
          <a:bodyPr vert="horz" lIns="91440" tIns="45720" rIns="91440" bIns="45720" rtlCol="0" anchor="t">
            <a:normAutofit/>
          </a:bodyPr>
          <a:lstStyle/>
          <a:p>
            <a:pPr marL="342900" indent="-342900">
              <a:buFont typeface="Wingdings" panose="05000000000000000000" pitchFamily="2" charset="2"/>
              <a:buChar char="Ø"/>
            </a:pPr>
            <a:endParaRPr lang="en-US" sz="2000" dirty="0">
              <a:solidFill>
                <a:schemeClr val="tx1"/>
              </a:solidFill>
              <a:cs typeface="Sabon Next LT"/>
            </a:endParaRPr>
          </a:p>
          <a:p>
            <a:pPr marL="342900" indent="-342900">
              <a:buFont typeface="Wingdings" panose="05000000000000000000" pitchFamily="2" charset="2"/>
              <a:buChar char="Ø"/>
            </a:pPr>
            <a:r>
              <a:rPr lang="en-US" sz="2000" dirty="0">
                <a:solidFill>
                  <a:schemeClr val="tx1"/>
                </a:solidFill>
                <a:cs typeface="Sabon Next LT"/>
              </a:rPr>
              <a:t>As per the graph which we obtain united states has maximum profit and sales 3.9 and 9.4 Million Dollar respectively and 41.49% is the profit margin for the united sates which is more among the others</a:t>
            </a:r>
          </a:p>
          <a:p>
            <a:pPr marL="342900" indent="-342900">
              <a:buFont typeface="Wingdings" panose="05000000000000000000" pitchFamily="2" charset="2"/>
              <a:buChar char="Ø"/>
            </a:pPr>
            <a:endParaRPr lang="en-US" sz="2000" dirty="0">
              <a:solidFill>
                <a:schemeClr val="tx1"/>
              </a:solidFill>
              <a:cs typeface="Sabon Next LT"/>
            </a:endParaRPr>
          </a:p>
          <a:p>
            <a:pPr marL="342900" indent="-342900">
              <a:buFont typeface="Wingdings" panose="05000000000000000000" pitchFamily="2" charset="2"/>
              <a:buChar char="Ø"/>
            </a:pPr>
            <a:r>
              <a:rPr lang="en-US" sz="2000" dirty="0">
                <a:solidFill>
                  <a:schemeClr val="tx1"/>
                </a:solidFill>
                <a:cs typeface="Sabon Next LT"/>
              </a:rPr>
              <a:t>Canada having lowest profit and sales over all years </a:t>
            </a:r>
          </a:p>
          <a:p>
            <a:pPr marL="342900" indent="-342900">
              <a:buFont typeface="Wingdings" panose="05000000000000000000" pitchFamily="2" charset="2"/>
              <a:buChar char="Ø"/>
            </a:pPr>
            <a:endParaRPr lang="en-US" sz="2000" dirty="0">
              <a:solidFill>
                <a:schemeClr val="tx1"/>
              </a:solidFill>
              <a:cs typeface="Sabon Next LT"/>
            </a:endParaRPr>
          </a:p>
          <a:p>
            <a:pPr marL="342900" indent="-342900">
              <a:buFont typeface="Wingdings" panose="05000000000000000000" pitchFamily="2" charset="2"/>
              <a:buChar char="Ø"/>
            </a:pPr>
            <a:r>
              <a:rPr lang="en-US" sz="2000" dirty="0">
                <a:solidFill>
                  <a:schemeClr val="tx1"/>
                </a:solidFill>
                <a:cs typeface="Sabon Next LT"/>
              </a:rPr>
              <a:t> also whole combine North America having 11.37 million dollar sales for pacific and Europe is 9.06 and 8.93 Million dollar.</a:t>
            </a:r>
          </a:p>
          <a:p>
            <a:pPr marL="342900" indent="-342900">
              <a:buFont typeface="Wingdings" panose="05000000000000000000" pitchFamily="2" charset="2"/>
              <a:buChar char="Ø"/>
            </a:pPr>
            <a:endParaRPr lang="en-US" sz="2000" dirty="0">
              <a:solidFill>
                <a:schemeClr val="tx1"/>
              </a:solidFill>
              <a:cs typeface="Sabon Next LT"/>
            </a:endParaRPr>
          </a:p>
          <a:p>
            <a:pPr marL="342900" indent="-342900">
              <a:buFont typeface="Wingdings" panose="05000000000000000000" pitchFamily="2" charset="2"/>
              <a:buChar char="Ø"/>
            </a:pPr>
            <a:endParaRPr lang="en-US" sz="2000" dirty="0">
              <a:solidFill>
                <a:schemeClr val="tx1"/>
              </a:solidFill>
              <a:cs typeface="Sabon Next LT"/>
            </a:endParaRPr>
          </a:p>
        </p:txBody>
      </p:sp>
      <p:sp>
        <p:nvSpPr>
          <p:cNvPr id="6" name="Slide Number Placeholder 5">
            <a:extLst>
              <a:ext uri="{FF2B5EF4-FFF2-40B4-BE49-F238E27FC236}">
                <a16:creationId xmlns:a16="http://schemas.microsoft.com/office/drawing/2014/main" id="{12368ABA-FF28-F0BD-8242-6F0B02BDA3F9}"/>
              </a:ext>
            </a:extLst>
          </p:cNvPr>
          <p:cNvSpPr>
            <a:spLocks noGrp="1"/>
          </p:cNvSpPr>
          <p:nvPr>
            <p:ph type="sldNum" sz="quarter" idx="12"/>
          </p:nvPr>
        </p:nvSpPr>
        <p:spPr/>
        <p:txBody>
          <a:bodyPr/>
          <a:lstStyle/>
          <a:p>
            <a:fld id="{48F63A3B-78C7-47BE-AE5E-E10140E04643}" type="slidenum">
              <a:rPr lang="en-US" dirty="0"/>
              <a:t>9</a:t>
            </a:fld>
            <a:endParaRPr lang="en-US"/>
          </a:p>
        </p:txBody>
      </p:sp>
      <p:pic>
        <p:nvPicPr>
          <p:cNvPr id="10" name="Picture 9">
            <a:extLst>
              <a:ext uri="{FF2B5EF4-FFF2-40B4-BE49-F238E27FC236}">
                <a16:creationId xmlns:a16="http://schemas.microsoft.com/office/drawing/2014/main" id="{F113D06F-1B21-05B5-2A4F-70CB7BB32E27}"/>
              </a:ext>
            </a:extLst>
          </p:cNvPr>
          <p:cNvPicPr>
            <a:picLocks noChangeAspect="1"/>
          </p:cNvPicPr>
          <p:nvPr/>
        </p:nvPicPr>
        <p:blipFill>
          <a:blip r:embed="rId2"/>
          <a:stretch>
            <a:fillRect/>
          </a:stretch>
        </p:blipFill>
        <p:spPr>
          <a:xfrm>
            <a:off x="6220577" y="998259"/>
            <a:ext cx="4991709" cy="3007684"/>
          </a:xfrm>
          <a:prstGeom prst="rect">
            <a:avLst/>
          </a:prstGeom>
        </p:spPr>
      </p:pic>
      <p:pic>
        <p:nvPicPr>
          <p:cNvPr id="12" name="Picture 11">
            <a:extLst>
              <a:ext uri="{FF2B5EF4-FFF2-40B4-BE49-F238E27FC236}">
                <a16:creationId xmlns:a16="http://schemas.microsoft.com/office/drawing/2014/main" id="{157F347B-E397-2074-E5C3-DE41008ECCCD}"/>
              </a:ext>
            </a:extLst>
          </p:cNvPr>
          <p:cNvPicPr>
            <a:picLocks noChangeAspect="1"/>
          </p:cNvPicPr>
          <p:nvPr/>
        </p:nvPicPr>
        <p:blipFill>
          <a:blip r:embed="rId3"/>
          <a:stretch>
            <a:fillRect/>
          </a:stretch>
        </p:blipFill>
        <p:spPr>
          <a:xfrm>
            <a:off x="6220577" y="4158342"/>
            <a:ext cx="4991709" cy="2405744"/>
          </a:xfrm>
          <a:prstGeom prst="rect">
            <a:avLst/>
          </a:prstGeom>
        </p:spPr>
      </p:pic>
    </p:spTree>
    <p:extLst>
      <p:ext uri="{BB962C8B-B14F-4D97-AF65-F5344CB8AC3E}">
        <p14:creationId xmlns:p14="http://schemas.microsoft.com/office/powerpoint/2010/main" val="200440655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2F95B383-2EBA-4D92-A5FB-15AB92E0DD44}"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2DF34B-B169-425F-A023-C2FEC976C8E1}">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63A7381A-0B8C-4955-BF3C-A86DC89763C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32FEDE-8755-4284-9B30-D11182D0F3D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227</TotalTime>
  <Words>847</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Sabon Next LT</vt:lpstr>
      <vt:lpstr>Segoe UI</vt:lpstr>
      <vt:lpstr>Wingdings</vt:lpstr>
      <vt:lpstr>Custom</vt:lpstr>
      <vt:lpstr>Adventure Works</vt:lpstr>
      <vt:lpstr>Project Objective</vt:lpstr>
      <vt:lpstr>contents</vt:lpstr>
      <vt:lpstr> Year wise Sales And profit</vt:lpstr>
      <vt:lpstr>PowerPoint Presentation</vt:lpstr>
      <vt:lpstr>Production cost and sales Amount</vt:lpstr>
      <vt:lpstr>Quarterly Sales</vt:lpstr>
      <vt:lpstr>Monthly Sales and Profit</vt:lpstr>
      <vt:lpstr>Country  Wise sales and Profit</vt:lpstr>
      <vt:lpstr>Category Wise Sales </vt:lpstr>
      <vt:lpstr>Category and Country wise sales</vt:lpstr>
      <vt:lpstr>Business insights</vt:lpstr>
      <vt:lpstr>DASHBOARD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Rutvij</cp:lastModifiedBy>
  <cp:revision>20</cp:revision>
  <dcterms:created xsi:type="dcterms:W3CDTF">2023-08-09T06:02:59Z</dcterms:created>
  <dcterms:modified xsi:type="dcterms:W3CDTF">2023-09-30T19:04:43Z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2023-09-27T15:19:52Z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2919cd3e-edcf-4660-b4e9-2452a6f37cee</vt:lpwstr>
  </property>
  <property fmtid="{D5CDD505-2E9C-101B-9397-08002B2CF9AE}" pid="9" name="MSIP_Label_defa4170-0d19-0005-0004-bc88714345d2_ActionId">
    <vt:lpwstr>16869455-5510-4c12-b21a-62970215ad68</vt:lpwstr>
  </property>
  <property fmtid="{D5CDD505-2E9C-101B-9397-08002B2CF9AE}" pid="10" name="MSIP_Label_defa4170-0d19-0005-0004-bc88714345d2_ContentBits">
    <vt:lpwstr>0</vt:lpwstr>
  </property>
</Properties>
</file>