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Arimo" panose="020B0604020202020204" charset="0"/>
      <p:regular r:id="rId6"/>
    </p:embeddedFont>
    <p:embeddedFont>
      <p:font typeface="Canva Sans" panose="020B0604020202020204" charset="0"/>
      <p:regular r:id="rId7"/>
    </p:embeddedFont>
    <p:embeddedFont>
      <p:font typeface="Canva Sans Bold" panose="020B0604020202020204" charset="0"/>
      <p:regular r:id="rId8"/>
    </p:embeddedFont>
    <p:embeddedFont>
      <p:font typeface="Garet" panose="020B0604020202020204" charset="0"/>
      <p:regular r:id="rId9"/>
    </p:embeddedFont>
    <p:embeddedFont>
      <p:font typeface="Montserrat" panose="00000500000000000000" pitchFamily="2" charset="0"/>
      <p:regular r:id="rId10"/>
    </p:embeddedFont>
    <p:embeddedFont>
      <p:font typeface="The Seasons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39552" y="-293151"/>
            <a:ext cx="19027552" cy="11010492"/>
          </a:xfrm>
          <a:custGeom>
            <a:avLst/>
            <a:gdLst/>
            <a:ahLst/>
            <a:cxnLst/>
            <a:rect l="l" t="t" r="r" b="b"/>
            <a:pathLst>
              <a:path w="19027552" h="11010492">
                <a:moveTo>
                  <a:pt x="0" y="0"/>
                </a:moveTo>
                <a:lnTo>
                  <a:pt x="19027552" y="0"/>
                </a:lnTo>
                <a:lnTo>
                  <a:pt x="19027552" y="11010491"/>
                </a:lnTo>
                <a:lnTo>
                  <a:pt x="0" y="110104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786" t="-19132" b="-883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59918" y="326338"/>
            <a:ext cx="823757" cy="1145223"/>
          </a:xfrm>
          <a:custGeom>
            <a:avLst/>
            <a:gdLst/>
            <a:ahLst/>
            <a:cxnLst/>
            <a:rect l="l" t="t" r="r" b="b"/>
            <a:pathLst>
              <a:path w="823757" h="1145223">
                <a:moveTo>
                  <a:pt x="0" y="0"/>
                </a:moveTo>
                <a:lnTo>
                  <a:pt x="823757" y="0"/>
                </a:lnTo>
                <a:lnTo>
                  <a:pt x="823757" y="1145223"/>
                </a:lnTo>
                <a:lnTo>
                  <a:pt x="0" y="11452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057645" y="326338"/>
            <a:ext cx="1847100" cy="1015905"/>
          </a:xfrm>
          <a:custGeom>
            <a:avLst/>
            <a:gdLst/>
            <a:ahLst/>
            <a:cxnLst/>
            <a:rect l="l" t="t" r="r" b="b"/>
            <a:pathLst>
              <a:path w="1847100" h="1015905">
                <a:moveTo>
                  <a:pt x="0" y="0"/>
                </a:moveTo>
                <a:lnTo>
                  <a:pt x="1847100" y="0"/>
                </a:lnTo>
                <a:lnTo>
                  <a:pt x="1847100" y="1015905"/>
                </a:lnTo>
                <a:lnTo>
                  <a:pt x="0" y="10159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9726474"/>
            <a:ext cx="2333414" cy="468375"/>
            <a:chOff x="0" y="0"/>
            <a:chExt cx="3111219" cy="624500"/>
          </a:xfrm>
        </p:grpSpPr>
        <p:sp>
          <p:nvSpPr>
            <p:cNvPr id="6" name="Freeform 6"/>
            <p:cNvSpPr/>
            <p:nvPr/>
          </p:nvSpPr>
          <p:spPr>
            <a:xfrm>
              <a:off x="624500" y="151211"/>
              <a:ext cx="328393" cy="322078"/>
            </a:xfrm>
            <a:custGeom>
              <a:avLst/>
              <a:gdLst/>
              <a:ahLst/>
              <a:cxnLst/>
              <a:rect l="l" t="t" r="r" b="b"/>
              <a:pathLst>
                <a:path w="328393" h="322078">
                  <a:moveTo>
                    <a:pt x="0" y="0"/>
                  </a:moveTo>
                  <a:lnTo>
                    <a:pt x="328394" y="0"/>
                  </a:lnTo>
                  <a:lnTo>
                    <a:pt x="328394" y="322078"/>
                  </a:lnTo>
                  <a:lnTo>
                    <a:pt x="0" y="322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1624" t="-13278" r="-12316" b="-13092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624500" cy="624500"/>
            </a:xfrm>
            <a:custGeom>
              <a:avLst/>
              <a:gdLst/>
              <a:ahLst/>
              <a:cxnLst/>
              <a:rect l="l" t="t" r="r" b="b"/>
              <a:pathLst>
                <a:path w="624500" h="624500">
                  <a:moveTo>
                    <a:pt x="0" y="0"/>
                  </a:moveTo>
                  <a:lnTo>
                    <a:pt x="624500" y="0"/>
                  </a:lnTo>
                  <a:lnTo>
                    <a:pt x="624500" y="624500"/>
                  </a:lnTo>
                  <a:lnTo>
                    <a:pt x="0" y="6245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091565" y="151211"/>
              <a:ext cx="349843" cy="322078"/>
            </a:xfrm>
            <a:custGeom>
              <a:avLst/>
              <a:gdLst/>
              <a:ahLst/>
              <a:cxnLst/>
              <a:rect l="l" t="t" r="r" b="b"/>
              <a:pathLst>
                <a:path w="349843" h="322078">
                  <a:moveTo>
                    <a:pt x="0" y="0"/>
                  </a:moveTo>
                  <a:lnTo>
                    <a:pt x="349844" y="0"/>
                  </a:lnTo>
                  <a:lnTo>
                    <a:pt x="349844" y="322078"/>
                  </a:lnTo>
                  <a:lnTo>
                    <a:pt x="0" y="322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</p:sp>
        <p:sp>
          <p:nvSpPr>
            <p:cNvPr id="9" name="TextBox 9"/>
            <p:cNvSpPr txBox="1"/>
            <p:nvPr/>
          </p:nvSpPr>
          <p:spPr>
            <a:xfrm>
              <a:off x="1107391" y="113307"/>
              <a:ext cx="2003828" cy="3938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0"/>
                </a:lnSpc>
              </a:pPr>
              <a:r>
                <a:rPr lang="en-US" sz="1757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/aisa_viit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2044616" y="2332531"/>
            <a:ext cx="2826554" cy="2826554"/>
          </a:xfrm>
          <a:custGeom>
            <a:avLst/>
            <a:gdLst/>
            <a:ahLst/>
            <a:cxnLst/>
            <a:rect l="l" t="t" r="r" b="b"/>
            <a:pathLst>
              <a:path w="2826554" h="2826554">
                <a:moveTo>
                  <a:pt x="0" y="0"/>
                </a:moveTo>
                <a:lnTo>
                  <a:pt x="2826554" y="0"/>
                </a:lnTo>
                <a:lnTo>
                  <a:pt x="2826554" y="2826554"/>
                </a:lnTo>
                <a:lnTo>
                  <a:pt x="0" y="28265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78000"/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7695009" y="8250071"/>
            <a:ext cx="3486558" cy="490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36"/>
              </a:lnSpc>
              <a:spcBef>
                <a:spcPct val="0"/>
              </a:spcBef>
            </a:pPr>
            <a:r>
              <a:rPr lang="en-US" sz="2883">
                <a:solidFill>
                  <a:srgbClr val="E8D8C4"/>
                </a:solidFill>
                <a:latin typeface="Canva Sans"/>
                <a:ea typeface="Canva Sans"/>
                <a:cs typeface="Canva Sans"/>
                <a:sym typeface="Canva Sans"/>
              </a:rPr>
              <a:t>Technical Partners: </a:t>
            </a:r>
          </a:p>
        </p:txBody>
      </p:sp>
      <p:sp>
        <p:nvSpPr>
          <p:cNvPr id="12" name="Freeform 12"/>
          <p:cNvSpPr/>
          <p:nvPr/>
        </p:nvSpPr>
        <p:spPr>
          <a:xfrm>
            <a:off x="7601531" y="8902052"/>
            <a:ext cx="3367487" cy="957267"/>
          </a:xfrm>
          <a:custGeom>
            <a:avLst/>
            <a:gdLst/>
            <a:ahLst/>
            <a:cxnLst/>
            <a:rect l="l" t="t" r="r" b="b"/>
            <a:pathLst>
              <a:path w="3367487" h="957267">
                <a:moveTo>
                  <a:pt x="0" y="0"/>
                </a:moveTo>
                <a:lnTo>
                  <a:pt x="3367487" y="0"/>
                </a:lnTo>
                <a:lnTo>
                  <a:pt x="3367487" y="957266"/>
                </a:lnTo>
                <a:lnTo>
                  <a:pt x="0" y="95726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5551" t="-14032" r="-6387"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7615713" y="3003446"/>
            <a:ext cx="2338462" cy="1882085"/>
            <a:chOff x="0" y="0"/>
            <a:chExt cx="513729" cy="41346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13729" cy="413469"/>
            </a:xfrm>
            <a:custGeom>
              <a:avLst/>
              <a:gdLst/>
              <a:ahLst/>
              <a:cxnLst/>
              <a:rect l="l" t="t" r="r" b="b"/>
              <a:pathLst>
                <a:path w="513729" h="413469">
                  <a:moveTo>
                    <a:pt x="0" y="0"/>
                  </a:moveTo>
                  <a:lnTo>
                    <a:pt x="513729" y="0"/>
                  </a:lnTo>
                  <a:lnTo>
                    <a:pt x="513729" y="413469"/>
                  </a:lnTo>
                  <a:lnTo>
                    <a:pt x="0" y="4134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13729" cy="451569"/>
            </a:xfrm>
            <a:prstGeom prst="rect">
              <a:avLst/>
            </a:prstGeom>
          </p:spPr>
          <p:txBody>
            <a:bodyPr lIns="60821" tIns="60821" rIns="60821" bIns="60821" rtlCol="0" anchor="ctr"/>
            <a:lstStyle/>
            <a:p>
              <a:pPr algn="ctr">
                <a:lnSpc>
                  <a:spcPts val="1800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8022514" y="3032852"/>
            <a:ext cx="2231713" cy="1871616"/>
          </a:xfrm>
          <a:custGeom>
            <a:avLst/>
            <a:gdLst/>
            <a:ahLst/>
            <a:cxnLst/>
            <a:rect l="l" t="t" r="r" b="b"/>
            <a:pathLst>
              <a:path w="2231713" h="1871616">
                <a:moveTo>
                  <a:pt x="0" y="0"/>
                </a:moveTo>
                <a:lnTo>
                  <a:pt x="2231713" y="0"/>
                </a:lnTo>
                <a:lnTo>
                  <a:pt x="2231713" y="1871616"/>
                </a:lnTo>
                <a:lnTo>
                  <a:pt x="0" y="187161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6963411" y="1065065"/>
            <a:ext cx="4333700" cy="960172"/>
          </a:xfrm>
          <a:custGeom>
            <a:avLst/>
            <a:gdLst/>
            <a:ahLst/>
            <a:cxnLst/>
            <a:rect l="l" t="t" r="r" b="b"/>
            <a:pathLst>
              <a:path w="4333700" h="960172">
                <a:moveTo>
                  <a:pt x="0" y="0"/>
                </a:moveTo>
                <a:lnTo>
                  <a:pt x="4333700" y="0"/>
                </a:lnTo>
                <a:lnTo>
                  <a:pt x="4333700" y="960172"/>
                </a:lnTo>
                <a:lnTo>
                  <a:pt x="0" y="96017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12617" t="-37363" r="-16985" b="-73221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786006" y="460312"/>
            <a:ext cx="8715987" cy="314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z="1882">
                <a:solidFill>
                  <a:srgbClr val="E8D8C4"/>
                </a:solidFill>
                <a:latin typeface="Montserrat"/>
                <a:ea typeface="Montserrat"/>
                <a:cs typeface="Montserrat"/>
                <a:sym typeface="Montserrat"/>
              </a:rPr>
              <a:t>BRACT’s VISHWAKARMA INSTITUTE OF INFORMATION  TECHNOLOGY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501354" y="814816"/>
            <a:ext cx="7567842" cy="404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7"/>
              </a:lnSpc>
            </a:pPr>
            <a:r>
              <a:rPr lang="en-US" sz="2419">
                <a:solidFill>
                  <a:srgbClr val="E8D8C4"/>
                </a:solidFill>
                <a:latin typeface="Montserrat"/>
                <a:ea typeface="Montserrat"/>
                <a:cs typeface="Montserrat"/>
                <a:sym typeface="Montserrat"/>
              </a:rPr>
              <a:t>Dept. of Artificial Intelligence and Data Science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556172" y="1998330"/>
            <a:ext cx="3164397" cy="545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75"/>
              </a:lnSpc>
            </a:pPr>
            <a:r>
              <a:rPr lang="en-US" sz="2982">
                <a:solidFill>
                  <a:srgbClr val="E8D8C4"/>
                </a:solidFill>
                <a:latin typeface="The Seasons"/>
                <a:ea typeface="The Seasons"/>
                <a:cs typeface="The Seasons"/>
                <a:sym typeface="The Seasons"/>
              </a:rPr>
              <a:t> in association with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627543" y="4913333"/>
            <a:ext cx="9032915" cy="1558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75"/>
              </a:lnSpc>
            </a:pPr>
            <a:r>
              <a:rPr lang="en-US" sz="9125" b="1">
                <a:solidFill>
                  <a:srgbClr val="E7DED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VIZ-A-THON 3.0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639324" y="6557979"/>
            <a:ext cx="4981875" cy="664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3"/>
              </a:lnSpc>
            </a:pPr>
            <a:r>
              <a:rPr lang="en-US" sz="3924">
                <a:solidFill>
                  <a:srgbClr val="E8D8C4"/>
                </a:solidFill>
                <a:latin typeface="Canva Sans"/>
                <a:ea typeface="Canva Sans"/>
                <a:cs typeface="Canva Sans"/>
                <a:sym typeface="Canva Sans"/>
              </a:rPr>
              <a:t>Let’s Dive Into Data !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958619" y="7174720"/>
            <a:ext cx="12370762" cy="937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7"/>
              </a:lnSpc>
            </a:pPr>
            <a:r>
              <a:rPr lang="en-US" sz="2762">
                <a:solidFill>
                  <a:srgbClr val="E8D8C4"/>
                </a:solidFill>
                <a:latin typeface="Canva Sans"/>
                <a:ea typeface="Canva Sans"/>
                <a:cs typeface="Canva Sans"/>
                <a:sym typeface="Canva Sans"/>
              </a:rPr>
              <a:t>Dive into the shadows of dark web, where data meets crypto insights, and visualization unveils hidden worlds.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4289006" y="9789074"/>
            <a:ext cx="4298618" cy="305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52"/>
              </a:lnSpc>
            </a:pPr>
            <a:r>
              <a:rPr lang="en-US" sz="175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Department of AI&amp;DS, VIIT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961030" y="2459935"/>
            <a:ext cx="2338462" cy="410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2"/>
              </a:lnSpc>
            </a:pPr>
            <a:r>
              <a:rPr lang="en-US" sz="2316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NextGen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0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0634" y="541421"/>
            <a:ext cx="3012483" cy="872365"/>
          </a:xfrm>
          <a:custGeom>
            <a:avLst/>
            <a:gdLst/>
            <a:ahLst/>
            <a:cxnLst/>
            <a:rect l="l" t="t" r="r" b="b"/>
            <a:pathLst>
              <a:path w="3012483" h="872365">
                <a:moveTo>
                  <a:pt x="0" y="0"/>
                </a:moveTo>
                <a:lnTo>
                  <a:pt x="3012483" y="0"/>
                </a:lnTo>
                <a:lnTo>
                  <a:pt x="3012483" y="872365"/>
                </a:lnTo>
                <a:lnTo>
                  <a:pt x="0" y="8723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310674" y="396028"/>
            <a:ext cx="1508795" cy="1265344"/>
          </a:xfrm>
          <a:custGeom>
            <a:avLst/>
            <a:gdLst/>
            <a:ahLst/>
            <a:cxnLst/>
            <a:rect l="l" t="t" r="r" b="b"/>
            <a:pathLst>
              <a:path w="1508795" h="1265344">
                <a:moveTo>
                  <a:pt x="0" y="0"/>
                </a:moveTo>
                <a:lnTo>
                  <a:pt x="1508795" y="0"/>
                </a:lnTo>
                <a:lnTo>
                  <a:pt x="1508795" y="1265344"/>
                </a:lnTo>
                <a:lnTo>
                  <a:pt x="0" y="12653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28343-0985-15D4-F3DE-9E797F3D46C4}"/>
              </a:ext>
            </a:extLst>
          </p:cNvPr>
          <p:cNvSpPr txBox="1"/>
          <p:nvPr/>
        </p:nvSpPr>
        <p:spPr>
          <a:xfrm>
            <a:off x="468531" y="1661372"/>
            <a:ext cx="17350938" cy="7581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400"/>
              </a:spcAft>
            </a:pPr>
            <a:r>
              <a:rPr lang="en-US" sz="40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Traffic Dataset:</a:t>
            </a:r>
            <a:endParaRPr lang="en-US" sz="3600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1400"/>
              </a:spcBef>
              <a:spcAft>
                <a:spcPts val="0"/>
              </a:spcAft>
            </a:pPr>
            <a:r>
              <a:rPr lang="en-US" sz="36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The dataset contains detailed traffic information, including source, destination, distance, time, traffic level, time of day, day of the week, number of trips, and date for various routes in Pune.</a:t>
            </a:r>
            <a:endParaRPr lang="en-US" sz="3600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1400"/>
              </a:spcAft>
            </a:pPr>
            <a:br>
              <a:rPr lang="en-US" sz="3600" b="0" dirty="0">
                <a:solidFill>
                  <a:schemeClr val="bg1"/>
                </a:solidFill>
                <a:effectLst/>
              </a:rPr>
            </a:br>
            <a:r>
              <a:rPr lang="en-US" sz="40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Questions for Analysis:</a:t>
            </a:r>
            <a:endParaRPr lang="en-US" sz="3600" b="0" dirty="0">
              <a:solidFill>
                <a:schemeClr val="bg1"/>
              </a:solidFill>
              <a:effectLst/>
            </a:endParaRPr>
          </a:p>
          <a:p>
            <a:pPr rtl="0" fontAlgn="base">
              <a:spcBef>
                <a:spcPts val="14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What is the most preferred destination in Pune?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Which destinations in Pune require the most average time to reach?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How should traffic be managed in Pune based on average travel times during different times of the day?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When do people mostly travel in Pune (AM or PM)?</a:t>
            </a:r>
          </a:p>
          <a:p>
            <a:pPr rtl="0" fontAlgn="base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</a:pPr>
            <a:r>
              <a:rPr lang="en-US" sz="36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What is the average number of trips made from each source to each destination in Pune?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4B4BF0-DDD1-2944-9ABA-291FA403BACB}"/>
              </a:ext>
            </a:extLst>
          </p:cNvPr>
          <p:cNvSpPr txBox="1"/>
          <p:nvPr/>
        </p:nvSpPr>
        <p:spPr>
          <a:xfrm>
            <a:off x="6621771" y="592882"/>
            <a:ext cx="5044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Problem Statement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0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0634" y="541421"/>
            <a:ext cx="3012483" cy="872365"/>
          </a:xfrm>
          <a:custGeom>
            <a:avLst/>
            <a:gdLst/>
            <a:ahLst/>
            <a:cxnLst/>
            <a:rect l="l" t="t" r="r" b="b"/>
            <a:pathLst>
              <a:path w="3012483" h="872365">
                <a:moveTo>
                  <a:pt x="0" y="0"/>
                </a:moveTo>
                <a:lnTo>
                  <a:pt x="3012483" y="0"/>
                </a:lnTo>
                <a:lnTo>
                  <a:pt x="3012483" y="872365"/>
                </a:lnTo>
                <a:lnTo>
                  <a:pt x="0" y="8723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310674" y="396028"/>
            <a:ext cx="1508795" cy="1265344"/>
          </a:xfrm>
          <a:custGeom>
            <a:avLst/>
            <a:gdLst/>
            <a:ahLst/>
            <a:cxnLst/>
            <a:rect l="l" t="t" r="r" b="b"/>
            <a:pathLst>
              <a:path w="1508795" h="1265344">
                <a:moveTo>
                  <a:pt x="0" y="0"/>
                </a:moveTo>
                <a:lnTo>
                  <a:pt x="1508795" y="0"/>
                </a:lnTo>
                <a:lnTo>
                  <a:pt x="1508795" y="1265344"/>
                </a:lnTo>
                <a:lnTo>
                  <a:pt x="0" y="12653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302BA8-12F4-68C5-EFB0-19AB234C96AA}"/>
              </a:ext>
            </a:extLst>
          </p:cNvPr>
          <p:cNvSpPr txBox="1"/>
          <p:nvPr/>
        </p:nvSpPr>
        <p:spPr>
          <a:xfrm>
            <a:off x="6621771" y="592882"/>
            <a:ext cx="5044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Problem Statement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33E311-C3C0-2451-3E43-4E918BEA0372}"/>
              </a:ext>
            </a:extLst>
          </p:cNvPr>
          <p:cNvSpPr txBox="1"/>
          <p:nvPr/>
        </p:nvSpPr>
        <p:spPr>
          <a:xfrm>
            <a:off x="468531" y="1661372"/>
            <a:ext cx="17350938" cy="7027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400"/>
              </a:spcAft>
            </a:pPr>
            <a:r>
              <a:rPr lang="en-US" sz="40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Movie Dataset:</a:t>
            </a:r>
            <a:endParaRPr lang="en-US" sz="3600" b="0" dirty="0">
              <a:solidFill>
                <a:schemeClr val="bg1"/>
              </a:solidFill>
              <a:effectLst/>
            </a:endParaRPr>
          </a:p>
          <a:p>
            <a:pPr algn="just" rtl="0">
              <a:spcBef>
                <a:spcPts val="1400"/>
              </a:spcBef>
              <a:spcAft>
                <a:spcPts val="0"/>
              </a:spcAft>
            </a:pPr>
            <a:r>
              <a:rPr lang="en-US" sz="36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The dataset contains information about movies, including titles, release years, distributors, budgets, domestic and international sales, genres, running times, and ratings.</a:t>
            </a:r>
            <a:endParaRPr lang="en-US" sz="3600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1400"/>
              </a:spcAft>
            </a:pPr>
            <a:br>
              <a:rPr lang="en-US" sz="3600" b="0" dirty="0">
                <a:solidFill>
                  <a:schemeClr val="bg1"/>
                </a:solidFill>
                <a:effectLst/>
              </a:rPr>
            </a:br>
            <a:r>
              <a:rPr lang="en-US" sz="40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Questions for Analysis:</a:t>
            </a:r>
            <a:endParaRPr lang="en-US" sz="3600" b="0" dirty="0">
              <a:solidFill>
                <a:schemeClr val="bg1"/>
              </a:solidFill>
              <a:effectLst/>
            </a:endParaRPr>
          </a:p>
          <a:p>
            <a:pPr rtl="0" fontAlgn="base">
              <a:spcBef>
                <a:spcPts val="14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How does genre impact box office revenue over time?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How has the percent of International Sales changed over time?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Top Movies 10 as per the profitability.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How does your analysis change when comparing profitability to Total Sales?</a:t>
            </a:r>
          </a:p>
          <a:p>
            <a:pPr rtl="0" fontAlgn="base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36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If you were given a budget of $2 billion to be spent in 2024, what kinds of movies would you make (number by budget and genre, etc.) to maximize profit?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0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30454" y="4143234"/>
            <a:ext cx="5815099" cy="1683956"/>
          </a:xfrm>
          <a:custGeom>
            <a:avLst/>
            <a:gdLst/>
            <a:ahLst/>
            <a:cxnLst/>
            <a:rect l="l" t="t" r="r" b="b"/>
            <a:pathLst>
              <a:path w="5815099" h="1683956">
                <a:moveTo>
                  <a:pt x="0" y="0"/>
                </a:moveTo>
                <a:lnTo>
                  <a:pt x="5815099" y="0"/>
                </a:lnTo>
                <a:lnTo>
                  <a:pt x="5815099" y="1683956"/>
                </a:lnTo>
                <a:lnTo>
                  <a:pt x="0" y="16839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252431" y="3645421"/>
            <a:ext cx="3195130" cy="2679581"/>
          </a:xfrm>
          <a:custGeom>
            <a:avLst/>
            <a:gdLst/>
            <a:ahLst/>
            <a:cxnLst/>
            <a:rect l="l" t="t" r="r" b="b"/>
            <a:pathLst>
              <a:path w="3195130" h="2679581">
                <a:moveTo>
                  <a:pt x="0" y="0"/>
                </a:moveTo>
                <a:lnTo>
                  <a:pt x="3195131" y="0"/>
                </a:lnTo>
                <a:lnTo>
                  <a:pt x="3195131" y="2679582"/>
                </a:lnTo>
                <a:lnTo>
                  <a:pt x="0" y="26795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89194" y="363253"/>
            <a:ext cx="1541260" cy="2142727"/>
          </a:xfrm>
          <a:custGeom>
            <a:avLst/>
            <a:gdLst/>
            <a:ahLst/>
            <a:cxnLst/>
            <a:rect l="l" t="t" r="r" b="b"/>
            <a:pathLst>
              <a:path w="1541260" h="2142727">
                <a:moveTo>
                  <a:pt x="0" y="0"/>
                </a:moveTo>
                <a:lnTo>
                  <a:pt x="1541260" y="0"/>
                </a:lnTo>
                <a:lnTo>
                  <a:pt x="1541260" y="2142727"/>
                </a:lnTo>
                <a:lnTo>
                  <a:pt x="0" y="21427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093164" y="563929"/>
            <a:ext cx="3166136" cy="1741375"/>
          </a:xfrm>
          <a:custGeom>
            <a:avLst/>
            <a:gdLst/>
            <a:ahLst/>
            <a:cxnLst/>
            <a:rect l="l" t="t" r="r" b="b"/>
            <a:pathLst>
              <a:path w="3166136" h="1741375">
                <a:moveTo>
                  <a:pt x="0" y="0"/>
                </a:moveTo>
                <a:lnTo>
                  <a:pt x="3166136" y="0"/>
                </a:lnTo>
                <a:lnTo>
                  <a:pt x="3166136" y="1741375"/>
                </a:lnTo>
                <a:lnTo>
                  <a:pt x="0" y="17413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438003" y="563929"/>
            <a:ext cx="7411993" cy="1889656"/>
          </a:xfrm>
          <a:custGeom>
            <a:avLst/>
            <a:gdLst/>
            <a:ahLst/>
            <a:cxnLst/>
            <a:rect l="l" t="t" r="r" b="b"/>
            <a:pathLst>
              <a:path w="7411993" h="1889656">
                <a:moveTo>
                  <a:pt x="0" y="0"/>
                </a:moveTo>
                <a:lnTo>
                  <a:pt x="7411994" y="0"/>
                </a:lnTo>
                <a:lnTo>
                  <a:pt x="7411994" y="1889656"/>
                </a:lnTo>
                <a:lnTo>
                  <a:pt x="0" y="1889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2041" t="-29842" r="-11365" b="-44416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347749" y="7297764"/>
            <a:ext cx="7809950" cy="1960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050"/>
              </a:lnSpc>
              <a:spcBef>
                <a:spcPct val="0"/>
              </a:spcBef>
            </a:pPr>
            <a:r>
              <a:rPr lang="en-US" sz="11464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301</Words>
  <Application>Microsoft Office PowerPoint</Application>
  <PresentationFormat>Custom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Canva Sans</vt:lpstr>
      <vt:lpstr>Montserrat</vt:lpstr>
      <vt:lpstr>Calibri</vt:lpstr>
      <vt:lpstr>Arimo</vt:lpstr>
      <vt:lpstr>Times New Roman</vt:lpstr>
      <vt:lpstr>Garet</vt:lpstr>
      <vt:lpstr>Canva Sans Bold</vt:lpstr>
      <vt:lpstr>The Seasons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Aadesh Bajare</cp:lastModifiedBy>
  <cp:revision>2</cp:revision>
  <dcterms:created xsi:type="dcterms:W3CDTF">2006-08-16T00:00:00Z</dcterms:created>
  <dcterms:modified xsi:type="dcterms:W3CDTF">2024-10-21T07:19:28Z</dcterms:modified>
  <dc:identifier>DAGUL_SPvW0</dc:identifier>
</cp:coreProperties>
</file>