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7" d="100"/>
          <a:sy n="77" d="100"/>
        </p:scale>
        <p:origin x="149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D8CE5-8263-F0F1-9A06-389748083B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DC054A-44DC-D89A-E523-BB392B53E9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E16447-C887-73EE-8215-89D9EFAC0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D6D04-A770-4E17-B37E-232A138E7CBD}" type="datetimeFigureOut">
              <a:rPr lang="en-IN" smtClean="0"/>
              <a:t>21-10-2024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13C397-C3BC-32C1-6892-CE7B5B457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4E7CF-1E76-ACF4-7F15-57E082C74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72811-BD96-46C2-A7A5-51318CA8B2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1546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52FC7-7111-175A-7D96-E15EE54AE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6AC456-B28A-9168-DE43-6741D254C0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E17FE-0EE8-1F2B-806E-CD7D7999F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D6D04-A770-4E17-B37E-232A138E7CBD}" type="datetimeFigureOut">
              <a:rPr lang="en-IN" smtClean="0"/>
              <a:t>21-10-2024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34CC4-88B1-E0FB-E3EF-87C818337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5D372-679B-368B-F581-821BF3E7C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72811-BD96-46C2-A7A5-51318CA8B2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5029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48645C-CC26-A9D1-BBE1-17170FA200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B9CB4-1489-292B-A6D9-9C4FDF8F6D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01D4A7-CEA1-1071-EF03-CE451BB0C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D6D04-A770-4E17-B37E-232A138E7CBD}" type="datetimeFigureOut">
              <a:rPr lang="en-IN" smtClean="0"/>
              <a:t>21-10-2024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B7D0A-5682-87B5-F5BC-D2FC79720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3D0049-5515-E655-2371-6DCE3659E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72811-BD96-46C2-A7A5-51318CA8B2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481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100ED-C473-A4E0-60E9-775534A99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83633-D063-3B76-B51F-5C86E6959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69B69-7989-9D45-2A09-67FDEA021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D6D04-A770-4E17-B37E-232A138E7CBD}" type="datetimeFigureOut">
              <a:rPr lang="en-IN" smtClean="0"/>
              <a:t>21-10-2024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B137EC-7F47-7196-2EB3-CE4B298EF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DEE702-ECB3-778E-FD6E-3BEBDB086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72811-BD96-46C2-A7A5-51318CA8B2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293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0E613-40E9-1689-95C9-D8FEEFCEB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CDFEB8-4C2A-342F-A988-2A6684F464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DA282F-60AF-46D9-A96B-91B5BF206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D6D04-A770-4E17-B37E-232A138E7CBD}" type="datetimeFigureOut">
              <a:rPr lang="en-IN" smtClean="0"/>
              <a:t>21-10-2024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4FFB7-826C-31DE-D0E5-B5EB2444F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F2F43-8F68-3EA0-421D-AA0E3095F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72811-BD96-46C2-A7A5-51318CA8B2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6724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CCEA3-870D-1078-8266-CB9F7C8D6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4869D-8E9B-0A8E-EDEB-C673CD8744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65FB2F-FF13-E944-2495-03204A25C9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124977-11FD-DEBC-C11E-DC676CBEC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D6D04-A770-4E17-B37E-232A138E7CBD}" type="datetimeFigureOut">
              <a:rPr lang="en-IN" smtClean="0"/>
              <a:t>21-10-2024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DDCD76-AFE2-A040-25AE-22D5DF5EE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632B21-FA7A-B836-BF4D-2271AEB3E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72811-BD96-46C2-A7A5-51318CA8B2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5727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56F86-E940-5FF5-9B12-FFECEB6A9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FFB615-3DFA-3F46-E8D0-9990CBC339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7EC67D-B38E-FEB1-0812-85B8EAB3F8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64E959-EE8E-22B7-E267-60D07EF195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BE477C-773E-D5A8-7827-2EA87EE650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4173DC-E795-0262-E59A-6026E2DA6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D6D04-A770-4E17-B37E-232A138E7CBD}" type="datetimeFigureOut">
              <a:rPr lang="en-IN" smtClean="0"/>
              <a:t>21-10-2024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2D8592-C7B9-8728-E904-1A9252A81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DC5776-2426-854D-09AE-05BB5020A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72811-BD96-46C2-A7A5-51318CA8B2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0422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F878B-2ECD-1A8D-2406-D38FA14AD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0162DB-56C2-1956-2CC4-4EAD6F7C4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D6D04-A770-4E17-B37E-232A138E7CBD}" type="datetimeFigureOut">
              <a:rPr lang="en-IN" smtClean="0"/>
              <a:t>21-10-2024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E0F45D-85BD-5318-C2AA-44F5E99A4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D1F2FC-8D42-0BEB-1E94-3F3CF40C4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72811-BD96-46C2-A7A5-51318CA8B2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4554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A625BC-CF44-B45A-FB09-F35D51B37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D6D04-A770-4E17-B37E-232A138E7CBD}" type="datetimeFigureOut">
              <a:rPr lang="en-IN" smtClean="0"/>
              <a:t>21-10-2024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C544FD-1BAA-A9BA-7CFD-C6C014ED8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47CBB4-04AD-AC9F-33AC-6129E3B42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72811-BD96-46C2-A7A5-51318CA8B2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4202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6B56C-299F-939A-3D9C-524203CB0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72853-324E-F71A-AF32-E863127C5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7C8811-3DCB-F775-2A00-BDF1CAFA96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3D18E5-74AB-33EE-BE32-2564F1EA7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D6D04-A770-4E17-B37E-232A138E7CBD}" type="datetimeFigureOut">
              <a:rPr lang="en-IN" smtClean="0"/>
              <a:t>21-10-2024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681EA5-F0CB-1D20-D968-4C87ABE38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6EB588-2E63-F9BE-DFD9-D52277DED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72811-BD96-46C2-A7A5-51318CA8B2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0129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748BE-D22E-B929-DD90-7A332AB23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E1C5F1-EA48-5820-C25A-21A83B7646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6FFBCF-CAE4-BB19-1CBE-1E70139F8A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E621B3-7A8E-4778-1834-4C48E54A0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D6D04-A770-4E17-B37E-232A138E7CBD}" type="datetimeFigureOut">
              <a:rPr lang="en-IN" smtClean="0"/>
              <a:t>21-10-2024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22294E-1F84-4DD1-A396-515842EAA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7BFD17-FE0D-7F92-4CD2-52DF03A89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72811-BD96-46C2-A7A5-51318CA8B2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8444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816EC5-992E-31EE-AEB9-2AD3E1746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AA2C2F-14A8-CFC4-76FE-0FCFD8BB7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0028F-DCA7-EEBF-E1DF-3085BA8AB4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D6D04-A770-4E17-B37E-232A138E7CBD}" type="datetimeFigureOut">
              <a:rPr lang="en-IN" smtClean="0"/>
              <a:t>21-10-2024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A7216-45F8-A099-CBC7-1ADC72F189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4B746-1179-1608-C668-68DF985C34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72811-BD96-46C2-A7A5-51318CA8B2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1656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C3762-2F34-EE10-A1AB-55053B10C6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0562" y="67603"/>
            <a:ext cx="8048368" cy="3657601"/>
          </a:xfrm>
        </p:spPr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</a:rPr>
              <a:t>BRACT’s Vishwakarma Institute of Information Technology, Pune</a:t>
            </a:r>
            <a:br>
              <a:rPr lang="en-US" sz="2200" dirty="0">
                <a:solidFill>
                  <a:schemeClr val="bg1"/>
                </a:solidFill>
              </a:rPr>
            </a:br>
            <a:r>
              <a:rPr lang="en-US" sz="2200" dirty="0">
                <a:solidFill>
                  <a:schemeClr val="bg1"/>
                </a:solidFill>
              </a:rPr>
              <a:t>Department of Artificial Intelligence and Data Science</a:t>
            </a:r>
            <a:br>
              <a:rPr lang="en-US" sz="2400" dirty="0">
                <a:solidFill>
                  <a:schemeClr val="bg1"/>
                </a:solidFill>
              </a:rPr>
            </a:b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Viz-A-Thon 3.0</a:t>
            </a:r>
            <a:b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en-US" sz="2400" dirty="0">
                <a:solidFill>
                  <a:schemeClr val="bg1"/>
                </a:solidFill>
              </a:rPr>
              <a:t>in Collaboration with</a:t>
            </a: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         </a:t>
            </a:r>
            <a:endParaRPr lang="en-IN" sz="3000" b="1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26A5E8-B9C8-4063-1297-10086E2761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4090" y="3725204"/>
            <a:ext cx="4687177" cy="1655762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Team Members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8279321-840F-0437-15ED-0B874EEC36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2168610"/>
            <a:ext cx="3618168" cy="1049112"/>
          </a:xfrm>
          <a:prstGeom prst="rect">
            <a:avLst/>
          </a:prstGeom>
        </p:spPr>
      </p:pic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B5DEFF98-0877-CD38-B404-4A7CC7DC20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876140"/>
              </p:ext>
            </p:extLst>
          </p:nvPr>
        </p:nvGraphicFramePr>
        <p:xfrm>
          <a:off x="780717" y="4195746"/>
          <a:ext cx="5539873" cy="2468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71885">
                  <a:extLst>
                    <a:ext uri="{9D8B030D-6E8A-4147-A177-3AD203B41FA5}">
                      <a16:colId xmlns:a16="http://schemas.microsoft.com/office/drawing/2014/main" val="1125724461"/>
                    </a:ext>
                  </a:extLst>
                </a:gridCol>
                <a:gridCol w="3467988">
                  <a:extLst>
                    <a:ext uri="{9D8B030D-6E8A-4147-A177-3AD203B41FA5}">
                      <a16:colId xmlns:a16="http://schemas.microsoft.com/office/drawing/2014/main" val="87499521"/>
                    </a:ext>
                  </a:extLst>
                </a:gridCol>
              </a:tblGrid>
              <a:tr h="254163">
                <a:tc>
                  <a:txBody>
                    <a:bodyPr/>
                    <a:lstStyle/>
                    <a:p>
                      <a:r>
                        <a:rPr lang="en-IN" dirty="0"/>
                        <a:t>Team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620510"/>
                  </a:ext>
                </a:extLst>
              </a:tr>
              <a:tr h="254163">
                <a:tc>
                  <a:txBody>
                    <a:bodyPr/>
                    <a:lstStyle/>
                    <a:p>
                      <a:r>
                        <a:rPr lang="en-IN" dirty="0"/>
                        <a:t>Team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9742293"/>
                  </a:ext>
                </a:extLst>
              </a:tr>
              <a:tr h="254163">
                <a:tc>
                  <a:txBody>
                    <a:bodyPr/>
                    <a:lstStyle/>
                    <a:p>
                      <a:r>
                        <a:rPr lang="en-IN" dirty="0"/>
                        <a:t>Team Leader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5685496"/>
                  </a:ext>
                </a:extLst>
              </a:tr>
              <a:tr h="254163">
                <a:tc>
                  <a:txBody>
                    <a:bodyPr/>
                    <a:lstStyle/>
                    <a:p>
                      <a:r>
                        <a:rPr lang="en-IN" dirty="0"/>
                        <a:t>College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6257773"/>
                  </a:ext>
                </a:extLst>
              </a:tr>
              <a:tr h="254163">
                <a:tc>
                  <a:txBody>
                    <a:bodyPr/>
                    <a:lstStyle/>
                    <a:p>
                      <a:r>
                        <a:rPr lang="en-IN" dirty="0"/>
                        <a:t>No. Of team Members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01353"/>
                  </a:ext>
                </a:extLst>
              </a:tr>
              <a:tr h="254163">
                <a:tc>
                  <a:txBody>
                    <a:bodyPr/>
                    <a:lstStyle/>
                    <a:p>
                      <a:r>
                        <a:rPr lang="en-IN" dirty="0"/>
                        <a:t>Problem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06506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4995FB44-708F-9E78-02FC-1A87ABF0D5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559207"/>
              </p:ext>
            </p:extLst>
          </p:nvPr>
        </p:nvGraphicFramePr>
        <p:xfrm>
          <a:off x="6796272" y="4195746"/>
          <a:ext cx="4744995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81665">
                  <a:extLst>
                    <a:ext uri="{9D8B030D-6E8A-4147-A177-3AD203B41FA5}">
                      <a16:colId xmlns:a16="http://schemas.microsoft.com/office/drawing/2014/main" val="478416843"/>
                    </a:ext>
                  </a:extLst>
                </a:gridCol>
                <a:gridCol w="1581665">
                  <a:extLst>
                    <a:ext uri="{9D8B030D-6E8A-4147-A177-3AD203B41FA5}">
                      <a16:colId xmlns:a16="http://schemas.microsoft.com/office/drawing/2014/main" val="2132469507"/>
                    </a:ext>
                  </a:extLst>
                </a:gridCol>
                <a:gridCol w="1581665">
                  <a:extLst>
                    <a:ext uri="{9D8B030D-6E8A-4147-A177-3AD203B41FA5}">
                      <a16:colId xmlns:a16="http://schemas.microsoft.com/office/drawing/2014/main" val="18673845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Mobile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Email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6004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786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681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8971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662475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8F1752A6-B4FA-27A3-7DAF-1B0D28CA28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517D972-3119-ED45-A37C-4D0E2F9E3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AFCA6F2-5C33-9F5B-637E-EBC963E284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048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D8787BE-02BB-4C00-DFF7-EA3998FF0B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359" y="2146663"/>
            <a:ext cx="1260406" cy="12604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18793F4-4088-CB58-49AA-282A6EBB71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56" y="57664"/>
            <a:ext cx="1372121" cy="135356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D5EF0DE-2A3F-FA8E-70FF-07219D5912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602" y="-3159"/>
            <a:ext cx="2247645" cy="181825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12C0B4D-424C-F914-1DA1-29B5C3D96E26}"/>
              </a:ext>
            </a:extLst>
          </p:cNvPr>
          <p:cNvSpPr txBox="1"/>
          <p:nvPr/>
        </p:nvSpPr>
        <p:spPr>
          <a:xfrm>
            <a:off x="2398269" y="3630356"/>
            <a:ext cx="201217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>
                <a:solidFill>
                  <a:schemeClr val="bg1"/>
                </a:solidFill>
              </a:rPr>
              <a:t>Team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sz="2700" dirty="0">
                <a:solidFill>
                  <a:schemeClr val="bg1"/>
                </a:solidFill>
              </a:rPr>
              <a:t>Details</a:t>
            </a:r>
            <a:endParaRPr lang="en-IN" sz="2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878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C5531-D021-DFF1-184B-ACFF84E0F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  <a:latin typeface="Arial Black" panose="020B0A04020102020204" pitchFamily="34" charset="0"/>
              </a:rPr>
              <a:t>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0FF8D-3982-8F6A-FC95-5421BC8AA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  <a:latin typeface="Bahnschrift" panose="020B0502040204020203" pitchFamily="34" charset="0"/>
              </a:rPr>
              <a:t>Title/Problem statement.</a:t>
            </a:r>
          </a:p>
          <a:p>
            <a:r>
              <a:rPr lang="en-IN" dirty="0">
                <a:solidFill>
                  <a:schemeClr val="bg1"/>
                </a:solidFill>
                <a:latin typeface="Bahnschrift" panose="020B0502040204020203" pitchFamily="34" charset="0"/>
              </a:rPr>
              <a:t>Output screenshots.</a:t>
            </a:r>
          </a:p>
          <a:p>
            <a:r>
              <a:rPr lang="en-IN" dirty="0">
                <a:solidFill>
                  <a:schemeClr val="bg1"/>
                </a:solidFill>
                <a:latin typeface="Bahnschrift" panose="020B0502040204020203" pitchFamily="34" charset="0"/>
              </a:rPr>
              <a:t>Conclusion in bulleted form.</a:t>
            </a:r>
          </a:p>
          <a:p>
            <a:r>
              <a:rPr lang="en-IN" dirty="0">
                <a:solidFill>
                  <a:schemeClr val="bg1"/>
                </a:solidFill>
                <a:latin typeface="Bahnschrift" panose="020B0502040204020203" pitchFamily="34" charset="0"/>
              </a:rPr>
              <a:t>LinkedIn handle.</a:t>
            </a:r>
          </a:p>
          <a:p>
            <a:r>
              <a:rPr lang="en-IN" dirty="0">
                <a:solidFill>
                  <a:schemeClr val="bg1"/>
                </a:solidFill>
                <a:latin typeface="Bahnschrift" panose="020B0502040204020203" pitchFamily="34" charset="0"/>
              </a:rPr>
              <a:t>Skills Used, Learning and Tools Functionalities used.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4955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</TotalTime>
  <Words>79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Arial Black</vt:lpstr>
      <vt:lpstr>Bahnschrift</vt:lpstr>
      <vt:lpstr>Calibri</vt:lpstr>
      <vt:lpstr>Calibri Light</vt:lpstr>
      <vt:lpstr>Office Theme</vt:lpstr>
      <vt:lpstr>BRACT’s Vishwakarma Institute of Information Technology, Pune Department of Artificial Intelligence and Data Science  Viz-A-Thon 3.0 in Collaboration with              </vt:lpstr>
      <vt:lpstr>Index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BRACT Vishwakarma Institute of Information Technology, Pune Department of Artificial Intelligence and Data Science  Viz-A-Thon 2.0 in Collaboration with              Team Details</dc:title>
  <dc:creator>Vaibhavi Pathak</dc:creator>
  <cp:lastModifiedBy>Aayushi Ingle</cp:lastModifiedBy>
  <cp:revision>4</cp:revision>
  <dcterms:created xsi:type="dcterms:W3CDTF">2024-01-15T05:29:42Z</dcterms:created>
  <dcterms:modified xsi:type="dcterms:W3CDTF">2024-10-21T03:34:07Z</dcterms:modified>
</cp:coreProperties>
</file>