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5" d="100"/>
          <a:sy n="85" d="100"/>
        </p:scale>
        <p:origin x="480"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7/18/2022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7/18/2022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0"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Customers who are at their end of Contract with the company are on high risk of churn. They should give more discount.</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 </a:t>
            </a:r>
            <a:r>
              <a:rPr lang="en-US" sz="1600" dirty="0" smtClean="0">
                <a:solidFill>
                  <a:schemeClr val="tx1">
                    <a:lumMod val="100000"/>
                  </a:schemeClr>
                </a:solidFill>
                <a:latin typeface="Trebuchet MS" panose="020B0703020202090204" pitchFamily="34" charset="0"/>
              </a:rPr>
              <a:t>Customers having 4 or less years experience with </a:t>
            </a:r>
            <a:r>
              <a:rPr lang="en-US" sz="1600" dirty="0" err="1" smtClean="0">
                <a:solidFill>
                  <a:schemeClr val="tx1">
                    <a:lumMod val="100000"/>
                  </a:schemeClr>
                </a:solidFill>
                <a:latin typeface="Trebuchet MS" panose="020B0703020202090204" pitchFamily="34" charset="0"/>
              </a:rPr>
              <a:t>PoweCo</a:t>
            </a:r>
            <a:r>
              <a:rPr lang="en-US" sz="1600" dirty="0" smtClean="0">
                <a:solidFill>
                  <a:schemeClr val="tx1">
                    <a:lumMod val="100000"/>
                  </a:schemeClr>
                </a:solidFill>
                <a:latin typeface="Trebuchet MS" panose="020B0703020202090204" pitchFamily="34" charset="0"/>
              </a:rPr>
              <a:t> deals are more likely to churn. Them discount should be moderate and changes accordingly</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 </a:t>
            </a:r>
            <a:r>
              <a:rPr lang="en-US" sz="1600" dirty="0" smtClean="0">
                <a:solidFill>
                  <a:schemeClr val="tx1">
                    <a:lumMod val="100000"/>
                  </a:schemeClr>
                </a:solidFill>
                <a:latin typeface="Trebuchet MS" panose="020B0703020202090204" pitchFamily="34" charset="0"/>
              </a:rPr>
              <a:t>Companies when increase their prices at that time it’s good apply 20% discount </a:t>
            </a:r>
            <a:r>
              <a:rPr lang="en-US" sz="1600" dirty="0" err="1" smtClean="0">
                <a:solidFill>
                  <a:schemeClr val="tx1">
                    <a:lumMod val="100000"/>
                  </a:schemeClr>
                </a:solidFill>
                <a:latin typeface="Trebuchet MS" panose="020B0703020202090204" pitchFamily="34" charset="0"/>
              </a:rPr>
              <a:t>stratergy</a:t>
            </a:r>
            <a:r>
              <a:rPr lang="en-US" sz="1600" dirty="0">
                <a:solidFill>
                  <a:schemeClr val="tx1">
                    <a:lumMod val="100000"/>
                  </a:schemeClr>
                </a:solidFill>
                <a:latin typeface="Trebuchet MS" panose="020B0703020202090204" pitchFamily="34" charset="0"/>
              </a:rPr>
              <a:t>.</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79</Words>
  <Application>Microsoft Office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Admin</cp:lastModifiedBy>
  <cp:revision>451</cp:revision>
  <cp:lastPrinted>2016-04-06T18:59:25Z</cp:lastPrinted>
  <dcterms:created xsi:type="dcterms:W3CDTF">2016-11-04T11:46:04Z</dcterms:created>
  <dcterms:modified xsi:type="dcterms:W3CDTF">2022-07-18T18:14:02Z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