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5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CE2A-86DF-1D4F-9616-378661F79E1A}" type="datetimeFigureOut">
              <a:rPr lang="en-US" smtClean="0"/>
              <a:t>5/29/13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82AD-0A7D-EF46-A425-4294B211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1"/>
            <a:ext cx="9144000" cy="686435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9060" y="1250066"/>
            <a:ext cx="8850072" cy="544671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747" y="1349277"/>
            <a:ext cx="776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Geography  Culture   </a:t>
            </a:r>
            <a:r>
              <a:rPr lang="en-US" dirty="0" smtClean="0"/>
              <a:t>Economy     Pop </a:t>
            </a:r>
            <a:r>
              <a:rPr lang="en-US" dirty="0" smtClean="0"/>
              <a:t>culture/tourism</a:t>
            </a:r>
            <a:r>
              <a:rPr lang="en-US" dirty="0"/>
              <a:t> </a:t>
            </a:r>
            <a:r>
              <a:rPr lang="en-US" dirty="0" smtClean="0"/>
              <a:t>  History/ </a:t>
            </a:r>
            <a:r>
              <a:rPr lang="en-US" dirty="0" err="1" smtClean="0"/>
              <a:t>Centr</a:t>
            </a:r>
            <a:r>
              <a:rPr lang="en-US" dirty="0" smtClean="0"/>
              <a:t>. America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785889" y="1718609"/>
            <a:ext cx="29765" cy="497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85201" y="1718609"/>
            <a:ext cx="29765" cy="497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34122" y="1718609"/>
            <a:ext cx="29765" cy="497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95808" y="1718609"/>
            <a:ext cx="29765" cy="497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21040" y="1718609"/>
            <a:ext cx="29765" cy="4978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4747" y="1718609"/>
            <a:ext cx="29765" cy="4878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64747" y="1718609"/>
            <a:ext cx="735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83807" y="1835414"/>
            <a:ext cx="962396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83807" y="5521124"/>
            <a:ext cx="962396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83807" y="3122410"/>
            <a:ext cx="962396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83807" y="4311570"/>
            <a:ext cx="962396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845419" y="183541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845419" y="3122410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845419" y="4311570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845419" y="552112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894339" y="3149418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894339" y="183541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94339" y="552112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894339" y="4311570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316705" y="183541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316705" y="552112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316705" y="4311570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316705" y="3149418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489536" y="183541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489536" y="5521124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489536" y="4311570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489536" y="3149418"/>
            <a:ext cx="863180" cy="6845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83023" y="1924704"/>
            <a:ext cx="76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10</a:t>
            </a:r>
            <a:endParaRPr lang="en-US" sz="2800" dirty="0">
              <a:latin typeface="Arial Black"/>
              <a:cs typeface="Arial Black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4635" y="1914783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10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1601" y="191836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10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2424" y="1921948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10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24104" y="1914783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10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1601" y="3283750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20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2424" y="320799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20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41177" y="320799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20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44635" y="320799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20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7013" y="320799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20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81601" y="4397552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30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02424" y="4393970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30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41177" y="4393970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30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44635" y="4393144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30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37013" y="4393144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30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81601" y="560352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50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02424" y="560352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50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48329" y="560352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50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4635" y="560352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50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7013" y="5603525"/>
            <a:ext cx="67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/>
                <a:cs typeface="Arial Black"/>
              </a:rPr>
              <a:t>50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46987" y="347241"/>
            <a:ext cx="7113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solidFill>
                  <a:schemeClr val="bg1"/>
                </a:solidFill>
                <a:latin typeface="Stencil"/>
                <a:cs typeface="Stencil"/>
              </a:rPr>
              <a:t>Jeopardy </a:t>
            </a:r>
            <a:r>
              <a:rPr lang="en-US" sz="4400" dirty="0" smtClean="0">
                <a:latin typeface="Stencil"/>
                <a:cs typeface="Stencil"/>
              </a:rPr>
              <a:t>Review!</a:t>
            </a:r>
            <a:endParaRPr lang="en-US" sz="4400" dirty="0">
              <a:latin typeface="Stencil"/>
              <a:cs typeface="Stencil"/>
            </a:endParaRPr>
          </a:p>
        </p:txBody>
      </p:sp>
    </p:spTree>
    <p:extLst>
      <p:ext uri="{BB962C8B-B14F-4D97-AF65-F5344CB8AC3E}">
        <p14:creationId xmlns:p14="http://schemas.microsoft.com/office/powerpoint/2010/main" val="35408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Joelle Morris</dc:creator>
  <cp:lastModifiedBy>Joelle Morris</cp:lastModifiedBy>
  <cp:revision>4</cp:revision>
  <dcterms:created xsi:type="dcterms:W3CDTF">2013-05-28T03:34:30Z</dcterms:created>
  <dcterms:modified xsi:type="dcterms:W3CDTF">2013-05-30T02:07:56Z</dcterms:modified>
</cp:coreProperties>
</file>