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62" r:id="rId6"/>
    <p:sldId id="263" r:id="rId7"/>
    <p:sldId id="257" r:id="rId8"/>
    <p:sldId id="25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8038E8-0D21-41EF-B0C4-667668E6693C}">
          <p14:sldIdLst>
            <p14:sldId id="256"/>
            <p14:sldId id="262"/>
            <p14:sldId id="263"/>
            <p14:sldId id="257"/>
            <p14:sldId id="258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2D6ED-290A-4056-A3E5-1E1069BBF4E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2A43B-32C8-4A9E-98CE-DA5A3E49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2A43B-32C8-4A9E-98CE-DA5A3E497C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7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Ansible 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dirty="0" smtClean="0"/>
              <a:t>										</a:t>
            </a:r>
            <a:r>
              <a:rPr lang="en-US" sz="3200" b="1" dirty="0" smtClean="0">
                <a:solidFill>
                  <a:srgbClr val="FFFF00"/>
                </a:solidFill>
              </a:rPr>
              <a:t>DAY 1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Ansible?</a:t>
            </a:r>
            <a:endParaRPr lang="en-US" dirty="0"/>
          </a:p>
        </p:txBody>
      </p:sp>
      <p:pic>
        <p:nvPicPr>
          <p:cNvPr id="1026" name="Picture 2" descr="He is responsible for ensuring that all the system are&#10;running the updated versions of all the software&#10; 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070" y="2954783"/>
            <a:ext cx="5758044" cy="343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th a few systems, this is a simple task. He moves from&#10;system to system and configures them all&#10; 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08" y="2954312"/>
            <a:ext cx="5812972" cy="343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here is Scenario</a:t>
            </a:r>
            <a:endParaRPr lang="en-US" dirty="0"/>
          </a:p>
        </p:txBody>
      </p:sp>
      <p:pic>
        <p:nvPicPr>
          <p:cNvPr id="2050" name="Picture 2" descr="• This makes Sam’s work tougher&#10; 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2954311"/>
            <a:ext cx="6453052" cy="362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th Ansible, Sam writes codes for configuring which is&#10;deployed and run automatically on all the systems&#10; 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941248"/>
            <a:ext cx="6191793" cy="349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2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35412" cy="3797300"/>
          </a:xfrm>
        </p:spPr>
        <p:txBody>
          <a:bodyPr/>
          <a:lstStyle/>
          <a:p>
            <a:r>
              <a:rPr lang="en-US" dirty="0" smtClean="0"/>
              <a:t>Open-Source automation tool</a:t>
            </a:r>
          </a:p>
          <a:p>
            <a:endParaRPr lang="en-US" dirty="0"/>
          </a:p>
          <a:p>
            <a:r>
              <a:rPr lang="en-US" dirty="0" smtClean="0"/>
              <a:t>Help you with configuration </a:t>
            </a:r>
            <a:r>
              <a:rPr lang="en-US" dirty="0"/>
              <a:t>M</a:t>
            </a:r>
            <a:r>
              <a:rPr lang="en-US" dirty="0" smtClean="0"/>
              <a:t>anagement, task automation, and Application installation, Orchestration etc...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</a:t>
            </a:r>
            <a:r>
              <a:rPr lang="en-US" dirty="0" smtClean="0"/>
              <a:t>can be used for managing the </a:t>
            </a:r>
            <a:r>
              <a:rPr lang="en-US" dirty="0" smtClean="0"/>
              <a:t>Patch Management.</a:t>
            </a:r>
          </a:p>
          <a:p>
            <a:endParaRPr lang="en-US" dirty="0"/>
          </a:p>
          <a:p>
            <a:r>
              <a:rPr lang="en-US" dirty="0" smtClean="0"/>
              <a:t>Unlike the puppet &amp; chef there is no agent on the remote host.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Very Simple to setup and use</a:t>
            </a:r>
          </a:p>
          <a:p>
            <a:r>
              <a:rPr lang="en-US" dirty="0" smtClean="0"/>
              <a:t>Agentless</a:t>
            </a:r>
          </a:p>
          <a:p>
            <a:r>
              <a:rPr lang="en-US" smtClean="0"/>
              <a:t>powerful</a:t>
            </a:r>
            <a:endParaRPr lang="en-US" dirty="0" smtClean="0"/>
          </a:p>
          <a:p>
            <a:r>
              <a:rPr lang="en-US" dirty="0" smtClean="0"/>
              <a:t>Efficient</a:t>
            </a:r>
          </a:p>
          <a:p>
            <a:r>
              <a:rPr lang="en-US" dirty="0" smtClean="0"/>
              <a:t>It uses simple YAML language</a:t>
            </a:r>
          </a:p>
          <a:p>
            <a:r>
              <a:rPr lang="en-US" dirty="0" smtClean="0"/>
              <a:t>Push-Based Configuration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43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Architecture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451" y="2744787"/>
            <a:ext cx="11103429" cy="393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1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diagram</a:t>
            </a:r>
            <a:endParaRPr lang="en-US" dirty="0"/>
          </a:p>
        </p:txBody>
      </p:sp>
      <p:pic>
        <p:nvPicPr>
          <p:cNvPr id="1026" name="Picture 2" descr="Why use Terraform? – O'Reill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69" y="2534194"/>
            <a:ext cx="9353005" cy="381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48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and Node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: A controller is a Linux server that has Ansible installed on  it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   and it used for  managing hosts or nodes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Node: The remote systems are known as Managed hosts or nodes.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862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339EB3C1CA44296071BC6D72A8E27" ma:contentTypeVersion="9" ma:contentTypeDescription="Create a new document." ma:contentTypeScope="" ma:versionID="960efab0388ada10c8ab33c39fab47a3">
  <xsd:schema xmlns:xsd="http://www.w3.org/2001/XMLSchema" xmlns:xs="http://www.w3.org/2001/XMLSchema" xmlns:p="http://schemas.microsoft.com/office/2006/metadata/properties" xmlns:ns3="df0c8e35-7b5d-4639-b957-5ec8f0c358d5" xmlns:ns4="8daf785e-5147-4822-a3f6-1a0b1e774bc4" targetNamespace="http://schemas.microsoft.com/office/2006/metadata/properties" ma:root="true" ma:fieldsID="cb4cdc4c619e4658a413103e1fa3d992" ns3:_="" ns4:_="">
    <xsd:import namespace="df0c8e35-7b5d-4639-b957-5ec8f0c358d5"/>
    <xsd:import namespace="8daf785e-5147-4822-a3f6-1a0b1e774b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0c8e35-7b5d-4639-b957-5ec8f0c358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f785e-5147-4822-a3f6-1a0b1e774b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C5FA61-5061-45A9-9AC4-F5E03E6A26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0c8e35-7b5d-4639-b957-5ec8f0c358d5"/>
    <ds:schemaRef ds:uri="8daf785e-5147-4822-a3f6-1a0b1e774b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547E1D-E081-4848-928D-EAAF49DE64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4957B-A485-47FD-BDCB-76B9486E62E5}">
  <ds:schemaRefs>
    <ds:schemaRef ds:uri="8daf785e-5147-4822-a3f6-1a0b1e774bc4"/>
    <ds:schemaRef ds:uri="http://purl.org/dc/elements/1.1/"/>
    <ds:schemaRef ds:uri="df0c8e35-7b5d-4639-b957-5ec8f0c358d5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1494</TotalTime>
  <Words>94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Ansible Introduction</vt:lpstr>
      <vt:lpstr>Why Ansible?</vt:lpstr>
      <vt:lpstr>Then here is Scenario</vt:lpstr>
      <vt:lpstr>Introduction</vt:lpstr>
      <vt:lpstr>Advantages</vt:lpstr>
      <vt:lpstr>Ansible Architecture</vt:lpstr>
      <vt:lpstr>Chef diagram</vt:lpstr>
      <vt:lpstr>Controller and Node 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Introduction</dc:title>
  <dc:creator>Yamini Vasa</dc:creator>
  <cp:lastModifiedBy>Yamini Vasa</cp:lastModifiedBy>
  <cp:revision>31</cp:revision>
  <dcterms:created xsi:type="dcterms:W3CDTF">2020-05-26T05:40:05Z</dcterms:created>
  <dcterms:modified xsi:type="dcterms:W3CDTF">2020-06-01T10:21:35Z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d389c975-62e8-4119-834b-ba4734e47959</vt:lpwstr>
  </property>
  <property fmtid="{D5CDD505-2E9C-101B-9397-08002B2CF9AE}" pid="3" name="HCLClassification">
    <vt:lpwstr>HCL_Cla5s_1nt3rnal</vt:lpwstr>
  </property>
  <property fmtid="{D5CDD505-2E9C-101B-9397-08002B2CF9AE}" pid="4" name="HCL_Cla5s_D6">
    <vt:lpwstr>False</vt:lpwstr>
  </property>
  <property fmtid="{D5CDD505-2E9C-101B-9397-08002B2CF9AE}" pid="5" name="ContentTypeId">
    <vt:lpwstr>0x010100BC8339EB3C1CA44296071BC6D72A8E27</vt:lpwstr>
  </property>
</Properties>
</file>