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9" r:id="rId6"/>
    <p:sldId id="270" r:id="rId7"/>
    <p:sldId id="277" r:id="rId8"/>
    <p:sldId id="278" r:id="rId9"/>
    <p:sldId id="281" r:id="rId10"/>
    <p:sldId id="279" r:id="rId11"/>
    <p:sldId id="280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CC3399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7949" autoAdjust="0"/>
  </p:normalViewPr>
  <p:slideViewPr>
    <p:cSldViewPr snapToGrid="0" showGuides="1">
      <p:cViewPr varScale="1">
        <p:scale>
          <a:sx n="73" d="100"/>
          <a:sy n="73" d="100"/>
        </p:scale>
        <p:origin x="61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6/4/2020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6/4/2020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YAML</a:t>
            </a:r>
            <a:endParaRPr lang="en-US" dirty="0"/>
          </a:p>
        </p:txBody>
      </p:sp>
      <p:pic>
        <p:nvPicPr>
          <p:cNvPr id="10" name="Picture Placeholder 9" descr="cityscape&#10;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r>
              <a:rPr lang="en-US" dirty="0" smtClean="0"/>
              <a:t>			BASICS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43650" y="1293223"/>
            <a:ext cx="2003515" cy="705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01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WHAT IS YAML?</a:t>
            </a:r>
          </a:p>
          <a:p>
            <a:pPr marL="0" indent="0">
              <a:buNone/>
            </a:pPr>
            <a:r>
              <a:rPr lang="en-US" sz="1800" dirty="0" smtClean="0"/>
              <a:t>YAML </a:t>
            </a:r>
            <a:r>
              <a:rPr lang="en-US" sz="1800" dirty="0"/>
              <a:t>A</a:t>
            </a:r>
            <a:r>
              <a:rPr lang="en-US" sz="1800" dirty="0" smtClean="0"/>
              <a:t>i</a:t>
            </a:r>
            <a:r>
              <a:rPr lang="en-US" sz="1800" dirty="0" smtClean="0"/>
              <a:t>n’t </a:t>
            </a:r>
            <a:r>
              <a:rPr lang="en-US" sz="1800" dirty="0"/>
              <a:t>M</a:t>
            </a:r>
            <a:r>
              <a:rPr lang="en-US" sz="1800" dirty="0" smtClean="0"/>
              <a:t>arkup </a:t>
            </a:r>
            <a:r>
              <a:rPr lang="en-US" sz="1800" dirty="0"/>
              <a:t>L</a:t>
            </a:r>
            <a:r>
              <a:rPr lang="en-US" sz="1800" dirty="0" smtClean="0"/>
              <a:t>anguage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Used for writing Playbooks</a:t>
            </a:r>
          </a:p>
          <a:p>
            <a:pPr marL="0" indent="0">
              <a:buNone/>
            </a:pPr>
            <a:r>
              <a:rPr lang="en-US" sz="1800" dirty="0" smtClean="0"/>
              <a:t>In other words YAML is nothing but, Configuration management language.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WHY WE USE YAML?</a:t>
            </a:r>
          </a:p>
          <a:p>
            <a:pPr marL="0" indent="0">
              <a:buNone/>
            </a:pPr>
            <a:r>
              <a:rPr lang="en-US" sz="1800" dirty="0" smtClean="0"/>
              <a:t> Because it is human readable, and many packages can also be </a:t>
            </a:r>
            <a:r>
              <a:rPr lang="en-US" sz="1800" dirty="0" smtClean="0"/>
              <a:t>Installed </a:t>
            </a:r>
            <a:r>
              <a:rPr lang="en-US" sz="1800" dirty="0" smtClean="0"/>
              <a:t>in yaml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b="1" dirty="0" smtClean="0">
                <a:solidFill>
                  <a:srgbClr val="0070C0"/>
                </a:solidFill>
              </a:rPr>
              <a:t>.</a:t>
            </a:r>
            <a:r>
              <a:rPr lang="en-US" sz="1800" b="1" dirty="0" err="1" smtClean="0">
                <a:solidFill>
                  <a:srgbClr val="0070C0"/>
                </a:solidFill>
              </a:rPr>
              <a:t>yml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334" y="0"/>
            <a:ext cx="5839097" cy="5839097"/>
          </a:xfrm>
        </p:spPr>
      </p:pic>
      <p:sp>
        <p:nvSpPr>
          <p:cNvPr id="7" name="Rectangle 6"/>
          <p:cNvSpPr/>
          <p:nvPr/>
        </p:nvSpPr>
        <p:spPr>
          <a:xfrm>
            <a:off x="515938" y="6270171"/>
            <a:ext cx="1312862" cy="372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yaml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Mainly yaml file is used to describe data.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Best benefit of YAML is can be translated to multiple language types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Default configuration file format used by Ansible, Google App engine, etc.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It is used for optimizing Configuration files, log files, data serialization etc..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Yaml is commonly used for storing of data and transmission of data</a:t>
            </a:r>
          </a:p>
        </p:txBody>
      </p:sp>
      <p:pic>
        <p:nvPicPr>
          <p:cNvPr id="7" name="Picture Placeholder 6" descr="skyscrapers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938" y="6270171"/>
            <a:ext cx="1312862" cy="372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59" y="1815737"/>
            <a:ext cx="6332103" cy="43612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- -</a:t>
            </a:r>
          </a:p>
          <a:p>
            <a:pPr marL="0" indent="0">
              <a:buNone/>
            </a:pPr>
            <a:r>
              <a:rPr lang="en-US" dirty="0"/>
              <a:t>- name: sampleplaybook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smtClean="0"/>
              <a:t>hosts</a:t>
            </a:r>
            <a:r>
              <a:rPr lang="en-US" dirty="0"/>
              <a:t>: target host(or) hosts name specified in </a:t>
            </a:r>
            <a:r>
              <a:rPr lang="en-US" dirty="0" smtClean="0"/>
              <a:t>        inventory </a:t>
            </a:r>
            <a:r>
              <a:rPr lang="en-US" dirty="0"/>
              <a:t>(or) </a:t>
            </a:r>
            <a:r>
              <a:rPr lang="en-US" dirty="0" err="1"/>
              <a:t>ip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smtClean="0"/>
              <a:t>user</a:t>
            </a:r>
            <a:r>
              <a:rPr lang="en-US" dirty="0"/>
              <a:t>: root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smtClean="0"/>
              <a:t>tasks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  </a:t>
            </a:r>
            <a:r>
              <a:rPr lang="en-US" dirty="0" smtClean="0"/>
              <a:t>   - </a:t>
            </a:r>
            <a:r>
              <a:rPr lang="en-US" dirty="0"/>
              <a:t>name: copy file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dirty="0" smtClean="0"/>
              <a:t>   copy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       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   </a:t>
            </a:r>
            <a:r>
              <a:rPr lang="en-US" dirty="0" err="1" smtClean="0"/>
              <a:t>src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       </a:t>
            </a:r>
            <a:r>
              <a:rPr lang="en-US" dirty="0" smtClean="0"/>
              <a:t> </a:t>
            </a:r>
            <a:r>
              <a:rPr lang="en-US" dirty="0"/>
              <a:t>  </a:t>
            </a:r>
            <a:r>
              <a:rPr lang="en-US" dirty="0" smtClean="0"/>
              <a:t>  dest</a:t>
            </a:r>
            <a:r>
              <a:rPr lang="en-US" dirty="0"/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3" t="11903" r="40337" b="-9971"/>
          <a:stretch/>
        </p:blipFill>
        <p:spPr>
          <a:xfrm>
            <a:off x="6481482" y="-77650"/>
            <a:ext cx="5710518" cy="517408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6"/>
            <a:ext cx="4937211" cy="1107136"/>
          </a:xfrm>
        </p:spPr>
        <p:txBody>
          <a:bodyPr/>
          <a:lstStyle/>
          <a:p>
            <a:r>
              <a:rPr lang="en-US" dirty="0"/>
              <a:t>BASICS OF YAML(ex of </a:t>
            </a:r>
            <a:r>
              <a:rPr lang="en-US" dirty="0" smtClean="0"/>
              <a:t>dictionary </a:t>
            </a:r>
            <a:r>
              <a:rPr lang="en-US" dirty="0"/>
              <a:t>or hash starts with a dash and space "- </a:t>
            </a:r>
            <a:r>
              <a:rPr lang="en-US" dirty="0" smtClean="0"/>
              <a:t>")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5938" y="6270171"/>
            <a:ext cx="1312862" cy="372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25784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example( key:value)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An employee record</a:t>
            </a:r>
          </a:p>
          <a:p>
            <a:pPr marL="0" indent="0">
              <a:buNone/>
            </a:pPr>
            <a:r>
              <a:rPr lang="en-US" dirty="0"/>
              <a:t>company:</a:t>
            </a:r>
          </a:p>
          <a:p>
            <a:pPr marL="0" indent="0">
              <a:buNone/>
            </a:pPr>
            <a:r>
              <a:rPr lang="en-US" dirty="0"/>
              <a:t>    name: HCL</a:t>
            </a:r>
          </a:p>
          <a:p>
            <a:pPr marL="0" indent="0">
              <a:buNone/>
            </a:pPr>
            <a:r>
              <a:rPr lang="en-US" dirty="0"/>
              <a:t>    city: Alaska </a:t>
            </a:r>
          </a:p>
          <a:p>
            <a:pPr marL="0" indent="0">
              <a:buNone/>
            </a:pPr>
            <a:r>
              <a:rPr lang="en-US" dirty="0"/>
              <a:t>    branch: </a:t>
            </a:r>
            <a:r>
              <a:rPr lang="en-US" dirty="0" err="1" smtClean="0"/>
              <a:t>Belcon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example(Combination of </a:t>
            </a:r>
            <a:r>
              <a:rPr lang="en-US" dirty="0" smtClean="0"/>
              <a:t>dictionary </a:t>
            </a:r>
            <a:r>
              <a:rPr lang="en-US" dirty="0"/>
              <a:t>and key:value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-  </a:t>
            </a:r>
            <a:r>
              <a:rPr lang="en-US" dirty="0"/>
              <a:t>Supermarket:</a:t>
            </a:r>
          </a:p>
          <a:p>
            <a:pPr marL="0" indent="0">
              <a:buNone/>
            </a:pPr>
            <a:r>
              <a:rPr lang="en-US" dirty="0"/>
              <a:t>    name: Avanthi </a:t>
            </a:r>
          </a:p>
          <a:p>
            <a:pPr marL="0" indent="0">
              <a:buNone/>
            </a:pPr>
            <a:r>
              <a:rPr lang="en-US" dirty="0"/>
              <a:t>    address: shanti nagar</a:t>
            </a:r>
          </a:p>
          <a:p>
            <a:pPr marL="0" indent="0">
              <a:buNone/>
            </a:pPr>
            <a:r>
              <a:rPr lang="en-US" dirty="0"/>
              <a:t>    items:</a:t>
            </a:r>
          </a:p>
          <a:p>
            <a:pPr marL="0" indent="0">
              <a:buNone/>
            </a:pPr>
            <a:r>
              <a:rPr lang="en-US" dirty="0"/>
              <a:t>      - Wheat flour</a:t>
            </a:r>
          </a:p>
          <a:p>
            <a:pPr marL="0" indent="0">
              <a:buNone/>
            </a:pPr>
            <a:r>
              <a:rPr lang="en-US" dirty="0"/>
              <a:t>      - Rice</a:t>
            </a:r>
          </a:p>
          <a:p>
            <a:pPr marL="0" indent="0">
              <a:buNone/>
            </a:pPr>
            <a:r>
              <a:rPr lang="en-US" dirty="0"/>
              <a:t>      - pulses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EXAMPLES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938" y="6270171"/>
            <a:ext cx="1312862" cy="372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39" y="1815737"/>
            <a:ext cx="11253695" cy="42323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xml, json, yaml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938" y="6270171"/>
            <a:ext cx="1312862" cy="372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992777"/>
            <a:ext cx="11194868" cy="546296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 sheet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5938" y="6270171"/>
            <a:ext cx="1312862" cy="372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8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 = hosts + group of hosts</a:t>
            </a:r>
          </a:p>
          <a:p>
            <a:endParaRPr lang="en-US" dirty="0"/>
          </a:p>
          <a:p>
            <a:r>
              <a:rPr lang="en-US" dirty="0" smtClean="0"/>
              <a:t>Commands, Modules, playbooks and tasks in playbooks will operate the results on hosts</a:t>
            </a:r>
          </a:p>
          <a:p>
            <a:endParaRPr lang="en-US" dirty="0"/>
          </a:p>
          <a:p>
            <a:r>
              <a:rPr lang="en-US" dirty="0" smtClean="0"/>
              <a:t>Our inventory file resides inside in /</a:t>
            </a:r>
            <a:r>
              <a:rPr lang="en-US" dirty="0" err="1" smtClean="0"/>
              <a:t>etc</a:t>
            </a:r>
            <a:r>
              <a:rPr lang="en-US" dirty="0" smtClean="0"/>
              <a:t>/Ansible</a:t>
            </a:r>
          </a:p>
          <a:p>
            <a:endParaRPr lang="en-US" dirty="0"/>
          </a:p>
          <a:p>
            <a:r>
              <a:rPr lang="en-US" dirty="0" smtClean="0"/>
              <a:t>To run ansible-playbook filename.yml –</a:t>
            </a:r>
            <a:r>
              <a:rPr lang="en-US" dirty="0" err="1"/>
              <a:t>i</a:t>
            </a:r>
            <a:r>
              <a:rPr lang="en-US" dirty="0" smtClean="0"/>
              <a:t> inventory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INVENTORY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5938" y="6270171"/>
            <a:ext cx="1312862" cy="372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8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722223" cy="92180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Flora@contoso.com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http://www.contoso.com/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69777" y="4363339"/>
            <a:ext cx="3457994" cy="1044684"/>
          </a:xfrm>
          <a:prstGeom prst="rect">
            <a:avLst/>
          </a:prstGeom>
          <a:solidFill>
            <a:srgbClr val="2C567A"/>
          </a:solidFill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27771" y="300446"/>
            <a:ext cx="1854926" cy="836023"/>
          </a:xfrm>
          <a:prstGeom prst="rect">
            <a:avLst/>
          </a:prstGeom>
          <a:solidFill>
            <a:srgbClr val="2C567A"/>
          </a:solidFill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262</Words>
  <Application>Microsoft Office PowerPoint</Application>
  <PresentationFormat>Widescreen</PresentationFormat>
  <Paragraphs>72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Office Theme</vt:lpstr>
      <vt:lpstr>WHAT IS YAML</vt:lpstr>
      <vt:lpstr>Content 01 </vt:lpstr>
      <vt:lpstr>Uses of yaml</vt:lpstr>
      <vt:lpstr>BASICS OF YAML(ex of dictionary or hash starts with a dash and space "- ") </vt:lpstr>
      <vt:lpstr>Different EXAMPLES</vt:lpstr>
      <vt:lpstr>Differences between xml, json, yaml</vt:lpstr>
      <vt:lpstr>Cheat sheet </vt:lpstr>
      <vt:lpstr>WHAT IS INVENTORY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2020-06-03T05:50:01Z</dcterms:created>
  <dcterms:modified xsi:type="dcterms:W3CDTF">2020-06-04T09:46:44Z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701ba444-c1cd-42dd-baec-1f1297c868bb</vt:lpwstr>
  </property>
  <property fmtid="{D5CDD505-2E9C-101B-9397-08002B2CF9AE}" pid="4" name="HCLClassification">
    <vt:lpwstr>HCL_Cla5s_1nt3rnal</vt:lpwstr>
  </property>
  <property fmtid="{D5CDD505-2E9C-101B-9397-08002B2CF9AE}" pid="5" name="HCL_Cla5s_D6">
    <vt:lpwstr>False</vt:lpwstr>
  </property>
</Properties>
</file>