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B68A6D-F304-4CB3-8376-DF8578EB7B71}" v="2" dt="2025-04-28T15:35:57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7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6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5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6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8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6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7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0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4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7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119B2-B43E-4097-2EC9-8F3B754662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19" r="-2" b="145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6506" y="603315"/>
            <a:ext cx="5649211" cy="3685731"/>
          </a:xfrm>
        </p:spPr>
        <p:txBody>
          <a:bodyPr anchor="t">
            <a:normAutofit/>
          </a:bodyPr>
          <a:lstStyle/>
          <a:p>
            <a:pPr algn="l"/>
            <a:r>
              <a:rPr lang="ru-RU" sz="6600">
                <a:latin typeface="Calibri"/>
                <a:ea typeface="Calibri"/>
                <a:cs typeface="Calibri"/>
              </a:rPr>
              <a:t>Проект: Telegram bot Outline VPN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6507" y="4437176"/>
            <a:ext cx="5026647" cy="12908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u-RU" sz="2200" dirty="0"/>
              <a:t>Создатель проекта и презентации: Николаев Кирилл Владимирович</a:t>
            </a: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060123A9-B0F8-BA4B-9C41-F1FCAB03E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22224" y="188537"/>
            <a:ext cx="5683270" cy="6264464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2532B-9DE7-FFE1-9CEF-B4215BC8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62" y="-2423"/>
            <a:ext cx="5521398" cy="553891"/>
          </a:xfrm>
        </p:spPr>
        <p:txBody>
          <a:bodyPr anchor="b">
            <a:normAutofit fontScale="90000"/>
          </a:bodyPr>
          <a:lstStyle/>
          <a:p>
            <a:r>
              <a:rPr lang="ru-RU" sz="4000" dirty="0">
                <a:latin typeface="Calibri"/>
                <a:ea typeface="Calibri"/>
                <a:cs typeface="Calibri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3FCCAD-F771-642D-9822-ADFC896A8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162" y="552571"/>
            <a:ext cx="5521397" cy="630763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  <a:buNone/>
            </a:pPr>
            <a:r>
              <a:rPr lang="ru-RU" sz="1800" dirty="0">
                <a:latin typeface="Calibri"/>
                <a:ea typeface="+mn-lt"/>
                <a:cs typeface="+mn-lt"/>
              </a:rPr>
              <a:t>Идея:</a:t>
            </a:r>
            <a:br>
              <a:rPr lang="ru-RU" sz="1800" dirty="0">
                <a:latin typeface="Calibri"/>
                <a:ea typeface="+mn-lt"/>
                <a:cs typeface="+mn-lt"/>
              </a:rPr>
            </a:br>
            <a:r>
              <a:rPr lang="ru-RU" sz="1800" dirty="0">
                <a:latin typeface="Calibri"/>
                <a:ea typeface="+mn-lt"/>
                <a:cs typeface="+mn-lt"/>
              </a:rPr>
              <a:t>Идея создания данного проекта возникла из необходимости обхода блокировок с помощью VPN. Я решил разработать простого и удобного телеграм-бота, который предоставляет ключи для подключения к </a:t>
            </a:r>
            <a:r>
              <a:rPr lang="ru-RU" sz="1800" err="1">
                <a:latin typeface="Calibri"/>
                <a:ea typeface="+mn-lt"/>
                <a:cs typeface="+mn-lt"/>
              </a:rPr>
              <a:t>OutlineVPN</a:t>
            </a:r>
            <a:r>
              <a:rPr lang="ru-RU" sz="1800" dirty="0">
                <a:latin typeface="Calibri"/>
                <a:ea typeface="+mn-lt"/>
                <a:cs typeface="+mn-lt"/>
              </a:rPr>
              <a:t>. Этот VPN отличается надежностью и отсутствием рекламы, что делает его идеальным выбором для пользователей.</a:t>
            </a:r>
            <a:br>
              <a:rPr lang="ru-RU" sz="1800" dirty="0">
                <a:latin typeface="Calibri"/>
                <a:ea typeface="+mn-lt"/>
                <a:cs typeface="+mn-lt"/>
              </a:rPr>
            </a:br>
            <a:endParaRPr lang="ru-RU" sz="1800" dirty="0">
              <a:latin typeface="Calibri"/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sz="1800" dirty="0">
                <a:latin typeface="Calibri"/>
                <a:ea typeface="Calibri"/>
                <a:cs typeface="Calibri"/>
              </a:rPr>
              <a:t>Преимущества:</a:t>
            </a:r>
          </a:p>
          <a:p>
            <a:pPr>
              <a:lnSpc>
                <a:spcPct val="110000"/>
              </a:lnSpc>
              <a:buNone/>
            </a:pPr>
            <a:r>
              <a:rPr lang="ru-RU" sz="1800" dirty="0">
                <a:latin typeface="Calibri"/>
                <a:ea typeface="+mn-lt"/>
                <a:cs typeface="+mn-lt"/>
              </a:rPr>
              <a:t>    • Надежность: </a:t>
            </a:r>
            <a:r>
              <a:rPr lang="ru-RU" sz="1800" err="1">
                <a:latin typeface="Calibri"/>
                <a:ea typeface="+mn-lt"/>
                <a:cs typeface="+mn-lt"/>
              </a:rPr>
              <a:t>OutlineVPN</a:t>
            </a:r>
            <a:r>
              <a:rPr lang="ru-RU" sz="1800" dirty="0">
                <a:latin typeface="Calibri"/>
                <a:ea typeface="+mn-lt"/>
                <a:cs typeface="+mn-lt"/>
              </a:rPr>
              <a:t> обеспечивает стабильное и безопасное соединение.</a:t>
            </a:r>
            <a:endParaRPr lang="ru-RU" sz="1800" dirty="0">
              <a:latin typeface="Calibri"/>
              <a:ea typeface="Calibri"/>
              <a:cs typeface="Calibri"/>
            </a:endParaRPr>
          </a:p>
          <a:p>
            <a:pPr>
              <a:lnSpc>
                <a:spcPct val="110000"/>
              </a:lnSpc>
              <a:buNone/>
            </a:pPr>
            <a:r>
              <a:rPr lang="ru-RU" sz="1800" dirty="0">
                <a:latin typeface="Calibri"/>
                <a:ea typeface="+mn-lt"/>
                <a:cs typeface="+mn-lt"/>
              </a:rPr>
              <a:t>    • Отсутствие рекламы: Пользователи могут наслаждаться всеми преимуществами VPN без назойливой рекламы.</a:t>
            </a:r>
            <a:endParaRPr lang="ru-RU" sz="1800" dirty="0"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sz="1800" dirty="0">
                <a:latin typeface="Calibri"/>
                <a:ea typeface="+mn-lt"/>
                <a:cs typeface="+mn-lt"/>
              </a:rPr>
              <a:t>    • Простой интерфейс: Телеграм-бот разработан с упором на интуитивно понятный интерфейс, что делает его использование максимально простым.</a:t>
            </a:r>
            <a:endParaRPr lang="ru-RU" sz="1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599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DDD1D22E-5996-E45B-92B2-659F701A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9527B-DDDA-97ED-7AA6-2CD248F4E892}"/>
              </a:ext>
            </a:extLst>
          </p:cNvPr>
          <p:cNvSpPr txBox="1"/>
          <p:nvPr/>
        </p:nvSpPr>
        <p:spPr>
          <a:xfrm>
            <a:off x="614679" y="548639"/>
            <a:ext cx="3977640" cy="116769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Интерфейс</a:t>
            </a: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и </a:t>
            </a:r>
            <a:r>
              <a:rPr lang="en-US" sz="3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его</a:t>
            </a: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возможности</a:t>
            </a: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FFF4C-D627-436C-A142-D3677070A99D}"/>
              </a:ext>
            </a:extLst>
          </p:cNvPr>
          <p:cNvSpPr txBox="1"/>
          <p:nvPr/>
        </p:nvSpPr>
        <p:spPr>
          <a:xfrm>
            <a:off x="5387542" y="548639"/>
            <a:ext cx="6189780" cy="586130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Мой бот обладает интуитивно понятным интерфейсом, который прост и легок в освоении.</a:t>
            </a:r>
            <a:br>
              <a:rPr lang="en-US" dirty="0"/>
            </a:br>
            <a:br>
              <a:rPr lang="en-US" dirty="0"/>
            </a:br>
            <a:r>
              <a:rPr lang="en-US"/>
              <a:t>1. 🔑 Для получения доступа к ключу просто нажмите кнопку "Получить ключ" и перейдите по предоставленной ссылке.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2. 📜 </a:t>
            </a:r>
            <a:r>
              <a:rPr lang="en-US" dirty="0" err="1"/>
              <a:t>Запутались</a:t>
            </a:r>
            <a:r>
              <a:rPr lang="en-US" dirty="0"/>
              <a:t>? </a:t>
            </a:r>
            <a:r>
              <a:rPr lang="en-US" dirty="0" err="1"/>
              <a:t>Нажмите</a:t>
            </a:r>
            <a:r>
              <a:rPr lang="en-US" dirty="0"/>
              <a:t> "</a:t>
            </a:r>
            <a:r>
              <a:rPr lang="en-US" dirty="0" err="1"/>
              <a:t>Инструкция</a:t>
            </a:r>
            <a:r>
              <a:rPr lang="en-US" dirty="0"/>
              <a:t>"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пошагового</a:t>
            </a:r>
            <a:r>
              <a:rPr lang="en-US" dirty="0"/>
              <a:t> </a:t>
            </a:r>
            <a:r>
              <a:rPr lang="en-US" dirty="0" err="1"/>
              <a:t>руководства</a:t>
            </a:r>
            <a:r>
              <a:rPr lang="en-US" dirty="0"/>
              <a:t>. </a:t>
            </a:r>
            <a:r>
              <a:rPr lang="en-US" dirty="0" err="1"/>
              <a:t>Также</a:t>
            </a:r>
            <a:r>
              <a:rPr lang="en-US" dirty="0"/>
              <a:t> </a:t>
            </a:r>
            <a:r>
              <a:rPr lang="en-US" dirty="0" err="1"/>
              <a:t>можно</a:t>
            </a:r>
            <a:r>
              <a:rPr lang="en-US" dirty="0"/>
              <a:t> </a:t>
            </a:r>
            <a:r>
              <a:rPr lang="en-US" dirty="0" err="1"/>
              <a:t>просмотреть</a:t>
            </a:r>
            <a:r>
              <a:rPr lang="en-US" dirty="0"/>
              <a:t> </a:t>
            </a:r>
            <a:r>
              <a:rPr lang="en-US" dirty="0" err="1"/>
              <a:t>прикреплённое</a:t>
            </a:r>
            <a:r>
              <a:rPr lang="en-US" dirty="0"/>
              <a:t> </a:t>
            </a:r>
            <a:r>
              <a:rPr lang="en-US" dirty="0" err="1"/>
              <a:t>видео</a:t>
            </a:r>
            <a:r>
              <a:rPr lang="en-US" dirty="0"/>
              <a:t>, </a:t>
            </a:r>
            <a:r>
              <a:rPr lang="en-US" dirty="0" err="1"/>
              <a:t>чтобы</a:t>
            </a:r>
            <a:r>
              <a:rPr lang="en-US" dirty="0"/>
              <a:t> </a:t>
            </a:r>
            <a:r>
              <a:rPr lang="en-US" dirty="0" err="1"/>
              <a:t>получить</a:t>
            </a:r>
            <a:r>
              <a:rPr lang="en-US" dirty="0"/>
              <a:t> </a:t>
            </a:r>
            <a:r>
              <a:rPr lang="en-US" dirty="0" err="1"/>
              <a:t>наглядные</a:t>
            </a:r>
            <a:r>
              <a:rPr lang="en-US" dirty="0"/>
              <a:t> </a:t>
            </a:r>
            <a:r>
              <a:rPr lang="en-US" dirty="0" err="1"/>
              <a:t>объяснения</a:t>
            </a:r>
            <a:r>
              <a:rPr lang="en-US" dirty="0"/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3. ❓ </a:t>
            </a:r>
            <a:r>
              <a:rPr lang="en-US" dirty="0" err="1"/>
              <a:t>Встретили</a:t>
            </a:r>
            <a:r>
              <a:rPr lang="en-US" dirty="0"/>
              <a:t> </a:t>
            </a:r>
            <a:r>
              <a:rPr lang="en-US" dirty="0" err="1"/>
              <a:t>проблему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возникли</a:t>
            </a:r>
            <a:r>
              <a:rPr lang="en-US" dirty="0"/>
              <a:t> </a:t>
            </a:r>
            <a:r>
              <a:rPr lang="en-US" dirty="0" err="1"/>
              <a:t>вопросы</a:t>
            </a:r>
            <a:r>
              <a:rPr lang="en-US" dirty="0"/>
              <a:t>? </a:t>
            </a:r>
            <a:r>
              <a:rPr lang="en-US" dirty="0" err="1"/>
              <a:t>Техподдержка</a:t>
            </a:r>
            <a:r>
              <a:rPr lang="en-US" dirty="0"/>
              <a:t> к </a:t>
            </a:r>
            <a:r>
              <a:rPr lang="en-US" dirty="0" err="1"/>
              <a:t>вашим</a:t>
            </a:r>
            <a:r>
              <a:rPr lang="en-US" dirty="0"/>
              <a:t> </a:t>
            </a:r>
            <a:r>
              <a:rPr lang="en-US" dirty="0" err="1"/>
              <a:t>услугам</a:t>
            </a:r>
            <a:r>
              <a:rPr lang="en-US" dirty="0"/>
              <a:t>! </a:t>
            </a:r>
            <a:r>
              <a:rPr lang="en-US" dirty="0" err="1"/>
              <a:t>Нажмите</a:t>
            </a:r>
            <a:r>
              <a:rPr lang="en-US" dirty="0"/>
              <a:t> </a:t>
            </a:r>
            <a:r>
              <a:rPr lang="en-US" dirty="0" err="1"/>
              <a:t>кнопку</a:t>
            </a:r>
            <a:r>
              <a:rPr lang="en-US" dirty="0"/>
              <a:t> в </a:t>
            </a:r>
            <a:r>
              <a:rPr lang="en-US" dirty="0" err="1"/>
              <a:t>главном</a:t>
            </a:r>
            <a:r>
              <a:rPr lang="en-US" dirty="0"/>
              <a:t> </a:t>
            </a:r>
            <a:r>
              <a:rPr lang="en-US" dirty="0" err="1"/>
              <a:t>меню</a:t>
            </a:r>
            <a:r>
              <a:rPr lang="en-US" dirty="0"/>
              <a:t> и </a:t>
            </a:r>
            <a:r>
              <a:rPr lang="en-US" dirty="0" err="1"/>
              <a:t>опишите</a:t>
            </a:r>
            <a:r>
              <a:rPr lang="en-US" dirty="0"/>
              <a:t> </a:t>
            </a:r>
            <a:r>
              <a:rPr lang="en-US" dirty="0" err="1"/>
              <a:t>свою</a:t>
            </a:r>
            <a:r>
              <a:rPr lang="en-US" dirty="0"/>
              <a:t> </a:t>
            </a:r>
            <a:r>
              <a:rPr lang="en-US" dirty="0" err="1"/>
              <a:t>ситуацию</a:t>
            </a:r>
            <a:r>
              <a:rPr lang="en-US" dirty="0"/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4. ❤️ Хотите выразить благодарность? Нажмите "Пожертвование", чтобы поддержать автора.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96DDB4-DA76-269E-F465-3BC9A83F6E35}"/>
              </a:ext>
            </a:extLst>
          </p:cNvPr>
          <p:cNvSpPr txBox="1"/>
          <p:nvPr/>
        </p:nvSpPr>
        <p:spPr>
          <a:xfrm>
            <a:off x="611605" y="5765131"/>
            <a:ext cx="39764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Тег по которому вы можете его найти: </a:t>
            </a:r>
            <a:r>
              <a:rPr lang="ru-RU" dirty="0">
                <a:ea typeface="+mn-lt"/>
                <a:cs typeface="+mn-lt"/>
              </a:rPr>
              <a:t>@outline_master_bot</a:t>
            </a:r>
          </a:p>
        </p:txBody>
      </p:sp>
    </p:spTree>
    <p:extLst>
      <p:ext uri="{BB962C8B-B14F-4D97-AF65-F5344CB8AC3E}">
        <p14:creationId xmlns:p14="http://schemas.microsoft.com/office/powerpoint/2010/main" val="285404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E753FA-1C21-0F38-4439-A855696A11FE}"/>
              </a:ext>
            </a:extLst>
          </p:cNvPr>
          <p:cNvSpPr txBox="1"/>
          <p:nvPr/>
        </p:nvSpPr>
        <p:spPr>
          <a:xfrm>
            <a:off x="2295" y="3382"/>
            <a:ext cx="569938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b="1" u="sng" dirty="0">
                <a:latin typeface="Calibri"/>
                <a:ea typeface="Calibri"/>
                <a:cs typeface="Calibri"/>
              </a:rPr>
              <a:t>Скриншоты телеграмм бота:</a:t>
            </a:r>
          </a:p>
        </p:txBody>
      </p:sp>
      <p:pic>
        <p:nvPicPr>
          <p:cNvPr id="5" name="Рисунок 4" descr="Изображение выглядит как текст, снимок экрана, программное обеспечение, мультимеди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9EA3C524-7E6C-FDFD-5FA9-80DCEFF8C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" y="1468915"/>
            <a:ext cx="2366205" cy="5389931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программное обеспечение, Мультимедийное программное обеспечение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E75F4A0F-6EB0-F347-547B-AE5A37761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047" y="1468916"/>
            <a:ext cx="2549001" cy="5389930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программное обеспечение, мультимеди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657D5393-FA94-3439-8110-740F42212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593" y="1468916"/>
            <a:ext cx="2373850" cy="5389930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программное обеспечение, мультимеди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B6CF8D51-87F8-DBDE-6964-4FDC28CBE5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3834" y="1468917"/>
            <a:ext cx="2539949" cy="5389930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снимок экрана, программное обеспечение, Мультимедийное программное обеспечение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9C22931F-BCF1-810A-13AD-78BA568142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1081" y="1468916"/>
            <a:ext cx="2512121" cy="538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35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FCE64D-8223-3E6A-7339-4D49D0C165E8}"/>
              </a:ext>
            </a:extLst>
          </p:cNvPr>
          <p:cNvSpPr txBox="1"/>
          <p:nvPr/>
        </p:nvSpPr>
        <p:spPr>
          <a:xfrm>
            <a:off x="289675" y="236403"/>
            <a:ext cx="650729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dirty="0">
                <a:latin typeface="Calibri"/>
                <a:ea typeface="Calibri"/>
                <a:cs typeface="Calibri"/>
              </a:rPr>
              <a:t>Использование библиотек и заключение: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D9565B-5DD6-4197-5064-54CFABEA6584}"/>
              </a:ext>
            </a:extLst>
          </p:cNvPr>
          <p:cNvSpPr txBox="1"/>
          <p:nvPr/>
        </p:nvSpPr>
        <p:spPr>
          <a:xfrm>
            <a:off x="364330" y="961680"/>
            <a:ext cx="879522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Calibri"/>
                <a:ea typeface="Calibri"/>
                <a:cs typeface="Calibri"/>
              </a:rPr>
              <a:t>Для реализации данного проекта мне понадобились такие умения как:</a:t>
            </a:r>
            <a:br>
              <a:rPr lang="ru-RU" dirty="0">
                <a:latin typeface="Calibri"/>
              </a:rPr>
            </a:br>
            <a:r>
              <a:rPr lang="ru-RU" dirty="0">
                <a:latin typeface="Calibri"/>
                <a:ea typeface="Calibri"/>
                <a:cs typeface="Calibri"/>
              </a:rPr>
              <a:t> 1. Знания языка </a:t>
            </a:r>
            <a:r>
              <a:rPr lang="ru-RU" dirty="0" err="1">
                <a:latin typeface="Calibri"/>
                <a:ea typeface="Calibri"/>
                <a:cs typeface="Calibri"/>
              </a:rPr>
              <a:t>программированния</a:t>
            </a:r>
            <a:r>
              <a:rPr lang="ru-RU" dirty="0">
                <a:latin typeface="Calibri"/>
                <a:ea typeface="Calibri"/>
                <a:cs typeface="Calibri"/>
              </a:rPr>
              <a:t> Python</a:t>
            </a:r>
            <a:br>
              <a:rPr lang="ru-RU" dirty="0">
                <a:latin typeface="Calibri"/>
                <a:ea typeface="Calibri"/>
                <a:cs typeface="Calibri"/>
              </a:rPr>
            </a:br>
            <a:r>
              <a:rPr lang="ru-RU" dirty="0">
                <a:latin typeface="Calibri"/>
                <a:ea typeface="Calibri"/>
                <a:cs typeface="Calibri"/>
              </a:rPr>
              <a:t> 2. Умение применения библиотек </a:t>
            </a:r>
            <a:r>
              <a:rPr lang="ru-RU" dirty="0" err="1">
                <a:latin typeface="Calibri"/>
                <a:ea typeface="Calibri"/>
                <a:cs typeface="Calibri"/>
              </a:rPr>
              <a:t>aiogram</a:t>
            </a:r>
            <a:r>
              <a:rPr lang="ru-RU" dirty="0">
                <a:latin typeface="Calibri"/>
                <a:ea typeface="Calibri"/>
                <a:cs typeface="Calibri"/>
              </a:rPr>
              <a:t>, </a:t>
            </a:r>
            <a:r>
              <a:rPr lang="ru-RU" dirty="0" err="1">
                <a:latin typeface="Calibri"/>
                <a:ea typeface="Calibri"/>
                <a:cs typeface="Calibri"/>
              </a:rPr>
              <a:t>pydantic</a:t>
            </a:r>
            <a:r>
              <a:rPr lang="ru-RU" dirty="0">
                <a:latin typeface="Calibri"/>
                <a:ea typeface="Calibri"/>
                <a:cs typeface="Calibri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outline-vpn-api-async</a:t>
            </a:r>
            <a:r>
              <a:rPr lang="ru-RU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yoomoney</a:t>
            </a:r>
            <a:r>
              <a:rPr lang="ru-RU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</a:t>
            </a:r>
            <a:endParaRPr lang="ru-RU" dirty="0">
              <a:solidFill>
                <a:srgbClr val="CF8E6D"/>
              </a:solidFill>
              <a:latin typeface="Consolas"/>
              <a:ea typeface="Calibri"/>
              <a:cs typeface="Calibri"/>
            </a:endParaRPr>
          </a:p>
          <a:p>
            <a:r>
              <a:rPr lang="ru-RU" dirty="0">
                <a:latin typeface="Calibri"/>
                <a:ea typeface="Calibri"/>
                <a:cs typeface="Calibri"/>
              </a:rPr>
              <a:t> 3. Способность пользоваться возможностями базы данных.</a:t>
            </a:r>
            <a:br>
              <a:rPr lang="ru-RU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</a:br>
            <a:endParaRPr lang="ru-RU">
              <a:solidFill>
                <a:srgbClr val="CF8E6D"/>
              </a:solidFill>
              <a:latin typeface="Consolas"/>
              <a:ea typeface="Calibri"/>
              <a:cs typeface="Calibri"/>
            </a:endParaRPr>
          </a:p>
          <a:p>
            <a:endParaRPr lang="ru-RU" dirty="0">
              <a:latin typeface="Calibri"/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7F8037-2641-573C-0F9A-EE30A3959F12}"/>
              </a:ext>
            </a:extLst>
          </p:cNvPr>
          <p:cNvSpPr txBox="1"/>
          <p:nvPr/>
        </p:nvSpPr>
        <p:spPr>
          <a:xfrm>
            <a:off x="357443" y="2715200"/>
            <a:ext cx="880525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Calibri"/>
                <a:ea typeface="Calibri"/>
                <a:cs typeface="Calibri"/>
              </a:rPr>
              <a:t>В заключение хочу сказать, что этот проект выдался мне нелегким, но я все же смог реализовать его в полной мере. В будущем я хочу усовершенствовать свой проект сделав его более масштабнее и добавить в него кучу новых функций, а так же сменить сервера API VPN и добавить платный VPN.</a:t>
            </a:r>
          </a:p>
        </p:txBody>
      </p:sp>
    </p:spTree>
    <p:extLst>
      <p:ext uri="{BB962C8B-B14F-4D97-AF65-F5344CB8AC3E}">
        <p14:creationId xmlns:p14="http://schemas.microsoft.com/office/powerpoint/2010/main" val="3873688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Собака в шарфе">
            <a:extLst>
              <a:ext uri="{FF2B5EF4-FFF2-40B4-BE49-F238E27FC236}">
                <a16:creationId xmlns:a16="http://schemas.microsoft.com/office/drawing/2014/main" id="{4670E1B0-D0CE-3DD8-6B40-C42FFA5555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284" r="7" b="7"/>
          <a:stretch/>
        </p:blipFill>
        <p:spPr>
          <a:xfrm>
            <a:off x="0" y="10"/>
            <a:ext cx="12193946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C09842-C188-1567-49F6-D529835475EF}"/>
              </a:ext>
            </a:extLst>
          </p:cNvPr>
          <p:cNvSpPr txBox="1"/>
          <p:nvPr/>
        </p:nvSpPr>
        <p:spPr>
          <a:xfrm>
            <a:off x="1862464" y="294"/>
            <a:ext cx="8392024" cy="119540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i="1" dirty="0"/>
              <a:t>ВСЕМ 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94766600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VanillaVTI</vt:lpstr>
      <vt:lpstr>Проект: Telegram bot Outline VPN </vt:lpstr>
      <vt:lpstr>Введение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405</cp:revision>
  <dcterms:created xsi:type="dcterms:W3CDTF">2025-04-09T17:57:12Z</dcterms:created>
  <dcterms:modified xsi:type="dcterms:W3CDTF">2025-04-28T15:36:39Z</dcterms:modified>
</cp:coreProperties>
</file>