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C18B78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C18B78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C18B78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83568" y="5779008"/>
            <a:ext cx="408940" cy="820419"/>
          </a:xfrm>
          <a:custGeom>
            <a:avLst/>
            <a:gdLst/>
            <a:ahLst/>
            <a:cxnLst/>
            <a:rect l="l" t="t" r="r" b="b"/>
            <a:pathLst>
              <a:path w="408940" h="820420">
                <a:moveTo>
                  <a:pt x="408431" y="0"/>
                </a:moveTo>
                <a:lnTo>
                  <a:pt x="357377" y="3174"/>
                </a:lnTo>
                <a:lnTo>
                  <a:pt x="308101" y="12484"/>
                </a:lnTo>
                <a:lnTo>
                  <a:pt x="261111" y="27698"/>
                </a:lnTo>
                <a:lnTo>
                  <a:pt x="216407" y="48120"/>
                </a:lnTo>
                <a:lnTo>
                  <a:pt x="175005" y="73774"/>
                </a:lnTo>
                <a:lnTo>
                  <a:pt x="137159" y="103504"/>
                </a:lnTo>
                <a:lnTo>
                  <a:pt x="103124" y="137782"/>
                </a:lnTo>
                <a:lnTo>
                  <a:pt x="73278" y="175691"/>
                </a:lnTo>
                <a:lnTo>
                  <a:pt x="47878" y="217462"/>
                </a:lnTo>
                <a:lnTo>
                  <a:pt x="27431" y="261950"/>
                </a:lnTo>
                <a:lnTo>
                  <a:pt x="12446" y="309168"/>
                </a:lnTo>
                <a:lnTo>
                  <a:pt x="3175" y="358660"/>
                </a:lnTo>
                <a:lnTo>
                  <a:pt x="0" y="409955"/>
                </a:lnTo>
                <a:lnTo>
                  <a:pt x="888" y="435838"/>
                </a:lnTo>
                <a:lnTo>
                  <a:pt x="7238" y="486448"/>
                </a:lnTo>
                <a:lnTo>
                  <a:pt x="19303" y="534809"/>
                </a:lnTo>
                <a:lnTo>
                  <a:pt x="36956" y="580885"/>
                </a:lnTo>
                <a:lnTo>
                  <a:pt x="60198" y="623785"/>
                </a:lnTo>
                <a:lnTo>
                  <a:pt x="87629" y="663511"/>
                </a:lnTo>
                <a:lnTo>
                  <a:pt x="119633" y="699833"/>
                </a:lnTo>
                <a:lnTo>
                  <a:pt x="155701" y="731837"/>
                </a:lnTo>
                <a:lnTo>
                  <a:pt x="195199" y="759752"/>
                </a:lnTo>
                <a:lnTo>
                  <a:pt x="238378" y="782688"/>
                </a:lnTo>
                <a:lnTo>
                  <a:pt x="283972" y="800620"/>
                </a:lnTo>
                <a:lnTo>
                  <a:pt x="332358" y="812876"/>
                </a:lnTo>
                <a:lnTo>
                  <a:pt x="382777" y="819226"/>
                </a:lnTo>
                <a:lnTo>
                  <a:pt x="408431" y="819911"/>
                </a:lnTo>
                <a:lnTo>
                  <a:pt x="4084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5270" y="1659950"/>
            <a:ext cx="4061459" cy="290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C18B78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996" y="2415285"/>
            <a:ext cx="10516006" cy="2732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pichands9/traffic-sign-recognition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tasets/meowmeowmeowmeowmeow/gtsrb-german-traffic-sign" TargetMode="External"/><Relationship Id="rId3" Type="http://schemas.openxmlformats.org/officeDocument/2006/relationships/hyperlink" Target="https://medium.com/%40nutanbhogendrasharma/deploy-machine-learning-model-with-flask-on-heroku-cd079b692b1d" TargetMode="External"/><Relationship Id="rId4" Type="http://schemas.openxmlformats.org/officeDocument/2006/relationships/hyperlink" Target="https://ieeexplore.ieee.org/document/1505111" TargetMode="External"/><Relationship Id="rId5" Type="http://schemas.openxmlformats.org/officeDocument/2006/relationships/hyperlink" Target="https://flask.palletsprojects.com/en/2.0.x/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673" y="999185"/>
            <a:ext cx="3283585" cy="1499870"/>
          </a:xfrm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790"/>
              </a:spcBef>
            </a:pPr>
            <a:r>
              <a:rPr dirty="0" sz="5100" spc="65" b="1">
                <a:latin typeface="Sitka Banner"/>
                <a:cs typeface="Sitka Banner"/>
              </a:rPr>
              <a:t>Traffic</a:t>
            </a:r>
            <a:r>
              <a:rPr dirty="0" sz="5100" spc="204" b="1">
                <a:latin typeface="Sitka Banner"/>
                <a:cs typeface="Sitka Banner"/>
              </a:rPr>
              <a:t> </a:t>
            </a:r>
            <a:r>
              <a:rPr dirty="0" sz="5100" spc="60" b="1">
                <a:latin typeface="Sitka Banner"/>
                <a:cs typeface="Sitka Banner"/>
              </a:rPr>
              <a:t>Sign </a:t>
            </a:r>
            <a:r>
              <a:rPr dirty="0" sz="5100" spc="-1145" b="1">
                <a:latin typeface="Sitka Banner"/>
                <a:cs typeface="Sitka Banner"/>
              </a:rPr>
              <a:t> </a:t>
            </a:r>
            <a:r>
              <a:rPr dirty="0" sz="5100" spc="85" b="1">
                <a:latin typeface="Sitka Banner"/>
                <a:cs typeface="Sitka Banner"/>
              </a:rPr>
              <a:t>R</a:t>
            </a:r>
            <a:r>
              <a:rPr dirty="0" sz="5100" spc="75" b="1">
                <a:latin typeface="Sitka Banner"/>
                <a:cs typeface="Sitka Banner"/>
              </a:rPr>
              <a:t>e</a:t>
            </a:r>
            <a:r>
              <a:rPr dirty="0" sz="5100" spc="80" b="1">
                <a:latin typeface="Sitka Banner"/>
                <a:cs typeface="Sitka Banner"/>
              </a:rPr>
              <a:t>co</a:t>
            </a:r>
            <a:r>
              <a:rPr dirty="0" sz="5100" spc="90" b="1">
                <a:latin typeface="Sitka Banner"/>
                <a:cs typeface="Sitka Banner"/>
              </a:rPr>
              <a:t>g</a:t>
            </a:r>
            <a:r>
              <a:rPr dirty="0" sz="5100" spc="70" b="1">
                <a:latin typeface="Sitka Banner"/>
                <a:cs typeface="Sitka Banner"/>
              </a:rPr>
              <a:t>n</a:t>
            </a:r>
            <a:r>
              <a:rPr dirty="0" sz="5100" spc="80" b="1">
                <a:latin typeface="Sitka Banner"/>
                <a:cs typeface="Sitka Banner"/>
              </a:rPr>
              <a:t>i</a:t>
            </a:r>
            <a:r>
              <a:rPr dirty="0" sz="5100" spc="75" b="1">
                <a:latin typeface="Sitka Banner"/>
                <a:cs typeface="Sitka Banner"/>
              </a:rPr>
              <a:t>t</a:t>
            </a:r>
            <a:r>
              <a:rPr dirty="0" sz="5100" spc="80" b="1">
                <a:latin typeface="Sitka Banner"/>
                <a:cs typeface="Sitka Banner"/>
              </a:rPr>
              <a:t>io</a:t>
            </a:r>
            <a:r>
              <a:rPr dirty="0" sz="5100" spc="-10" b="1">
                <a:latin typeface="Sitka Banner"/>
                <a:cs typeface="Sitka Banner"/>
              </a:rPr>
              <a:t>n</a:t>
            </a:r>
            <a:endParaRPr sz="5100">
              <a:latin typeface="Sitka Banner"/>
              <a:cs typeface="Sitka Banne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8951" y="1143000"/>
            <a:ext cx="0" cy="5715000"/>
          </a:xfrm>
          <a:custGeom>
            <a:avLst/>
            <a:gdLst/>
            <a:ahLst/>
            <a:cxnLst/>
            <a:rect l="l" t="t" r="r" b="b"/>
            <a:pathLst>
              <a:path w="0" h="5715000">
                <a:moveTo>
                  <a:pt x="0" y="0"/>
                </a:moveTo>
                <a:lnTo>
                  <a:pt x="0" y="5714706"/>
                </a:lnTo>
              </a:path>
            </a:pathLst>
          </a:custGeom>
          <a:ln w="18288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7673" y="2835452"/>
            <a:ext cx="2675890" cy="177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000"/>
              </a:lnSpc>
              <a:spcBef>
                <a:spcPts val="100"/>
              </a:spcBef>
            </a:pP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Sai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Venkat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Kaveti 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Abhishek</a:t>
            </a:r>
            <a:r>
              <a:rPr dirty="0" sz="20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Reddy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Narahari </a:t>
            </a:r>
            <a:r>
              <a:rPr dirty="0" sz="2000" spc="-48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Gopichand Seethi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Rakesh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Jindam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76871" y="0"/>
            <a:ext cx="5215255" cy="6858000"/>
            <a:chOff x="6976871" y="0"/>
            <a:chExt cx="5215255" cy="6858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6871" y="0"/>
              <a:ext cx="5215128" cy="68579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83567" y="5782055"/>
              <a:ext cx="408940" cy="820419"/>
            </a:xfrm>
            <a:custGeom>
              <a:avLst/>
              <a:gdLst/>
              <a:ahLst/>
              <a:cxnLst/>
              <a:rect l="l" t="t" r="r" b="b"/>
              <a:pathLst>
                <a:path w="408940" h="820420">
                  <a:moveTo>
                    <a:pt x="408431" y="0"/>
                  </a:moveTo>
                  <a:lnTo>
                    <a:pt x="357377" y="3175"/>
                  </a:lnTo>
                  <a:lnTo>
                    <a:pt x="308101" y="12484"/>
                  </a:lnTo>
                  <a:lnTo>
                    <a:pt x="261111" y="27698"/>
                  </a:lnTo>
                  <a:lnTo>
                    <a:pt x="216407" y="48120"/>
                  </a:lnTo>
                  <a:lnTo>
                    <a:pt x="175005" y="73774"/>
                  </a:lnTo>
                  <a:lnTo>
                    <a:pt x="137159" y="103505"/>
                  </a:lnTo>
                  <a:lnTo>
                    <a:pt x="103124" y="137782"/>
                  </a:lnTo>
                  <a:lnTo>
                    <a:pt x="73278" y="175691"/>
                  </a:lnTo>
                  <a:lnTo>
                    <a:pt x="47878" y="217462"/>
                  </a:lnTo>
                  <a:lnTo>
                    <a:pt x="27431" y="261950"/>
                  </a:lnTo>
                  <a:lnTo>
                    <a:pt x="12446" y="309168"/>
                  </a:lnTo>
                  <a:lnTo>
                    <a:pt x="3175" y="358660"/>
                  </a:lnTo>
                  <a:lnTo>
                    <a:pt x="0" y="409956"/>
                  </a:lnTo>
                  <a:lnTo>
                    <a:pt x="888" y="435838"/>
                  </a:lnTo>
                  <a:lnTo>
                    <a:pt x="7238" y="486448"/>
                  </a:lnTo>
                  <a:lnTo>
                    <a:pt x="19303" y="534809"/>
                  </a:lnTo>
                  <a:lnTo>
                    <a:pt x="36956" y="580885"/>
                  </a:lnTo>
                  <a:lnTo>
                    <a:pt x="60198" y="623785"/>
                  </a:lnTo>
                  <a:lnTo>
                    <a:pt x="87629" y="663511"/>
                  </a:lnTo>
                  <a:lnTo>
                    <a:pt x="119633" y="699833"/>
                  </a:lnTo>
                  <a:lnTo>
                    <a:pt x="155701" y="731837"/>
                  </a:lnTo>
                  <a:lnTo>
                    <a:pt x="195199" y="759752"/>
                  </a:lnTo>
                  <a:lnTo>
                    <a:pt x="238378" y="782688"/>
                  </a:lnTo>
                  <a:lnTo>
                    <a:pt x="283972" y="800620"/>
                  </a:lnTo>
                  <a:lnTo>
                    <a:pt x="332358" y="812876"/>
                  </a:lnTo>
                  <a:lnTo>
                    <a:pt x="382777" y="819226"/>
                  </a:lnTo>
                  <a:lnTo>
                    <a:pt x="408431" y="81991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812672"/>
            <a:ext cx="2821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0" b="1">
                <a:latin typeface="Sitka Banner"/>
                <a:cs typeface="Sitka Banner"/>
              </a:rPr>
              <a:t>User</a:t>
            </a:r>
            <a:r>
              <a:rPr dirty="0" sz="3600" spc="125" b="1">
                <a:latin typeface="Sitka Banner"/>
                <a:cs typeface="Sitka Banner"/>
              </a:rPr>
              <a:t> </a:t>
            </a:r>
            <a:r>
              <a:rPr dirty="0" sz="3600" spc="75" b="1">
                <a:latin typeface="Sitka Banner"/>
                <a:cs typeface="Sitka Banner"/>
              </a:rPr>
              <a:t>Interface</a:t>
            </a:r>
            <a:endParaRPr sz="3600">
              <a:latin typeface="Sitka Banner"/>
              <a:cs typeface="Sitka Banne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951" y="2286000"/>
            <a:ext cx="10671175" cy="1332230"/>
            <a:chOff x="758951" y="2286000"/>
            <a:chExt cx="10671175" cy="1332230"/>
          </a:xfrm>
        </p:grpSpPr>
        <p:sp>
          <p:nvSpPr>
            <p:cNvPr id="4" name="object 4"/>
            <p:cNvSpPr/>
            <p:nvPr/>
          </p:nvSpPr>
          <p:spPr>
            <a:xfrm>
              <a:off x="758951" y="2286000"/>
              <a:ext cx="10671175" cy="1332230"/>
            </a:xfrm>
            <a:custGeom>
              <a:avLst/>
              <a:gdLst/>
              <a:ahLst/>
              <a:cxnLst/>
              <a:rect l="l" t="t" r="r" b="b"/>
              <a:pathLst>
                <a:path w="10671175" h="1332229">
                  <a:moveTo>
                    <a:pt x="10537825" y="0"/>
                  </a:moveTo>
                  <a:lnTo>
                    <a:pt x="133197" y="0"/>
                  </a:lnTo>
                  <a:lnTo>
                    <a:pt x="91098" y="6796"/>
                  </a:lnTo>
                  <a:lnTo>
                    <a:pt x="54534" y="25716"/>
                  </a:lnTo>
                  <a:lnTo>
                    <a:pt x="25700" y="54562"/>
                  </a:lnTo>
                  <a:lnTo>
                    <a:pt x="6790" y="91131"/>
                  </a:lnTo>
                  <a:lnTo>
                    <a:pt x="0" y="133223"/>
                  </a:lnTo>
                  <a:lnTo>
                    <a:pt x="0" y="1198752"/>
                  </a:lnTo>
                  <a:lnTo>
                    <a:pt x="6790" y="1240844"/>
                  </a:lnTo>
                  <a:lnTo>
                    <a:pt x="25700" y="1277413"/>
                  </a:lnTo>
                  <a:lnTo>
                    <a:pt x="54534" y="1306259"/>
                  </a:lnTo>
                  <a:lnTo>
                    <a:pt x="91098" y="1325179"/>
                  </a:lnTo>
                  <a:lnTo>
                    <a:pt x="133197" y="1331976"/>
                  </a:lnTo>
                  <a:lnTo>
                    <a:pt x="10537825" y="1331976"/>
                  </a:lnTo>
                  <a:lnTo>
                    <a:pt x="10579916" y="1325179"/>
                  </a:lnTo>
                  <a:lnTo>
                    <a:pt x="10616485" y="1306259"/>
                  </a:lnTo>
                  <a:lnTo>
                    <a:pt x="10645331" y="1277413"/>
                  </a:lnTo>
                  <a:lnTo>
                    <a:pt x="10664251" y="1240844"/>
                  </a:lnTo>
                  <a:lnTo>
                    <a:pt x="10671048" y="1198752"/>
                  </a:lnTo>
                  <a:lnTo>
                    <a:pt x="10671048" y="133223"/>
                  </a:lnTo>
                  <a:lnTo>
                    <a:pt x="10664251" y="91131"/>
                  </a:lnTo>
                  <a:lnTo>
                    <a:pt x="10645331" y="54562"/>
                  </a:lnTo>
                  <a:lnTo>
                    <a:pt x="10616485" y="25716"/>
                  </a:lnTo>
                  <a:lnTo>
                    <a:pt x="10579916" y="6796"/>
                  </a:lnTo>
                  <a:lnTo>
                    <a:pt x="10537825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287" y="2587752"/>
              <a:ext cx="731519" cy="7315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61287" y="258775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731520"/>
                  </a:moveTo>
                  <a:lnTo>
                    <a:pt x="731519" y="731520"/>
                  </a:lnTo>
                  <a:lnTo>
                    <a:pt x="731519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25700" y="2461641"/>
            <a:ext cx="8522335" cy="967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30"/>
              </a:lnSpc>
              <a:spcBef>
                <a:spcPts val="95"/>
              </a:spcBef>
            </a:pPr>
            <a:r>
              <a:rPr dirty="0" sz="1900" spc="25">
                <a:latin typeface="Tahoma"/>
                <a:cs typeface="Tahoma"/>
              </a:rPr>
              <a:t>The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5">
                <a:latin typeface="Tahoma"/>
                <a:cs typeface="Tahoma"/>
              </a:rPr>
              <a:t>website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-45">
                <a:latin typeface="Tahoma"/>
                <a:cs typeface="Tahoma"/>
              </a:rPr>
              <a:t>that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25">
                <a:latin typeface="Tahoma"/>
                <a:cs typeface="Tahoma"/>
              </a:rPr>
              <a:t>helps</a:t>
            </a:r>
            <a:r>
              <a:rPr dirty="0" sz="1900" spc="-75">
                <a:latin typeface="Tahoma"/>
                <a:cs typeface="Tahoma"/>
              </a:rPr>
              <a:t> </a:t>
            </a:r>
            <a:r>
              <a:rPr dirty="0" sz="1900" spc="-45">
                <a:latin typeface="Tahoma"/>
                <a:cs typeface="Tahoma"/>
              </a:rPr>
              <a:t>to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 spc="5">
                <a:latin typeface="Tahoma"/>
                <a:cs typeface="Tahoma"/>
              </a:rPr>
              <a:t>classify,</a:t>
            </a:r>
            <a:r>
              <a:rPr dirty="0" sz="1900" spc="-1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translate,</a:t>
            </a:r>
            <a:r>
              <a:rPr dirty="0" sz="1900" spc="-80">
                <a:latin typeface="Tahoma"/>
                <a:cs typeface="Tahoma"/>
              </a:rPr>
              <a:t> </a:t>
            </a:r>
            <a:r>
              <a:rPr dirty="0" sz="1900" spc="15">
                <a:latin typeface="Tahoma"/>
                <a:cs typeface="Tahoma"/>
              </a:rPr>
              <a:t>and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 spc="10">
                <a:latin typeface="Tahoma"/>
                <a:cs typeface="Tahoma"/>
              </a:rPr>
              <a:t>play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 spc="15">
                <a:latin typeface="Tahoma"/>
                <a:cs typeface="Tahoma"/>
              </a:rPr>
              <a:t>audio</a:t>
            </a:r>
            <a:r>
              <a:rPr dirty="0" sz="1900" spc="-85">
                <a:latin typeface="Tahoma"/>
                <a:cs typeface="Tahoma"/>
              </a:rPr>
              <a:t> </a:t>
            </a:r>
            <a:r>
              <a:rPr dirty="0" sz="1900" spc="-45">
                <a:latin typeface="Tahoma"/>
                <a:cs typeface="Tahoma"/>
              </a:rPr>
              <a:t>to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the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10">
                <a:latin typeface="Tahoma"/>
                <a:cs typeface="Tahoma"/>
              </a:rPr>
              <a:t>meaning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30">
                <a:latin typeface="Tahoma"/>
                <a:cs typeface="Tahoma"/>
              </a:rPr>
              <a:t>of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 spc="55"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dirty="0" sz="1900" spc="-80">
                <a:latin typeface="Tahoma"/>
                <a:cs typeface="Tahoma"/>
              </a:rPr>
              <a:t>t</a:t>
            </a:r>
            <a:r>
              <a:rPr dirty="0" sz="1900" spc="-95">
                <a:latin typeface="Tahoma"/>
                <a:cs typeface="Tahoma"/>
              </a:rPr>
              <a:t>r</a:t>
            </a:r>
            <a:r>
              <a:rPr dirty="0" sz="1900" spc="-35">
                <a:latin typeface="Tahoma"/>
                <a:cs typeface="Tahoma"/>
              </a:rPr>
              <a:t>af</a:t>
            </a:r>
            <a:r>
              <a:rPr dirty="0" sz="1900" spc="-10">
                <a:latin typeface="Tahoma"/>
                <a:cs typeface="Tahoma"/>
              </a:rPr>
              <a:t>f</a:t>
            </a:r>
            <a:r>
              <a:rPr dirty="0" sz="1900" spc="-10">
                <a:latin typeface="Tahoma"/>
                <a:cs typeface="Tahoma"/>
              </a:rPr>
              <a:t>i</a:t>
            </a:r>
            <a:r>
              <a:rPr dirty="0" sz="1900" spc="70">
                <a:latin typeface="Tahoma"/>
                <a:cs typeface="Tahoma"/>
              </a:rPr>
              <a:t>c</a:t>
            </a:r>
            <a:r>
              <a:rPr dirty="0" sz="1900" spc="-130">
                <a:latin typeface="Tahoma"/>
                <a:cs typeface="Tahoma"/>
              </a:rPr>
              <a:t> </a:t>
            </a:r>
            <a:r>
              <a:rPr dirty="0" sz="1900" spc="105">
                <a:latin typeface="Tahoma"/>
                <a:cs typeface="Tahoma"/>
              </a:rPr>
              <a:t>s</a:t>
            </a:r>
            <a:r>
              <a:rPr dirty="0" sz="1900" spc="-10">
                <a:latin typeface="Tahoma"/>
                <a:cs typeface="Tahoma"/>
              </a:rPr>
              <a:t>i</a:t>
            </a:r>
            <a:r>
              <a:rPr dirty="0" sz="1900" spc="10">
                <a:latin typeface="Tahoma"/>
                <a:cs typeface="Tahoma"/>
              </a:rPr>
              <a:t>gnal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900" spc="40">
                <a:latin typeface="Tahoma"/>
                <a:cs typeface="Tahoma"/>
              </a:rPr>
              <a:t>For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building</a:t>
            </a:r>
            <a:r>
              <a:rPr dirty="0" sz="1900" spc="-8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the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5">
                <a:latin typeface="Tahoma"/>
                <a:cs typeface="Tahoma"/>
              </a:rPr>
              <a:t>web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 spc="5">
                <a:latin typeface="Tahoma"/>
                <a:cs typeface="Tahoma"/>
              </a:rPr>
              <a:t>application</a:t>
            </a:r>
            <a:r>
              <a:rPr dirty="0" sz="1900" spc="-110">
                <a:latin typeface="Tahoma"/>
                <a:cs typeface="Tahoma"/>
              </a:rPr>
              <a:t> </a:t>
            </a:r>
            <a:r>
              <a:rPr dirty="0" sz="1900" spc="-30">
                <a:latin typeface="Tahoma"/>
                <a:cs typeface="Tahoma"/>
              </a:rPr>
              <a:t>for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-15">
                <a:latin typeface="Tahoma"/>
                <a:cs typeface="Tahoma"/>
              </a:rPr>
              <a:t>our</a:t>
            </a:r>
            <a:r>
              <a:rPr dirty="0" sz="1900" spc="-7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model,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5">
                <a:latin typeface="Tahoma"/>
                <a:cs typeface="Tahoma"/>
              </a:rPr>
              <a:t>we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20">
                <a:latin typeface="Tahoma"/>
                <a:cs typeface="Tahoma"/>
              </a:rPr>
              <a:t>have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40">
                <a:latin typeface="Tahoma"/>
                <a:cs typeface="Tahoma"/>
              </a:rPr>
              <a:t>used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65">
                <a:latin typeface="Tahoma"/>
                <a:cs typeface="Tahoma"/>
              </a:rPr>
              <a:t>Flask</a:t>
            </a:r>
            <a:r>
              <a:rPr dirty="0" sz="1900" spc="-70">
                <a:latin typeface="Tahoma"/>
                <a:cs typeface="Tahoma"/>
              </a:rPr>
              <a:t> </a:t>
            </a:r>
            <a:r>
              <a:rPr dirty="0" sz="1900" spc="-45">
                <a:latin typeface="Tahoma"/>
                <a:cs typeface="Tahoma"/>
              </a:rPr>
              <a:t>with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python.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8951" y="3950208"/>
            <a:ext cx="10671175" cy="1332230"/>
            <a:chOff x="758951" y="3950208"/>
            <a:chExt cx="10671175" cy="1332230"/>
          </a:xfrm>
        </p:grpSpPr>
        <p:sp>
          <p:nvSpPr>
            <p:cNvPr id="9" name="object 9"/>
            <p:cNvSpPr/>
            <p:nvPr/>
          </p:nvSpPr>
          <p:spPr>
            <a:xfrm>
              <a:off x="758951" y="3950208"/>
              <a:ext cx="10671175" cy="1332230"/>
            </a:xfrm>
            <a:custGeom>
              <a:avLst/>
              <a:gdLst/>
              <a:ahLst/>
              <a:cxnLst/>
              <a:rect l="l" t="t" r="r" b="b"/>
              <a:pathLst>
                <a:path w="10671175" h="1332229">
                  <a:moveTo>
                    <a:pt x="10537825" y="0"/>
                  </a:moveTo>
                  <a:lnTo>
                    <a:pt x="133197" y="0"/>
                  </a:lnTo>
                  <a:lnTo>
                    <a:pt x="91098" y="6796"/>
                  </a:lnTo>
                  <a:lnTo>
                    <a:pt x="54534" y="25716"/>
                  </a:lnTo>
                  <a:lnTo>
                    <a:pt x="25700" y="54562"/>
                  </a:lnTo>
                  <a:lnTo>
                    <a:pt x="6790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0" y="1240844"/>
                  </a:lnTo>
                  <a:lnTo>
                    <a:pt x="25700" y="1277413"/>
                  </a:lnTo>
                  <a:lnTo>
                    <a:pt x="54534" y="1306259"/>
                  </a:lnTo>
                  <a:lnTo>
                    <a:pt x="91098" y="1325179"/>
                  </a:lnTo>
                  <a:lnTo>
                    <a:pt x="133197" y="1331976"/>
                  </a:lnTo>
                  <a:lnTo>
                    <a:pt x="10537825" y="1331976"/>
                  </a:lnTo>
                  <a:lnTo>
                    <a:pt x="10579916" y="1325179"/>
                  </a:lnTo>
                  <a:lnTo>
                    <a:pt x="10616485" y="1306259"/>
                  </a:lnTo>
                  <a:lnTo>
                    <a:pt x="10645331" y="1277413"/>
                  </a:lnTo>
                  <a:lnTo>
                    <a:pt x="10664251" y="1240844"/>
                  </a:lnTo>
                  <a:lnTo>
                    <a:pt x="10671048" y="1198753"/>
                  </a:lnTo>
                  <a:lnTo>
                    <a:pt x="10671048" y="133223"/>
                  </a:lnTo>
                  <a:lnTo>
                    <a:pt x="10664251" y="91131"/>
                  </a:lnTo>
                  <a:lnTo>
                    <a:pt x="10645331" y="54562"/>
                  </a:lnTo>
                  <a:lnTo>
                    <a:pt x="10616485" y="25716"/>
                  </a:lnTo>
                  <a:lnTo>
                    <a:pt x="10579916" y="6796"/>
                  </a:lnTo>
                  <a:lnTo>
                    <a:pt x="10537825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287" y="4251960"/>
              <a:ext cx="731519" cy="7315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61287" y="4251960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731519"/>
                  </a:moveTo>
                  <a:lnTo>
                    <a:pt x="731519" y="731519"/>
                  </a:lnTo>
                  <a:lnTo>
                    <a:pt x="731519" y="0"/>
                  </a:lnTo>
                  <a:lnTo>
                    <a:pt x="0" y="0"/>
                  </a:lnTo>
                  <a:lnTo>
                    <a:pt x="0" y="73151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425700" y="4452569"/>
            <a:ext cx="22275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 b="1">
                <a:latin typeface="Arial"/>
                <a:cs typeface="Arial"/>
              </a:rPr>
              <a:t>Flask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environment: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9093" y="4035297"/>
            <a:ext cx="3670935" cy="115760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dirty="0" sz="1100" spc="-125">
                <a:latin typeface="Tahoma"/>
                <a:cs typeface="Tahoma"/>
              </a:rPr>
              <a:t>I</a:t>
            </a:r>
            <a:r>
              <a:rPr dirty="0" sz="1100">
                <a:latin typeface="Tahoma"/>
                <a:cs typeface="Tahoma"/>
              </a:rPr>
              <a:t>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5">
                <a:latin typeface="Tahoma"/>
                <a:cs typeface="Tahoma"/>
              </a:rPr>
              <a:t>u</a:t>
            </a:r>
            <a:r>
              <a:rPr dirty="0" sz="1100">
                <a:latin typeface="Tahoma"/>
                <a:cs typeface="Tahoma"/>
              </a:rPr>
              <a:t>st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>
                <a:latin typeface="Tahoma"/>
                <a:cs typeface="Tahoma"/>
              </a:rPr>
              <a:t>st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-10">
                <a:latin typeface="Tahoma"/>
                <a:cs typeface="Tahoma"/>
              </a:rPr>
              <a:t>l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30">
                <a:latin typeface="Tahoma"/>
                <a:cs typeface="Tahoma"/>
              </a:rPr>
              <a:t>sk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d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v</a:t>
            </a:r>
            <a:r>
              <a:rPr dirty="0" sz="1100" spc="25">
                <a:latin typeface="Tahoma"/>
                <a:cs typeface="Tahoma"/>
              </a:rPr>
              <a:t>e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5">
                <a:latin typeface="Tahoma"/>
                <a:cs typeface="Tahoma"/>
              </a:rPr>
              <a:t>g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>
                <a:latin typeface="Tahoma"/>
                <a:cs typeface="Tahoma"/>
              </a:rPr>
              <a:t>b  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pp</a:t>
            </a:r>
            <a:r>
              <a:rPr dirty="0" sz="1100" spc="-20">
                <a:latin typeface="Tahoma"/>
                <a:cs typeface="Tahoma"/>
              </a:rPr>
              <a:t>li</a:t>
            </a:r>
            <a:r>
              <a:rPr dirty="0" sz="1100" spc="35">
                <a:latin typeface="Tahoma"/>
                <a:cs typeface="Tahoma"/>
              </a:rPr>
              <a:t>c</a:t>
            </a:r>
            <a:r>
              <a:rPr dirty="0" sz="1100" spc="45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>
                <a:latin typeface="Tahoma"/>
                <a:cs typeface="Tahoma"/>
              </a:rPr>
              <a:t>n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5">
                <a:latin typeface="Tahoma"/>
                <a:cs typeface="Tahoma"/>
              </a:rPr>
              <a:t>u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10">
                <a:latin typeface="Tahoma"/>
                <a:cs typeface="Tahoma"/>
              </a:rPr>
              <a:t>d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10">
                <a:latin typeface="Tahoma"/>
                <a:cs typeface="Tahoma"/>
              </a:rPr>
              <a:t>l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20">
                <a:latin typeface="Tahoma"/>
                <a:cs typeface="Tahoma"/>
              </a:rPr>
              <a:t>ch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60">
                <a:latin typeface="Tahoma"/>
                <a:cs typeface="Tahoma"/>
              </a:rPr>
              <a:t>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>
                <a:latin typeface="Tahoma"/>
                <a:cs typeface="Tahoma"/>
              </a:rPr>
              <a:t>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-30">
                <a:latin typeface="Tahoma"/>
                <a:cs typeface="Tahoma"/>
              </a:rPr>
              <a:t>yt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>
                <a:latin typeface="Tahoma"/>
                <a:cs typeface="Tahoma"/>
              </a:rPr>
              <a:t>n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10">
                <a:latin typeface="Tahoma"/>
                <a:cs typeface="Tahoma"/>
              </a:rPr>
              <a:t>g</a:t>
            </a:r>
            <a:r>
              <a:rPr dirty="0" sz="1100" spc="5">
                <a:latin typeface="Tahoma"/>
                <a:cs typeface="Tahoma"/>
              </a:rPr>
              <a:t>u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g</a:t>
            </a:r>
            <a:r>
              <a:rPr dirty="0" sz="1100" spc="15">
                <a:latin typeface="Tahoma"/>
                <a:cs typeface="Tahoma"/>
              </a:rPr>
              <a:t>e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20">
                <a:latin typeface="Tahoma"/>
                <a:cs typeface="Tahoma"/>
              </a:rPr>
              <a:t>Command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used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installing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flask: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 b="1">
                <a:latin typeface="Arial"/>
                <a:cs typeface="Arial"/>
              </a:rPr>
              <a:t>pip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install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flask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100" spc="110">
                <a:latin typeface="Tahoma"/>
                <a:cs typeface="Tahoma"/>
              </a:rPr>
              <a:t>W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ve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-65">
                <a:latin typeface="Tahoma"/>
                <a:cs typeface="Tahoma"/>
              </a:rPr>
              <a:t>tt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>
                <a:latin typeface="Tahoma"/>
                <a:cs typeface="Tahoma"/>
              </a:rPr>
              <a:t>n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-20">
                <a:latin typeface="Tahoma"/>
                <a:cs typeface="Tahoma"/>
              </a:rPr>
              <a:t>ll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5">
                <a:latin typeface="Tahoma"/>
                <a:cs typeface="Tahoma"/>
              </a:rPr>
              <a:t>g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35">
                <a:latin typeface="Tahoma"/>
                <a:cs typeface="Tahoma"/>
              </a:rPr>
              <a:t>P</a:t>
            </a:r>
            <a:r>
              <a:rPr dirty="0" sz="1100" spc="-30">
                <a:latin typeface="Tahoma"/>
                <a:cs typeface="Tahoma"/>
              </a:rPr>
              <a:t>yt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H</a:t>
            </a:r>
            <a:r>
              <a:rPr dirty="0" sz="1100" spc="40">
                <a:latin typeface="Tahoma"/>
                <a:cs typeface="Tahoma"/>
              </a:rPr>
              <a:t>T</a:t>
            </a:r>
            <a:r>
              <a:rPr dirty="0" sz="1100" spc="20">
                <a:latin typeface="Tahoma"/>
                <a:cs typeface="Tahoma"/>
              </a:rPr>
              <a:t>M</a:t>
            </a:r>
            <a:r>
              <a:rPr dirty="0" sz="1100" spc="65">
                <a:latin typeface="Tahoma"/>
                <a:cs typeface="Tahoma"/>
              </a:rPr>
              <a:t>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-20">
                <a:latin typeface="Tahoma"/>
                <a:cs typeface="Tahoma"/>
              </a:rPr>
              <a:t>il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6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70485" indent="-58419">
              <a:lnSpc>
                <a:spcPct val="100000"/>
              </a:lnSpc>
              <a:spcBef>
                <a:spcPts val="265"/>
              </a:spcBef>
              <a:buSzPct val="90909"/>
              <a:buChar char="•"/>
              <a:tabLst>
                <a:tab pos="71120" algn="l"/>
              </a:tabLst>
            </a:pPr>
            <a:r>
              <a:rPr dirty="0" sz="1100">
                <a:latin typeface="Tahoma"/>
                <a:cs typeface="Tahoma"/>
              </a:rPr>
              <a:t>○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110">
                <a:latin typeface="Tahoma"/>
                <a:cs typeface="Tahoma"/>
              </a:rPr>
              <a:t>W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10">
                <a:latin typeface="Tahoma"/>
                <a:cs typeface="Tahoma"/>
              </a:rPr>
              <a:t>b</a:t>
            </a:r>
            <a:r>
              <a:rPr dirty="0" sz="1100" spc="-30">
                <a:latin typeface="Tahoma"/>
                <a:cs typeface="Tahoma"/>
              </a:rPr>
              <a:t>.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>
                <a:latin typeface="Tahoma"/>
                <a:cs typeface="Tahoma"/>
              </a:rPr>
              <a:t>y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-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</a:t>
            </a:r>
            <a:r>
              <a:rPr dirty="0" sz="1100" spc="-5">
                <a:latin typeface="Tahoma"/>
                <a:cs typeface="Tahoma"/>
              </a:rPr>
              <a:t>r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5">
                <a:latin typeface="Tahoma"/>
                <a:cs typeface="Tahoma"/>
              </a:rPr>
              <a:t>d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30">
                <a:latin typeface="Tahoma"/>
                <a:cs typeface="Tahoma"/>
              </a:rPr>
              <a:t>sk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5">
                <a:latin typeface="Tahoma"/>
                <a:cs typeface="Tahoma"/>
              </a:rPr>
              <a:t>p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>
                <a:latin typeface="Tahoma"/>
                <a:cs typeface="Tahoma"/>
              </a:rPr>
              <a:t>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60">
                <a:latin typeface="Tahoma"/>
                <a:cs typeface="Tahoma"/>
              </a:rPr>
              <a:t>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-20">
                <a:latin typeface="Tahoma"/>
                <a:cs typeface="Tahoma"/>
              </a:rPr>
              <a:t>il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70485" indent="-58419">
              <a:lnSpc>
                <a:spcPct val="100000"/>
              </a:lnSpc>
              <a:buSzPct val="90909"/>
              <a:buChar char="•"/>
              <a:tabLst>
                <a:tab pos="71120" algn="l"/>
              </a:tabLst>
            </a:pPr>
            <a:r>
              <a:rPr dirty="0" sz="1100">
                <a:latin typeface="Tahoma"/>
                <a:cs typeface="Tahoma"/>
              </a:rPr>
              <a:t>○</a:t>
            </a:r>
            <a:r>
              <a:rPr dirty="0" sz="1100" spc="2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Index.html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-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Landing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page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of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our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web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application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08" y="896111"/>
            <a:ext cx="4712208" cy="55869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5468" y="912952"/>
            <a:ext cx="13392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Sitka Banner"/>
                <a:cs typeface="Sitka Banner"/>
              </a:rPr>
              <a:t>Output</a:t>
            </a:r>
            <a:endParaRPr sz="3600">
              <a:latin typeface="Sitka Banner"/>
              <a:cs typeface="Sitka Bann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972769"/>
            <a:ext cx="33185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0" b="1">
                <a:latin typeface="Sitka Banner"/>
                <a:cs typeface="Sitka Banner"/>
              </a:rPr>
              <a:t>Text</a:t>
            </a:r>
            <a:r>
              <a:rPr dirty="0" sz="3600" spc="130" b="1">
                <a:latin typeface="Sitka Banner"/>
                <a:cs typeface="Sitka Banner"/>
              </a:rPr>
              <a:t> </a:t>
            </a:r>
            <a:r>
              <a:rPr dirty="0" sz="3600" spc="80" b="1">
                <a:latin typeface="Sitka Banner"/>
                <a:cs typeface="Sitka Banner"/>
              </a:rPr>
              <a:t>Translation</a:t>
            </a:r>
            <a:endParaRPr sz="3600">
              <a:latin typeface="Sitka Banner"/>
              <a:cs typeface="Sitka Banne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904" y="3032760"/>
            <a:ext cx="2493645" cy="1664335"/>
            <a:chOff x="755904" y="3032760"/>
            <a:chExt cx="2493645" cy="1664335"/>
          </a:xfrm>
        </p:grpSpPr>
        <p:sp>
          <p:nvSpPr>
            <p:cNvPr id="4" name="object 4"/>
            <p:cNvSpPr/>
            <p:nvPr/>
          </p:nvSpPr>
          <p:spPr>
            <a:xfrm>
              <a:off x="762000" y="3038856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2089404" y="0"/>
                  </a:moveTo>
                  <a:lnTo>
                    <a:pt x="141731" y="0"/>
                  </a:lnTo>
                  <a:lnTo>
                    <a:pt x="96936" y="7229"/>
                  </a:lnTo>
                  <a:lnTo>
                    <a:pt x="58029" y="27358"/>
                  </a:lnTo>
                  <a:lnTo>
                    <a:pt x="27347" y="58046"/>
                  </a:lnTo>
                  <a:lnTo>
                    <a:pt x="7226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6" y="1320369"/>
                  </a:lnTo>
                  <a:lnTo>
                    <a:pt x="27347" y="1359273"/>
                  </a:lnTo>
                  <a:lnTo>
                    <a:pt x="58029" y="1389961"/>
                  </a:lnTo>
                  <a:lnTo>
                    <a:pt x="96936" y="1410090"/>
                  </a:lnTo>
                  <a:lnTo>
                    <a:pt x="141731" y="1417320"/>
                  </a:lnTo>
                  <a:lnTo>
                    <a:pt x="2089404" y="1417320"/>
                  </a:lnTo>
                  <a:lnTo>
                    <a:pt x="2134185" y="1410090"/>
                  </a:lnTo>
                  <a:lnTo>
                    <a:pt x="2173089" y="1389961"/>
                  </a:lnTo>
                  <a:lnTo>
                    <a:pt x="2203777" y="1359273"/>
                  </a:lnTo>
                  <a:lnTo>
                    <a:pt x="2223906" y="1320369"/>
                  </a:lnTo>
                  <a:lnTo>
                    <a:pt x="2231136" y="1275588"/>
                  </a:lnTo>
                  <a:lnTo>
                    <a:pt x="2231136" y="141732"/>
                  </a:lnTo>
                  <a:lnTo>
                    <a:pt x="2223906" y="96950"/>
                  </a:lnTo>
                  <a:lnTo>
                    <a:pt x="2203777" y="58046"/>
                  </a:lnTo>
                  <a:lnTo>
                    <a:pt x="2173089" y="27358"/>
                  </a:lnTo>
                  <a:lnTo>
                    <a:pt x="2134185" y="7229"/>
                  </a:lnTo>
                  <a:lnTo>
                    <a:pt x="2089404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3038856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0" y="141732"/>
                  </a:moveTo>
                  <a:lnTo>
                    <a:pt x="7226" y="96950"/>
                  </a:lnTo>
                  <a:lnTo>
                    <a:pt x="27347" y="58046"/>
                  </a:lnTo>
                  <a:lnTo>
                    <a:pt x="58029" y="27358"/>
                  </a:lnTo>
                  <a:lnTo>
                    <a:pt x="96936" y="7229"/>
                  </a:lnTo>
                  <a:lnTo>
                    <a:pt x="141731" y="0"/>
                  </a:lnTo>
                  <a:lnTo>
                    <a:pt x="2089404" y="0"/>
                  </a:lnTo>
                  <a:lnTo>
                    <a:pt x="2134185" y="7229"/>
                  </a:lnTo>
                  <a:lnTo>
                    <a:pt x="2173089" y="27358"/>
                  </a:lnTo>
                  <a:lnTo>
                    <a:pt x="2203777" y="58046"/>
                  </a:lnTo>
                  <a:lnTo>
                    <a:pt x="2223906" y="96950"/>
                  </a:lnTo>
                  <a:lnTo>
                    <a:pt x="2231136" y="141732"/>
                  </a:lnTo>
                  <a:lnTo>
                    <a:pt x="2231136" y="1275588"/>
                  </a:lnTo>
                  <a:lnTo>
                    <a:pt x="2223906" y="1320369"/>
                  </a:lnTo>
                  <a:lnTo>
                    <a:pt x="2203777" y="1359273"/>
                  </a:lnTo>
                  <a:lnTo>
                    <a:pt x="2173089" y="1389961"/>
                  </a:lnTo>
                  <a:lnTo>
                    <a:pt x="2134185" y="1410090"/>
                  </a:lnTo>
                  <a:lnTo>
                    <a:pt x="2089404" y="1417320"/>
                  </a:lnTo>
                  <a:lnTo>
                    <a:pt x="141731" y="1417320"/>
                  </a:lnTo>
                  <a:lnTo>
                    <a:pt x="96936" y="1410090"/>
                  </a:lnTo>
                  <a:lnTo>
                    <a:pt x="58029" y="1389961"/>
                  </a:lnTo>
                  <a:lnTo>
                    <a:pt x="27347" y="1359273"/>
                  </a:lnTo>
                  <a:lnTo>
                    <a:pt x="7226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8888" y="3273552"/>
              <a:ext cx="2234565" cy="1417320"/>
            </a:xfrm>
            <a:custGeom>
              <a:avLst/>
              <a:gdLst/>
              <a:ahLst/>
              <a:cxnLst/>
              <a:rect l="l" t="t" r="r" b="b"/>
              <a:pathLst>
                <a:path w="2234565" h="1417320">
                  <a:moveTo>
                    <a:pt x="2092452" y="0"/>
                  </a:moveTo>
                  <a:lnTo>
                    <a:pt x="141731" y="0"/>
                  </a:lnTo>
                  <a:lnTo>
                    <a:pt x="96936" y="7229"/>
                  </a:lnTo>
                  <a:lnTo>
                    <a:pt x="58029" y="27358"/>
                  </a:lnTo>
                  <a:lnTo>
                    <a:pt x="27347" y="58046"/>
                  </a:lnTo>
                  <a:lnTo>
                    <a:pt x="7226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6" y="1320369"/>
                  </a:lnTo>
                  <a:lnTo>
                    <a:pt x="27347" y="1359273"/>
                  </a:lnTo>
                  <a:lnTo>
                    <a:pt x="58029" y="1389961"/>
                  </a:lnTo>
                  <a:lnTo>
                    <a:pt x="96936" y="1410090"/>
                  </a:lnTo>
                  <a:lnTo>
                    <a:pt x="141731" y="1417320"/>
                  </a:lnTo>
                  <a:lnTo>
                    <a:pt x="2092452" y="1417320"/>
                  </a:lnTo>
                  <a:lnTo>
                    <a:pt x="2137233" y="1410090"/>
                  </a:lnTo>
                  <a:lnTo>
                    <a:pt x="2176137" y="1389961"/>
                  </a:lnTo>
                  <a:lnTo>
                    <a:pt x="2206825" y="1359273"/>
                  </a:lnTo>
                  <a:lnTo>
                    <a:pt x="2226954" y="1320369"/>
                  </a:lnTo>
                  <a:lnTo>
                    <a:pt x="2234184" y="1275588"/>
                  </a:lnTo>
                  <a:lnTo>
                    <a:pt x="2234184" y="141732"/>
                  </a:lnTo>
                  <a:lnTo>
                    <a:pt x="2226954" y="96950"/>
                  </a:lnTo>
                  <a:lnTo>
                    <a:pt x="2206825" y="58046"/>
                  </a:lnTo>
                  <a:lnTo>
                    <a:pt x="2176137" y="27358"/>
                  </a:lnTo>
                  <a:lnTo>
                    <a:pt x="2137233" y="7229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8888" y="3273552"/>
              <a:ext cx="2234565" cy="1417320"/>
            </a:xfrm>
            <a:custGeom>
              <a:avLst/>
              <a:gdLst/>
              <a:ahLst/>
              <a:cxnLst/>
              <a:rect l="l" t="t" r="r" b="b"/>
              <a:pathLst>
                <a:path w="2234565" h="1417320">
                  <a:moveTo>
                    <a:pt x="0" y="141732"/>
                  </a:moveTo>
                  <a:lnTo>
                    <a:pt x="7226" y="96950"/>
                  </a:lnTo>
                  <a:lnTo>
                    <a:pt x="27347" y="58046"/>
                  </a:lnTo>
                  <a:lnTo>
                    <a:pt x="58029" y="27358"/>
                  </a:lnTo>
                  <a:lnTo>
                    <a:pt x="96936" y="7229"/>
                  </a:lnTo>
                  <a:lnTo>
                    <a:pt x="141731" y="0"/>
                  </a:lnTo>
                  <a:lnTo>
                    <a:pt x="2092452" y="0"/>
                  </a:lnTo>
                  <a:lnTo>
                    <a:pt x="2137233" y="7229"/>
                  </a:lnTo>
                  <a:lnTo>
                    <a:pt x="2176137" y="27358"/>
                  </a:lnTo>
                  <a:lnTo>
                    <a:pt x="2206825" y="58046"/>
                  </a:lnTo>
                  <a:lnTo>
                    <a:pt x="2226954" y="96950"/>
                  </a:lnTo>
                  <a:lnTo>
                    <a:pt x="2234184" y="141732"/>
                  </a:lnTo>
                  <a:lnTo>
                    <a:pt x="2234184" y="1275588"/>
                  </a:lnTo>
                  <a:lnTo>
                    <a:pt x="2226954" y="1320369"/>
                  </a:lnTo>
                  <a:lnTo>
                    <a:pt x="2206825" y="1359273"/>
                  </a:lnTo>
                  <a:lnTo>
                    <a:pt x="2176137" y="1389961"/>
                  </a:lnTo>
                  <a:lnTo>
                    <a:pt x="2137233" y="1410090"/>
                  </a:lnTo>
                  <a:lnTo>
                    <a:pt x="2092452" y="1417320"/>
                  </a:lnTo>
                  <a:lnTo>
                    <a:pt x="141731" y="1417320"/>
                  </a:lnTo>
                  <a:lnTo>
                    <a:pt x="96936" y="1410090"/>
                  </a:lnTo>
                  <a:lnTo>
                    <a:pt x="58029" y="1389961"/>
                  </a:lnTo>
                  <a:lnTo>
                    <a:pt x="27347" y="1359273"/>
                  </a:lnTo>
                  <a:lnTo>
                    <a:pt x="7226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99184" y="3665982"/>
            <a:ext cx="1855470" cy="60642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 marL="12700" marR="5080">
              <a:lnSpc>
                <a:spcPct val="86400"/>
              </a:lnSpc>
              <a:spcBef>
                <a:spcPts val="320"/>
              </a:spcBef>
            </a:pPr>
            <a:r>
              <a:rPr dirty="0" sz="1400" spc="105">
                <a:latin typeface="Tahoma"/>
                <a:cs typeface="Tahoma"/>
              </a:rPr>
              <a:t>F</a:t>
            </a:r>
            <a:r>
              <a:rPr dirty="0" sz="1400">
                <a:latin typeface="Tahoma"/>
                <a:cs typeface="Tahoma"/>
              </a:rPr>
              <a:t>o</a:t>
            </a:r>
            <a:r>
              <a:rPr dirty="0" sz="1400" spc="-45">
                <a:latin typeface="Tahoma"/>
                <a:cs typeface="Tahoma"/>
              </a:rPr>
              <a:t>r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105">
                <a:latin typeface="Tahoma"/>
                <a:cs typeface="Tahoma"/>
              </a:rPr>
              <a:t>T</a:t>
            </a:r>
            <a:r>
              <a:rPr dirty="0" sz="1400" spc="25">
                <a:latin typeface="Tahoma"/>
                <a:cs typeface="Tahoma"/>
              </a:rPr>
              <a:t>e</a:t>
            </a:r>
            <a:r>
              <a:rPr dirty="0" sz="1400" spc="-25">
                <a:latin typeface="Tahoma"/>
                <a:cs typeface="Tahoma"/>
              </a:rPr>
              <a:t>x</a:t>
            </a:r>
            <a:r>
              <a:rPr dirty="0" sz="1400" spc="-85">
                <a:latin typeface="Tahoma"/>
                <a:cs typeface="Tahoma"/>
              </a:rPr>
              <a:t>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</a:t>
            </a:r>
            <a:r>
              <a:rPr dirty="0" sz="1400" spc="-55">
                <a:latin typeface="Tahoma"/>
                <a:cs typeface="Tahoma"/>
              </a:rPr>
              <a:t>r</a:t>
            </a:r>
            <a:r>
              <a:rPr dirty="0" sz="1400" spc="25">
                <a:latin typeface="Tahoma"/>
                <a:cs typeface="Tahoma"/>
              </a:rPr>
              <a:t>a</a:t>
            </a:r>
            <a:r>
              <a:rPr dirty="0" sz="1400" spc="-20">
                <a:latin typeface="Tahoma"/>
                <a:cs typeface="Tahoma"/>
              </a:rPr>
              <a:t>n</a:t>
            </a:r>
            <a:r>
              <a:rPr dirty="0" sz="1400">
                <a:latin typeface="Tahoma"/>
                <a:cs typeface="Tahoma"/>
              </a:rPr>
              <a:t>sla</a:t>
            </a:r>
            <a:r>
              <a:rPr dirty="0" sz="1400" spc="-10">
                <a:latin typeface="Tahoma"/>
                <a:cs typeface="Tahoma"/>
              </a:rPr>
              <a:t>t</a:t>
            </a:r>
            <a:r>
              <a:rPr dirty="0" sz="1400" spc="-5">
                <a:latin typeface="Tahoma"/>
                <a:cs typeface="Tahoma"/>
              </a:rPr>
              <a:t>ion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w</a:t>
            </a:r>
            <a:r>
              <a:rPr dirty="0" sz="1400" spc="25">
                <a:latin typeface="Tahoma"/>
                <a:cs typeface="Tahoma"/>
              </a:rPr>
              <a:t>e  </a:t>
            </a:r>
            <a:r>
              <a:rPr dirty="0" sz="1400" spc="5">
                <a:latin typeface="Tahoma"/>
                <a:cs typeface="Tahoma"/>
              </a:rPr>
              <a:t>are using </a:t>
            </a:r>
            <a:r>
              <a:rPr dirty="0" sz="1400" spc="-20" b="1">
                <a:latin typeface="Arial"/>
                <a:cs typeface="Arial"/>
              </a:rPr>
              <a:t>Translator 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>
                <a:latin typeface="Tahoma"/>
                <a:cs typeface="Tahoma"/>
              </a:rPr>
              <a:t>library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83864" y="3032760"/>
            <a:ext cx="2493645" cy="1664335"/>
            <a:chOff x="3483864" y="3032760"/>
            <a:chExt cx="2493645" cy="1664335"/>
          </a:xfrm>
        </p:grpSpPr>
        <p:sp>
          <p:nvSpPr>
            <p:cNvPr id="10" name="object 10"/>
            <p:cNvSpPr/>
            <p:nvPr/>
          </p:nvSpPr>
          <p:spPr>
            <a:xfrm>
              <a:off x="3489960" y="3038856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2089403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89403" y="1417320"/>
                  </a:lnTo>
                  <a:lnTo>
                    <a:pt x="2134185" y="1410090"/>
                  </a:lnTo>
                  <a:lnTo>
                    <a:pt x="2173089" y="1389961"/>
                  </a:lnTo>
                  <a:lnTo>
                    <a:pt x="2203777" y="1359273"/>
                  </a:lnTo>
                  <a:lnTo>
                    <a:pt x="2223906" y="1320369"/>
                  </a:lnTo>
                  <a:lnTo>
                    <a:pt x="2231136" y="1275588"/>
                  </a:lnTo>
                  <a:lnTo>
                    <a:pt x="2231136" y="141732"/>
                  </a:lnTo>
                  <a:lnTo>
                    <a:pt x="2223906" y="96950"/>
                  </a:lnTo>
                  <a:lnTo>
                    <a:pt x="2203777" y="58046"/>
                  </a:lnTo>
                  <a:lnTo>
                    <a:pt x="2173089" y="27358"/>
                  </a:lnTo>
                  <a:lnTo>
                    <a:pt x="2134185" y="7229"/>
                  </a:lnTo>
                  <a:lnTo>
                    <a:pt x="2089403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89960" y="3038856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89403" y="0"/>
                  </a:lnTo>
                  <a:lnTo>
                    <a:pt x="2134185" y="7229"/>
                  </a:lnTo>
                  <a:lnTo>
                    <a:pt x="2173089" y="27358"/>
                  </a:lnTo>
                  <a:lnTo>
                    <a:pt x="2203777" y="58046"/>
                  </a:lnTo>
                  <a:lnTo>
                    <a:pt x="2223906" y="96950"/>
                  </a:lnTo>
                  <a:lnTo>
                    <a:pt x="2231136" y="141732"/>
                  </a:lnTo>
                  <a:lnTo>
                    <a:pt x="2231136" y="1275588"/>
                  </a:lnTo>
                  <a:lnTo>
                    <a:pt x="2223906" y="1320369"/>
                  </a:lnTo>
                  <a:lnTo>
                    <a:pt x="2203777" y="1359273"/>
                  </a:lnTo>
                  <a:lnTo>
                    <a:pt x="2173089" y="1389961"/>
                  </a:lnTo>
                  <a:lnTo>
                    <a:pt x="2134185" y="1410090"/>
                  </a:lnTo>
                  <a:lnTo>
                    <a:pt x="2089403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6848" y="3273552"/>
              <a:ext cx="2234565" cy="1417320"/>
            </a:xfrm>
            <a:custGeom>
              <a:avLst/>
              <a:gdLst/>
              <a:ahLst/>
              <a:cxnLst/>
              <a:rect l="l" t="t" r="r" b="b"/>
              <a:pathLst>
                <a:path w="2234565" h="1417320">
                  <a:moveTo>
                    <a:pt x="2092452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92452" y="1417320"/>
                  </a:lnTo>
                  <a:lnTo>
                    <a:pt x="2137233" y="1410090"/>
                  </a:lnTo>
                  <a:lnTo>
                    <a:pt x="2176137" y="1389961"/>
                  </a:lnTo>
                  <a:lnTo>
                    <a:pt x="2206825" y="1359273"/>
                  </a:lnTo>
                  <a:lnTo>
                    <a:pt x="2226954" y="1320369"/>
                  </a:lnTo>
                  <a:lnTo>
                    <a:pt x="2234184" y="1275588"/>
                  </a:lnTo>
                  <a:lnTo>
                    <a:pt x="2234184" y="141732"/>
                  </a:lnTo>
                  <a:lnTo>
                    <a:pt x="2226954" y="96950"/>
                  </a:lnTo>
                  <a:lnTo>
                    <a:pt x="2206825" y="58046"/>
                  </a:lnTo>
                  <a:lnTo>
                    <a:pt x="2176137" y="27358"/>
                  </a:lnTo>
                  <a:lnTo>
                    <a:pt x="2137233" y="7229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6848" y="3273552"/>
              <a:ext cx="2234565" cy="1417320"/>
            </a:xfrm>
            <a:custGeom>
              <a:avLst/>
              <a:gdLst/>
              <a:ahLst/>
              <a:cxnLst/>
              <a:rect l="l" t="t" r="r" b="b"/>
              <a:pathLst>
                <a:path w="2234565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92452" y="0"/>
                  </a:lnTo>
                  <a:lnTo>
                    <a:pt x="2137233" y="7229"/>
                  </a:lnTo>
                  <a:lnTo>
                    <a:pt x="2176137" y="27358"/>
                  </a:lnTo>
                  <a:lnTo>
                    <a:pt x="2206825" y="58046"/>
                  </a:lnTo>
                  <a:lnTo>
                    <a:pt x="2226954" y="96950"/>
                  </a:lnTo>
                  <a:lnTo>
                    <a:pt x="2234184" y="141732"/>
                  </a:lnTo>
                  <a:lnTo>
                    <a:pt x="2234184" y="1275588"/>
                  </a:lnTo>
                  <a:lnTo>
                    <a:pt x="2226954" y="1320369"/>
                  </a:lnTo>
                  <a:lnTo>
                    <a:pt x="2206825" y="1359273"/>
                  </a:lnTo>
                  <a:lnTo>
                    <a:pt x="2176137" y="1389961"/>
                  </a:lnTo>
                  <a:lnTo>
                    <a:pt x="2137233" y="1410090"/>
                  </a:lnTo>
                  <a:lnTo>
                    <a:pt x="2092452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961638" y="3573907"/>
            <a:ext cx="1784985" cy="7893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 marL="12065" marR="5080">
              <a:lnSpc>
                <a:spcPct val="86200"/>
              </a:lnSpc>
              <a:spcBef>
                <a:spcPts val="320"/>
              </a:spcBef>
            </a:pPr>
            <a:r>
              <a:rPr dirty="0" sz="1400" spc="100">
                <a:latin typeface="Tahoma"/>
                <a:cs typeface="Tahoma"/>
              </a:rPr>
              <a:t>W</a:t>
            </a:r>
            <a:r>
              <a:rPr dirty="0" sz="1400" spc="35">
                <a:latin typeface="Tahoma"/>
                <a:cs typeface="Tahoma"/>
              </a:rPr>
              <a:t>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n</a:t>
            </a:r>
            <a:r>
              <a:rPr dirty="0" sz="1400" spc="25">
                <a:latin typeface="Tahoma"/>
                <a:cs typeface="Tahoma"/>
              </a:rPr>
              <a:t>ee</a:t>
            </a:r>
            <a:r>
              <a:rPr dirty="0" sz="1400">
                <a:latin typeface="Tahoma"/>
                <a:cs typeface="Tahoma"/>
              </a:rPr>
              <a:t>d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</a:t>
            </a:r>
            <a:r>
              <a:rPr dirty="0" sz="1400" spc="25">
                <a:latin typeface="Tahoma"/>
                <a:cs typeface="Tahoma"/>
              </a:rPr>
              <a:t>a</a:t>
            </a:r>
            <a:r>
              <a:rPr dirty="0" sz="1400" spc="70">
                <a:latin typeface="Tahoma"/>
                <a:cs typeface="Tahoma"/>
              </a:rPr>
              <a:t>ss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t</a:t>
            </a:r>
            <a:r>
              <a:rPr dirty="0" sz="1400" spc="-55">
                <a:latin typeface="Tahoma"/>
                <a:cs typeface="Tahoma"/>
              </a:rPr>
              <a:t>o</a:t>
            </a:r>
            <a:r>
              <a:rPr dirty="0" sz="1400" spc="-5">
                <a:latin typeface="Tahoma"/>
                <a:cs typeface="Tahoma"/>
              </a:rPr>
              <a:t>_</a:t>
            </a:r>
            <a:r>
              <a:rPr dirty="0" sz="1400" spc="5">
                <a:latin typeface="Tahoma"/>
                <a:cs typeface="Tahoma"/>
              </a:rPr>
              <a:t>la</a:t>
            </a:r>
            <a:r>
              <a:rPr dirty="0" sz="1400" spc="-5">
                <a:latin typeface="Tahoma"/>
                <a:cs typeface="Tahoma"/>
              </a:rPr>
              <a:t>n</a:t>
            </a:r>
            <a:r>
              <a:rPr dirty="0" sz="1400">
                <a:latin typeface="Tahoma"/>
                <a:cs typeface="Tahoma"/>
              </a:rPr>
              <a:t>g  </a:t>
            </a:r>
            <a:r>
              <a:rPr dirty="0" sz="1400" spc="-10">
                <a:latin typeface="Tahoma"/>
                <a:cs typeface="Tahoma"/>
              </a:rPr>
              <a:t>parameter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with</a:t>
            </a:r>
            <a:r>
              <a:rPr dirty="0" sz="1400" spc="-25">
                <a:latin typeface="Tahoma"/>
                <a:cs typeface="Tahoma"/>
              </a:rPr>
              <a:t> the </a:t>
            </a:r>
            <a:r>
              <a:rPr dirty="0" sz="1400" spc="-20">
                <a:latin typeface="Tahoma"/>
                <a:cs typeface="Tahoma"/>
              </a:rPr>
              <a:t> preferred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language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to 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Translator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11823" y="3032760"/>
            <a:ext cx="2493645" cy="1664335"/>
            <a:chOff x="6211823" y="3032760"/>
            <a:chExt cx="2493645" cy="1664335"/>
          </a:xfrm>
        </p:grpSpPr>
        <p:sp>
          <p:nvSpPr>
            <p:cNvPr id="16" name="object 16"/>
            <p:cNvSpPr/>
            <p:nvPr/>
          </p:nvSpPr>
          <p:spPr>
            <a:xfrm>
              <a:off x="6217919" y="3038856"/>
              <a:ext cx="2234565" cy="1417320"/>
            </a:xfrm>
            <a:custGeom>
              <a:avLst/>
              <a:gdLst/>
              <a:ahLst/>
              <a:cxnLst/>
              <a:rect l="l" t="t" r="r" b="b"/>
              <a:pathLst>
                <a:path w="2234565" h="1417320">
                  <a:moveTo>
                    <a:pt x="2092452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92452" y="1417320"/>
                  </a:lnTo>
                  <a:lnTo>
                    <a:pt x="2137233" y="1410090"/>
                  </a:lnTo>
                  <a:lnTo>
                    <a:pt x="2176137" y="1389961"/>
                  </a:lnTo>
                  <a:lnTo>
                    <a:pt x="2206825" y="1359273"/>
                  </a:lnTo>
                  <a:lnTo>
                    <a:pt x="2226954" y="1320369"/>
                  </a:lnTo>
                  <a:lnTo>
                    <a:pt x="2234183" y="1275588"/>
                  </a:lnTo>
                  <a:lnTo>
                    <a:pt x="2234183" y="141732"/>
                  </a:lnTo>
                  <a:lnTo>
                    <a:pt x="2226954" y="96950"/>
                  </a:lnTo>
                  <a:lnTo>
                    <a:pt x="2206825" y="58046"/>
                  </a:lnTo>
                  <a:lnTo>
                    <a:pt x="2176137" y="27358"/>
                  </a:lnTo>
                  <a:lnTo>
                    <a:pt x="2137233" y="7229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17919" y="3038856"/>
              <a:ext cx="2234565" cy="1417320"/>
            </a:xfrm>
            <a:custGeom>
              <a:avLst/>
              <a:gdLst/>
              <a:ahLst/>
              <a:cxnLst/>
              <a:rect l="l" t="t" r="r" b="b"/>
              <a:pathLst>
                <a:path w="2234565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92452" y="0"/>
                  </a:lnTo>
                  <a:lnTo>
                    <a:pt x="2137233" y="7229"/>
                  </a:lnTo>
                  <a:lnTo>
                    <a:pt x="2176137" y="27358"/>
                  </a:lnTo>
                  <a:lnTo>
                    <a:pt x="2206825" y="58046"/>
                  </a:lnTo>
                  <a:lnTo>
                    <a:pt x="2226954" y="96950"/>
                  </a:lnTo>
                  <a:lnTo>
                    <a:pt x="2234183" y="141732"/>
                  </a:lnTo>
                  <a:lnTo>
                    <a:pt x="2234183" y="1275588"/>
                  </a:lnTo>
                  <a:lnTo>
                    <a:pt x="2226954" y="1320369"/>
                  </a:lnTo>
                  <a:lnTo>
                    <a:pt x="2206825" y="1359273"/>
                  </a:lnTo>
                  <a:lnTo>
                    <a:pt x="2176137" y="1389961"/>
                  </a:lnTo>
                  <a:lnTo>
                    <a:pt x="2137233" y="1410090"/>
                  </a:lnTo>
                  <a:lnTo>
                    <a:pt x="2092452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67855" y="3273552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2089403" y="0"/>
                  </a:moveTo>
                  <a:lnTo>
                    <a:pt x="141732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2" y="1417320"/>
                  </a:lnTo>
                  <a:lnTo>
                    <a:pt x="2089403" y="1417320"/>
                  </a:lnTo>
                  <a:lnTo>
                    <a:pt x="2134185" y="1410090"/>
                  </a:lnTo>
                  <a:lnTo>
                    <a:pt x="2173089" y="1389961"/>
                  </a:lnTo>
                  <a:lnTo>
                    <a:pt x="2203777" y="1359273"/>
                  </a:lnTo>
                  <a:lnTo>
                    <a:pt x="2223906" y="1320369"/>
                  </a:lnTo>
                  <a:lnTo>
                    <a:pt x="2231136" y="1275588"/>
                  </a:lnTo>
                  <a:lnTo>
                    <a:pt x="2231136" y="141732"/>
                  </a:lnTo>
                  <a:lnTo>
                    <a:pt x="2223906" y="96950"/>
                  </a:lnTo>
                  <a:lnTo>
                    <a:pt x="2203777" y="58046"/>
                  </a:lnTo>
                  <a:lnTo>
                    <a:pt x="2173089" y="27358"/>
                  </a:lnTo>
                  <a:lnTo>
                    <a:pt x="2134185" y="7229"/>
                  </a:lnTo>
                  <a:lnTo>
                    <a:pt x="208940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67855" y="3273552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2" y="0"/>
                  </a:lnTo>
                  <a:lnTo>
                    <a:pt x="2089403" y="0"/>
                  </a:lnTo>
                  <a:lnTo>
                    <a:pt x="2134185" y="7229"/>
                  </a:lnTo>
                  <a:lnTo>
                    <a:pt x="2173089" y="27358"/>
                  </a:lnTo>
                  <a:lnTo>
                    <a:pt x="2203777" y="58046"/>
                  </a:lnTo>
                  <a:lnTo>
                    <a:pt x="2223906" y="96950"/>
                  </a:lnTo>
                  <a:lnTo>
                    <a:pt x="2231136" y="141732"/>
                  </a:lnTo>
                  <a:lnTo>
                    <a:pt x="2231136" y="1275588"/>
                  </a:lnTo>
                  <a:lnTo>
                    <a:pt x="2223906" y="1320369"/>
                  </a:lnTo>
                  <a:lnTo>
                    <a:pt x="2203777" y="1359273"/>
                  </a:lnTo>
                  <a:lnTo>
                    <a:pt x="2173089" y="1389961"/>
                  </a:lnTo>
                  <a:lnTo>
                    <a:pt x="2134185" y="1410090"/>
                  </a:lnTo>
                  <a:lnTo>
                    <a:pt x="2089403" y="1417320"/>
                  </a:lnTo>
                  <a:lnTo>
                    <a:pt x="141732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574663" y="3665982"/>
            <a:ext cx="2016125" cy="60642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 marL="12700" marR="5080">
              <a:lnSpc>
                <a:spcPct val="86400"/>
              </a:lnSpc>
              <a:spcBef>
                <a:spcPts val="320"/>
              </a:spcBef>
            </a:pPr>
            <a:r>
              <a:rPr dirty="0" sz="1400" spc="100">
                <a:latin typeface="Tahoma"/>
                <a:cs typeface="Tahoma"/>
              </a:rPr>
              <a:t>W</a:t>
            </a:r>
            <a:r>
              <a:rPr dirty="0" sz="1400" spc="35">
                <a:latin typeface="Tahoma"/>
                <a:cs typeface="Tahoma"/>
              </a:rPr>
              <a:t>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c</a:t>
            </a:r>
            <a:r>
              <a:rPr dirty="0" sz="1400" spc="35">
                <a:latin typeface="Tahoma"/>
                <a:cs typeface="Tahoma"/>
              </a:rPr>
              <a:t>a</a:t>
            </a:r>
            <a:r>
              <a:rPr dirty="0" sz="1400" spc="-10">
                <a:latin typeface="Tahoma"/>
                <a:cs typeface="Tahoma"/>
              </a:rPr>
              <a:t>n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c</a:t>
            </a:r>
            <a:r>
              <a:rPr dirty="0" sz="1400" spc="35">
                <a:latin typeface="Tahoma"/>
                <a:cs typeface="Tahoma"/>
              </a:rPr>
              <a:t>a</a:t>
            </a:r>
            <a:r>
              <a:rPr dirty="0" sz="1400" spc="-15">
                <a:latin typeface="Tahoma"/>
                <a:cs typeface="Tahoma"/>
              </a:rPr>
              <a:t>ll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</a:t>
            </a:r>
            <a:r>
              <a:rPr dirty="0" sz="1400" spc="-65">
                <a:latin typeface="Tahoma"/>
                <a:cs typeface="Tahoma"/>
              </a:rPr>
              <a:t>h</a:t>
            </a:r>
            <a:r>
              <a:rPr dirty="0" sz="1400" spc="35">
                <a:latin typeface="Tahoma"/>
                <a:cs typeface="Tahoma"/>
              </a:rPr>
              <a:t>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t</a:t>
            </a:r>
            <a:r>
              <a:rPr dirty="0" sz="1400" spc="-80">
                <a:latin typeface="Tahoma"/>
                <a:cs typeface="Tahoma"/>
              </a:rPr>
              <a:t>r</a:t>
            </a:r>
            <a:r>
              <a:rPr dirty="0" sz="1400" spc="25">
                <a:latin typeface="Tahoma"/>
                <a:cs typeface="Tahoma"/>
              </a:rPr>
              <a:t>a</a:t>
            </a:r>
            <a:r>
              <a:rPr dirty="0" sz="1400" spc="-20">
                <a:latin typeface="Tahoma"/>
                <a:cs typeface="Tahoma"/>
              </a:rPr>
              <a:t>n</a:t>
            </a:r>
            <a:r>
              <a:rPr dirty="0" sz="1400">
                <a:latin typeface="Tahoma"/>
                <a:cs typeface="Tahoma"/>
              </a:rPr>
              <a:t>sla</a:t>
            </a:r>
            <a:r>
              <a:rPr dirty="0" sz="1400" spc="-10">
                <a:latin typeface="Tahoma"/>
                <a:cs typeface="Tahoma"/>
              </a:rPr>
              <a:t>t</a:t>
            </a:r>
            <a:r>
              <a:rPr dirty="0" sz="1400" spc="25">
                <a:latin typeface="Tahoma"/>
                <a:cs typeface="Tahoma"/>
              </a:rPr>
              <a:t>e  </a:t>
            </a:r>
            <a:r>
              <a:rPr dirty="0" sz="1400" spc="-15">
                <a:latin typeface="Tahoma"/>
                <a:cs typeface="Tahoma"/>
              </a:rPr>
              <a:t>method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and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pass</a:t>
            </a:r>
            <a:r>
              <a:rPr dirty="0" sz="1400" spc="-25">
                <a:latin typeface="Tahoma"/>
                <a:cs typeface="Tahoma"/>
              </a:rPr>
              <a:t> the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text </a:t>
            </a:r>
            <a:r>
              <a:rPr dirty="0" sz="1400" spc="-42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we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want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to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translate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39783" y="3032760"/>
            <a:ext cx="2493645" cy="1664335"/>
            <a:chOff x="8939783" y="3032760"/>
            <a:chExt cx="2493645" cy="1664335"/>
          </a:xfrm>
        </p:grpSpPr>
        <p:sp>
          <p:nvSpPr>
            <p:cNvPr id="22" name="object 22"/>
            <p:cNvSpPr/>
            <p:nvPr/>
          </p:nvSpPr>
          <p:spPr>
            <a:xfrm>
              <a:off x="8945879" y="3038856"/>
              <a:ext cx="2234565" cy="1417320"/>
            </a:xfrm>
            <a:custGeom>
              <a:avLst/>
              <a:gdLst/>
              <a:ahLst/>
              <a:cxnLst/>
              <a:rect l="l" t="t" r="r" b="b"/>
              <a:pathLst>
                <a:path w="2234565" h="1417320">
                  <a:moveTo>
                    <a:pt x="2092452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92452" y="1417320"/>
                  </a:lnTo>
                  <a:lnTo>
                    <a:pt x="2137233" y="1410090"/>
                  </a:lnTo>
                  <a:lnTo>
                    <a:pt x="2176137" y="1389961"/>
                  </a:lnTo>
                  <a:lnTo>
                    <a:pt x="2206825" y="1359273"/>
                  </a:lnTo>
                  <a:lnTo>
                    <a:pt x="2226954" y="1320369"/>
                  </a:lnTo>
                  <a:lnTo>
                    <a:pt x="2234184" y="1275588"/>
                  </a:lnTo>
                  <a:lnTo>
                    <a:pt x="2234184" y="141732"/>
                  </a:lnTo>
                  <a:lnTo>
                    <a:pt x="2226954" y="96950"/>
                  </a:lnTo>
                  <a:lnTo>
                    <a:pt x="2206825" y="58046"/>
                  </a:lnTo>
                  <a:lnTo>
                    <a:pt x="2176137" y="27358"/>
                  </a:lnTo>
                  <a:lnTo>
                    <a:pt x="2137233" y="7229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945879" y="3038856"/>
              <a:ext cx="2234565" cy="1417320"/>
            </a:xfrm>
            <a:custGeom>
              <a:avLst/>
              <a:gdLst/>
              <a:ahLst/>
              <a:cxnLst/>
              <a:rect l="l" t="t" r="r" b="b"/>
              <a:pathLst>
                <a:path w="2234565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92452" y="0"/>
                  </a:lnTo>
                  <a:lnTo>
                    <a:pt x="2137233" y="7229"/>
                  </a:lnTo>
                  <a:lnTo>
                    <a:pt x="2176137" y="27358"/>
                  </a:lnTo>
                  <a:lnTo>
                    <a:pt x="2206825" y="58046"/>
                  </a:lnTo>
                  <a:lnTo>
                    <a:pt x="2226954" y="96950"/>
                  </a:lnTo>
                  <a:lnTo>
                    <a:pt x="2234184" y="141732"/>
                  </a:lnTo>
                  <a:lnTo>
                    <a:pt x="2234184" y="1275588"/>
                  </a:lnTo>
                  <a:lnTo>
                    <a:pt x="2226954" y="1320369"/>
                  </a:lnTo>
                  <a:lnTo>
                    <a:pt x="2206825" y="1359273"/>
                  </a:lnTo>
                  <a:lnTo>
                    <a:pt x="2176137" y="1389961"/>
                  </a:lnTo>
                  <a:lnTo>
                    <a:pt x="2137233" y="1410090"/>
                  </a:lnTo>
                  <a:lnTo>
                    <a:pt x="2092452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195815" y="3273552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2089403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89403" y="1417320"/>
                  </a:lnTo>
                  <a:lnTo>
                    <a:pt x="2134185" y="1410090"/>
                  </a:lnTo>
                  <a:lnTo>
                    <a:pt x="2173089" y="1389961"/>
                  </a:lnTo>
                  <a:lnTo>
                    <a:pt x="2203777" y="1359273"/>
                  </a:lnTo>
                  <a:lnTo>
                    <a:pt x="2223906" y="1320369"/>
                  </a:lnTo>
                  <a:lnTo>
                    <a:pt x="2231135" y="1275588"/>
                  </a:lnTo>
                  <a:lnTo>
                    <a:pt x="2231135" y="141732"/>
                  </a:lnTo>
                  <a:lnTo>
                    <a:pt x="2223906" y="96950"/>
                  </a:lnTo>
                  <a:lnTo>
                    <a:pt x="2203777" y="58046"/>
                  </a:lnTo>
                  <a:lnTo>
                    <a:pt x="2173089" y="27358"/>
                  </a:lnTo>
                  <a:lnTo>
                    <a:pt x="2134185" y="7229"/>
                  </a:lnTo>
                  <a:lnTo>
                    <a:pt x="208940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195815" y="3273552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89403" y="0"/>
                  </a:lnTo>
                  <a:lnTo>
                    <a:pt x="2134185" y="7229"/>
                  </a:lnTo>
                  <a:lnTo>
                    <a:pt x="2173089" y="27358"/>
                  </a:lnTo>
                  <a:lnTo>
                    <a:pt x="2203777" y="58046"/>
                  </a:lnTo>
                  <a:lnTo>
                    <a:pt x="2223906" y="96950"/>
                  </a:lnTo>
                  <a:lnTo>
                    <a:pt x="2231135" y="141732"/>
                  </a:lnTo>
                  <a:lnTo>
                    <a:pt x="2231135" y="1275588"/>
                  </a:lnTo>
                  <a:lnTo>
                    <a:pt x="2223906" y="1320369"/>
                  </a:lnTo>
                  <a:lnTo>
                    <a:pt x="2203777" y="1359273"/>
                  </a:lnTo>
                  <a:lnTo>
                    <a:pt x="2173089" y="1389961"/>
                  </a:lnTo>
                  <a:lnTo>
                    <a:pt x="2134185" y="1410090"/>
                  </a:lnTo>
                  <a:lnTo>
                    <a:pt x="2089403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9333992" y="3481832"/>
            <a:ext cx="1958975" cy="97599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 marL="12700" marR="5080">
              <a:lnSpc>
                <a:spcPct val="86500"/>
              </a:lnSpc>
              <a:spcBef>
                <a:spcPts val="315"/>
              </a:spcBef>
            </a:pPr>
            <a:r>
              <a:rPr dirty="0" sz="1400" spc="-170">
                <a:latin typeface="Tahoma"/>
                <a:cs typeface="Tahoma"/>
              </a:rPr>
              <a:t>I</a:t>
            </a:r>
            <a:r>
              <a:rPr dirty="0" sz="1400" spc="-10">
                <a:latin typeface="Tahoma"/>
                <a:cs typeface="Tahoma"/>
              </a:rPr>
              <a:t>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</a:t>
            </a:r>
            <a:r>
              <a:rPr dirty="0" sz="1400" spc="-20">
                <a:latin typeface="Tahoma"/>
                <a:cs typeface="Tahoma"/>
              </a:rPr>
              <a:t>u</a:t>
            </a:r>
            <a:r>
              <a:rPr dirty="0" sz="1400" spc="-45">
                <a:latin typeface="Tahoma"/>
                <a:cs typeface="Tahoma"/>
              </a:rPr>
              <a:t>r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a</a:t>
            </a:r>
            <a:r>
              <a:rPr dirty="0" sz="1400" spc="-10">
                <a:latin typeface="Tahoma"/>
                <a:cs typeface="Tahoma"/>
              </a:rPr>
              <a:t>pp</a:t>
            </a:r>
            <a:r>
              <a:rPr dirty="0" sz="1400" spc="-15">
                <a:latin typeface="Tahoma"/>
                <a:cs typeface="Tahoma"/>
              </a:rPr>
              <a:t>li</a:t>
            </a:r>
            <a:r>
              <a:rPr dirty="0" sz="1400" spc="40">
                <a:latin typeface="Tahoma"/>
                <a:cs typeface="Tahoma"/>
              </a:rPr>
              <a:t>c</a:t>
            </a:r>
            <a:r>
              <a:rPr dirty="0" sz="1400" spc="35">
                <a:latin typeface="Tahoma"/>
                <a:cs typeface="Tahoma"/>
              </a:rPr>
              <a:t>a</a:t>
            </a:r>
            <a:r>
              <a:rPr dirty="0" sz="1400" spc="-20">
                <a:latin typeface="Tahoma"/>
                <a:cs typeface="Tahoma"/>
              </a:rPr>
              <a:t>ti</a:t>
            </a:r>
            <a:r>
              <a:rPr dirty="0" sz="1400" spc="-50">
                <a:latin typeface="Tahoma"/>
                <a:cs typeface="Tahoma"/>
              </a:rPr>
              <a:t>o</a:t>
            </a:r>
            <a:r>
              <a:rPr dirty="0" sz="1400" spc="-10">
                <a:latin typeface="Tahoma"/>
                <a:cs typeface="Tahoma"/>
              </a:rPr>
              <a:t>n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w</a:t>
            </a:r>
            <a:r>
              <a:rPr dirty="0" sz="1400" spc="35">
                <a:latin typeface="Tahoma"/>
                <a:cs typeface="Tahoma"/>
              </a:rPr>
              <a:t>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a</a:t>
            </a:r>
            <a:r>
              <a:rPr dirty="0" sz="1400" spc="-55">
                <a:latin typeface="Tahoma"/>
                <a:cs typeface="Tahoma"/>
              </a:rPr>
              <a:t>r</a:t>
            </a:r>
            <a:r>
              <a:rPr dirty="0" sz="1400" spc="25">
                <a:latin typeface="Tahoma"/>
                <a:cs typeface="Tahoma"/>
              </a:rPr>
              <a:t>e  </a:t>
            </a:r>
            <a:r>
              <a:rPr dirty="0" sz="1400" spc="-25">
                <a:latin typeface="Tahoma"/>
                <a:cs typeface="Tahoma"/>
              </a:rPr>
              <a:t>getting the </a:t>
            </a:r>
            <a:r>
              <a:rPr dirty="0" sz="1400" spc="5">
                <a:latin typeface="Tahoma"/>
                <a:cs typeface="Tahoma"/>
              </a:rPr>
              <a:t>language 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preferred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from</a:t>
            </a:r>
            <a:r>
              <a:rPr dirty="0" sz="1400" spc="-25">
                <a:latin typeface="Tahoma"/>
                <a:cs typeface="Tahoma"/>
              </a:rPr>
              <a:t> the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the 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value </a:t>
            </a:r>
            <a:r>
              <a:rPr dirty="0" sz="1400" spc="20">
                <a:latin typeface="Tahoma"/>
                <a:cs typeface="Tahoma"/>
              </a:rPr>
              <a:t>chosen </a:t>
            </a:r>
            <a:r>
              <a:rPr dirty="0" sz="1400" spc="-35">
                <a:latin typeface="Tahoma"/>
                <a:cs typeface="Tahoma"/>
              </a:rPr>
              <a:t>from 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dropdown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by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the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user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924255"/>
            <a:ext cx="284416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75" b="1">
                <a:latin typeface="Sitka Banner"/>
                <a:cs typeface="Sitka Banner"/>
              </a:rPr>
              <a:t>Text</a:t>
            </a:r>
            <a:r>
              <a:rPr dirty="0" sz="3500" spc="185" b="1">
                <a:latin typeface="Sitka Banner"/>
                <a:cs typeface="Sitka Banner"/>
              </a:rPr>
              <a:t> </a:t>
            </a:r>
            <a:r>
              <a:rPr dirty="0" sz="3500" spc="55" b="1">
                <a:latin typeface="Sitka Banner"/>
                <a:cs typeface="Sitka Banner"/>
              </a:rPr>
              <a:t>to</a:t>
            </a:r>
            <a:r>
              <a:rPr dirty="0" sz="3500" spc="150" b="1">
                <a:latin typeface="Sitka Banner"/>
                <a:cs typeface="Sitka Banner"/>
              </a:rPr>
              <a:t> </a:t>
            </a:r>
            <a:r>
              <a:rPr dirty="0" sz="3500" spc="85" b="1">
                <a:latin typeface="Sitka Banner"/>
                <a:cs typeface="Sitka Banner"/>
              </a:rPr>
              <a:t>Speech</a:t>
            </a:r>
            <a:endParaRPr sz="3500">
              <a:latin typeface="Sitka Banner"/>
              <a:cs typeface="Sitka Banne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0016" y="2453639"/>
            <a:ext cx="902335" cy="905510"/>
            <a:chOff x="890016" y="2453639"/>
            <a:chExt cx="902335" cy="905510"/>
          </a:xfrm>
        </p:grpSpPr>
        <p:sp>
          <p:nvSpPr>
            <p:cNvPr id="4" name="object 4"/>
            <p:cNvSpPr/>
            <p:nvPr/>
          </p:nvSpPr>
          <p:spPr>
            <a:xfrm>
              <a:off x="890016" y="2453639"/>
              <a:ext cx="902335" cy="905510"/>
            </a:xfrm>
            <a:custGeom>
              <a:avLst/>
              <a:gdLst/>
              <a:ahLst/>
              <a:cxnLst/>
              <a:rect l="l" t="t" r="r" b="b"/>
              <a:pathLst>
                <a:path w="902335" h="905510">
                  <a:moveTo>
                    <a:pt x="451103" y="0"/>
                  </a:moveTo>
                  <a:lnTo>
                    <a:pt x="401951" y="2656"/>
                  </a:lnTo>
                  <a:lnTo>
                    <a:pt x="354332" y="10441"/>
                  </a:lnTo>
                  <a:lnTo>
                    <a:pt x="308520" y="23079"/>
                  </a:lnTo>
                  <a:lnTo>
                    <a:pt x="264793" y="40293"/>
                  </a:lnTo>
                  <a:lnTo>
                    <a:pt x="223424" y="61806"/>
                  </a:lnTo>
                  <a:lnTo>
                    <a:pt x="184688" y="87343"/>
                  </a:lnTo>
                  <a:lnTo>
                    <a:pt x="148862" y="116627"/>
                  </a:lnTo>
                  <a:lnTo>
                    <a:pt x="116220" y="149381"/>
                  </a:lnTo>
                  <a:lnTo>
                    <a:pt x="87037" y="185330"/>
                  </a:lnTo>
                  <a:lnTo>
                    <a:pt x="61589" y="224197"/>
                  </a:lnTo>
                  <a:lnTo>
                    <a:pt x="40151" y="265705"/>
                  </a:lnTo>
                  <a:lnTo>
                    <a:pt x="22997" y="309579"/>
                  </a:lnTo>
                  <a:lnTo>
                    <a:pt x="10404" y="355541"/>
                  </a:lnTo>
                  <a:lnTo>
                    <a:pt x="2647" y="403316"/>
                  </a:lnTo>
                  <a:lnTo>
                    <a:pt x="0" y="452627"/>
                  </a:lnTo>
                  <a:lnTo>
                    <a:pt x="2647" y="501939"/>
                  </a:lnTo>
                  <a:lnTo>
                    <a:pt x="10404" y="549714"/>
                  </a:lnTo>
                  <a:lnTo>
                    <a:pt x="22997" y="595676"/>
                  </a:lnTo>
                  <a:lnTo>
                    <a:pt x="40151" y="639550"/>
                  </a:lnTo>
                  <a:lnTo>
                    <a:pt x="61589" y="681058"/>
                  </a:lnTo>
                  <a:lnTo>
                    <a:pt x="87037" y="719925"/>
                  </a:lnTo>
                  <a:lnTo>
                    <a:pt x="116220" y="755874"/>
                  </a:lnTo>
                  <a:lnTo>
                    <a:pt x="148862" y="788628"/>
                  </a:lnTo>
                  <a:lnTo>
                    <a:pt x="184688" y="817912"/>
                  </a:lnTo>
                  <a:lnTo>
                    <a:pt x="223424" y="843449"/>
                  </a:lnTo>
                  <a:lnTo>
                    <a:pt x="264793" y="864962"/>
                  </a:lnTo>
                  <a:lnTo>
                    <a:pt x="308520" y="882176"/>
                  </a:lnTo>
                  <a:lnTo>
                    <a:pt x="354332" y="894814"/>
                  </a:lnTo>
                  <a:lnTo>
                    <a:pt x="401951" y="902599"/>
                  </a:lnTo>
                  <a:lnTo>
                    <a:pt x="451103" y="905256"/>
                  </a:lnTo>
                  <a:lnTo>
                    <a:pt x="500263" y="902599"/>
                  </a:lnTo>
                  <a:lnTo>
                    <a:pt x="547887" y="894814"/>
                  </a:lnTo>
                  <a:lnTo>
                    <a:pt x="593701" y="882176"/>
                  </a:lnTo>
                  <a:lnTo>
                    <a:pt x="637431" y="864962"/>
                  </a:lnTo>
                  <a:lnTo>
                    <a:pt x="678800" y="843449"/>
                  </a:lnTo>
                  <a:lnTo>
                    <a:pt x="717535" y="817912"/>
                  </a:lnTo>
                  <a:lnTo>
                    <a:pt x="753360" y="788628"/>
                  </a:lnTo>
                  <a:lnTo>
                    <a:pt x="786001" y="755874"/>
                  </a:lnTo>
                  <a:lnTo>
                    <a:pt x="815181" y="719925"/>
                  </a:lnTo>
                  <a:lnTo>
                    <a:pt x="840627" y="681058"/>
                  </a:lnTo>
                  <a:lnTo>
                    <a:pt x="862062" y="639550"/>
                  </a:lnTo>
                  <a:lnTo>
                    <a:pt x="879213" y="595676"/>
                  </a:lnTo>
                  <a:lnTo>
                    <a:pt x="891805" y="549714"/>
                  </a:lnTo>
                  <a:lnTo>
                    <a:pt x="899561" y="501939"/>
                  </a:lnTo>
                  <a:lnTo>
                    <a:pt x="902208" y="452627"/>
                  </a:lnTo>
                  <a:lnTo>
                    <a:pt x="899561" y="403316"/>
                  </a:lnTo>
                  <a:lnTo>
                    <a:pt x="891805" y="355541"/>
                  </a:lnTo>
                  <a:lnTo>
                    <a:pt x="879213" y="309579"/>
                  </a:lnTo>
                  <a:lnTo>
                    <a:pt x="862062" y="265705"/>
                  </a:lnTo>
                  <a:lnTo>
                    <a:pt x="840627" y="224197"/>
                  </a:lnTo>
                  <a:lnTo>
                    <a:pt x="815181" y="185330"/>
                  </a:lnTo>
                  <a:lnTo>
                    <a:pt x="786001" y="149381"/>
                  </a:lnTo>
                  <a:lnTo>
                    <a:pt x="753360" y="116627"/>
                  </a:lnTo>
                  <a:lnTo>
                    <a:pt x="717535" y="87343"/>
                  </a:lnTo>
                  <a:lnTo>
                    <a:pt x="678800" y="61806"/>
                  </a:lnTo>
                  <a:lnTo>
                    <a:pt x="637431" y="40293"/>
                  </a:lnTo>
                  <a:lnTo>
                    <a:pt x="593701" y="23079"/>
                  </a:lnTo>
                  <a:lnTo>
                    <a:pt x="547887" y="10441"/>
                  </a:lnTo>
                  <a:lnTo>
                    <a:pt x="500263" y="26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2" y="2645663"/>
              <a:ext cx="524256" cy="5212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8992" y="2645663"/>
              <a:ext cx="524510" cy="521334"/>
            </a:xfrm>
            <a:custGeom>
              <a:avLst/>
              <a:gdLst/>
              <a:ahLst/>
              <a:cxnLst/>
              <a:rect l="l" t="t" r="r" b="b"/>
              <a:pathLst>
                <a:path w="524510" h="521335">
                  <a:moveTo>
                    <a:pt x="0" y="521208"/>
                  </a:moveTo>
                  <a:lnTo>
                    <a:pt x="524256" y="521208"/>
                  </a:lnTo>
                  <a:lnTo>
                    <a:pt x="524256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72817" y="2725293"/>
            <a:ext cx="2127885" cy="3556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dirty="0" sz="1100" spc="55">
                <a:latin typeface="Tahoma"/>
                <a:cs typeface="Tahoma"/>
              </a:rPr>
              <a:t>F</a:t>
            </a:r>
            <a:r>
              <a:rPr dirty="0" sz="1100" spc="6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30">
                <a:latin typeface="Tahoma"/>
                <a:cs typeface="Tahoma"/>
              </a:rPr>
              <a:t>xt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s</a:t>
            </a:r>
            <a:r>
              <a:rPr dirty="0" sz="1100" spc="40">
                <a:latin typeface="Tahoma"/>
                <a:cs typeface="Tahoma"/>
              </a:rPr>
              <a:t>p</a:t>
            </a:r>
            <a:r>
              <a:rPr dirty="0" sz="1100" spc="35">
                <a:latin typeface="Tahoma"/>
                <a:cs typeface="Tahoma"/>
              </a:rPr>
              <a:t>ee</a:t>
            </a:r>
            <a:r>
              <a:rPr dirty="0" sz="1100" spc="20">
                <a:latin typeface="Tahoma"/>
                <a:cs typeface="Tahoma"/>
              </a:rPr>
              <a:t>ch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s</a:t>
            </a:r>
            <a:r>
              <a:rPr dirty="0" sz="1100" spc="5">
                <a:latin typeface="Tahoma"/>
                <a:cs typeface="Tahoma"/>
              </a:rPr>
              <a:t>l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25">
                <a:latin typeface="Tahoma"/>
                <a:cs typeface="Tahoma"/>
              </a:rPr>
              <a:t>e  </a:t>
            </a:r>
            <a:r>
              <a:rPr dirty="0" sz="1100" spc="10">
                <a:latin typeface="Tahoma"/>
                <a:cs typeface="Tahoma"/>
              </a:rPr>
              <a:t>are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using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 b="1">
                <a:latin typeface="Arial"/>
                <a:cs typeface="Arial"/>
              </a:rPr>
              <a:t>gTTS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library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83608" y="2453639"/>
            <a:ext cx="902335" cy="905510"/>
            <a:chOff x="4483608" y="2453639"/>
            <a:chExt cx="902335" cy="905510"/>
          </a:xfrm>
        </p:grpSpPr>
        <p:sp>
          <p:nvSpPr>
            <p:cNvPr id="9" name="object 9"/>
            <p:cNvSpPr/>
            <p:nvPr/>
          </p:nvSpPr>
          <p:spPr>
            <a:xfrm>
              <a:off x="4483608" y="2453639"/>
              <a:ext cx="902335" cy="905510"/>
            </a:xfrm>
            <a:custGeom>
              <a:avLst/>
              <a:gdLst/>
              <a:ahLst/>
              <a:cxnLst/>
              <a:rect l="l" t="t" r="r" b="b"/>
              <a:pathLst>
                <a:path w="902335" h="905510">
                  <a:moveTo>
                    <a:pt x="451103" y="0"/>
                  </a:moveTo>
                  <a:lnTo>
                    <a:pt x="401944" y="2656"/>
                  </a:lnTo>
                  <a:lnTo>
                    <a:pt x="354320" y="10441"/>
                  </a:lnTo>
                  <a:lnTo>
                    <a:pt x="308506" y="23079"/>
                  </a:lnTo>
                  <a:lnTo>
                    <a:pt x="264776" y="40293"/>
                  </a:lnTo>
                  <a:lnTo>
                    <a:pt x="223407" y="61806"/>
                  </a:lnTo>
                  <a:lnTo>
                    <a:pt x="184672" y="87343"/>
                  </a:lnTo>
                  <a:lnTo>
                    <a:pt x="148847" y="116627"/>
                  </a:lnTo>
                  <a:lnTo>
                    <a:pt x="116206" y="149381"/>
                  </a:lnTo>
                  <a:lnTo>
                    <a:pt x="87026" y="185330"/>
                  </a:lnTo>
                  <a:lnTo>
                    <a:pt x="61580" y="224197"/>
                  </a:lnTo>
                  <a:lnTo>
                    <a:pt x="40145" y="265705"/>
                  </a:lnTo>
                  <a:lnTo>
                    <a:pt x="22994" y="309579"/>
                  </a:lnTo>
                  <a:lnTo>
                    <a:pt x="10402" y="355541"/>
                  </a:lnTo>
                  <a:lnTo>
                    <a:pt x="2646" y="403316"/>
                  </a:lnTo>
                  <a:lnTo>
                    <a:pt x="0" y="452627"/>
                  </a:lnTo>
                  <a:lnTo>
                    <a:pt x="2646" y="501939"/>
                  </a:lnTo>
                  <a:lnTo>
                    <a:pt x="10402" y="549714"/>
                  </a:lnTo>
                  <a:lnTo>
                    <a:pt x="22994" y="595676"/>
                  </a:lnTo>
                  <a:lnTo>
                    <a:pt x="40145" y="639550"/>
                  </a:lnTo>
                  <a:lnTo>
                    <a:pt x="61580" y="681058"/>
                  </a:lnTo>
                  <a:lnTo>
                    <a:pt x="87026" y="719925"/>
                  </a:lnTo>
                  <a:lnTo>
                    <a:pt x="116206" y="755874"/>
                  </a:lnTo>
                  <a:lnTo>
                    <a:pt x="148847" y="788628"/>
                  </a:lnTo>
                  <a:lnTo>
                    <a:pt x="184672" y="817912"/>
                  </a:lnTo>
                  <a:lnTo>
                    <a:pt x="223407" y="843449"/>
                  </a:lnTo>
                  <a:lnTo>
                    <a:pt x="264776" y="864962"/>
                  </a:lnTo>
                  <a:lnTo>
                    <a:pt x="308506" y="882176"/>
                  </a:lnTo>
                  <a:lnTo>
                    <a:pt x="354320" y="894814"/>
                  </a:lnTo>
                  <a:lnTo>
                    <a:pt x="401944" y="902599"/>
                  </a:lnTo>
                  <a:lnTo>
                    <a:pt x="451103" y="905256"/>
                  </a:lnTo>
                  <a:lnTo>
                    <a:pt x="500263" y="902599"/>
                  </a:lnTo>
                  <a:lnTo>
                    <a:pt x="547887" y="894814"/>
                  </a:lnTo>
                  <a:lnTo>
                    <a:pt x="593701" y="882176"/>
                  </a:lnTo>
                  <a:lnTo>
                    <a:pt x="637431" y="864962"/>
                  </a:lnTo>
                  <a:lnTo>
                    <a:pt x="678800" y="843449"/>
                  </a:lnTo>
                  <a:lnTo>
                    <a:pt x="717535" y="817912"/>
                  </a:lnTo>
                  <a:lnTo>
                    <a:pt x="753360" y="788628"/>
                  </a:lnTo>
                  <a:lnTo>
                    <a:pt x="786001" y="755874"/>
                  </a:lnTo>
                  <a:lnTo>
                    <a:pt x="815181" y="719925"/>
                  </a:lnTo>
                  <a:lnTo>
                    <a:pt x="840627" y="681058"/>
                  </a:lnTo>
                  <a:lnTo>
                    <a:pt x="862062" y="639550"/>
                  </a:lnTo>
                  <a:lnTo>
                    <a:pt x="879213" y="595676"/>
                  </a:lnTo>
                  <a:lnTo>
                    <a:pt x="891805" y="549714"/>
                  </a:lnTo>
                  <a:lnTo>
                    <a:pt x="899561" y="501939"/>
                  </a:lnTo>
                  <a:lnTo>
                    <a:pt x="902207" y="452627"/>
                  </a:lnTo>
                  <a:lnTo>
                    <a:pt x="899561" y="403316"/>
                  </a:lnTo>
                  <a:lnTo>
                    <a:pt x="891805" y="355541"/>
                  </a:lnTo>
                  <a:lnTo>
                    <a:pt x="879213" y="309579"/>
                  </a:lnTo>
                  <a:lnTo>
                    <a:pt x="862062" y="265705"/>
                  </a:lnTo>
                  <a:lnTo>
                    <a:pt x="840627" y="224197"/>
                  </a:lnTo>
                  <a:lnTo>
                    <a:pt x="815181" y="185330"/>
                  </a:lnTo>
                  <a:lnTo>
                    <a:pt x="786001" y="149381"/>
                  </a:lnTo>
                  <a:lnTo>
                    <a:pt x="753360" y="116627"/>
                  </a:lnTo>
                  <a:lnTo>
                    <a:pt x="717535" y="87343"/>
                  </a:lnTo>
                  <a:lnTo>
                    <a:pt x="678800" y="61806"/>
                  </a:lnTo>
                  <a:lnTo>
                    <a:pt x="637431" y="40293"/>
                  </a:lnTo>
                  <a:lnTo>
                    <a:pt x="593701" y="23079"/>
                  </a:lnTo>
                  <a:lnTo>
                    <a:pt x="547887" y="10441"/>
                  </a:lnTo>
                  <a:lnTo>
                    <a:pt x="500263" y="26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2584" y="2645663"/>
              <a:ext cx="524256" cy="5212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72584" y="2645663"/>
              <a:ext cx="524510" cy="521334"/>
            </a:xfrm>
            <a:custGeom>
              <a:avLst/>
              <a:gdLst/>
              <a:ahLst/>
              <a:cxnLst/>
              <a:rect l="l" t="t" r="r" b="b"/>
              <a:pathLst>
                <a:path w="524510" h="521335">
                  <a:moveTo>
                    <a:pt x="0" y="521208"/>
                  </a:moveTo>
                  <a:lnTo>
                    <a:pt x="524256" y="521208"/>
                  </a:lnTo>
                  <a:lnTo>
                    <a:pt x="524256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568822" y="2564638"/>
            <a:ext cx="2105660" cy="6756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spc="15" b="1">
                <a:latin typeface="Arial"/>
                <a:cs typeface="Arial"/>
              </a:rPr>
              <a:t>T</a:t>
            </a:r>
            <a:r>
              <a:rPr dirty="0" sz="1100" spc="20" b="1">
                <a:latin typeface="Arial"/>
                <a:cs typeface="Arial"/>
              </a:rPr>
              <a:t>T</a:t>
            </a:r>
            <a:r>
              <a:rPr dirty="0" sz="1100" b="1">
                <a:latin typeface="Arial"/>
                <a:cs typeface="Arial"/>
              </a:rPr>
              <a:t>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(</a:t>
            </a:r>
            <a:r>
              <a:rPr dirty="0" sz="1100" spc="120">
                <a:latin typeface="Tahoma"/>
                <a:cs typeface="Tahoma"/>
              </a:rPr>
              <a:t>G</a:t>
            </a:r>
            <a:r>
              <a:rPr dirty="0" sz="1100" spc="20">
                <a:latin typeface="Tahoma"/>
                <a:cs typeface="Tahoma"/>
              </a:rPr>
              <a:t>oo</a:t>
            </a:r>
            <a:r>
              <a:rPr dirty="0" sz="1100" spc="10">
                <a:latin typeface="Tahoma"/>
                <a:cs typeface="Tahoma"/>
              </a:rPr>
              <a:t>g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35">
                <a:latin typeface="Tahoma"/>
                <a:cs typeface="Tahoma"/>
              </a:rPr>
              <a:t>x</a:t>
            </a:r>
            <a:r>
              <a:rPr dirty="0" sz="1100" spc="-15">
                <a:latin typeface="Tahoma"/>
                <a:cs typeface="Tahoma"/>
              </a:rPr>
              <a:t>t</a:t>
            </a:r>
            <a:r>
              <a:rPr dirty="0" sz="1100" spc="-45">
                <a:latin typeface="Tahoma"/>
                <a:cs typeface="Tahoma"/>
              </a:rPr>
              <a:t>-</a:t>
            </a:r>
            <a:r>
              <a:rPr dirty="0" sz="1100" spc="-15">
                <a:latin typeface="Tahoma"/>
                <a:cs typeface="Tahoma"/>
              </a:rPr>
              <a:t>t</a:t>
            </a:r>
            <a:r>
              <a:rPr dirty="0" sz="1100" spc="-20">
                <a:latin typeface="Tahoma"/>
                <a:cs typeface="Tahoma"/>
              </a:rPr>
              <a:t>o</a:t>
            </a:r>
            <a:r>
              <a:rPr dirty="0" sz="1100" spc="-45">
                <a:latin typeface="Tahoma"/>
                <a:cs typeface="Tahoma"/>
              </a:rPr>
              <a:t>-</a:t>
            </a:r>
            <a:r>
              <a:rPr dirty="0" sz="1100" spc="125">
                <a:latin typeface="Tahoma"/>
                <a:cs typeface="Tahoma"/>
              </a:rPr>
              <a:t>S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35">
                <a:latin typeface="Tahoma"/>
                <a:cs typeface="Tahoma"/>
              </a:rPr>
              <a:t>ee</a:t>
            </a:r>
            <a:r>
              <a:rPr dirty="0" sz="1100" spc="20">
                <a:latin typeface="Tahoma"/>
                <a:cs typeface="Tahoma"/>
              </a:rPr>
              <a:t>c</a:t>
            </a:r>
            <a:r>
              <a:rPr dirty="0" sz="1100" spc="25">
                <a:latin typeface="Tahoma"/>
                <a:cs typeface="Tahoma"/>
              </a:rPr>
              <a:t>h</a:t>
            </a:r>
            <a:r>
              <a:rPr dirty="0" sz="1100" spc="-65">
                <a:latin typeface="Tahoma"/>
                <a:cs typeface="Tahoma"/>
              </a:rPr>
              <a:t>)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a  </a:t>
            </a:r>
            <a:r>
              <a:rPr dirty="0" sz="1100" spc="135">
                <a:latin typeface="Tahoma"/>
                <a:cs typeface="Tahoma"/>
              </a:rPr>
              <a:t>P</a:t>
            </a:r>
            <a:r>
              <a:rPr dirty="0" sz="1100" spc="-30">
                <a:latin typeface="Tahoma"/>
                <a:cs typeface="Tahoma"/>
              </a:rPr>
              <a:t>yt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>
                <a:latin typeface="Tahoma"/>
                <a:cs typeface="Tahoma"/>
              </a:rPr>
              <a:t>n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li</a:t>
            </a:r>
            <a:r>
              <a:rPr dirty="0" sz="1100" spc="10">
                <a:latin typeface="Tahoma"/>
                <a:cs typeface="Tahoma"/>
              </a:rPr>
              <a:t>b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>
                <a:latin typeface="Tahoma"/>
                <a:cs typeface="Tahoma"/>
              </a:rPr>
              <a:t>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5">
                <a:latin typeface="Tahoma"/>
                <a:cs typeface="Tahoma"/>
              </a:rPr>
              <a:t>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C</a:t>
            </a:r>
            <a:r>
              <a:rPr dirty="0" sz="1100" spc="70">
                <a:latin typeface="Tahoma"/>
                <a:cs typeface="Tahoma"/>
              </a:rPr>
              <a:t>L</a:t>
            </a:r>
            <a:r>
              <a:rPr dirty="0" sz="1100" spc="-105">
                <a:latin typeface="Tahoma"/>
                <a:cs typeface="Tahoma"/>
              </a:rPr>
              <a:t>I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20">
                <a:latin typeface="Tahoma"/>
                <a:cs typeface="Tahoma"/>
              </a:rPr>
              <a:t>oo</a:t>
            </a:r>
            <a:r>
              <a:rPr dirty="0" sz="1100" spc="-10">
                <a:latin typeface="Tahoma"/>
                <a:cs typeface="Tahoma"/>
              </a:rPr>
              <a:t>l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10">
                <a:latin typeface="Tahoma"/>
                <a:cs typeface="Tahoma"/>
              </a:rPr>
              <a:t>o  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35">
                <a:latin typeface="Tahoma"/>
                <a:cs typeface="Tahoma"/>
              </a:rPr>
              <a:t>ce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h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20">
                <a:latin typeface="Tahoma"/>
                <a:cs typeface="Tahoma"/>
              </a:rPr>
              <a:t>G</a:t>
            </a:r>
            <a:r>
              <a:rPr dirty="0" sz="1100" spc="20">
                <a:latin typeface="Tahoma"/>
                <a:cs typeface="Tahoma"/>
              </a:rPr>
              <a:t>oo</a:t>
            </a:r>
            <a:r>
              <a:rPr dirty="0" sz="1100" spc="10">
                <a:latin typeface="Tahoma"/>
                <a:cs typeface="Tahoma"/>
              </a:rPr>
              <a:t>g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</a:t>
            </a:r>
            <a:r>
              <a:rPr dirty="0" sz="1100" spc="-10">
                <a:latin typeface="Tahoma"/>
                <a:cs typeface="Tahoma"/>
              </a:rPr>
              <a:t>r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s</a:t>
            </a:r>
            <a:r>
              <a:rPr dirty="0" sz="1100" spc="5">
                <a:latin typeface="Tahoma"/>
                <a:cs typeface="Tahoma"/>
              </a:rPr>
              <a:t>l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25">
                <a:latin typeface="Tahoma"/>
                <a:cs typeface="Tahoma"/>
              </a:rPr>
              <a:t>e 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40">
                <a:latin typeface="Tahoma"/>
                <a:cs typeface="Tahoma"/>
              </a:rPr>
              <a:t>e</a:t>
            </a:r>
            <a:r>
              <a:rPr dirty="0" sz="1100" spc="-35">
                <a:latin typeface="Tahoma"/>
                <a:cs typeface="Tahoma"/>
              </a:rPr>
              <a:t>x</a:t>
            </a:r>
            <a:r>
              <a:rPr dirty="0" sz="1100" spc="-20">
                <a:latin typeface="Tahoma"/>
                <a:cs typeface="Tahoma"/>
              </a:rPr>
              <a:t>t</a:t>
            </a:r>
            <a:r>
              <a:rPr dirty="0" sz="1100" spc="-45">
                <a:latin typeface="Tahoma"/>
                <a:cs typeface="Tahoma"/>
              </a:rPr>
              <a:t>-</a:t>
            </a:r>
            <a:r>
              <a:rPr dirty="0" sz="1100" spc="-20">
                <a:latin typeface="Tahoma"/>
                <a:cs typeface="Tahoma"/>
              </a:rPr>
              <a:t>t</a:t>
            </a:r>
            <a:r>
              <a:rPr dirty="0" sz="1100" spc="-25">
                <a:latin typeface="Tahoma"/>
                <a:cs typeface="Tahoma"/>
              </a:rPr>
              <a:t>o</a:t>
            </a:r>
            <a:r>
              <a:rPr dirty="0" sz="1100" spc="-45">
                <a:latin typeface="Tahoma"/>
                <a:cs typeface="Tahoma"/>
              </a:rPr>
              <a:t>-</a:t>
            </a:r>
            <a:r>
              <a:rPr dirty="0" sz="1100" spc="30">
                <a:latin typeface="Tahoma"/>
                <a:cs typeface="Tahoma"/>
              </a:rPr>
              <a:t>s</a:t>
            </a:r>
            <a:r>
              <a:rPr dirty="0" sz="1100" spc="40">
                <a:latin typeface="Tahoma"/>
                <a:cs typeface="Tahoma"/>
              </a:rPr>
              <a:t>p</a:t>
            </a:r>
            <a:r>
              <a:rPr dirty="0" sz="1100" spc="40">
                <a:latin typeface="Tahoma"/>
                <a:cs typeface="Tahoma"/>
              </a:rPr>
              <a:t>ee</a:t>
            </a:r>
            <a:r>
              <a:rPr dirty="0" sz="1100" spc="20">
                <a:latin typeface="Tahoma"/>
                <a:cs typeface="Tahoma"/>
              </a:rPr>
              <a:t>ch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75">
                <a:latin typeface="Tahoma"/>
                <a:cs typeface="Tahoma"/>
              </a:rPr>
              <a:t>A</a:t>
            </a:r>
            <a:r>
              <a:rPr dirty="0" sz="1100" spc="130">
                <a:latin typeface="Tahoma"/>
                <a:cs typeface="Tahoma"/>
              </a:rPr>
              <a:t>P</a:t>
            </a:r>
            <a:r>
              <a:rPr dirty="0" sz="1100" spc="-125">
                <a:latin typeface="Tahoma"/>
                <a:cs typeface="Tahoma"/>
              </a:rPr>
              <a:t>I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80247" y="2453639"/>
            <a:ext cx="902335" cy="905510"/>
            <a:chOff x="8080247" y="2453639"/>
            <a:chExt cx="902335" cy="905510"/>
          </a:xfrm>
        </p:grpSpPr>
        <p:sp>
          <p:nvSpPr>
            <p:cNvPr id="14" name="object 14"/>
            <p:cNvSpPr/>
            <p:nvPr/>
          </p:nvSpPr>
          <p:spPr>
            <a:xfrm>
              <a:off x="8080247" y="2453639"/>
              <a:ext cx="902335" cy="905510"/>
            </a:xfrm>
            <a:custGeom>
              <a:avLst/>
              <a:gdLst/>
              <a:ahLst/>
              <a:cxnLst/>
              <a:rect l="l" t="t" r="r" b="b"/>
              <a:pathLst>
                <a:path w="902334" h="905510">
                  <a:moveTo>
                    <a:pt x="451103" y="0"/>
                  </a:moveTo>
                  <a:lnTo>
                    <a:pt x="401944" y="2656"/>
                  </a:lnTo>
                  <a:lnTo>
                    <a:pt x="354320" y="10441"/>
                  </a:lnTo>
                  <a:lnTo>
                    <a:pt x="308506" y="23079"/>
                  </a:lnTo>
                  <a:lnTo>
                    <a:pt x="264776" y="40293"/>
                  </a:lnTo>
                  <a:lnTo>
                    <a:pt x="223407" y="61806"/>
                  </a:lnTo>
                  <a:lnTo>
                    <a:pt x="184672" y="87343"/>
                  </a:lnTo>
                  <a:lnTo>
                    <a:pt x="148847" y="116627"/>
                  </a:lnTo>
                  <a:lnTo>
                    <a:pt x="116206" y="149381"/>
                  </a:lnTo>
                  <a:lnTo>
                    <a:pt x="87026" y="185330"/>
                  </a:lnTo>
                  <a:lnTo>
                    <a:pt x="61580" y="224197"/>
                  </a:lnTo>
                  <a:lnTo>
                    <a:pt x="40145" y="265705"/>
                  </a:lnTo>
                  <a:lnTo>
                    <a:pt x="22994" y="309579"/>
                  </a:lnTo>
                  <a:lnTo>
                    <a:pt x="10402" y="355541"/>
                  </a:lnTo>
                  <a:lnTo>
                    <a:pt x="2646" y="403316"/>
                  </a:lnTo>
                  <a:lnTo>
                    <a:pt x="0" y="452627"/>
                  </a:lnTo>
                  <a:lnTo>
                    <a:pt x="2646" y="501939"/>
                  </a:lnTo>
                  <a:lnTo>
                    <a:pt x="10402" y="549714"/>
                  </a:lnTo>
                  <a:lnTo>
                    <a:pt x="22994" y="595676"/>
                  </a:lnTo>
                  <a:lnTo>
                    <a:pt x="40145" y="639550"/>
                  </a:lnTo>
                  <a:lnTo>
                    <a:pt x="61580" y="681058"/>
                  </a:lnTo>
                  <a:lnTo>
                    <a:pt x="87026" y="719925"/>
                  </a:lnTo>
                  <a:lnTo>
                    <a:pt x="116206" y="755874"/>
                  </a:lnTo>
                  <a:lnTo>
                    <a:pt x="148847" y="788628"/>
                  </a:lnTo>
                  <a:lnTo>
                    <a:pt x="184672" y="817912"/>
                  </a:lnTo>
                  <a:lnTo>
                    <a:pt x="223407" y="843449"/>
                  </a:lnTo>
                  <a:lnTo>
                    <a:pt x="264776" y="864962"/>
                  </a:lnTo>
                  <a:lnTo>
                    <a:pt x="308506" y="882176"/>
                  </a:lnTo>
                  <a:lnTo>
                    <a:pt x="354320" y="894814"/>
                  </a:lnTo>
                  <a:lnTo>
                    <a:pt x="401944" y="902599"/>
                  </a:lnTo>
                  <a:lnTo>
                    <a:pt x="451103" y="905256"/>
                  </a:lnTo>
                  <a:lnTo>
                    <a:pt x="500263" y="902599"/>
                  </a:lnTo>
                  <a:lnTo>
                    <a:pt x="547887" y="894814"/>
                  </a:lnTo>
                  <a:lnTo>
                    <a:pt x="593701" y="882176"/>
                  </a:lnTo>
                  <a:lnTo>
                    <a:pt x="637431" y="864962"/>
                  </a:lnTo>
                  <a:lnTo>
                    <a:pt x="678800" y="843449"/>
                  </a:lnTo>
                  <a:lnTo>
                    <a:pt x="717535" y="817912"/>
                  </a:lnTo>
                  <a:lnTo>
                    <a:pt x="753360" y="788628"/>
                  </a:lnTo>
                  <a:lnTo>
                    <a:pt x="786001" y="755874"/>
                  </a:lnTo>
                  <a:lnTo>
                    <a:pt x="815181" y="719925"/>
                  </a:lnTo>
                  <a:lnTo>
                    <a:pt x="840627" y="681058"/>
                  </a:lnTo>
                  <a:lnTo>
                    <a:pt x="862062" y="639550"/>
                  </a:lnTo>
                  <a:lnTo>
                    <a:pt x="879213" y="595676"/>
                  </a:lnTo>
                  <a:lnTo>
                    <a:pt x="891805" y="549714"/>
                  </a:lnTo>
                  <a:lnTo>
                    <a:pt x="899561" y="501939"/>
                  </a:lnTo>
                  <a:lnTo>
                    <a:pt x="902207" y="452627"/>
                  </a:lnTo>
                  <a:lnTo>
                    <a:pt x="899561" y="403316"/>
                  </a:lnTo>
                  <a:lnTo>
                    <a:pt x="891805" y="355541"/>
                  </a:lnTo>
                  <a:lnTo>
                    <a:pt x="879213" y="309579"/>
                  </a:lnTo>
                  <a:lnTo>
                    <a:pt x="862062" y="265705"/>
                  </a:lnTo>
                  <a:lnTo>
                    <a:pt x="840627" y="224197"/>
                  </a:lnTo>
                  <a:lnTo>
                    <a:pt x="815181" y="185330"/>
                  </a:lnTo>
                  <a:lnTo>
                    <a:pt x="786001" y="149381"/>
                  </a:lnTo>
                  <a:lnTo>
                    <a:pt x="753360" y="116627"/>
                  </a:lnTo>
                  <a:lnTo>
                    <a:pt x="717535" y="87343"/>
                  </a:lnTo>
                  <a:lnTo>
                    <a:pt x="678800" y="61806"/>
                  </a:lnTo>
                  <a:lnTo>
                    <a:pt x="637431" y="40293"/>
                  </a:lnTo>
                  <a:lnTo>
                    <a:pt x="593701" y="23079"/>
                  </a:lnTo>
                  <a:lnTo>
                    <a:pt x="547887" y="10441"/>
                  </a:lnTo>
                  <a:lnTo>
                    <a:pt x="500263" y="26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9223" y="2645663"/>
              <a:ext cx="524255" cy="5212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9223" y="2645663"/>
              <a:ext cx="524510" cy="521334"/>
            </a:xfrm>
            <a:custGeom>
              <a:avLst/>
              <a:gdLst/>
              <a:ahLst/>
              <a:cxnLst/>
              <a:rect l="l" t="t" r="r" b="b"/>
              <a:pathLst>
                <a:path w="524509" h="521335">
                  <a:moveTo>
                    <a:pt x="0" y="521208"/>
                  </a:moveTo>
                  <a:lnTo>
                    <a:pt x="524255" y="521208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164828" y="2484247"/>
            <a:ext cx="2145030" cy="8375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55"/>
              </a:spcBef>
            </a:pPr>
            <a:r>
              <a:rPr dirty="0" sz="1100" spc="110">
                <a:latin typeface="Tahoma"/>
                <a:cs typeface="Tahoma"/>
              </a:rPr>
              <a:t>W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ee</a:t>
            </a:r>
            <a:r>
              <a:rPr dirty="0" sz="1100" spc="5">
                <a:latin typeface="Tahoma"/>
                <a:cs typeface="Tahoma"/>
              </a:rPr>
              <a:t>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60">
                <a:latin typeface="Tahoma"/>
                <a:cs typeface="Tahoma"/>
              </a:rPr>
              <a:t>ss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30">
                <a:latin typeface="Tahoma"/>
                <a:cs typeface="Tahoma"/>
              </a:rPr>
              <a:t>xt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60">
                <a:latin typeface="Tahoma"/>
                <a:cs typeface="Tahoma"/>
              </a:rPr>
              <a:t>s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10">
                <a:latin typeface="Tahoma"/>
                <a:cs typeface="Tahoma"/>
              </a:rPr>
              <a:t>o  </a:t>
            </a:r>
            <a:r>
              <a:rPr dirty="0" sz="1100" spc="10">
                <a:latin typeface="Tahoma"/>
                <a:cs typeface="Tahoma"/>
              </a:rPr>
              <a:t>b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c</a:t>
            </a:r>
            <a:r>
              <a:rPr dirty="0" sz="1100" spc="35">
                <a:latin typeface="Tahoma"/>
                <a:cs typeface="Tahoma"/>
              </a:rPr>
              <a:t>o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v</a:t>
            </a:r>
            <a:r>
              <a:rPr dirty="0" sz="1100" spc="25">
                <a:latin typeface="Tahoma"/>
                <a:cs typeface="Tahoma"/>
              </a:rPr>
              <a:t>e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5">
                <a:latin typeface="Tahoma"/>
                <a:cs typeface="Tahoma"/>
              </a:rPr>
              <a:t>d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5">
                <a:latin typeface="Tahoma"/>
                <a:cs typeface="Tahoma"/>
              </a:rPr>
              <a:t>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10">
                <a:latin typeface="Tahoma"/>
                <a:cs typeface="Tahoma"/>
              </a:rPr>
              <a:t>g</a:t>
            </a:r>
            <a:r>
              <a:rPr dirty="0" sz="1100" spc="5">
                <a:latin typeface="Tahoma"/>
                <a:cs typeface="Tahoma"/>
              </a:rPr>
              <a:t>u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g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10">
                <a:latin typeface="Tahoma"/>
                <a:cs typeface="Tahoma"/>
              </a:rPr>
              <a:t>o 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20">
                <a:latin typeface="Tahoma"/>
                <a:cs typeface="Tahoma"/>
              </a:rPr>
              <a:t>ch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s</a:t>
            </a:r>
            <a:r>
              <a:rPr dirty="0" sz="1100" spc="40">
                <a:latin typeface="Tahoma"/>
                <a:cs typeface="Tahoma"/>
              </a:rPr>
              <a:t>p</a:t>
            </a:r>
            <a:r>
              <a:rPr dirty="0" sz="1100" spc="40">
                <a:latin typeface="Tahoma"/>
                <a:cs typeface="Tahoma"/>
              </a:rPr>
              <a:t>ee</a:t>
            </a:r>
            <a:r>
              <a:rPr dirty="0" sz="1100" spc="20">
                <a:latin typeface="Tahoma"/>
                <a:cs typeface="Tahoma"/>
              </a:rPr>
              <a:t>ch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60">
                <a:latin typeface="Tahoma"/>
                <a:cs typeface="Tahoma"/>
              </a:rPr>
              <a:t>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b</a:t>
            </a:r>
            <a:r>
              <a:rPr dirty="0" sz="1100" spc="25">
                <a:latin typeface="Tahoma"/>
                <a:cs typeface="Tahoma"/>
              </a:rPr>
              <a:t>e  </a:t>
            </a:r>
            <a:r>
              <a:rPr dirty="0" sz="1100" spc="10">
                <a:latin typeface="Tahoma"/>
                <a:cs typeface="Tahoma"/>
              </a:rPr>
              <a:t>g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5">
                <a:latin typeface="Tahoma"/>
                <a:cs typeface="Tahoma"/>
              </a:rPr>
              <a:t>d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60">
                <a:latin typeface="Tahoma"/>
                <a:cs typeface="Tahoma"/>
              </a:rPr>
              <a:t>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45">
                <a:latin typeface="Tahoma"/>
                <a:cs typeface="Tahoma"/>
              </a:rPr>
              <a:t>s  </a:t>
            </a:r>
            <a:r>
              <a:rPr dirty="0" sz="1100" spc="-5">
                <a:latin typeface="Tahoma"/>
                <a:cs typeface="Tahoma"/>
              </a:rPr>
              <a:t>while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creating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gTTs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object.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0016" y="4005071"/>
            <a:ext cx="902335" cy="902335"/>
            <a:chOff x="890016" y="4005071"/>
            <a:chExt cx="902335" cy="902335"/>
          </a:xfrm>
        </p:grpSpPr>
        <p:sp>
          <p:nvSpPr>
            <p:cNvPr id="19" name="object 19"/>
            <p:cNvSpPr/>
            <p:nvPr/>
          </p:nvSpPr>
          <p:spPr>
            <a:xfrm>
              <a:off x="890016" y="4005071"/>
              <a:ext cx="902335" cy="902335"/>
            </a:xfrm>
            <a:custGeom>
              <a:avLst/>
              <a:gdLst/>
              <a:ahLst/>
              <a:cxnLst/>
              <a:rect l="l" t="t" r="r" b="b"/>
              <a:pathLst>
                <a:path w="902335" h="902335">
                  <a:moveTo>
                    <a:pt x="451103" y="0"/>
                  </a:moveTo>
                  <a:lnTo>
                    <a:pt x="401951" y="2646"/>
                  </a:lnTo>
                  <a:lnTo>
                    <a:pt x="354332" y="10402"/>
                  </a:lnTo>
                  <a:lnTo>
                    <a:pt x="308520" y="22994"/>
                  </a:lnTo>
                  <a:lnTo>
                    <a:pt x="264793" y="40145"/>
                  </a:lnTo>
                  <a:lnTo>
                    <a:pt x="223424" y="61580"/>
                  </a:lnTo>
                  <a:lnTo>
                    <a:pt x="184688" y="87026"/>
                  </a:lnTo>
                  <a:lnTo>
                    <a:pt x="148862" y="116206"/>
                  </a:lnTo>
                  <a:lnTo>
                    <a:pt x="116220" y="148847"/>
                  </a:lnTo>
                  <a:lnTo>
                    <a:pt x="87037" y="184672"/>
                  </a:lnTo>
                  <a:lnTo>
                    <a:pt x="61589" y="223407"/>
                  </a:lnTo>
                  <a:lnTo>
                    <a:pt x="40151" y="264776"/>
                  </a:lnTo>
                  <a:lnTo>
                    <a:pt x="22997" y="308506"/>
                  </a:lnTo>
                  <a:lnTo>
                    <a:pt x="10404" y="354320"/>
                  </a:lnTo>
                  <a:lnTo>
                    <a:pt x="2647" y="401944"/>
                  </a:lnTo>
                  <a:lnTo>
                    <a:pt x="0" y="451103"/>
                  </a:lnTo>
                  <a:lnTo>
                    <a:pt x="2647" y="500263"/>
                  </a:lnTo>
                  <a:lnTo>
                    <a:pt x="10404" y="547887"/>
                  </a:lnTo>
                  <a:lnTo>
                    <a:pt x="22997" y="593701"/>
                  </a:lnTo>
                  <a:lnTo>
                    <a:pt x="40151" y="637431"/>
                  </a:lnTo>
                  <a:lnTo>
                    <a:pt x="61589" y="678800"/>
                  </a:lnTo>
                  <a:lnTo>
                    <a:pt x="87037" y="717535"/>
                  </a:lnTo>
                  <a:lnTo>
                    <a:pt x="116220" y="753360"/>
                  </a:lnTo>
                  <a:lnTo>
                    <a:pt x="148862" y="786001"/>
                  </a:lnTo>
                  <a:lnTo>
                    <a:pt x="184688" y="815181"/>
                  </a:lnTo>
                  <a:lnTo>
                    <a:pt x="223424" y="840627"/>
                  </a:lnTo>
                  <a:lnTo>
                    <a:pt x="264793" y="862062"/>
                  </a:lnTo>
                  <a:lnTo>
                    <a:pt x="308520" y="879213"/>
                  </a:lnTo>
                  <a:lnTo>
                    <a:pt x="354332" y="891805"/>
                  </a:lnTo>
                  <a:lnTo>
                    <a:pt x="401951" y="899561"/>
                  </a:lnTo>
                  <a:lnTo>
                    <a:pt x="451103" y="902207"/>
                  </a:lnTo>
                  <a:lnTo>
                    <a:pt x="500263" y="899561"/>
                  </a:lnTo>
                  <a:lnTo>
                    <a:pt x="547887" y="891805"/>
                  </a:lnTo>
                  <a:lnTo>
                    <a:pt x="593701" y="879213"/>
                  </a:lnTo>
                  <a:lnTo>
                    <a:pt x="637431" y="862062"/>
                  </a:lnTo>
                  <a:lnTo>
                    <a:pt x="678800" y="840627"/>
                  </a:lnTo>
                  <a:lnTo>
                    <a:pt x="717535" y="815181"/>
                  </a:lnTo>
                  <a:lnTo>
                    <a:pt x="753360" y="786001"/>
                  </a:lnTo>
                  <a:lnTo>
                    <a:pt x="786001" y="753360"/>
                  </a:lnTo>
                  <a:lnTo>
                    <a:pt x="815181" y="717535"/>
                  </a:lnTo>
                  <a:lnTo>
                    <a:pt x="840627" y="678800"/>
                  </a:lnTo>
                  <a:lnTo>
                    <a:pt x="862062" y="637431"/>
                  </a:lnTo>
                  <a:lnTo>
                    <a:pt x="879213" y="593701"/>
                  </a:lnTo>
                  <a:lnTo>
                    <a:pt x="891805" y="547887"/>
                  </a:lnTo>
                  <a:lnTo>
                    <a:pt x="899561" y="500263"/>
                  </a:lnTo>
                  <a:lnTo>
                    <a:pt x="902208" y="451103"/>
                  </a:lnTo>
                  <a:lnTo>
                    <a:pt x="899561" y="401944"/>
                  </a:lnTo>
                  <a:lnTo>
                    <a:pt x="891805" y="354320"/>
                  </a:lnTo>
                  <a:lnTo>
                    <a:pt x="879213" y="308506"/>
                  </a:lnTo>
                  <a:lnTo>
                    <a:pt x="862062" y="264776"/>
                  </a:lnTo>
                  <a:lnTo>
                    <a:pt x="840627" y="223407"/>
                  </a:lnTo>
                  <a:lnTo>
                    <a:pt x="815181" y="184672"/>
                  </a:lnTo>
                  <a:lnTo>
                    <a:pt x="786001" y="148847"/>
                  </a:lnTo>
                  <a:lnTo>
                    <a:pt x="753360" y="116206"/>
                  </a:lnTo>
                  <a:lnTo>
                    <a:pt x="717535" y="87026"/>
                  </a:lnTo>
                  <a:lnTo>
                    <a:pt x="678800" y="61580"/>
                  </a:lnTo>
                  <a:lnTo>
                    <a:pt x="637431" y="40145"/>
                  </a:lnTo>
                  <a:lnTo>
                    <a:pt x="593701" y="22994"/>
                  </a:lnTo>
                  <a:lnTo>
                    <a:pt x="547887" y="10402"/>
                  </a:lnTo>
                  <a:lnTo>
                    <a:pt x="500263" y="264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992" y="4194047"/>
              <a:ext cx="524256" cy="5242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78992" y="4194047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524256"/>
                  </a:moveTo>
                  <a:lnTo>
                    <a:pt x="524256" y="524256"/>
                  </a:lnTo>
                  <a:lnTo>
                    <a:pt x="524256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972817" y="4276471"/>
            <a:ext cx="205740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dirty="0" sz="1100" spc="20">
                <a:latin typeface="Tahoma"/>
                <a:cs typeface="Tahoma"/>
              </a:rPr>
              <a:t>The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need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save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file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95"/>
              </a:lnSpc>
            </a:pPr>
            <a:r>
              <a:rPr dirty="0" sz="1100" spc="-30">
                <a:latin typeface="Tahoma"/>
                <a:cs typeface="Tahoma"/>
              </a:rPr>
              <a:t>.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10">
                <a:latin typeface="Tahoma"/>
                <a:cs typeface="Tahoma"/>
              </a:rPr>
              <a:t>3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30">
                <a:latin typeface="Tahoma"/>
                <a:cs typeface="Tahoma"/>
              </a:rPr>
              <a:t>xt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s</a:t>
            </a:r>
            <a:r>
              <a:rPr dirty="0" sz="1100" spc="5">
                <a:latin typeface="Tahoma"/>
                <a:cs typeface="Tahoma"/>
              </a:rPr>
              <a:t>i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83608" y="4005071"/>
            <a:ext cx="902335" cy="902335"/>
            <a:chOff x="4483608" y="4005071"/>
            <a:chExt cx="902335" cy="902335"/>
          </a:xfrm>
        </p:grpSpPr>
        <p:sp>
          <p:nvSpPr>
            <p:cNvPr id="24" name="object 24"/>
            <p:cNvSpPr/>
            <p:nvPr/>
          </p:nvSpPr>
          <p:spPr>
            <a:xfrm>
              <a:off x="4483608" y="4005071"/>
              <a:ext cx="902335" cy="902335"/>
            </a:xfrm>
            <a:custGeom>
              <a:avLst/>
              <a:gdLst/>
              <a:ahLst/>
              <a:cxnLst/>
              <a:rect l="l" t="t" r="r" b="b"/>
              <a:pathLst>
                <a:path w="902335" h="902335">
                  <a:moveTo>
                    <a:pt x="451103" y="0"/>
                  </a:moveTo>
                  <a:lnTo>
                    <a:pt x="401944" y="2646"/>
                  </a:lnTo>
                  <a:lnTo>
                    <a:pt x="354320" y="10402"/>
                  </a:lnTo>
                  <a:lnTo>
                    <a:pt x="308506" y="22994"/>
                  </a:lnTo>
                  <a:lnTo>
                    <a:pt x="264776" y="40145"/>
                  </a:lnTo>
                  <a:lnTo>
                    <a:pt x="223407" y="61580"/>
                  </a:lnTo>
                  <a:lnTo>
                    <a:pt x="184672" y="87026"/>
                  </a:lnTo>
                  <a:lnTo>
                    <a:pt x="148847" y="116206"/>
                  </a:lnTo>
                  <a:lnTo>
                    <a:pt x="116206" y="148847"/>
                  </a:lnTo>
                  <a:lnTo>
                    <a:pt x="87026" y="184672"/>
                  </a:lnTo>
                  <a:lnTo>
                    <a:pt x="61580" y="223407"/>
                  </a:lnTo>
                  <a:lnTo>
                    <a:pt x="40145" y="264776"/>
                  </a:lnTo>
                  <a:lnTo>
                    <a:pt x="22994" y="308506"/>
                  </a:lnTo>
                  <a:lnTo>
                    <a:pt x="10402" y="354320"/>
                  </a:lnTo>
                  <a:lnTo>
                    <a:pt x="2646" y="401944"/>
                  </a:lnTo>
                  <a:lnTo>
                    <a:pt x="0" y="451103"/>
                  </a:lnTo>
                  <a:lnTo>
                    <a:pt x="2646" y="500263"/>
                  </a:lnTo>
                  <a:lnTo>
                    <a:pt x="10402" y="547887"/>
                  </a:lnTo>
                  <a:lnTo>
                    <a:pt x="22994" y="593701"/>
                  </a:lnTo>
                  <a:lnTo>
                    <a:pt x="40145" y="637431"/>
                  </a:lnTo>
                  <a:lnTo>
                    <a:pt x="61580" y="678800"/>
                  </a:lnTo>
                  <a:lnTo>
                    <a:pt x="87026" y="717535"/>
                  </a:lnTo>
                  <a:lnTo>
                    <a:pt x="116206" y="753360"/>
                  </a:lnTo>
                  <a:lnTo>
                    <a:pt x="148847" y="786001"/>
                  </a:lnTo>
                  <a:lnTo>
                    <a:pt x="184672" y="815181"/>
                  </a:lnTo>
                  <a:lnTo>
                    <a:pt x="223407" y="840627"/>
                  </a:lnTo>
                  <a:lnTo>
                    <a:pt x="264776" y="862062"/>
                  </a:lnTo>
                  <a:lnTo>
                    <a:pt x="308506" y="879213"/>
                  </a:lnTo>
                  <a:lnTo>
                    <a:pt x="354320" y="891805"/>
                  </a:lnTo>
                  <a:lnTo>
                    <a:pt x="401944" y="899561"/>
                  </a:lnTo>
                  <a:lnTo>
                    <a:pt x="451103" y="902207"/>
                  </a:lnTo>
                  <a:lnTo>
                    <a:pt x="500263" y="899561"/>
                  </a:lnTo>
                  <a:lnTo>
                    <a:pt x="547887" y="891805"/>
                  </a:lnTo>
                  <a:lnTo>
                    <a:pt x="593701" y="879213"/>
                  </a:lnTo>
                  <a:lnTo>
                    <a:pt x="637431" y="862062"/>
                  </a:lnTo>
                  <a:lnTo>
                    <a:pt x="678800" y="840627"/>
                  </a:lnTo>
                  <a:lnTo>
                    <a:pt x="717535" y="815181"/>
                  </a:lnTo>
                  <a:lnTo>
                    <a:pt x="753360" y="786001"/>
                  </a:lnTo>
                  <a:lnTo>
                    <a:pt x="786001" y="753360"/>
                  </a:lnTo>
                  <a:lnTo>
                    <a:pt x="815181" y="717535"/>
                  </a:lnTo>
                  <a:lnTo>
                    <a:pt x="840627" y="678800"/>
                  </a:lnTo>
                  <a:lnTo>
                    <a:pt x="862062" y="637431"/>
                  </a:lnTo>
                  <a:lnTo>
                    <a:pt x="879213" y="593701"/>
                  </a:lnTo>
                  <a:lnTo>
                    <a:pt x="891805" y="547887"/>
                  </a:lnTo>
                  <a:lnTo>
                    <a:pt x="899561" y="500263"/>
                  </a:lnTo>
                  <a:lnTo>
                    <a:pt x="902207" y="451103"/>
                  </a:lnTo>
                  <a:lnTo>
                    <a:pt x="899561" y="401944"/>
                  </a:lnTo>
                  <a:lnTo>
                    <a:pt x="891805" y="354320"/>
                  </a:lnTo>
                  <a:lnTo>
                    <a:pt x="879213" y="308506"/>
                  </a:lnTo>
                  <a:lnTo>
                    <a:pt x="862062" y="264776"/>
                  </a:lnTo>
                  <a:lnTo>
                    <a:pt x="840627" y="223407"/>
                  </a:lnTo>
                  <a:lnTo>
                    <a:pt x="815181" y="184672"/>
                  </a:lnTo>
                  <a:lnTo>
                    <a:pt x="786001" y="148847"/>
                  </a:lnTo>
                  <a:lnTo>
                    <a:pt x="753360" y="116206"/>
                  </a:lnTo>
                  <a:lnTo>
                    <a:pt x="717535" y="87026"/>
                  </a:lnTo>
                  <a:lnTo>
                    <a:pt x="678800" y="61580"/>
                  </a:lnTo>
                  <a:lnTo>
                    <a:pt x="637431" y="40145"/>
                  </a:lnTo>
                  <a:lnTo>
                    <a:pt x="593701" y="22994"/>
                  </a:lnTo>
                  <a:lnTo>
                    <a:pt x="547887" y="10402"/>
                  </a:lnTo>
                  <a:lnTo>
                    <a:pt x="500263" y="264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2584" y="4194047"/>
              <a:ext cx="524256" cy="52425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72584" y="4194047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524256"/>
                  </a:moveTo>
                  <a:lnTo>
                    <a:pt x="524256" y="524256"/>
                  </a:lnTo>
                  <a:lnTo>
                    <a:pt x="524256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568822" y="4276471"/>
            <a:ext cx="1786889" cy="3556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dirty="0" sz="1100" spc="55">
                <a:latin typeface="Tahoma"/>
                <a:cs typeface="Tahoma"/>
              </a:rPr>
              <a:t>F</a:t>
            </a:r>
            <a:r>
              <a:rPr dirty="0" sz="1100" spc="6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5">
                <a:latin typeface="Tahoma"/>
                <a:cs typeface="Tahoma"/>
              </a:rPr>
              <a:t>y</a:t>
            </a:r>
            <a:r>
              <a:rPr dirty="0" sz="1100" spc="-15">
                <a:latin typeface="Tahoma"/>
                <a:cs typeface="Tahoma"/>
              </a:rPr>
              <a:t>i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5">
                <a:latin typeface="Tahoma"/>
                <a:cs typeface="Tahoma"/>
              </a:rPr>
              <a:t>g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u</a:t>
            </a:r>
            <a:r>
              <a:rPr dirty="0" sz="1100" spc="10">
                <a:latin typeface="Tahoma"/>
                <a:cs typeface="Tahoma"/>
              </a:rPr>
              <a:t>d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15">
                <a:latin typeface="Tahoma"/>
                <a:cs typeface="Tahoma"/>
              </a:rPr>
              <a:t>o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25">
                <a:latin typeface="Tahoma"/>
                <a:cs typeface="Tahoma"/>
              </a:rPr>
              <a:t>e  </a:t>
            </a:r>
            <a:r>
              <a:rPr dirty="0" sz="1100" spc="10">
                <a:latin typeface="Tahoma"/>
                <a:cs typeface="Tahoma"/>
              </a:rPr>
              <a:t>using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playsound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library.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080247" y="4005071"/>
            <a:ext cx="902335" cy="902335"/>
            <a:chOff x="8080247" y="4005071"/>
            <a:chExt cx="902335" cy="902335"/>
          </a:xfrm>
        </p:grpSpPr>
        <p:sp>
          <p:nvSpPr>
            <p:cNvPr id="29" name="object 29"/>
            <p:cNvSpPr/>
            <p:nvPr/>
          </p:nvSpPr>
          <p:spPr>
            <a:xfrm>
              <a:off x="8080247" y="4005071"/>
              <a:ext cx="902335" cy="902335"/>
            </a:xfrm>
            <a:custGeom>
              <a:avLst/>
              <a:gdLst/>
              <a:ahLst/>
              <a:cxnLst/>
              <a:rect l="l" t="t" r="r" b="b"/>
              <a:pathLst>
                <a:path w="902334" h="902335">
                  <a:moveTo>
                    <a:pt x="451103" y="0"/>
                  </a:moveTo>
                  <a:lnTo>
                    <a:pt x="401944" y="2646"/>
                  </a:lnTo>
                  <a:lnTo>
                    <a:pt x="354320" y="10402"/>
                  </a:lnTo>
                  <a:lnTo>
                    <a:pt x="308506" y="22994"/>
                  </a:lnTo>
                  <a:lnTo>
                    <a:pt x="264776" y="40145"/>
                  </a:lnTo>
                  <a:lnTo>
                    <a:pt x="223407" y="61580"/>
                  </a:lnTo>
                  <a:lnTo>
                    <a:pt x="184672" y="87026"/>
                  </a:lnTo>
                  <a:lnTo>
                    <a:pt x="148847" y="116206"/>
                  </a:lnTo>
                  <a:lnTo>
                    <a:pt x="116206" y="148847"/>
                  </a:lnTo>
                  <a:lnTo>
                    <a:pt x="87026" y="184672"/>
                  </a:lnTo>
                  <a:lnTo>
                    <a:pt x="61580" y="223407"/>
                  </a:lnTo>
                  <a:lnTo>
                    <a:pt x="40145" y="264776"/>
                  </a:lnTo>
                  <a:lnTo>
                    <a:pt x="22994" y="308506"/>
                  </a:lnTo>
                  <a:lnTo>
                    <a:pt x="10402" y="354320"/>
                  </a:lnTo>
                  <a:lnTo>
                    <a:pt x="2646" y="401944"/>
                  </a:lnTo>
                  <a:lnTo>
                    <a:pt x="0" y="451103"/>
                  </a:lnTo>
                  <a:lnTo>
                    <a:pt x="2646" y="500263"/>
                  </a:lnTo>
                  <a:lnTo>
                    <a:pt x="10402" y="547887"/>
                  </a:lnTo>
                  <a:lnTo>
                    <a:pt x="22994" y="593701"/>
                  </a:lnTo>
                  <a:lnTo>
                    <a:pt x="40145" y="637431"/>
                  </a:lnTo>
                  <a:lnTo>
                    <a:pt x="61580" y="678800"/>
                  </a:lnTo>
                  <a:lnTo>
                    <a:pt x="87026" y="717535"/>
                  </a:lnTo>
                  <a:lnTo>
                    <a:pt x="116206" y="753360"/>
                  </a:lnTo>
                  <a:lnTo>
                    <a:pt x="148847" y="786001"/>
                  </a:lnTo>
                  <a:lnTo>
                    <a:pt x="184672" y="815181"/>
                  </a:lnTo>
                  <a:lnTo>
                    <a:pt x="223407" y="840627"/>
                  </a:lnTo>
                  <a:lnTo>
                    <a:pt x="264776" y="862062"/>
                  </a:lnTo>
                  <a:lnTo>
                    <a:pt x="308506" y="879213"/>
                  </a:lnTo>
                  <a:lnTo>
                    <a:pt x="354320" y="891805"/>
                  </a:lnTo>
                  <a:lnTo>
                    <a:pt x="401944" y="899561"/>
                  </a:lnTo>
                  <a:lnTo>
                    <a:pt x="451103" y="902207"/>
                  </a:lnTo>
                  <a:lnTo>
                    <a:pt x="500263" y="899561"/>
                  </a:lnTo>
                  <a:lnTo>
                    <a:pt x="547887" y="891805"/>
                  </a:lnTo>
                  <a:lnTo>
                    <a:pt x="593701" y="879213"/>
                  </a:lnTo>
                  <a:lnTo>
                    <a:pt x="637431" y="862062"/>
                  </a:lnTo>
                  <a:lnTo>
                    <a:pt x="678800" y="840627"/>
                  </a:lnTo>
                  <a:lnTo>
                    <a:pt x="717535" y="815181"/>
                  </a:lnTo>
                  <a:lnTo>
                    <a:pt x="753360" y="786001"/>
                  </a:lnTo>
                  <a:lnTo>
                    <a:pt x="786001" y="753360"/>
                  </a:lnTo>
                  <a:lnTo>
                    <a:pt x="815181" y="717535"/>
                  </a:lnTo>
                  <a:lnTo>
                    <a:pt x="840627" y="678800"/>
                  </a:lnTo>
                  <a:lnTo>
                    <a:pt x="862062" y="637431"/>
                  </a:lnTo>
                  <a:lnTo>
                    <a:pt x="879213" y="593701"/>
                  </a:lnTo>
                  <a:lnTo>
                    <a:pt x="891805" y="547887"/>
                  </a:lnTo>
                  <a:lnTo>
                    <a:pt x="899561" y="500263"/>
                  </a:lnTo>
                  <a:lnTo>
                    <a:pt x="902207" y="451103"/>
                  </a:lnTo>
                  <a:lnTo>
                    <a:pt x="899561" y="401944"/>
                  </a:lnTo>
                  <a:lnTo>
                    <a:pt x="891805" y="354320"/>
                  </a:lnTo>
                  <a:lnTo>
                    <a:pt x="879213" y="308506"/>
                  </a:lnTo>
                  <a:lnTo>
                    <a:pt x="862062" y="264776"/>
                  </a:lnTo>
                  <a:lnTo>
                    <a:pt x="840627" y="223407"/>
                  </a:lnTo>
                  <a:lnTo>
                    <a:pt x="815181" y="184672"/>
                  </a:lnTo>
                  <a:lnTo>
                    <a:pt x="786001" y="148847"/>
                  </a:lnTo>
                  <a:lnTo>
                    <a:pt x="753360" y="116206"/>
                  </a:lnTo>
                  <a:lnTo>
                    <a:pt x="717535" y="87026"/>
                  </a:lnTo>
                  <a:lnTo>
                    <a:pt x="678800" y="61580"/>
                  </a:lnTo>
                  <a:lnTo>
                    <a:pt x="637431" y="40145"/>
                  </a:lnTo>
                  <a:lnTo>
                    <a:pt x="593701" y="22994"/>
                  </a:lnTo>
                  <a:lnTo>
                    <a:pt x="547887" y="10402"/>
                  </a:lnTo>
                  <a:lnTo>
                    <a:pt x="500263" y="264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9223" y="4194047"/>
              <a:ext cx="524255" cy="52425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269223" y="4194047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09" h="524510">
                  <a:moveTo>
                    <a:pt x="0" y="524256"/>
                  </a:moveTo>
                  <a:lnTo>
                    <a:pt x="524255" y="524256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164828" y="4276471"/>
            <a:ext cx="1965960" cy="3556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dirty="0" sz="1100" spc="125">
                <a:latin typeface="Tahoma"/>
                <a:cs typeface="Tahoma"/>
              </a:rPr>
              <a:t>C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-10">
                <a:latin typeface="Tahoma"/>
                <a:cs typeface="Tahoma"/>
              </a:rPr>
              <a:t>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ys</a:t>
            </a:r>
            <a:r>
              <a:rPr dirty="0" sz="1100" spc="30">
                <a:latin typeface="Tahoma"/>
                <a:cs typeface="Tahoma"/>
              </a:rPr>
              <a:t>o</a:t>
            </a:r>
            <a:r>
              <a:rPr dirty="0" sz="1100" spc="5">
                <a:latin typeface="Tahoma"/>
                <a:cs typeface="Tahoma"/>
              </a:rPr>
              <a:t>un</a:t>
            </a:r>
            <a:r>
              <a:rPr dirty="0" sz="1100" spc="5">
                <a:latin typeface="Tahoma"/>
                <a:cs typeface="Tahoma"/>
              </a:rPr>
              <a:t>d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5">
                <a:latin typeface="Tahoma"/>
                <a:cs typeface="Tahoma"/>
              </a:rPr>
              <a:t>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h 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u</a:t>
            </a:r>
            <a:r>
              <a:rPr dirty="0" sz="1100" spc="10">
                <a:latin typeface="Tahoma"/>
                <a:cs typeface="Tahoma"/>
              </a:rPr>
              <a:t>d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15">
                <a:latin typeface="Tahoma"/>
                <a:cs typeface="Tahoma"/>
              </a:rPr>
              <a:t>o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-20">
                <a:latin typeface="Tahoma"/>
                <a:cs typeface="Tahoma"/>
              </a:rPr>
              <a:t>il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g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10">
                <a:latin typeface="Tahoma"/>
                <a:cs typeface="Tahoma"/>
              </a:rPr>
              <a:t>d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447" y="2046858"/>
            <a:ext cx="684022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solidFill>
                  <a:srgbClr val="000000"/>
                </a:solidFill>
              </a:rPr>
              <a:t>GitHub</a:t>
            </a:r>
            <a:r>
              <a:rPr dirty="0" sz="2000" spc="85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Link:</a:t>
            </a:r>
            <a:r>
              <a:rPr dirty="0" sz="2000" spc="15">
                <a:solidFill>
                  <a:srgbClr val="000000"/>
                </a:solidFill>
              </a:rPr>
              <a:t> </a:t>
            </a:r>
            <a:r>
              <a:rPr dirty="0" u="sng" sz="2000" spc="-5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hlinkClick r:id="rId2"/>
              </a:rPr>
              <a:t>https://github.com/gopichands9/traffic-sign-recognition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171447" y="3029153"/>
            <a:ext cx="9448165" cy="1694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05"/>
              </a:spcBef>
            </a:pPr>
            <a:r>
              <a:rPr dirty="0" sz="2000" spc="-5">
                <a:latin typeface="Sitka Banner"/>
                <a:cs typeface="Sitka Banner"/>
              </a:rPr>
              <a:t>Video </a:t>
            </a:r>
            <a:r>
              <a:rPr dirty="0" sz="2000" spc="-10">
                <a:latin typeface="Sitka Banner"/>
                <a:cs typeface="Sitka Banner"/>
              </a:rPr>
              <a:t>Link: </a:t>
            </a:r>
            <a:r>
              <a:rPr dirty="0" sz="2000" spc="-5">
                <a:latin typeface="Sitka Banner"/>
                <a:cs typeface="Sitka Banner"/>
              </a:rPr>
              <a:t> </a:t>
            </a:r>
            <a:r>
              <a:rPr dirty="0" u="heavy" sz="1800" spc="-10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Calibri"/>
                <a:cs typeface="Calibri"/>
              </a:rPr>
              <a:t>https://umsystem.zoom.us/rec/play/RsiJFTvwllF5MiInLKUBQc9xZaFxEkewxgW1KkaCpf1RfWAHXxKiq- </a:t>
            </a:r>
            <a:r>
              <a:rPr dirty="0" sz="1800" spc="-5">
                <a:solidFill>
                  <a:srgbClr val="5E899B"/>
                </a:solid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Calibri"/>
                <a:cs typeface="Calibri"/>
              </a:rPr>
              <a:t>fFA0dXzdirgm6y2B6K2k8syhUN.SiY3JSZ8Bfj6LUrZ?canPlayFromShare=true&amp;from=share_recording_de </a:t>
            </a:r>
            <a:r>
              <a:rPr dirty="0" sz="1800" spc="-395">
                <a:solidFill>
                  <a:srgbClr val="5E899B"/>
                </a:solid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Calibri"/>
                <a:cs typeface="Calibri"/>
              </a:rPr>
              <a:t>tail&amp;continueMode=true&amp;componentName=rec- </a:t>
            </a:r>
            <a:r>
              <a:rPr dirty="0" sz="1800" spc="-5">
                <a:solidFill>
                  <a:srgbClr val="5E899B"/>
                </a:solid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Calibri"/>
                <a:cs typeface="Calibri"/>
              </a:rPr>
              <a:t>play&amp;originRequestUrl=https%3A%2F%2Fumsystem.zoom.us%2Frec%2Fshare%2F7tQW_qtwSe0rdBl- </a:t>
            </a:r>
            <a:r>
              <a:rPr dirty="0" sz="1800" spc="-5">
                <a:solidFill>
                  <a:srgbClr val="5E899B"/>
                </a:solidFill>
                <a:latin typeface="Calibri"/>
                <a:cs typeface="Calibri"/>
              </a:rPr>
              <a:t> </a:t>
            </a:r>
            <a:r>
              <a:rPr dirty="0" u="heavy" sz="1800" spc="-15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Calibri"/>
                <a:cs typeface="Calibri"/>
              </a:rPr>
              <a:t>iJ53lFzpxuQo2gYAL3g-7mkYuXP3ED8pwbe03wLtSwz6LnuH.WNJYbS4bbCK0tGh8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1219276"/>
            <a:ext cx="1932939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85" b="1">
                <a:latin typeface="Sitka Banner"/>
                <a:cs typeface="Sitka Banner"/>
              </a:rPr>
              <a:t>R</a:t>
            </a:r>
            <a:r>
              <a:rPr dirty="0" sz="3200" spc="80" b="1">
                <a:latin typeface="Sitka Banner"/>
                <a:cs typeface="Sitka Banner"/>
              </a:rPr>
              <a:t>e</a:t>
            </a:r>
            <a:r>
              <a:rPr dirty="0" sz="3200" spc="95" b="1">
                <a:latin typeface="Sitka Banner"/>
                <a:cs typeface="Sitka Banner"/>
              </a:rPr>
              <a:t>f</a:t>
            </a:r>
            <a:r>
              <a:rPr dirty="0" sz="3200" spc="80" b="1">
                <a:latin typeface="Sitka Banner"/>
                <a:cs typeface="Sitka Banner"/>
              </a:rPr>
              <a:t>e</a:t>
            </a:r>
            <a:r>
              <a:rPr dirty="0" sz="3200" spc="85" b="1">
                <a:latin typeface="Sitka Banner"/>
                <a:cs typeface="Sitka Banner"/>
              </a:rPr>
              <a:t>r</a:t>
            </a:r>
            <a:r>
              <a:rPr dirty="0" sz="3200" spc="80" b="1">
                <a:latin typeface="Sitka Banner"/>
                <a:cs typeface="Sitka Banner"/>
              </a:rPr>
              <a:t>e</a:t>
            </a:r>
            <a:r>
              <a:rPr dirty="0" sz="3200" spc="75" b="1">
                <a:latin typeface="Sitka Banner"/>
                <a:cs typeface="Sitka Banner"/>
              </a:rPr>
              <a:t>n</a:t>
            </a:r>
            <a:r>
              <a:rPr dirty="0" sz="3200" spc="90" b="1">
                <a:latin typeface="Sitka Banner"/>
                <a:cs typeface="Sitka Banner"/>
              </a:rPr>
              <a:t>c</a:t>
            </a:r>
            <a:r>
              <a:rPr dirty="0" sz="3200" spc="80" b="1">
                <a:latin typeface="Sitka Banner"/>
                <a:cs typeface="Sitka Banner"/>
              </a:rPr>
              <a:t>e</a:t>
            </a:r>
            <a:r>
              <a:rPr dirty="0" sz="3200" spc="-5" b="1">
                <a:latin typeface="Sitka Banner"/>
                <a:cs typeface="Sitka Banner"/>
              </a:rPr>
              <a:t>s</a:t>
            </a:r>
            <a:endParaRPr sz="3200">
              <a:latin typeface="Sitka Banner"/>
              <a:cs typeface="Sitka Banne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0391" y="3609466"/>
            <a:ext cx="5172710" cy="15240"/>
          </a:xfrm>
          <a:custGeom>
            <a:avLst/>
            <a:gdLst/>
            <a:ahLst/>
            <a:cxnLst/>
            <a:rect l="l" t="t" r="r" b="b"/>
            <a:pathLst>
              <a:path w="5172710" h="15239">
                <a:moveTo>
                  <a:pt x="5172456" y="0"/>
                </a:moveTo>
                <a:lnTo>
                  <a:pt x="0" y="0"/>
                </a:lnTo>
                <a:lnTo>
                  <a:pt x="0" y="15239"/>
                </a:lnTo>
                <a:lnTo>
                  <a:pt x="5172456" y="15239"/>
                </a:lnTo>
                <a:lnTo>
                  <a:pt x="5172456" y="0"/>
                </a:lnTo>
                <a:close/>
              </a:path>
            </a:pathLst>
          </a:custGeom>
          <a:solidFill>
            <a:srgbClr val="5E89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38088" y="4581778"/>
            <a:ext cx="3862070" cy="15240"/>
          </a:xfrm>
          <a:custGeom>
            <a:avLst/>
            <a:gdLst/>
            <a:ahLst/>
            <a:cxnLst/>
            <a:rect l="l" t="t" r="r" b="b"/>
            <a:pathLst>
              <a:path w="3862070" h="15239">
                <a:moveTo>
                  <a:pt x="3861816" y="0"/>
                </a:moveTo>
                <a:lnTo>
                  <a:pt x="0" y="0"/>
                </a:lnTo>
                <a:lnTo>
                  <a:pt x="0" y="15240"/>
                </a:lnTo>
                <a:lnTo>
                  <a:pt x="3861816" y="15240"/>
                </a:lnTo>
                <a:lnTo>
                  <a:pt x="3861816" y="0"/>
                </a:lnTo>
                <a:close/>
              </a:path>
            </a:pathLst>
          </a:custGeom>
          <a:solidFill>
            <a:srgbClr val="5E89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7996" y="2415285"/>
            <a:ext cx="10478770" cy="2732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110"/>
              </a:spcBef>
              <a:buClr>
                <a:srgbClr val="252525"/>
              </a:buClr>
              <a:buAutoNum type="arabicPlain"/>
              <a:tabLst>
                <a:tab pos="274955" algn="l"/>
              </a:tabLst>
            </a:pPr>
            <a:r>
              <a:rPr dirty="0" sz="1500" spc="30">
                <a:solidFill>
                  <a:srgbClr val="353538"/>
                </a:solidFill>
                <a:latin typeface="Tahoma"/>
                <a:cs typeface="Tahoma"/>
              </a:rPr>
              <a:t>Mykola</a:t>
            </a:r>
            <a:r>
              <a:rPr dirty="0" sz="1500" spc="-55">
                <a:solidFill>
                  <a:srgbClr val="353538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353538"/>
                </a:solidFill>
                <a:latin typeface="Tahoma"/>
                <a:cs typeface="Tahoma"/>
              </a:rPr>
              <a:t>(2018)</a:t>
            </a:r>
            <a:r>
              <a:rPr dirty="0" sz="1500" spc="-30">
                <a:solidFill>
                  <a:srgbClr val="5E899B"/>
                </a:solidFill>
                <a:latin typeface="Tahoma"/>
                <a:cs typeface="Tahoma"/>
              </a:rPr>
              <a:t> </a:t>
            </a:r>
            <a:r>
              <a:rPr dirty="0" u="heavy" sz="1500" spc="-15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Tahoma"/>
                <a:cs typeface="Tahoma"/>
                <a:hlinkClick r:id="rId2"/>
              </a:rPr>
              <a:t>https://www.kaggle.com/datasets/meowmeowmeowmeowmeow/gtsrb-german-traffic-sign</a:t>
            </a:r>
            <a:endParaRPr sz="1500">
              <a:latin typeface="Tahoma"/>
              <a:cs typeface="Tahoma"/>
            </a:endParaRPr>
          </a:p>
          <a:p>
            <a:pPr marL="12700" marR="387985">
              <a:lnSpc>
                <a:spcPct val="189400"/>
              </a:lnSpc>
              <a:spcBef>
                <a:spcPts val="820"/>
              </a:spcBef>
              <a:buSzPct val="93333"/>
              <a:buAutoNum type="arabicPlain"/>
              <a:tabLst>
                <a:tab pos="229235" algn="l"/>
              </a:tabLst>
            </a:pPr>
            <a:r>
              <a:rPr dirty="0" sz="1500" spc="25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Deploy</a:t>
            </a:r>
            <a:r>
              <a:rPr dirty="0" sz="1500" spc="-90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500" spc="40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Machine</a:t>
            </a:r>
            <a:r>
              <a:rPr dirty="0" sz="1500" spc="-105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500" spc="20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Learning</a:t>
            </a:r>
            <a:r>
              <a:rPr dirty="0" sz="1500" spc="-80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500" spc="35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Model</a:t>
            </a:r>
            <a:r>
              <a:rPr dirty="0" sz="1500" spc="-80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500" spc="-40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with</a:t>
            </a:r>
            <a:r>
              <a:rPr dirty="0" sz="1500" spc="-5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500" spc="55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Flask</a:t>
            </a:r>
            <a:r>
              <a:rPr dirty="0" sz="1500" spc="-65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500" spc="15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on</a:t>
            </a:r>
            <a:r>
              <a:rPr dirty="0" sz="1500" spc="-55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500" spc="20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Heroku</a:t>
            </a:r>
            <a:r>
              <a:rPr dirty="0" sz="1500" spc="-70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500" spc="-10">
                <a:solidFill>
                  <a:srgbClr val="282828"/>
                </a:solidFill>
                <a:latin typeface="Tahoma"/>
                <a:cs typeface="Tahoma"/>
                <a:hlinkClick r:id="rId3"/>
              </a:rPr>
              <a:t>(2020)</a:t>
            </a:r>
            <a:r>
              <a:rPr dirty="0" sz="1500" spc="-55">
                <a:solidFill>
                  <a:srgbClr val="5E899B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u="heavy" sz="1500" spc="-10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Tahoma"/>
                <a:cs typeface="Tahoma"/>
                <a:hlinkClick r:id="rId3"/>
              </a:rPr>
              <a:t>https://medium.com/@nutanbhogendrasharma/deploy- </a:t>
            </a:r>
            <a:r>
              <a:rPr dirty="0" sz="1500" spc="-455">
                <a:solidFill>
                  <a:srgbClr val="5E899B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500">
                <a:solidFill>
                  <a:srgbClr val="5E899B"/>
                </a:solidFill>
                <a:latin typeface="Tahoma"/>
                <a:cs typeface="Tahoma"/>
                <a:hlinkClick r:id="rId3"/>
              </a:rPr>
              <a:t>machine-learning-model-with-flask-on-heroku-cd079b692b1d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lain"/>
            </a:pPr>
            <a:endParaRPr sz="20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AutoNum type="arabicPlain"/>
              <a:tabLst>
                <a:tab pos="274955" algn="l"/>
              </a:tabLst>
            </a:pPr>
            <a:r>
              <a:rPr dirty="0" sz="1500" spc="70">
                <a:solidFill>
                  <a:srgbClr val="2C2C2C"/>
                </a:solidFill>
                <a:latin typeface="Tahoma"/>
                <a:cs typeface="Tahoma"/>
              </a:rPr>
              <a:t>C.</a:t>
            </a:r>
            <a:r>
              <a:rPr dirty="0" sz="1500" spc="-4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20">
                <a:solidFill>
                  <a:srgbClr val="2C2C2C"/>
                </a:solidFill>
                <a:latin typeface="Tahoma"/>
                <a:cs typeface="Tahoma"/>
              </a:rPr>
              <a:t>Bahlmann,</a:t>
            </a:r>
            <a:r>
              <a:rPr dirty="0" sz="1500" spc="-12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-45">
                <a:solidFill>
                  <a:srgbClr val="2C2C2C"/>
                </a:solidFill>
                <a:latin typeface="Tahoma"/>
                <a:cs typeface="Tahoma"/>
              </a:rPr>
              <a:t>Y.</a:t>
            </a:r>
            <a:r>
              <a:rPr dirty="0" sz="1500" spc="-7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10">
                <a:solidFill>
                  <a:srgbClr val="2C2C2C"/>
                </a:solidFill>
                <a:latin typeface="Tahoma"/>
                <a:cs typeface="Tahoma"/>
              </a:rPr>
              <a:t>Zhu,</a:t>
            </a:r>
            <a:r>
              <a:rPr dirty="0" sz="1500" spc="-7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25">
                <a:solidFill>
                  <a:srgbClr val="2C2C2C"/>
                </a:solidFill>
                <a:latin typeface="Tahoma"/>
                <a:cs typeface="Tahoma"/>
              </a:rPr>
              <a:t>Visvanathan</a:t>
            </a:r>
            <a:r>
              <a:rPr dirty="0" sz="1500" spc="-13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45">
                <a:solidFill>
                  <a:srgbClr val="2C2C2C"/>
                </a:solidFill>
                <a:latin typeface="Tahoma"/>
                <a:cs typeface="Tahoma"/>
              </a:rPr>
              <a:t>Ramesh,</a:t>
            </a:r>
            <a:r>
              <a:rPr dirty="0" sz="1500" spc="-12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35">
                <a:solidFill>
                  <a:srgbClr val="2C2C2C"/>
                </a:solidFill>
                <a:latin typeface="Tahoma"/>
                <a:cs typeface="Tahoma"/>
              </a:rPr>
              <a:t>M.</a:t>
            </a:r>
            <a:r>
              <a:rPr dirty="0" sz="1500" spc="-5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10">
                <a:solidFill>
                  <a:srgbClr val="2C2C2C"/>
                </a:solidFill>
                <a:latin typeface="Tahoma"/>
                <a:cs typeface="Tahoma"/>
              </a:rPr>
              <a:t>Pellkofer,</a:t>
            </a:r>
            <a:r>
              <a:rPr dirty="0" sz="1500" spc="-17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-85">
                <a:solidFill>
                  <a:srgbClr val="2C2C2C"/>
                </a:solidFill>
                <a:latin typeface="Tahoma"/>
                <a:cs typeface="Tahoma"/>
              </a:rPr>
              <a:t>T.</a:t>
            </a:r>
            <a:r>
              <a:rPr dirty="0" sz="1500" spc="-4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30">
                <a:solidFill>
                  <a:srgbClr val="2C2C2C"/>
                </a:solidFill>
                <a:latin typeface="Tahoma"/>
                <a:cs typeface="Tahoma"/>
              </a:rPr>
              <a:t>Koehler</a:t>
            </a:r>
            <a:r>
              <a:rPr dirty="0" sz="1500" spc="-8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252525"/>
                </a:solidFill>
                <a:latin typeface="Tahoma"/>
                <a:cs typeface="Tahoma"/>
              </a:rPr>
              <a:t>(2005)</a:t>
            </a:r>
            <a:r>
              <a:rPr dirty="0" sz="1500" spc="-15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11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dirty="0" sz="1500" spc="-13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35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dirty="0" sz="1500" spc="-12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dirty="0" sz="1500" spc="-11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252525"/>
                </a:solidFill>
                <a:latin typeface="Tahoma"/>
                <a:cs typeface="Tahoma"/>
              </a:rPr>
              <a:t>Traffic</a:t>
            </a:r>
            <a:r>
              <a:rPr dirty="0" sz="1500" spc="-114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45">
                <a:solidFill>
                  <a:srgbClr val="252525"/>
                </a:solidFill>
                <a:latin typeface="Tahoma"/>
                <a:cs typeface="Tahoma"/>
              </a:rPr>
              <a:t>Sign</a:t>
            </a:r>
            <a:r>
              <a:rPr dirty="0" sz="1500" spc="-6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5">
                <a:solidFill>
                  <a:srgbClr val="252525"/>
                </a:solidFill>
                <a:latin typeface="Tahoma"/>
                <a:cs typeface="Tahoma"/>
              </a:rPr>
              <a:t>Detection,</a:t>
            </a:r>
            <a:r>
              <a:rPr dirty="0" sz="1500" spc="-15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5">
                <a:solidFill>
                  <a:srgbClr val="252525"/>
                </a:solidFill>
                <a:latin typeface="Tahoma"/>
                <a:cs typeface="Tahoma"/>
              </a:rPr>
              <a:t>Tracking,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lain"/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500" spc="2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dirty="0" sz="1500" spc="-4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20">
                <a:solidFill>
                  <a:srgbClr val="252525"/>
                </a:solidFill>
                <a:latin typeface="Tahoma"/>
                <a:cs typeface="Tahoma"/>
              </a:rPr>
              <a:t>Recognition</a:t>
            </a:r>
            <a:r>
              <a:rPr dirty="0" sz="1500" spc="-8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35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dirty="0" sz="1500" spc="-3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10">
                <a:solidFill>
                  <a:srgbClr val="252525"/>
                </a:solidFill>
                <a:latin typeface="Tahoma"/>
                <a:cs typeface="Tahoma"/>
              </a:rPr>
              <a:t>Color,</a:t>
            </a:r>
            <a:r>
              <a:rPr dirty="0" sz="1500" spc="-5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40">
                <a:solidFill>
                  <a:srgbClr val="252525"/>
                </a:solidFill>
                <a:latin typeface="Tahoma"/>
                <a:cs typeface="Tahoma"/>
              </a:rPr>
              <a:t>Shape,</a:t>
            </a:r>
            <a:r>
              <a:rPr dirty="0" sz="1500" spc="-7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2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dirty="0" sz="1500" spc="-3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10">
                <a:solidFill>
                  <a:srgbClr val="252525"/>
                </a:solidFill>
                <a:latin typeface="Tahoma"/>
                <a:cs typeface="Tahoma"/>
              </a:rPr>
              <a:t>Motion</a:t>
            </a:r>
            <a:r>
              <a:rPr dirty="0" sz="1500" spc="-6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-20">
                <a:solidFill>
                  <a:srgbClr val="252525"/>
                </a:solidFill>
                <a:latin typeface="Tahoma"/>
                <a:cs typeface="Tahoma"/>
              </a:rPr>
              <a:t>Information</a:t>
            </a:r>
            <a:r>
              <a:rPr dirty="0" sz="1500" spc="-8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500" spc="-20">
                <a:solidFill>
                  <a:srgbClr val="5E899B"/>
                </a:solidFill>
                <a:latin typeface="Tahoma"/>
                <a:cs typeface="Tahoma"/>
                <a:hlinkClick r:id="rId4"/>
              </a:rPr>
              <a:t>https://ieeexplore.ieee.org/document/1505111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buAutoNum type="arabicPlain" startAt="4"/>
              <a:tabLst>
                <a:tab pos="274955" algn="l"/>
              </a:tabLst>
            </a:pPr>
            <a:r>
              <a:rPr dirty="0" sz="1500" spc="55">
                <a:solidFill>
                  <a:srgbClr val="252525"/>
                </a:solidFill>
                <a:latin typeface="Tahoma"/>
                <a:cs typeface="Tahoma"/>
              </a:rPr>
              <a:t>Flask</a:t>
            </a:r>
            <a:r>
              <a:rPr dirty="0" sz="1500" spc="-110">
                <a:solidFill>
                  <a:srgbClr val="5E899B"/>
                </a:solidFill>
                <a:latin typeface="Tahoma"/>
                <a:cs typeface="Tahoma"/>
              </a:rPr>
              <a:t> </a:t>
            </a:r>
            <a:r>
              <a:rPr dirty="0" u="heavy" sz="1500" spc="-20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Tahoma"/>
                <a:cs typeface="Tahoma"/>
                <a:hlinkClick r:id="rId5"/>
              </a:rPr>
              <a:t>https://flask.palletsprojects.com/en/2.0.x/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270" y="1659950"/>
            <a:ext cx="3266440" cy="290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705" marR="5080" indent="-40640">
              <a:lnSpc>
                <a:spcPct val="157200"/>
              </a:lnSpc>
              <a:spcBef>
                <a:spcPts val="100"/>
              </a:spcBef>
            </a:pPr>
            <a:r>
              <a:rPr dirty="0" spc="-5"/>
              <a:t>Thank </a:t>
            </a:r>
            <a:r>
              <a:rPr dirty="0"/>
              <a:t>you </a:t>
            </a:r>
            <a:r>
              <a:rPr dirty="0" spc="-1355"/>
              <a:t> </a:t>
            </a:r>
            <a:r>
              <a:rPr dirty="0" spc="-5"/>
              <a:t>Ques</a:t>
            </a:r>
            <a:r>
              <a:rPr dirty="0" spc="-30"/>
              <a:t>t</a:t>
            </a:r>
            <a:r>
              <a:rPr dirty="0"/>
              <a:t>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59" y="1972132"/>
            <a:ext cx="10546715" cy="338137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70"/>
              </a:spcBef>
            </a:pPr>
            <a:r>
              <a:rPr dirty="0" sz="2200" spc="75" b="1">
                <a:solidFill>
                  <a:srgbClr val="C18B78"/>
                </a:solidFill>
                <a:latin typeface="Arial"/>
                <a:cs typeface="Arial"/>
              </a:rPr>
              <a:t>Traffic</a:t>
            </a:r>
            <a:r>
              <a:rPr dirty="0" sz="2200" spc="135" b="1">
                <a:solidFill>
                  <a:srgbClr val="C18B78"/>
                </a:solidFill>
                <a:latin typeface="Arial"/>
                <a:cs typeface="Arial"/>
              </a:rPr>
              <a:t> </a:t>
            </a:r>
            <a:r>
              <a:rPr dirty="0" sz="2200" spc="90" b="1">
                <a:solidFill>
                  <a:srgbClr val="C18B78"/>
                </a:solidFill>
                <a:latin typeface="Arial"/>
                <a:cs typeface="Arial"/>
              </a:rPr>
              <a:t>Sign</a:t>
            </a:r>
            <a:r>
              <a:rPr dirty="0" sz="2200" spc="114" b="1">
                <a:solidFill>
                  <a:srgbClr val="C18B78"/>
                </a:solidFill>
                <a:latin typeface="Arial"/>
                <a:cs typeface="Arial"/>
              </a:rPr>
              <a:t> </a:t>
            </a:r>
            <a:r>
              <a:rPr dirty="0" sz="2200" spc="75" b="1">
                <a:solidFill>
                  <a:srgbClr val="C18B78"/>
                </a:solidFill>
                <a:latin typeface="Arial"/>
                <a:cs typeface="Arial"/>
              </a:rPr>
              <a:t>Recognition:</a:t>
            </a:r>
            <a:r>
              <a:rPr dirty="0" sz="2200" spc="450" b="1">
                <a:solidFill>
                  <a:srgbClr val="C18B78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252525"/>
                </a:solidFill>
                <a:latin typeface="Microsoft Sans Serif"/>
                <a:cs typeface="Microsoft Sans Serif"/>
              </a:rPr>
              <a:t>is</a:t>
            </a:r>
            <a:r>
              <a:rPr dirty="0" sz="2200" spc="14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14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0">
                <a:solidFill>
                  <a:srgbClr val="252525"/>
                </a:solidFill>
                <a:latin typeface="Microsoft Sans Serif"/>
                <a:cs typeface="Microsoft Sans Serif"/>
              </a:rPr>
              <a:t>very</a:t>
            </a:r>
            <a:r>
              <a:rPr dirty="0" sz="2200" spc="16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important</a:t>
            </a:r>
            <a:r>
              <a:rPr dirty="0" sz="2200" spc="14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aspect</a:t>
            </a:r>
            <a:r>
              <a:rPr dirty="0" sz="2200" spc="14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5">
                <a:solidFill>
                  <a:srgbClr val="252525"/>
                </a:solidFill>
                <a:latin typeface="Microsoft Sans Serif"/>
                <a:cs typeface="Microsoft Sans Serif"/>
              </a:rPr>
              <a:t>of</a:t>
            </a:r>
            <a:r>
              <a:rPr dirty="0" sz="2200" spc="11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self-driving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cars</a:t>
            </a:r>
            <a:r>
              <a:rPr dirty="0" sz="2200" spc="14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and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driving</a:t>
            </a:r>
            <a:r>
              <a:rPr dirty="0" sz="2200" spc="24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assistance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systems</a:t>
            </a:r>
            <a:r>
              <a:rPr dirty="0" sz="2200" spc="22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5">
                <a:solidFill>
                  <a:srgbClr val="252525"/>
                </a:solidFill>
                <a:latin typeface="Microsoft Sans Serif"/>
                <a:cs typeface="Microsoft Sans Serif"/>
              </a:rPr>
              <a:t>for</a:t>
            </a:r>
            <a:r>
              <a:rPr dirty="0" sz="2200" spc="20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humans</a:t>
            </a:r>
            <a:r>
              <a:rPr dirty="0" sz="2200" spc="22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5">
                <a:solidFill>
                  <a:srgbClr val="252525"/>
                </a:solidFill>
                <a:latin typeface="Microsoft Sans Serif"/>
                <a:cs typeface="Microsoft Sans Serif"/>
              </a:rPr>
              <a:t>while</a:t>
            </a:r>
            <a:r>
              <a:rPr dirty="0" sz="2200" spc="26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driving.</a:t>
            </a:r>
            <a:r>
              <a:rPr dirty="0" sz="2200" spc="20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This</a:t>
            </a:r>
            <a:r>
              <a:rPr dirty="0" sz="2200" spc="37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C2C2C"/>
                </a:solidFill>
                <a:latin typeface="Microsoft Sans Serif"/>
                <a:cs typeface="Microsoft Sans Serif"/>
              </a:rPr>
              <a:t>could</a:t>
            </a:r>
            <a:r>
              <a:rPr dirty="0" sz="2200" spc="24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C2C2C"/>
                </a:solidFill>
                <a:latin typeface="Microsoft Sans Serif"/>
                <a:cs typeface="Microsoft Sans Serif"/>
              </a:rPr>
              <a:t>potentially </a:t>
            </a:r>
            <a:r>
              <a:rPr dirty="0" sz="2200" spc="90">
                <a:solidFill>
                  <a:srgbClr val="2C2C2C"/>
                </a:solidFill>
                <a:latin typeface="Microsoft Sans Serif"/>
                <a:cs typeface="Microsoft Sans Serif"/>
              </a:rPr>
              <a:t> be</a:t>
            </a:r>
            <a:r>
              <a:rPr dirty="0" sz="2200" spc="13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C2C2C"/>
                </a:solidFill>
                <a:latin typeface="Microsoft Sans Serif"/>
                <a:cs typeface="Microsoft Sans Serif"/>
              </a:rPr>
              <a:t>used</a:t>
            </a:r>
            <a:r>
              <a:rPr dirty="0" sz="2200" spc="13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5">
                <a:solidFill>
                  <a:srgbClr val="2C2C2C"/>
                </a:solidFill>
                <a:latin typeface="Microsoft Sans Serif"/>
                <a:cs typeface="Microsoft Sans Serif"/>
              </a:rPr>
              <a:t>for</a:t>
            </a:r>
            <a:r>
              <a:rPr dirty="0" sz="2200" spc="11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C2C2C"/>
                </a:solidFill>
                <a:latin typeface="Microsoft Sans Serif"/>
                <a:cs typeface="Microsoft Sans Serif"/>
              </a:rPr>
              <a:t>driver</a:t>
            </a:r>
            <a:r>
              <a:rPr dirty="0" sz="2200" spc="16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C2C2C"/>
                </a:solidFill>
                <a:latin typeface="Microsoft Sans Serif"/>
                <a:cs typeface="Microsoft Sans Serif"/>
              </a:rPr>
              <a:t>assistance</a:t>
            </a:r>
            <a:r>
              <a:rPr dirty="0" sz="2200" spc="16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C2C2C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13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C2C2C"/>
                </a:solidFill>
                <a:latin typeface="Microsoft Sans Serif"/>
                <a:cs typeface="Microsoft Sans Serif"/>
              </a:rPr>
              <a:t>warn</a:t>
            </a:r>
            <a:r>
              <a:rPr dirty="0" sz="2200" spc="18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C2C2C"/>
                </a:solidFill>
                <a:latin typeface="Microsoft Sans Serif"/>
                <a:cs typeface="Microsoft Sans Serif"/>
              </a:rPr>
              <a:t>drivers</a:t>
            </a:r>
            <a:r>
              <a:rPr dirty="0" sz="2200" spc="16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0">
                <a:solidFill>
                  <a:srgbClr val="2C2C2C"/>
                </a:solidFill>
                <a:latin typeface="Microsoft Sans Serif"/>
                <a:cs typeface="Microsoft Sans Serif"/>
              </a:rPr>
              <a:t>if</a:t>
            </a:r>
            <a:r>
              <a:rPr dirty="0" sz="2200" spc="11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C2C2C"/>
                </a:solidFill>
                <a:latin typeface="Microsoft Sans Serif"/>
                <a:cs typeface="Microsoft Sans Serif"/>
              </a:rPr>
              <a:t>traffic</a:t>
            </a:r>
            <a:r>
              <a:rPr dirty="0" sz="2200" spc="8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C2C2C"/>
                </a:solidFill>
                <a:latin typeface="Microsoft Sans Serif"/>
                <a:cs typeface="Microsoft Sans Serif"/>
              </a:rPr>
              <a:t>speed</a:t>
            </a:r>
            <a:r>
              <a:rPr dirty="0" sz="2200" spc="13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0">
                <a:solidFill>
                  <a:srgbClr val="2C2C2C"/>
                </a:solidFill>
                <a:latin typeface="Microsoft Sans Serif"/>
                <a:cs typeface="Microsoft Sans Serif"/>
              </a:rPr>
              <a:t>limit</a:t>
            </a:r>
            <a:r>
              <a:rPr dirty="0" sz="2200" spc="16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0">
                <a:solidFill>
                  <a:srgbClr val="2C2C2C"/>
                </a:solidFill>
                <a:latin typeface="Microsoft Sans Serif"/>
                <a:cs typeface="Microsoft Sans Serif"/>
              </a:rPr>
              <a:t>is </a:t>
            </a:r>
            <a:r>
              <a:rPr dirty="0" sz="2200" spc="8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C2C2C"/>
                </a:solidFill>
                <a:latin typeface="Microsoft Sans Serif"/>
                <a:cs typeface="Microsoft Sans Serif"/>
              </a:rPr>
              <a:t>exceeded,</a:t>
            </a:r>
            <a:r>
              <a:rPr dirty="0" sz="2200" spc="18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C2C2C"/>
                </a:solidFill>
                <a:latin typeface="Microsoft Sans Serif"/>
                <a:cs typeface="Microsoft Sans Serif"/>
              </a:rPr>
              <a:t>potential</a:t>
            </a:r>
            <a:r>
              <a:rPr dirty="0" sz="2200" spc="16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C2C2C"/>
                </a:solidFill>
                <a:latin typeface="Microsoft Sans Serif"/>
                <a:cs typeface="Microsoft Sans Serif"/>
              </a:rPr>
              <a:t>dangers,</a:t>
            </a:r>
            <a:r>
              <a:rPr dirty="0" sz="2200" spc="11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C2C2C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13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C2C2C"/>
                </a:solidFill>
                <a:latin typeface="Microsoft Sans Serif"/>
                <a:cs typeface="Microsoft Sans Serif"/>
              </a:rPr>
              <a:t>reduce</a:t>
            </a:r>
            <a:r>
              <a:rPr dirty="0" sz="2200" spc="16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C2C2C"/>
                </a:solidFill>
                <a:latin typeface="Microsoft Sans Serif"/>
                <a:cs typeface="Microsoft Sans Serif"/>
              </a:rPr>
              <a:t>accidents.</a:t>
            </a:r>
            <a:r>
              <a:rPr dirty="0" sz="2200" spc="26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In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this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project,</a:t>
            </a:r>
            <a:r>
              <a:rPr dirty="0" sz="2200" spc="11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5">
                <a:solidFill>
                  <a:srgbClr val="252525"/>
                </a:solidFill>
                <a:latin typeface="Microsoft Sans Serif"/>
                <a:cs typeface="Microsoft Sans Serif"/>
              </a:rPr>
              <a:t>we</a:t>
            </a:r>
            <a:r>
              <a:rPr dirty="0" sz="2200" spc="1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are </a:t>
            </a:r>
            <a:r>
              <a:rPr dirty="0" sz="2200" spc="10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using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Deep</a:t>
            </a:r>
            <a:r>
              <a:rPr dirty="0" sz="2200" spc="14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Neural</a:t>
            </a:r>
            <a:r>
              <a:rPr dirty="0" sz="2200" spc="1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Networks-CNN</a:t>
            </a:r>
            <a:r>
              <a:rPr dirty="0" sz="2200" spc="18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VGG16</a:t>
            </a:r>
            <a:r>
              <a:rPr dirty="0" sz="2200" spc="11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develop</a:t>
            </a:r>
            <a:r>
              <a:rPr dirty="0" sz="2200" spc="18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model</a:t>
            </a:r>
            <a:r>
              <a:rPr dirty="0" sz="2200" spc="14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5">
                <a:solidFill>
                  <a:srgbClr val="252525"/>
                </a:solidFill>
                <a:latin typeface="Microsoft Sans Serif"/>
                <a:cs typeface="Microsoft Sans Serif"/>
              </a:rPr>
              <a:t>for </a:t>
            </a:r>
            <a:r>
              <a:rPr dirty="0" sz="2200" spc="11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Traffic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Sign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Recognition.</a:t>
            </a:r>
            <a:r>
              <a:rPr dirty="0" sz="2200" spc="11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0">
                <a:solidFill>
                  <a:srgbClr val="252525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11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model</a:t>
            </a:r>
            <a:r>
              <a:rPr dirty="0" sz="2200" spc="1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works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0">
                <a:solidFill>
                  <a:srgbClr val="252525"/>
                </a:solidFill>
                <a:latin typeface="Microsoft Sans Serif"/>
                <a:cs typeface="Microsoft Sans Serif"/>
              </a:rPr>
              <a:t>in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5">
                <a:solidFill>
                  <a:srgbClr val="252525"/>
                </a:solidFill>
                <a:latin typeface="Microsoft Sans Serif"/>
                <a:cs typeface="Microsoft Sans Serif"/>
              </a:rPr>
              <a:t>real-time</a:t>
            </a:r>
            <a:r>
              <a:rPr dirty="0" sz="2200" spc="1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0">
                <a:solidFill>
                  <a:srgbClr val="252525"/>
                </a:solidFill>
                <a:latin typeface="Microsoft Sans Serif"/>
                <a:cs typeface="Microsoft Sans Serif"/>
              </a:rPr>
              <a:t>by</a:t>
            </a:r>
            <a:r>
              <a:rPr dirty="0" sz="2200" spc="1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detecting</a:t>
            </a:r>
            <a:r>
              <a:rPr dirty="0" sz="2200" spc="11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and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recognizing</a:t>
            </a:r>
            <a:r>
              <a:rPr dirty="0" sz="2200" spc="15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road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signs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traffic</a:t>
            </a:r>
            <a:r>
              <a:rPr dirty="0" sz="2200" spc="8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signs.</a:t>
            </a:r>
            <a:r>
              <a:rPr dirty="0" sz="2200" spc="11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Here,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5">
                <a:solidFill>
                  <a:srgbClr val="252525"/>
                </a:solidFill>
                <a:latin typeface="Microsoft Sans Serif"/>
                <a:cs typeface="Microsoft Sans Serif"/>
              </a:rPr>
              <a:t>we</a:t>
            </a:r>
            <a:r>
              <a:rPr dirty="0" sz="2200" spc="1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are</a:t>
            </a:r>
            <a:r>
              <a:rPr dirty="0" sz="2200" spc="13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developing</a:t>
            </a:r>
            <a:r>
              <a:rPr dirty="0" sz="2200" spc="18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model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 based</a:t>
            </a:r>
            <a:r>
              <a:rPr dirty="0" sz="2200" spc="15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German</a:t>
            </a:r>
            <a:r>
              <a:rPr dirty="0" sz="2200" spc="11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dataset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where</a:t>
            </a:r>
            <a:r>
              <a:rPr dirty="0" sz="2200" spc="1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5">
                <a:solidFill>
                  <a:srgbClr val="252525"/>
                </a:solidFill>
                <a:latin typeface="Microsoft Sans Serif"/>
                <a:cs typeface="Microsoft Sans Serif"/>
              </a:rPr>
              <a:t>we</a:t>
            </a:r>
            <a:r>
              <a:rPr dirty="0" sz="2200" spc="1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process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1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images</a:t>
            </a:r>
            <a:r>
              <a:rPr dirty="0" sz="2200" spc="11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around</a:t>
            </a:r>
            <a:r>
              <a:rPr dirty="0" sz="2200" spc="1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50,000.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551180">
              <a:lnSpc>
                <a:spcPts val="2380"/>
              </a:lnSpc>
              <a:spcBef>
                <a:spcPts val="5"/>
              </a:spcBef>
            </a:pPr>
            <a:r>
              <a:rPr dirty="0" sz="2200" spc="75" b="1">
                <a:solidFill>
                  <a:srgbClr val="C18B78"/>
                </a:solidFill>
                <a:latin typeface="Arial"/>
                <a:cs typeface="Arial"/>
              </a:rPr>
              <a:t>Key </a:t>
            </a:r>
            <a:r>
              <a:rPr dirty="0" sz="2200" spc="50" b="1">
                <a:solidFill>
                  <a:srgbClr val="C18B78"/>
                </a:solidFill>
                <a:latin typeface="Arial"/>
                <a:cs typeface="Arial"/>
              </a:rPr>
              <a:t>Words:</a:t>
            </a:r>
            <a:r>
              <a:rPr dirty="0" sz="2200" spc="55" b="1">
                <a:solidFill>
                  <a:srgbClr val="C18B78"/>
                </a:solidFill>
                <a:latin typeface="Arial"/>
                <a:cs typeface="Arial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Convolution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Neural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Networks,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Traffic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Sign Recognition, </a:t>
            </a:r>
            <a:r>
              <a:rPr dirty="0" sz="2200" spc="105">
                <a:solidFill>
                  <a:srgbClr val="252525"/>
                </a:solidFill>
                <a:latin typeface="Microsoft Sans Serif"/>
                <a:cs typeface="Microsoft Sans Serif"/>
              </a:rPr>
              <a:t>Self- </a:t>
            </a:r>
            <a:r>
              <a:rPr dirty="0" sz="2200" spc="-57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Driving</a:t>
            </a:r>
            <a:r>
              <a:rPr dirty="0" sz="2200" spc="15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Cars,</a:t>
            </a:r>
            <a:r>
              <a:rPr dirty="0" sz="2200" spc="13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Driving</a:t>
            </a:r>
            <a:r>
              <a:rPr dirty="0" sz="2200" spc="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0">
                <a:solidFill>
                  <a:srgbClr val="252525"/>
                </a:solidFill>
                <a:latin typeface="Microsoft Sans Serif"/>
                <a:cs typeface="Microsoft Sans Serif"/>
              </a:rPr>
              <a:t>Assistance</a:t>
            </a:r>
            <a:r>
              <a:rPr dirty="0" sz="2200" spc="15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System,CNN,VGG16.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7996" y="742645"/>
            <a:ext cx="15805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Sitka Banner"/>
                <a:cs typeface="Sitka Banner"/>
              </a:rPr>
              <a:t>Abstract</a:t>
            </a:r>
            <a:endParaRPr sz="3600">
              <a:latin typeface="Sitka Banner"/>
              <a:cs typeface="Sitka Bann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710260"/>
            <a:ext cx="172656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5" b="1">
                <a:latin typeface="Sitka Banner"/>
                <a:cs typeface="Sitka Banner"/>
              </a:rPr>
              <a:t>F</a:t>
            </a:r>
            <a:r>
              <a:rPr dirty="0" sz="3600" spc="95" b="1">
                <a:latin typeface="Sitka Banner"/>
                <a:cs typeface="Sitka Banner"/>
              </a:rPr>
              <a:t>e</a:t>
            </a:r>
            <a:r>
              <a:rPr dirty="0" sz="3600" spc="85" b="1">
                <a:latin typeface="Sitka Banner"/>
                <a:cs typeface="Sitka Banner"/>
              </a:rPr>
              <a:t>at</a:t>
            </a:r>
            <a:r>
              <a:rPr dirty="0" sz="3600" spc="100" b="1">
                <a:latin typeface="Sitka Banner"/>
                <a:cs typeface="Sitka Banner"/>
              </a:rPr>
              <a:t>u</a:t>
            </a:r>
            <a:r>
              <a:rPr dirty="0" sz="3600" spc="90" b="1">
                <a:latin typeface="Sitka Banner"/>
                <a:cs typeface="Sitka Banner"/>
              </a:rPr>
              <a:t>r</a:t>
            </a:r>
            <a:r>
              <a:rPr dirty="0" sz="3600" spc="95" b="1">
                <a:latin typeface="Sitka Banner"/>
                <a:cs typeface="Sitka Banner"/>
              </a:rPr>
              <a:t>e</a:t>
            </a:r>
            <a:r>
              <a:rPr dirty="0" sz="3600" b="1">
                <a:latin typeface="Sitka Banner"/>
                <a:cs typeface="Sitka Banner"/>
              </a:rPr>
              <a:t>s</a:t>
            </a:r>
            <a:endParaRPr sz="3600">
              <a:latin typeface="Sitka Banner"/>
              <a:cs typeface="Sitka Banne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855" y="2072639"/>
            <a:ext cx="3347085" cy="2234565"/>
            <a:chOff x="752855" y="2072639"/>
            <a:chExt cx="3347085" cy="2234565"/>
          </a:xfrm>
        </p:grpSpPr>
        <p:sp>
          <p:nvSpPr>
            <p:cNvPr id="4" name="object 4"/>
            <p:cNvSpPr/>
            <p:nvPr/>
          </p:nvSpPr>
          <p:spPr>
            <a:xfrm>
              <a:off x="758951" y="2078735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2811780" y="0"/>
                  </a:moveTo>
                  <a:lnTo>
                    <a:pt x="190500" y="0"/>
                  </a:ln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0" y="1714500"/>
                  </a:lnTo>
                  <a:lnTo>
                    <a:pt x="5031" y="1758162"/>
                  </a:lnTo>
                  <a:lnTo>
                    <a:pt x="19363" y="1798253"/>
                  </a:lnTo>
                  <a:lnTo>
                    <a:pt x="41851" y="1833625"/>
                  </a:lnTo>
                  <a:lnTo>
                    <a:pt x="71353" y="1863132"/>
                  </a:lnTo>
                  <a:lnTo>
                    <a:pt x="106724" y="1885627"/>
                  </a:lnTo>
                  <a:lnTo>
                    <a:pt x="146821" y="1899965"/>
                  </a:lnTo>
                  <a:lnTo>
                    <a:pt x="190500" y="1905000"/>
                  </a:lnTo>
                  <a:lnTo>
                    <a:pt x="2811780" y="1905000"/>
                  </a:lnTo>
                  <a:lnTo>
                    <a:pt x="2855442" y="1899965"/>
                  </a:lnTo>
                  <a:lnTo>
                    <a:pt x="2895533" y="1885627"/>
                  </a:lnTo>
                  <a:lnTo>
                    <a:pt x="2930905" y="1863132"/>
                  </a:lnTo>
                  <a:lnTo>
                    <a:pt x="2960412" y="1833625"/>
                  </a:lnTo>
                  <a:lnTo>
                    <a:pt x="2982907" y="1798253"/>
                  </a:lnTo>
                  <a:lnTo>
                    <a:pt x="2997245" y="1758162"/>
                  </a:lnTo>
                  <a:lnTo>
                    <a:pt x="3002280" y="1714500"/>
                  </a:lnTo>
                  <a:lnTo>
                    <a:pt x="3002280" y="190500"/>
                  </a:lnTo>
                  <a:lnTo>
                    <a:pt x="2997245" y="146837"/>
                  </a:lnTo>
                  <a:lnTo>
                    <a:pt x="2982907" y="106746"/>
                  </a:lnTo>
                  <a:lnTo>
                    <a:pt x="2960412" y="71374"/>
                  </a:lnTo>
                  <a:lnTo>
                    <a:pt x="2930905" y="41867"/>
                  </a:lnTo>
                  <a:lnTo>
                    <a:pt x="2895533" y="19372"/>
                  </a:lnTo>
                  <a:lnTo>
                    <a:pt x="2855442" y="5034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8951" y="2078735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2811780" y="0"/>
                  </a:lnTo>
                  <a:lnTo>
                    <a:pt x="2855442" y="5034"/>
                  </a:lnTo>
                  <a:lnTo>
                    <a:pt x="2895533" y="19372"/>
                  </a:lnTo>
                  <a:lnTo>
                    <a:pt x="2930905" y="41867"/>
                  </a:lnTo>
                  <a:lnTo>
                    <a:pt x="2960412" y="71374"/>
                  </a:lnTo>
                  <a:lnTo>
                    <a:pt x="2982907" y="106746"/>
                  </a:lnTo>
                  <a:lnTo>
                    <a:pt x="2997245" y="146837"/>
                  </a:lnTo>
                  <a:lnTo>
                    <a:pt x="3002280" y="190500"/>
                  </a:lnTo>
                  <a:lnTo>
                    <a:pt x="3002280" y="1714500"/>
                  </a:lnTo>
                  <a:lnTo>
                    <a:pt x="2997245" y="1758162"/>
                  </a:lnTo>
                  <a:lnTo>
                    <a:pt x="2982907" y="1798253"/>
                  </a:lnTo>
                  <a:lnTo>
                    <a:pt x="2960412" y="1833625"/>
                  </a:lnTo>
                  <a:lnTo>
                    <a:pt x="2930905" y="1863132"/>
                  </a:lnTo>
                  <a:lnTo>
                    <a:pt x="2895533" y="1885627"/>
                  </a:lnTo>
                  <a:lnTo>
                    <a:pt x="2855442" y="1899965"/>
                  </a:lnTo>
                  <a:lnTo>
                    <a:pt x="2811780" y="1905000"/>
                  </a:lnTo>
                  <a:lnTo>
                    <a:pt x="190500" y="1905000"/>
                  </a:lnTo>
                  <a:lnTo>
                    <a:pt x="146821" y="1899965"/>
                  </a:lnTo>
                  <a:lnTo>
                    <a:pt x="106724" y="1885627"/>
                  </a:lnTo>
                  <a:lnTo>
                    <a:pt x="71353" y="1863132"/>
                  </a:lnTo>
                  <a:lnTo>
                    <a:pt x="41851" y="1833625"/>
                  </a:lnTo>
                  <a:lnTo>
                    <a:pt x="19363" y="1798253"/>
                  </a:lnTo>
                  <a:lnTo>
                    <a:pt x="5031" y="1758162"/>
                  </a:lnTo>
                  <a:lnTo>
                    <a:pt x="0" y="1714500"/>
                  </a:lnTo>
                  <a:lnTo>
                    <a:pt x="0" y="190500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1183" y="2395727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2811779" y="0"/>
                  </a:moveTo>
                  <a:lnTo>
                    <a:pt x="190500" y="0"/>
                  </a:ln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0" y="1714500"/>
                  </a:lnTo>
                  <a:lnTo>
                    <a:pt x="5031" y="1758162"/>
                  </a:lnTo>
                  <a:lnTo>
                    <a:pt x="19363" y="1798253"/>
                  </a:lnTo>
                  <a:lnTo>
                    <a:pt x="41851" y="1833625"/>
                  </a:lnTo>
                  <a:lnTo>
                    <a:pt x="71353" y="1863132"/>
                  </a:lnTo>
                  <a:lnTo>
                    <a:pt x="106724" y="1885627"/>
                  </a:lnTo>
                  <a:lnTo>
                    <a:pt x="146821" y="1899965"/>
                  </a:lnTo>
                  <a:lnTo>
                    <a:pt x="190500" y="1905000"/>
                  </a:lnTo>
                  <a:lnTo>
                    <a:pt x="2811779" y="1905000"/>
                  </a:lnTo>
                  <a:lnTo>
                    <a:pt x="2855442" y="1899965"/>
                  </a:lnTo>
                  <a:lnTo>
                    <a:pt x="2895533" y="1885627"/>
                  </a:lnTo>
                  <a:lnTo>
                    <a:pt x="2930905" y="1863132"/>
                  </a:lnTo>
                  <a:lnTo>
                    <a:pt x="2960412" y="1833625"/>
                  </a:lnTo>
                  <a:lnTo>
                    <a:pt x="2982907" y="1798253"/>
                  </a:lnTo>
                  <a:lnTo>
                    <a:pt x="2997245" y="1758162"/>
                  </a:lnTo>
                  <a:lnTo>
                    <a:pt x="3002279" y="1714500"/>
                  </a:lnTo>
                  <a:lnTo>
                    <a:pt x="3002279" y="190500"/>
                  </a:lnTo>
                  <a:lnTo>
                    <a:pt x="2997245" y="146837"/>
                  </a:lnTo>
                  <a:lnTo>
                    <a:pt x="2982907" y="106746"/>
                  </a:lnTo>
                  <a:lnTo>
                    <a:pt x="2960412" y="71374"/>
                  </a:lnTo>
                  <a:lnTo>
                    <a:pt x="2930905" y="41867"/>
                  </a:lnTo>
                  <a:lnTo>
                    <a:pt x="2895533" y="19372"/>
                  </a:lnTo>
                  <a:lnTo>
                    <a:pt x="2855442" y="5034"/>
                  </a:lnTo>
                  <a:lnTo>
                    <a:pt x="28117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1183" y="2395727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2811779" y="0"/>
                  </a:lnTo>
                  <a:lnTo>
                    <a:pt x="2855442" y="5034"/>
                  </a:lnTo>
                  <a:lnTo>
                    <a:pt x="2895533" y="19372"/>
                  </a:lnTo>
                  <a:lnTo>
                    <a:pt x="2930905" y="41867"/>
                  </a:lnTo>
                  <a:lnTo>
                    <a:pt x="2960412" y="71374"/>
                  </a:lnTo>
                  <a:lnTo>
                    <a:pt x="2982907" y="106746"/>
                  </a:lnTo>
                  <a:lnTo>
                    <a:pt x="2997245" y="146837"/>
                  </a:lnTo>
                  <a:lnTo>
                    <a:pt x="3002279" y="190500"/>
                  </a:lnTo>
                  <a:lnTo>
                    <a:pt x="3002279" y="1714500"/>
                  </a:lnTo>
                  <a:lnTo>
                    <a:pt x="2997245" y="1758162"/>
                  </a:lnTo>
                  <a:lnTo>
                    <a:pt x="2982907" y="1798253"/>
                  </a:lnTo>
                  <a:lnTo>
                    <a:pt x="2960412" y="1833625"/>
                  </a:lnTo>
                  <a:lnTo>
                    <a:pt x="2930905" y="1863132"/>
                  </a:lnTo>
                  <a:lnTo>
                    <a:pt x="2895533" y="1885627"/>
                  </a:lnTo>
                  <a:lnTo>
                    <a:pt x="2855442" y="1899965"/>
                  </a:lnTo>
                  <a:lnTo>
                    <a:pt x="2811779" y="1905000"/>
                  </a:lnTo>
                  <a:lnTo>
                    <a:pt x="190500" y="1905000"/>
                  </a:lnTo>
                  <a:lnTo>
                    <a:pt x="146821" y="1899965"/>
                  </a:lnTo>
                  <a:lnTo>
                    <a:pt x="106724" y="1885627"/>
                  </a:lnTo>
                  <a:lnTo>
                    <a:pt x="71353" y="1863132"/>
                  </a:lnTo>
                  <a:lnTo>
                    <a:pt x="41851" y="1833625"/>
                  </a:lnTo>
                  <a:lnTo>
                    <a:pt x="19363" y="1798253"/>
                  </a:lnTo>
                  <a:lnTo>
                    <a:pt x="5031" y="1758162"/>
                  </a:lnTo>
                  <a:lnTo>
                    <a:pt x="0" y="171450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35760" y="2830779"/>
            <a:ext cx="2794635" cy="98107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 marL="12065" marR="5080">
              <a:lnSpc>
                <a:spcPts val="2380"/>
              </a:lnSpc>
              <a:spcBef>
                <a:spcPts val="500"/>
              </a:spcBef>
            </a:pPr>
            <a:r>
              <a:rPr dirty="0" sz="2300" spc="-10">
                <a:latin typeface="Microsoft Sans Serif"/>
                <a:cs typeface="Microsoft Sans Serif"/>
              </a:rPr>
              <a:t>we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will</a:t>
            </a:r>
            <a:r>
              <a:rPr dirty="0" sz="2300" spc="5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classify</a:t>
            </a:r>
            <a:r>
              <a:rPr dirty="0" sz="2300" spc="3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traffic </a:t>
            </a:r>
            <a:r>
              <a:rPr dirty="0" sz="2300" spc="-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sign</a:t>
            </a:r>
            <a:r>
              <a:rPr dirty="0" sz="2300" spc="1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images</a:t>
            </a:r>
            <a:r>
              <a:rPr dirty="0" sz="2300" spc="4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from</a:t>
            </a:r>
            <a:r>
              <a:rPr dirty="0" sz="2300" spc="-10">
                <a:latin typeface="Microsoft Sans Serif"/>
                <a:cs typeface="Microsoft Sans Serif"/>
              </a:rPr>
              <a:t> 43 </a:t>
            </a:r>
            <a:r>
              <a:rPr dirty="0" sz="2300" spc="-5">
                <a:latin typeface="Microsoft Sans Serif"/>
                <a:cs typeface="Microsoft Sans Serif"/>
              </a:rPr>
              <a:t> classes </a:t>
            </a:r>
            <a:endParaRPr sz="23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19600" y="2072639"/>
            <a:ext cx="3350260" cy="2234565"/>
            <a:chOff x="4419600" y="2072639"/>
            <a:chExt cx="3350260" cy="2234565"/>
          </a:xfrm>
        </p:grpSpPr>
        <p:sp>
          <p:nvSpPr>
            <p:cNvPr id="10" name="object 10"/>
            <p:cNvSpPr/>
            <p:nvPr/>
          </p:nvSpPr>
          <p:spPr>
            <a:xfrm>
              <a:off x="4425695" y="2078735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2811779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1714500"/>
                  </a:lnTo>
                  <a:lnTo>
                    <a:pt x="5034" y="1758162"/>
                  </a:lnTo>
                  <a:lnTo>
                    <a:pt x="19372" y="1798253"/>
                  </a:lnTo>
                  <a:lnTo>
                    <a:pt x="41867" y="1833625"/>
                  </a:lnTo>
                  <a:lnTo>
                    <a:pt x="71374" y="1863132"/>
                  </a:lnTo>
                  <a:lnTo>
                    <a:pt x="106746" y="1885627"/>
                  </a:lnTo>
                  <a:lnTo>
                    <a:pt x="146837" y="1899965"/>
                  </a:lnTo>
                  <a:lnTo>
                    <a:pt x="190500" y="1905000"/>
                  </a:lnTo>
                  <a:lnTo>
                    <a:pt x="2811779" y="1905000"/>
                  </a:lnTo>
                  <a:lnTo>
                    <a:pt x="2855442" y="1899965"/>
                  </a:lnTo>
                  <a:lnTo>
                    <a:pt x="2895533" y="1885627"/>
                  </a:lnTo>
                  <a:lnTo>
                    <a:pt x="2930905" y="1863132"/>
                  </a:lnTo>
                  <a:lnTo>
                    <a:pt x="2960412" y="1833625"/>
                  </a:lnTo>
                  <a:lnTo>
                    <a:pt x="2982907" y="1798253"/>
                  </a:lnTo>
                  <a:lnTo>
                    <a:pt x="2997245" y="1758162"/>
                  </a:lnTo>
                  <a:lnTo>
                    <a:pt x="3002279" y="1714500"/>
                  </a:lnTo>
                  <a:lnTo>
                    <a:pt x="3002279" y="190500"/>
                  </a:lnTo>
                  <a:lnTo>
                    <a:pt x="2997245" y="146837"/>
                  </a:lnTo>
                  <a:lnTo>
                    <a:pt x="2982907" y="106746"/>
                  </a:lnTo>
                  <a:lnTo>
                    <a:pt x="2960412" y="71374"/>
                  </a:lnTo>
                  <a:lnTo>
                    <a:pt x="2930905" y="41867"/>
                  </a:lnTo>
                  <a:lnTo>
                    <a:pt x="2895533" y="19372"/>
                  </a:lnTo>
                  <a:lnTo>
                    <a:pt x="2855442" y="5034"/>
                  </a:lnTo>
                  <a:lnTo>
                    <a:pt x="2811779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25695" y="2078735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811779" y="0"/>
                  </a:lnTo>
                  <a:lnTo>
                    <a:pt x="2855442" y="5034"/>
                  </a:lnTo>
                  <a:lnTo>
                    <a:pt x="2895533" y="19372"/>
                  </a:lnTo>
                  <a:lnTo>
                    <a:pt x="2930905" y="41867"/>
                  </a:lnTo>
                  <a:lnTo>
                    <a:pt x="2960412" y="71374"/>
                  </a:lnTo>
                  <a:lnTo>
                    <a:pt x="2982907" y="106746"/>
                  </a:lnTo>
                  <a:lnTo>
                    <a:pt x="2997245" y="146837"/>
                  </a:lnTo>
                  <a:lnTo>
                    <a:pt x="3002279" y="190500"/>
                  </a:lnTo>
                  <a:lnTo>
                    <a:pt x="3002279" y="1714500"/>
                  </a:lnTo>
                  <a:lnTo>
                    <a:pt x="2997245" y="1758162"/>
                  </a:lnTo>
                  <a:lnTo>
                    <a:pt x="2982907" y="1798253"/>
                  </a:lnTo>
                  <a:lnTo>
                    <a:pt x="2960412" y="1833625"/>
                  </a:lnTo>
                  <a:lnTo>
                    <a:pt x="2930905" y="1863132"/>
                  </a:lnTo>
                  <a:lnTo>
                    <a:pt x="2895533" y="1885627"/>
                  </a:lnTo>
                  <a:lnTo>
                    <a:pt x="2855442" y="1899965"/>
                  </a:lnTo>
                  <a:lnTo>
                    <a:pt x="2811779" y="1905000"/>
                  </a:lnTo>
                  <a:lnTo>
                    <a:pt x="190500" y="1905000"/>
                  </a:lnTo>
                  <a:lnTo>
                    <a:pt x="146837" y="1899965"/>
                  </a:lnTo>
                  <a:lnTo>
                    <a:pt x="106746" y="1885627"/>
                  </a:lnTo>
                  <a:lnTo>
                    <a:pt x="71374" y="1863132"/>
                  </a:lnTo>
                  <a:lnTo>
                    <a:pt x="41867" y="1833625"/>
                  </a:lnTo>
                  <a:lnTo>
                    <a:pt x="19372" y="1798253"/>
                  </a:lnTo>
                  <a:lnTo>
                    <a:pt x="5034" y="1758162"/>
                  </a:lnTo>
                  <a:lnTo>
                    <a:pt x="0" y="171450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60975" y="2395727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2811779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1714500"/>
                  </a:lnTo>
                  <a:lnTo>
                    <a:pt x="5034" y="1758162"/>
                  </a:lnTo>
                  <a:lnTo>
                    <a:pt x="19372" y="1798253"/>
                  </a:lnTo>
                  <a:lnTo>
                    <a:pt x="41867" y="1833625"/>
                  </a:lnTo>
                  <a:lnTo>
                    <a:pt x="71374" y="1863132"/>
                  </a:lnTo>
                  <a:lnTo>
                    <a:pt x="106746" y="1885627"/>
                  </a:lnTo>
                  <a:lnTo>
                    <a:pt x="146837" y="1899965"/>
                  </a:lnTo>
                  <a:lnTo>
                    <a:pt x="190500" y="1905000"/>
                  </a:lnTo>
                  <a:lnTo>
                    <a:pt x="2811779" y="1905000"/>
                  </a:lnTo>
                  <a:lnTo>
                    <a:pt x="2855442" y="1899965"/>
                  </a:lnTo>
                  <a:lnTo>
                    <a:pt x="2895533" y="1885627"/>
                  </a:lnTo>
                  <a:lnTo>
                    <a:pt x="2930905" y="1863132"/>
                  </a:lnTo>
                  <a:lnTo>
                    <a:pt x="2960412" y="1833625"/>
                  </a:lnTo>
                  <a:lnTo>
                    <a:pt x="2982907" y="1798253"/>
                  </a:lnTo>
                  <a:lnTo>
                    <a:pt x="2997245" y="1758162"/>
                  </a:lnTo>
                  <a:lnTo>
                    <a:pt x="3002279" y="1714500"/>
                  </a:lnTo>
                  <a:lnTo>
                    <a:pt x="3002279" y="190500"/>
                  </a:lnTo>
                  <a:lnTo>
                    <a:pt x="2997245" y="146837"/>
                  </a:lnTo>
                  <a:lnTo>
                    <a:pt x="2982907" y="106746"/>
                  </a:lnTo>
                  <a:lnTo>
                    <a:pt x="2960412" y="71374"/>
                  </a:lnTo>
                  <a:lnTo>
                    <a:pt x="2930905" y="41867"/>
                  </a:lnTo>
                  <a:lnTo>
                    <a:pt x="2895533" y="19372"/>
                  </a:lnTo>
                  <a:lnTo>
                    <a:pt x="2855442" y="5034"/>
                  </a:lnTo>
                  <a:lnTo>
                    <a:pt x="28117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60975" y="2395727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811779" y="0"/>
                  </a:lnTo>
                  <a:lnTo>
                    <a:pt x="2855442" y="5034"/>
                  </a:lnTo>
                  <a:lnTo>
                    <a:pt x="2895533" y="19372"/>
                  </a:lnTo>
                  <a:lnTo>
                    <a:pt x="2930905" y="41867"/>
                  </a:lnTo>
                  <a:lnTo>
                    <a:pt x="2960412" y="71374"/>
                  </a:lnTo>
                  <a:lnTo>
                    <a:pt x="2982907" y="106746"/>
                  </a:lnTo>
                  <a:lnTo>
                    <a:pt x="2997245" y="146837"/>
                  </a:lnTo>
                  <a:lnTo>
                    <a:pt x="3002279" y="190500"/>
                  </a:lnTo>
                  <a:lnTo>
                    <a:pt x="3002279" y="1714500"/>
                  </a:lnTo>
                  <a:lnTo>
                    <a:pt x="2997245" y="1758162"/>
                  </a:lnTo>
                  <a:lnTo>
                    <a:pt x="2982907" y="1798253"/>
                  </a:lnTo>
                  <a:lnTo>
                    <a:pt x="2960412" y="1833625"/>
                  </a:lnTo>
                  <a:lnTo>
                    <a:pt x="2930905" y="1863132"/>
                  </a:lnTo>
                  <a:lnTo>
                    <a:pt x="2895533" y="1885627"/>
                  </a:lnTo>
                  <a:lnTo>
                    <a:pt x="2855442" y="1899965"/>
                  </a:lnTo>
                  <a:lnTo>
                    <a:pt x="2811779" y="1905000"/>
                  </a:lnTo>
                  <a:lnTo>
                    <a:pt x="190500" y="1905000"/>
                  </a:lnTo>
                  <a:lnTo>
                    <a:pt x="146837" y="1899965"/>
                  </a:lnTo>
                  <a:lnTo>
                    <a:pt x="106746" y="1885627"/>
                  </a:lnTo>
                  <a:lnTo>
                    <a:pt x="71374" y="1863132"/>
                  </a:lnTo>
                  <a:lnTo>
                    <a:pt x="41867" y="1833625"/>
                  </a:lnTo>
                  <a:lnTo>
                    <a:pt x="19372" y="1798253"/>
                  </a:lnTo>
                  <a:lnTo>
                    <a:pt x="5034" y="1758162"/>
                  </a:lnTo>
                  <a:lnTo>
                    <a:pt x="0" y="171450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69002" y="2679649"/>
            <a:ext cx="2662555" cy="12827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12700" marR="5080" indent="635">
              <a:lnSpc>
                <a:spcPct val="86100"/>
              </a:lnSpc>
              <a:spcBef>
                <a:spcPts val="490"/>
              </a:spcBef>
            </a:pPr>
            <a:r>
              <a:rPr dirty="0" sz="2300" spc="-25">
                <a:latin typeface="Microsoft Sans Serif"/>
                <a:cs typeface="Microsoft Sans Serif"/>
              </a:rPr>
              <a:t>We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will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classify </a:t>
            </a:r>
            <a:r>
              <a:rPr dirty="0" sz="2300" spc="-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images</a:t>
            </a:r>
            <a:r>
              <a:rPr dirty="0" sz="2300" spc="4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and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play </a:t>
            </a:r>
            <a:r>
              <a:rPr dirty="0" sz="2300" spc="-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audio</a:t>
            </a:r>
            <a:r>
              <a:rPr dirty="0" sz="2300" spc="4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according</a:t>
            </a:r>
            <a:r>
              <a:rPr dirty="0" sz="2300" spc="4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to </a:t>
            </a:r>
            <a:r>
              <a:rPr dirty="0" sz="2300" spc="5">
                <a:latin typeface="Microsoft Sans Serif"/>
                <a:cs typeface="Microsoft Sans Serif"/>
              </a:rPr>
              <a:t> </a:t>
            </a:r>
            <a:r>
              <a:rPr dirty="0" sz="2300" spc="-5">
                <a:latin typeface="Microsoft Sans Serif"/>
                <a:cs typeface="Microsoft Sans Serif"/>
              </a:rPr>
              <a:t>the</a:t>
            </a:r>
            <a:r>
              <a:rPr dirty="0" sz="2300" spc="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image</a:t>
            </a:r>
            <a:r>
              <a:rPr dirty="0" sz="2300" spc="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classified</a:t>
            </a:r>
            <a:r>
              <a:rPr dirty="0" sz="2300">
                <a:latin typeface="Microsoft Sans Serif"/>
                <a:cs typeface="Microsoft Sans Serif"/>
              </a:rPr>
              <a:t> </a:t>
            </a:r>
            <a:endParaRPr sz="23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089392" y="2072639"/>
            <a:ext cx="3347085" cy="2234565"/>
            <a:chOff x="8089392" y="2072639"/>
            <a:chExt cx="3347085" cy="2234565"/>
          </a:xfrm>
        </p:grpSpPr>
        <p:sp>
          <p:nvSpPr>
            <p:cNvPr id="16" name="object 16"/>
            <p:cNvSpPr/>
            <p:nvPr/>
          </p:nvSpPr>
          <p:spPr>
            <a:xfrm>
              <a:off x="8095488" y="2078735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2811779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1714500"/>
                  </a:lnTo>
                  <a:lnTo>
                    <a:pt x="5034" y="1758162"/>
                  </a:lnTo>
                  <a:lnTo>
                    <a:pt x="19372" y="1798253"/>
                  </a:lnTo>
                  <a:lnTo>
                    <a:pt x="41867" y="1833625"/>
                  </a:lnTo>
                  <a:lnTo>
                    <a:pt x="71374" y="1863132"/>
                  </a:lnTo>
                  <a:lnTo>
                    <a:pt x="106746" y="1885627"/>
                  </a:lnTo>
                  <a:lnTo>
                    <a:pt x="146837" y="1899965"/>
                  </a:lnTo>
                  <a:lnTo>
                    <a:pt x="190500" y="1905000"/>
                  </a:lnTo>
                  <a:lnTo>
                    <a:pt x="2811779" y="1905000"/>
                  </a:lnTo>
                  <a:lnTo>
                    <a:pt x="2855442" y="1899965"/>
                  </a:lnTo>
                  <a:lnTo>
                    <a:pt x="2895533" y="1885627"/>
                  </a:lnTo>
                  <a:lnTo>
                    <a:pt x="2930905" y="1863132"/>
                  </a:lnTo>
                  <a:lnTo>
                    <a:pt x="2960412" y="1833625"/>
                  </a:lnTo>
                  <a:lnTo>
                    <a:pt x="2982907" y="1798253"/>
                  </a:lnTo>
                  <a:lnTo>
                    <a:pt x="2997245" y="1758162"/>
                  </a:lnTo>
                  <a:lnTo>
                    <a:pt x="3002279" y="1714500"/>
                  </a:lnTo>
                  <a:lnTo>
                    <a:pt x="3002279" y="190500"/>
                  </a:lnTo>
                  <a:lnTo>
                    <a:pt x="2997245" y="146837"/>
                  </a:lnTo>
                  <a:lnTo>
                    <a:pt x="2982907" y="106746"/>
                  </a:lnTo>
                  <a:lnTo>
                    <a:pt x="2960412" y="71374"/>
                  </a:lnTo>
                  <a:lnTo>
                    <a:pt x="2930905" y="41867"/>
                  </a:lnTo>
                  <a:lnTo>
                    <a:pt x="2895533" y="19372"/>
                  </a:lnTo>
                  <a:lnTo>
                    <a:pt x="2855442" y="5034"/>
                  </a:lnTo>
                  <a:lnTo>
                    <a:pt x="2811779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95488" y="2078735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811779" y="0"/>
                  </a:lnTo>
                  <a:lnTo>
                    <a:pt x="2855442" y="5034"/>
                  </a:lnTo>
                  <a:lnTo>
                    <a:pt x="2895533" y="19372"/>
                  </a:lnTo>
                  <a:lnTo>
                    <a:pt x="2930905" y="41867"/>
                  </a:lnTo>
                  <a:lnTo>
                    <a:pt x="2960412" y="71374"/>
                  </a:lnTo>
                  <a:lnTo>
                    <a:pt x="2982907" y="106746"/>
                  </a:lnTo>
                  <a:lnTo>
                    <a:pt x="2997245" y="146837"/>
                  </a:lnTo>
                  <a:lnTo>
                    <a:pt x="3002279" y="190500"/>
                  </a:lnTo>
                  <a:lnTo>
                    <a:pt x="3002279" y="1714500"/>
                  </a:lnTo>
                  <a:lnTo>
                    <a:pt x="2997245" y="1758162"/>
                  </a:lnTo>
                  <a:lnTo>
                    <a:pt x="2982907" y="1798253"/>
                  </a:lnTo>
                  <a:lnTo>
                    <a:pt x="2960412" y="1833625"/>
                  </a:lnTo>
                  <a:lnTo>
                    <a:pt x="2930905" y="1863132"/>
                  </a:lnTo>
                  <a:lnTo>
                    <a:pt x="2895533" y="1885627"/>
                  </a:lnTo>
                  <a:lnTo>
                    <a:pt x="2855442" y="1899965"/>
                  </a:lnTo>
                  <a:lnTo>
                    <a:pt x="2811779" y="1905000"/>
                  </a:lnTo>
                  <a:lnTo>
                    <a:pt x="190500" y="1905000"/>
                  </a:lnTo>
                  <a:lnTo>
                    <a:pt x="146837" y="1899965"/>
                  </a:lnTo>
                  <a:lnTo>
                    <a:pt x="106746" y="1885627"/>
                  </a:lnTo>
                  <a:lnTo>
                    <a:pt x="71374" y="1863132"/>
                  </a:lnTo>
                  <a:lnTo>
                    <a:pt x="41867" y="1833625"/>
                  </a:lnTo>
                  <a:lnTo>
                    <a:pt x="19372" y="1798253"/>
                  </a:lnTo>
                  <a:lnTo>
                    <a:pt x="5034" y="1758162"/>
                  </a:lnTo>
                  <a:lnTo>
                    <a:pt x="0" y="171450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27720" y="2395727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2811779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1714500"/>
                  </a:lnTo>
                  <a:lnTo>
                    <a:pt x="5034" y="1758162"/>
                  </a:lnTo>
                  <a:lnTo>
                    <a:pt x="19372" y="1798253"/>
                  </a:lnTo>
                  <a:lnTo>
                    <a:pt x="41867" y="1833625"/>
                  </a:lnTo>
                  <a:lnTo>
                    <a:pt x="71374" y="1863132"/>
                  </a:lnTo>
                  <a:lnTo>
                    <a:pt x="106746" y="1885627"/>
                  </a:lnTo>
                  <a:lnTo>
                    <a:pt x="146837" y="1899965"/>
                  </a:lnTo>
                  <a:lnTo>
                    <a:pt x="190500" y="1905000"/>
                  </a:lnTo>
                  <a:lnTo>
                    <a:pt x="2811779" y="1905000"/>
                  </a:lnTo>
                  <a:lnTo>
                    <a:pt x="2855442" y="1899965"/>
                  </a:lnTo>
                  <a:lnTo>
                    <a:pt x="2895533" y="1885627"/>
                  </a:lnTo>
                  <a:lnTo>
                    <a:pt x="2930905" y="1863132"/>
                  </a:lnTo>
                  <a:lnTo>
                    <a:pt x="2960412" y="1833625"/>
                  </a:lnTo>
                  <a:lnTo>
                    <a:pt x="2982907" y="1798253"/>
                  </a:lnTo>
                  <a:lnTo>
                    <a:pt x="2997245" y="1758162"/>
                  </a:lnTo>
                  <a:lnTo>
                    <a:pt x="3002279" y="1714500"/>
                  </a:lnTo>
                  <a:lnTo>
                    <a:pt x="3002279" y="190500"/>
                  </a:lnTo>
                  <a:lnTo>
                    <a:pt x="2997245" y="146837"/>
                  </a:lnTo>
                  <a:lnTo>
                    <a:pt x="2982907" y="106746"/>
                  </a:lnTo>
                  <a:lnTo>
                    <a:pt x="2960412" y="71374"/>
                  </a:lnTo>
                  <a:lnTo>
                    <a:pt x="2930905" y="41867"/>
                  </a:lnTo>
                  <a:lnTo>
                    <a:pt x="2895533" y="19372"/>
                  </a:lnTo>
                  <a:lnTo>
                    <a:pt x="2855442" y="5034"/>
                  </a:lnTo>
                  <a:lnTo>
                    <a:pt x="28117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27720" y="2395727"/>
              <a:ext cx="3002280" cy="1905000"/>
            </a:xfrm>
            <a:custGeom>
              <a:avLst/>
              <a:gdLst/>
              <a:ahLst/>
              <a:cxnLst/>
              <a:rect l="l" t="t" r="r" b="b"/>
              <a:pathLst>
                <a:path w="3002279" h="1905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811779" y="0"/>
                  </a:lnTo>
                  <a:lnTo>
                    <a:pt x="2855442" y="5034"/>
                  </a:lnTo>
                  <a:lnTo>
                    <a:pt x="2895533" y="19372"/>
                  </a:lnTo>
                  <a:lnTo>
                    <a:pt x="2930905" y="41867"/>
                  </a:lnTo>
                  <a:lnTo>
                    <a:pt x="2960412" y="71374"/>
                  </a:lnTo>
                  <a:lnTo>
                    <a:pt x="2982907" y="106746"/>
                  </a:lnTo>
                  <a:lnTo>
                    <a:pt x="2997245" y="146837"/>
                  </a:lnTo>
                  <a:lnTo>
                    <a:pt x="3002279" y="190500"/>
                  </a:lnTo>
                  <a:lnTo>
                    <a:pt x="3002279" y="1714500"/>
                  </a:lnTo>
                  <a:lnTo>
                    <a:pt x="2997245" y="1758162"/>
                  </a:lnTo>
                  <a:lnTo>
                    <a:pt x="2982907" y="1798253"/>
                  </a:lnTo>
                  <a:lnTo>
                    <a:pt x="2960412" y="1833625"/>
                  </a:lnTo>
                  <a:lnTo>
                    <a:pt x="2930905" y="1863132"/>
                  </a:lnTo>
                  <a:lnTo>
                    <a:pt x="2895533" y="1885627"/>
                  </a:lnTo>
                  <a:lnTo>
                    <a:pt x="2855442" y="1899965"/>
                  </a:lnTo>
                  <a:lnTo>
                    <a:pt x="2811779" y="1905000"/>
                  </a:lnTo>
                  <a:lnTo>
                    <a:pt x="190500" y="1905000"/>
                  </a:lnTo>
                  <a:lnTo>
                    <a:pt x="146837" y="1899965"/>
                  </a:lnTo>
                  <a:lnTo>
                    <a:pt x="106746" y="1885627"/>
                  </a:lnTo>
                  <a:lnTo>
                    <a:pt x="71374" y="1863132"/>
                  </a:lnTo>
                  <a:lnTo>
                    <a:pt x="41867" y="1833625"/>
                  </a:lnTo>
                  <a:lnTo>
                    <a:pt x="19372" y="1798253"/>
                  </a:lnTo>
                  <a:lnTo>
                    <a:pt x="5034" y="1758162"/>
                  </a:lnTo>
                  <a:lnTo>
                    <a:pt x="0" y="171450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604250" y="2679649"/>
            <a:ext cx="2734945" cy="12827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12065" marR="5080" indent="1905">
              <a:lnSpc>
                <a:spcPct val="86100"/>
              </a:lnSpc>
              <a:spcBef>
                <a:spcPts val="490"/>
              </a:spcBef>
            </a:pPr>
            <a:r>
              <a:rPr dirty="0" sz="2300" spc="-25">
                <a:latin typeface="Microsoft Sans Serif"/>
                <a:cs typeface="Microsoft Sans Serif"/>
              </a:rPr>
              <a:t>We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will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 spc="-5">
                <a:latin typeface="Microsoft Sans Serif"/>
                <a:cs typeface="Microsoft Sans Serif"/>
              </a:rPr>
              <a:t>translate </a:t>
            </a:r>
            <a:r>
              <a:rPr dirty="0" sz="2300">
                <a:latin typeface="Microsoft Sans Serif"/>
                <a:cs typeface="Microsoft Sans Serif"/>
              </a:rPr>
              <a:t> </a:t>
            </a:r>
            <a:r>
              <a:rPr dirty="0" sz="2300" spc="-5">
                <a:latin typeface="Microsoft Sans Serif"/>
                <a:cs typeface="Microsoft Sans Serif"/>
              </a:rPr>
              <a:t>images</a:t>
            </a:r>
            <a:r>
              <a:rPr dirty="0" sz="2300" spc="4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to</a:t>
            </a:r>
            <a:r>
              <a:rPr dirty="0" sz="2300" spc="-5">
                <a:latin typeface="Microsoft Sans Serif"/>
                <a:cs typeface="Microsoft Sans Serif"/>
              </a:rPr>
              <a:t> other </a:t>
            </a:r>
            <a:r>
              <a:rPr dirty="0" sz="230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languages</a:t>
            </a:r>
            <a:r>
              <a:rPr dirty="0" sz="2300" spc="6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based</a:t>
            </a:r>
            <a:r>
              <a:rPr dirty="0" sz="2300" spc="4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on </a:t>
            </a:r>
            <a:r>
              <a:rPr dirty="0" sz="2300" spc="-5">
                <a:latin typeface="Microsoft Sans Serif"/>
                <a:cs typeface="Microsoft Sans Serif"/>
              </a:rPr>
              <a:t> image</a:t>
            </a:r>
            <a:r>
              <a:rPr dirty="0" sz="2300" spc="4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classified</a:t>
            </a:r>
            <a:r>
              <a:rPr dirty="0" sz="2300">
                <a:latin typeface="Microsoft Sans Serif"/>
                <a:cs typeface="Microsoft Sans Serif"/>
              </a:rPr>
              <a:t> 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642950"/>
            <a:ext cx="24371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0" b="1">
                <a:latin typeface="Sitka Banner"/>
                <a:cs typeface="Sitka Banner"/>
              </a:rPr>
              <a:t>Design</a:t>
            </a:r>
            <a:r>
              <a:rPr dirty="0" sz="3600" spc="180" b="1">
                <a:latin typeface="Sitka Banner"/>
                <a:cs typeface="Sitka Banner"/>
              </a:rPr>
              <a:t> </a:t>
            </a:r>
            <a:r>
              <a:rPr dirty="0" sz="3600" spc="65" b="1">
                <a:latin typeface="Sitka Banner"/>
                <a:cs typeface="Sitka Banner"/>
              </a:rPr>
              <a:t>Flow</a:t>
            </a:r>
            <a:endParaRPr sz="3600">
              <a:latin typeface="Sitka Banner"/>
              <a:cs typeface="Sitka Banne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696" y="1834895"/>
            <a:ext cx="1350645" cy="1350645"/>
            <a:chOff x="996696" y="1834895"/>
            <a:chExt cx="1350645" cy="1350645"/>
          </a:xfrm>
        </p:grpSpPr>
        <p:sp>
          <p:nvSpPr>
            <p:cNvPr id="4" name="object 4"/>
            <p:cNvSpPr/>
            <p:nvPr/>
          </p:nvSpPr>
          <p:spPr>
            <a:xfrm>
              <a:off x="996696" y="1834895"/>
              <a:ext cx="1350645" cy="1350645"/>
            </a:xfrm>
            <a:custGeom>
              <a:avLst/>
              <a:gdLst/>
              <a:ahLst/>
              <a:cxnLst/>
              <a:rect l="l" t="t" r="r" b="b"/>
              <a:pathLst>
                <a:path w="1350645" h="1350645">
                  <a:moveTo>
                    <a:pt x="675131" y="0"/>
                  </a:moveTo>
                  <a:lnTo>
                    <a:pt x="626916" y="1695"/>
                  </a:lnTo>
                  <a:lnTo>
                    <a:pt x="579615" y="6704"/>
                  </a:lnTo>
                  <a:lnTo>
                    <a:pt x="533343" y="14913"/>
                  </a:lnTo>
                  <a:lnTo>
                    <a:pt x="488215" y="26207"/>
                  </a:lnTo>
                  <a:lnTo>
                    <a:pt x="444345" y="40473"/>
                  </a:lnTo>
                  <a:lnTo>
                    <a:pt x="401847" y="57596"/>
                  </a:lnTo>
                  <a:lnTo>
                    <a:pt x="360835" y="77462"/>
                  </a:lnTo>
                  <a:lnTo>
                    <a:pt x="321424" y="99956"/>
                  </a:lnTo>
                  <a:lnTo>
                    <a:pt x="283728" y="124965"/>
                  </a:lnTo>
                  <a:lnTo>
                    <a:pt x="247860" y="152374"/>
                  </a:lnTo>
                  <a:lnTo>
                    <a:pt x="213936" y="182069"/>
                  </a:lnTo>
                  <a:lnTo>
                    <a:pt x="182069" y="213936"/>
                  </a:lnTo>
                  <a:lnTo>
                    <a:pt x="152374" y="247860"/>
                  </a:lnTo>
                  <a:lnTo>
                    <a:pt x="124965" y="283728"/>
                  </a:lnTo>
                  <a:lnTo>
                    <a:pt x="99956" y="321424"/>
                  </a:lnTo>
                  <a:lnTo>
                    <a:pt x="77462" y="360835"/>
                  </a:lnTo>
                  <a:lnTo>
                    <a:pt x="57596" y="401847"/>
                  </a:lnTo>
                  <a:lnTo>
                    <a:pt x="40473" y="444345"/>
                  </a:lnTo>
                  <a:lnTo>
                    <a:pt x="26207" y="488215"/>
                  </a:lnTo>
                  <a:lnTo>
                    <a:pt x="14913" y="533343"/>
                  </a:lnTo>
                  <a:lnTo>
                    <a:pt x="6704" y="579615"/>
                  </a:lnTo>
                  <a:lnTo>
                    <a:pt x="1695" y="626916"/>
                  </a:lnTo>
                  <a:lnTo>
                    <a:pt x="0" y="675131"/>
                  </a:lnTo>
                  <a:lnTo>
                    <a:pt x="1695" y="723347"/>
                  </a:lnTo>
                  <a:lnTo>
                    <a:pt x="6704" y="770648"/>
                  </a:lnTo>
                  <a:lnTo>
                    <a:pt x="14913" y="816920"/>
                  </a:lnTo>
                  <a:lnTo>
                    <a:pt x="26207" y="862048"/>
                  </a:lnTo>
                  <a:lnTo>
                    <a:pt x="40473" y="905918"/>
                  </a:lnTo>
                  <a:lnTo>
                    <a:pt x="57596" y="948416"/>
                  </a:lnTo>
                  <a:lnTo>
                    <a:pt x="77462" y="989428"/>
                  </a:lnTo>
                  <a:lnTo>
                    <a:pt x="99956" y="1028839"/>
                  </a:lnTo>
                  <a:lnTo>
                    <a:pt x="124965" y="1066535"/>
                  </a:lnTo>
                  <a:lnTo>
                    <a:pt x="152374" y="1102403"/>
                  </a:lnTo>
                  <a:lnTo>
                    <a:pt x="182069" y="1136327"/>
                  </a:lnTo>
                  <a:lnTo>
                    <a:pt x="213936" y="1168194"/>
                  </a:lnTo>
                  <a:lnTo>
                    <a:pt x="247860" y="1197889"/>
                  </a:lnTo>
                  <a:lnTo>
                    <a:pt x="283728" y="1225298"/>
                  </a:lnTo>
                  <a:lnTo>
                    <a:pt x="321424" y="1250307"/>
                  </a:lnTo>
                  <a:lnTo>
                    <a:pt x="360835" y="1272801"/>
                  </a:lnTo>
                  <a:lnTo>
                    <a:pt x="401847" y="1292667"/>
                  </a:lnTo>
                  <a:lnTo>
                    <a:pt x="444345" y="1309790"/>
                  </a:lnTo>
                  <a:lnTo>
                    <a:pt x="488215" y="1324056"/>
                  </a:lnTo>
                  <a:lnTo>
                    <a:pt x="533343" y="1335350"/>
                  </a:lnTo>
                  <a:lnTo>
                    <a:pt x="579615" y="1343559"/>
                  </a:lnTo>
                  <a:lnTo>
                    <a:pt x="626916" y="1348568"/>
                  </a:lnTo>
                  <a:lnTo>
                    <a:pt x="675131" y="1350264"/>
                  </a:lnTo>
                  <a:lnTo>
                    <a:pt x="723347" y="1348568"/>
                  </a:lnTo>
                  <a:lnTo>
                    <a:pt x="770648" y="1343559"/>
                  </a:lnTo>
                  <a:lnTo>
                    <a:pt x="816920" y="1335350"/>
                  </a:lnTo>
                  <a:lnTo>
                    <a:pt x="862048" y="1324056"/>
                  </a:lnTo>
                  <a:lnTo>
                    <a:pt x="905918" y="1309790"/>
                  </a:lnTo>
                  <a:lnTo>
                    <a:pt x="948416" y="1292667"/>
                  </a:lnTo>
                  <a:lnTo>
                    <a:pt x="989428" y="1272801"/>
                  </a:lnTo>
                  <a:lnTo>
                    <a:pt x="1028839" y="1250307"/>
                  </a:lnTo>
                  <a:lnTo>
                    <a:pt x="1066535" y="1225298"/>
                  </a:lnTo>
                  <a:lnTo>
                    <a:pt x="1102403" y="1197889"/>
                  </a:lnTo>
                  <a:lnTo>
                    <a:pt x="1136327" y="1168194"/>
                  </a:lnTo>
                  <a:lnTo>
                    <a:pt x="1168194" y="1136327"/>
                  </a:lnTo>
                  <a:lnTo>
                    <a:pt x="1197889" y="1102403"/>
                  </a:lnTo>
                  <a:lnTo>
                    <a:pt x="1225298" y="1066535"/>
                  </a:lnTo>
                  <a:lnTo>
                    <a:pt x="1250307" y="1028839"/>
                  </a:lnTo>
                  <a:lnTo>
                    <a:pt x="1272801" y="989428"/>
                  </a:lnTo>
                  <a:lnTo>
                    <a:pt x="1292667" y="948416"/>
                  </a:lnTo>
                  <a:lnTo>
                    <a:pt x="1309790" y="905918"/>
                  </a:lnTo>
                  <a:lnTo>
                    <a:pt x="1324056" y="862048"/>
                  </a:lnTo>
                  <a:lnTo>
                    <a:pt x="1335350" y="816920"/>
                  </a:lnTo>
                  <a:lnTo>
                    <a:pt x="1343559" y="770648"/>
                  </a:lnTo>
                  <a:lnTo>
                    <a:pt x="1348568" y="723347"/>
                  </a:lnTo>
                  <a:lnTo>
                    <a:pt x="1350264" y="675131"/>
                  </a:lnTo>
                  <a:lnTo>
                    <a:pt x="1348568" y="626916"/>
                  </a:lnTo>
                  <a:lnTo>
                    <a:pt x="1343559" y="579615"/>
                  </a:lnTo>
                  <a:lnTo>
                    <a:pt x="1335350" y="533343"/>
                  </a:lnTo>
                  <a:lnTo>
                    <a:pt x="1324056" y="488215"/>
                  </a:lnTo>
                  <a:lnTo>
                    <a:pt x="1309790" y="444345"/>
                  </a:lnTo>
                  <a:lnTo>
                    <a:pt x="1292667" y="401847"/>
                  </a:lnTo>
                  <a:lnTo>
                    <a:pt x="1272801" y="360835"/>
                  </a:lnTo>
                  <a:lnTo>
                    <a:pt x="1250307" y="321424"/>
                  </a:lnTo>
                  <a:lnTo>
                    <a:pt x="1225298" y="283728"/>
                  </a:lnTo>
                  <a:lnTo>
                    <a:pt x="1197889" y="247860"/>
                  </a:lnTo>
                  <a:lnTo>
                    <a:pt x="1168194" y="213936"/>
                  </a:lnTo>
                  <a:lnTo>
                    <a:pt x="1136327" y="182069"/>
                  </a:lnTo>
                  <a:lnTo>
                    <a:pt x="1102403" y="152374"/>
                  </a:lnTo>
                  <a:lnTo>
                    <a:pt x="1066535" y="124965"/>
                  </a:lnTo>
                  <a:lnTo>
                    <a:pt x="1028839" y="99956"/>
                  </a:lnTo>
                  <a:lnTo>
                    <a:pt x="989428" y="77462"/>
                  </a:lnTo>
                  <a:lnTo>
                    <a:pt x="948416" y="57596"/>
                  </a:lnTo>
                  <a:lnTo>
                    <a:pt x="905918" y="40473"/>
                  </a:lnTo>
                  <a:lnTo>
                    <a:pt x="862048" y="26207"/>
                  </a:lnTo>
                  <a:lnTo>
                    <a:pt x="816920" y="14913"/>
                  </a:lnTo>
                  <a:lnTo>
                    <a:pt x="770648" y="6704"/>
                  </a:lnTo>
                  <a:lnTo>
                    <a:pt x="723347" y="169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160" y="2118359"/>
              <a:ext cx="783335" cy="783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160" y="2118359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89" h="783589">
                  <a:moveTo>
                    <a:pt x="0" y="783336"/>
                  </a:moveTo>
                  <a:lnTo>
                    <a:pt x="783335" y="783336"/>
                  </a:lnTo>
                  <a:lnTo>
                    <a:pt x="783335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24454" y="2304364"/>
            <a:ext cx="30416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Microsoft Sans Serif"/>
                <a:cs typeface="Microsoft Sans Serif"/>
              </a:rPr>
              <a:t>Collecting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dataset 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70320" y="1834895"/>
            <a:ext cx="1350645" cy="1350645"/>
            <a:chOff x="6370320" y="1834895"/>
            <a:chExt cx="1350645" cy="1350645"/>
          </a:xfrm>
        </p:grpSpPr>
        <p:sp>
          <p:nvSpPr>
            <p:cNvPr id="9" name="object 9"/>
            <p:cNvSpPr/>
            <p:nvPr/>
          </p:nvSpPr>
          <p:spPr>
            <a:xfrm>
              <a:off x="6370320" y="1834895"/>
              <a:ext cx="1350645" cy="1350645"/>
            </a:xfrm>
            <a:custGeom>
              <a:avLst/>
              <a:gdLst/>
              <a:ahLst/>
              <a:cxnLst/>
              <a:rect l="l" t="t" r="r" b="b"/>
              <a:pathLst>
                <a:path w="1350645" h="1350645">
                  <a:moveTo>
                    <a:pt x="675131" y="0"/>
                  </a:moveTo>
                  <a:lnTo>
                    <a:pt x="626916" y="1695"/>
                  </a:lnTo>
                  <a:lnTo>
                    <a:pt x="579615" y="6704"/>
                  </a:lnTo>
                  <a:lnTo>
                    <a:pt x="533343" y="14913"/>
                  </a:lnTo>
                  <a:lnTo>
                    <a:pt x="488215" y="26207"/>
                  </a:lnTo>
                  <a:lnTo>
                    <a:pt x="444345" y="40473"/>
                  </a:lnTo>
                  <a:lnTo>
                    <a:pt x="401847" y="57596"/>
                  </a:lnTo>
                  <a:lnTo>
                    <a:pt x="360835" y="77462"/>
                  </a:lnTo>
                  <a:lnTo>
                    <a:pt x="321424" y="99956"/>
                  </a:lnTo>
                  <a:lnTo>
                    <a:pt x="283728" y="124965"/>
                  </a:lnTo>
                  <a:lnTo>
                    <a:pt x="247860" y="152374"/>
                  </a:lnTo>
                  <a:lnTo>
                    <a:pt x="213936" y="182069"/>
                  </a:lnTo>
                  <a:lnTo>
                    <a:pt x="182069" y="213936"/>
                  </a:lnTo>
                  <a:lnTo>
                    <a:pt x="152374" y="247860"/>
                  </a:lnTo>
                  <a:lnTo>
                    <a:pt x="124965" y="283728"/>
                  </a:lnTo>
                  <a:lnTo>
                    <a:pt x="99956" y="321424"/>
                  </a:lnTo>
                  <a:lnTo>
                    <a:pt x="77462" y="360835"/>
                  </a:lnTo>
                  <a:lnTo>
                    <a:pt x="57596" y="401847"/>
                  </a:lnTo>
                  <a:lnTo>
                    <a:pt x="40473" y="444345"/>
                  </a:lnTo>
                  <a:lnTo>
                    <a:pt x="26207" y="488215"/>
                  </a:lnTo>
                  <a:lnTo>
                    <a:pt x="14913" y="533343"/>
                  </a:lnTo>
                  <a:lnTo>
                    <a:pt x="6704" y="579615"/>
                  </a:lnTo>
                  <a:lnTo>
                    <a:pt x="1695" y="626916"/>
                  </a:lnTo>
                  <a:lnTo>
                    <a:pt x="0" y="675131"/>
                  </a:lnTo>
                  <a:lnTo>
                    <a:pt x="1695" y="723347"/>
                  </a:lnTo>
                  <a:lnTo>
                    <a:pt x="6704" y="770648"/>
                  </a:lnTo>
                  <a:lnTo>
                    <a:pt x="14913" y="816920"/>
                  </a:lnTo>
                  <a:lnTo>
                    <a:pt x="26207" y="862048"/>
                  </a:lnTo>
                  <a:lnTo>
                    <a:pt x="40473" y="905918"/>
                  </a:lnTo>
                  <a:lnTo>
                    <a:pt x="57596" y="948416"/>
                  </a:lnTo>
                  <a:lnTo>
                    <a:pt x="77462" y="989428"/>
                  </a:lnTo>
                  <a:lnTo>
                    <a:pt x="99956" y="1028839"/>
                  </a:lnTo>
                  <a:lnTo>
                    <a:pt x="124965" y="1066535"/>
                  </a:lnTo>
                  <a:lnTo>
                    <a:pt x="152374" y="1102403"/>
                  </a:lnTo>
                  <a:lnTo>
                    <a:pt x="182069" y="1136327"/>
                  </a:lnTo>
                  <a:lnTo>
                    <a:pt x="213936" y="1168194"/>
                  </a:lnTo>
                  <a:lnTo>
                    <a:pt x="247860" y="1197889"/>
                  </a:lnTo>
                  <a:lnTo>
                    <a:pt x="283728" y="1225298"/>
                  </a:lnTo>
                  <a:lnTo>
                    <a:pt x="321424" y="1250307"/>
                  </a:lnTo>
                  <a:lnTo>
                    <a:pt x="360835" y="1272801"/>
                  </a:lnTo>
                  <a:lnTo>
                    <a:pt x="401847" y="1292667"/>
                  </a:lnTo>
                  <a:lnTo>
                    <a:pt x="444345" y="1309790"/>
                  </a:lnTo>
                  <a:lnTo>
                    <a:pt x="488215" y="1324056"/>
                  </a:lnTo>
                  <a:lnTo>
                    <a:pt x="533343" y="1335350"/>
                  </a:lnTo>
                  <a:lnTo>
                    <a:pt x="579615" y="1343559"/>
                  </a:lnTo>
                  <a:lnTo>
                    <a:pt x="626916" y="1348568"/>
                  </a:lnTo>
                  <a:lnTo>
                    <a:pt x="675131" y="1350264"/>
                  </a:lnTo>
                  <a:lnTo>
                    <a:pt x="723347" y="1348568"/>
                  </a:lnTo>
                  <a:lnTo>
                    <a:pt x="770648" y="1343559"/>
                  </a:lnTo>
                  <a:lnTo>
                    <a:pt x="816920" y="1335350"/>
                  </a:lnTo>
                  <a:lnTo>
                    <a:pt x="862048" y="1324056"/>
                  </a:lnTo>
                  <a:lnTo>
                    <a:pt x="905918" y="1309790"/>
                  </a:lnTo>
                  <a:lnTo>
                    <a:pt x="948416" y="1292667"/>
                  </a:lnTo>
                  <a:lnTo>
                    <a:pt x="989428" y="1272801"/>
                  </a:lnTo>
                  <a:lnTo>
                    <a:pt x="1028839" y="1250307"/>
                  </a:lnTo>
                  <a:lnTo>
                    <a:pt x="1066535" y="1225298"/>
                  </a:lnTo>
                  <a:lnTo>
                    <a:pt x="1102403" y="1197889"/>
                  </a:lnTo>
                  <a:lnTo>
                    <a:pt x="1136327" y="1168194"/>
                  </a:lnTo>
                  <a:lnTo>
                    <a:pt x="1168194" y="1136327"/>
                  </a:lnTo>
                  <a:lnTo>
                    <a:pt x="1197889" y="1102403"/>
                  </a:lnTo>
                  <a:lnTo>
                    <a:pt x="1225298" y="1066535"/>
                  </a:lnTo>
                  <a:lnTo>
                    <a:pt x="1250307" y="1028839"/>
                  </a:lnTo>
                  <a:lnTo>
                    <a:pt x="1272801" y="989428"/>
                  </a:lnTo>
                  <a:lnTo>
                    <a:pt x="1292667" y="948416"/>
                  </a:lnTo>
                  <a:lnTo>
                    <a:pt x="1309790" y="905918"/>
                  </a:lnTo>
                  <a:lnTo>
                    <a:pt x="1324056" y="862048"/>
                  </a:lnTo>
                  <a:lnTo>
                    <a:pt x="1335350" y="816920"/>
                  </a:lnTo>
                  <a:lnTo>
                    <a:pt x="1343559" y="770648"/>
                  </a:lnTo>
                  <a:lnTo>
                    <a:pt x="1348568" y="723347"/>
                  </a:lnTo>
                  <a:lnTo>
                    <a:pt x="1350263" y="675131"/>
                  </a:lnTo>
                  <a:lnTo>
                    <a:pt x="1348568" y="626916"/>
                  </a:lnTo>
                  <a:lnTo>
                    <a:pt x="1343559" y="579615"/>
                  </a:lnTo>
                  <a:lnTo>
                    <a:pt x="1335350" y="533343"/>
                  </a:lnTo>
                  <a:lnTo>
                    <a:pt x="1324056" y="488215"/>
                  </a:lnTo>
                  <a:lnTo>
                    <a:pt x="1309790" y="444345"/>
                  </a:lnTo>
                  <a:lnTo>
                    <a:pt x="1292667" y="401847"/>
                  </a:lnTo>
                  <a:lnTo>
                    <a:pt x="1272801" y="360835"/>
                  </a:lnTo>
                  <a:lnTo>
                    <a:pt x="1250307" y="321424"/>
                  </a:lnTo>
                  <a:lnTo>
                    <a:pt x="1225298" y="283728"/>
                  </a:lnTo>
                  <a:lnTo>
                    <a:pt x="1197889" y="247860"/>
                  </a:lnTo>
                  <a:lnTo>
                    <a:pt x="1168194" y="213936"/>
                  </a:lnTo>
                  <a:lnTo>
                    <a:pt x="1136327" y="182069"/>
                  </a:lnTo>
                  <a:lnTo>
                    <a:pt x="1102403" y="152374"/>
                  </a:lnTo>
                  <a:lnTo>
                    <a:pt x="1066535" y="124965"/>
                  </a:lnTo>
                  <a:lnTo>
                    <a:pt x="1028839" y="99956"/>
                  </a:lnTo>
                  <a:lnTo>
                    <a:pt x="989428" y="77462"/>
                  </a:lnTo>
                  <a:lnTo>
                    <a:pt x="948416" y="57596"/>
                  </a:lnTo>
                  <a:lnTo>
                    <a:pt x="905918" y="40473"/>
                  </a:lnTo>
                  <a:lnTo>
                    <a:pt x="862048" y="26207"/>
                  </a:lnTo>
                  <a:lnTo>
                    <a:pt x="816920" y="14913"/>
                  </a:lnTo>
                  <a:lnTo>
                    <a:pt x="770648" y="6704"/>
                  </a:lnTo>
                  <a:lnTo>
                    <a:pt x="723347" y="169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3784" y="2118359"/>
              <a:ext cx="783335" cy="7833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53784" y="2118359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89">
                  <a:moveTo>
                    <a:pt x="0" y="783336"/>
                  </a:moveTo>
                  <a:lnTo>
                    <a:pt x="783335" y="783336"/>
                  </a:lnTo>
                  <a:lnTo>
                    <a:pt x="783335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999603" y="2304364"/>
            <a:ext cx="27552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Data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preprocessing 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96696" y="3852671"/>
            <a:ext cx="1350645" cy="1350645"/>
            <a:chOff x="996696" y="3852671"/>
            <a:chExt cx="1350645" cy="1350645"/>
          </a:xfrm>
        </p:grpSpPr>
        <p:sp>
          <p:nvSpPr>
            <p:cNvPr id="14" name="object 14"/>
            <p:cNvSpPr/>
            <p:nvPr/>
          </p:nvSpPr>
          <p:spPr>
            <a:xfrm>
              <a:off x="996696" y="3852671"/>
              <a:ext cx="1350645" cy="1350645"/>
            </a:xfrm>
            <a:custGeom>
              <a:avLst/>
              <a:gdLst/>
              <a:ahLst/>
              <a:cxnLst/>
              <a:rect l="l" t="t" r="r" b="b"/>
              <a:pathLst>
                <a:path w="1350645" h="1350645">
                  <a:moveTo>
                    <a:pt x="675131" y="0"/>
                  </a:moveTo>
                  <a:lnTo>
                    <a:pt x="626916" y="1695"/>
                  </a:lnTo>
                  <a:lnTo>
                    <a:pt x="579615" y="6704"/>
                  </a:lnTo>
                  <a:lnTo>
                    <a:pt x="533343" y="14913"/>
                  </a:lnTo>
                  <a:lnTo>
                    <a:pt x="488215" y="26207"/>
                  </a:lnTo>
                  <a:lnTo>
                    <a:pt x="444345" y="40473"/>
                  </a:lnTo>
                  <a:lnTo>
                    <a:pt x="401847" y="57596"/>
                  </a:lnTo>
                  <a:lnTo>
                    <a:pt x="360835" y="77462"/>
                  </a:lnTo>
                  <a:lnTo>
                    <a:pt x="321424" y="99956"/>
                  </a:lnTo>
                  <a:lnTo>
                    <a:pt x="283728" y="124965"/>
                  </a:lnTo>
                  <a:lnTo>
                    <a:pt x="247860" y="152374"/>
                  </a:lnTo>
                  <a:lnTo>
                    <a:pt x="213936" y="182069"/>
                  </a:lnTo>
                  <a:lnTo>
                    <a:pt x="182069" y="213936"/>
                  </a:lnTo>
                  <a:lnTo>
                    <a:pt x="152374" y="247860"/>
                  </a:lnTo>
                  <a:lnTo>
                    <a:pt x="124965" y="283728"/>
                  </a:lnTo>
                  <a:lnTo>
                    <a:pt x="99956" y="321424"/>
                  </a:lnTo>
                  <a:lnTo>
                    <a:pt x="77462" y="360835"/>
                  </a:lnTo>
                  <a:lnTo>
                    <a:pt x="57596" y="401847"/>
                  </a:lnTo>
                  <a:lnTo>
                    <a:pt x="40473" y="444345"/>
                  </a:lnTo>
                  <a:lnTo>
                    <a:pt x="26207" y="488215"/>
                  </a:lnTo>
                  <a:lnTo>
                    <a:pt x="14913" y="533343"/>
                  </a:lnTo>
                  <a:lnTo>
                    <a:pt x="6704" y="579615"/>
                  </a:lnTo>
                  <a:lnTo>
                    <a:pt x="1695" y="626916"/>
                  </a:lnTo>
                  <a:lnTo>
                    <a:pt x="0" y="675132"/>
                  </a:lnTo>
                  <a:lnTo>
                    <a:pt x="1695" y="723347"/>
                  </a:lnTo>
                  <a:lnTo>
                    <a:pt x="6704" y="770648"/>
                  </a:lnTo>
                  <a:lnTo>
                    <a:pt x="14913" y="816920"/>
                  </a:lnTo>
                  <a:lnTo>
                    <a:pt x="26207" y="862048"/>
                  </a:lnTo>
                  <a:lnTo>
                    <a:pt x="40473" y="905918"/>
                  </a:lnTo>
                  <a:lnTo>
                    <a:pt x="57596" y="948416"/>
                  </a:lnTo>
                  <a:lnTo>
                    <a:pt x="77462" y="989428"/>
                  </a:lnTo>
                  <a:lnTo>
                    <a:pt x="99956" y="1028839"/>
                  </a:lnTo>
                  <a:lnTo>
                    <a:pt x="124965" y="1066535"/>
                  </a:lnTo>
                  <a:lnTo>
                    <a:pt x="152374" y="1102403"/>
                  </a:lnTo>
                  <a:lnTo>
                    <a:pt x="182069" y="1136327"/>
                  </a:lnTo>
                  <a:lnTo>
                    <a:pt x="213936" y="1168194"/>
                  </a:lnTo>
                  <a:lnTo>
                    <a:pt x="247860" y="1197889"/>
                  </a:lnTo>
                  <a:lnTo>
                    <a:pt x="283728" y="1225298"/>
                  </a:lnTo>
                  <a:lnTo>
                    <a:pt x="321424" y="1250307"/>
                  </a:lnTo>
                  <a:lnTo>
                    <a:pt x="360835" y="1272801"/>
                  </a:lnTo>
                  <a:lnTo>
                    <a:pt x="401847" y="1292667"/>
                  </a:lnTo>
                  <a:lnTo>
                    <a:pt x="444345" y="1309790"/>
                  </a:lnTo>
                  <a:lnTo>
                    <a:pt x="488215" y="1324056"/>
                  </a:lnTo>
                  <a:lnTo>
                    <a:pt x="533343" y="1335350"/>
                  </a:lnTo>
                  <a:lnTo>
                    <a:pt x="579615" y="1343559"/>
                  </a:lnTo>
                  <a:lnTo>
                    <a:pt x="626916" y="1348568"/>
                  </a:lnTo>
                  <a:lnTo>
                    <a:pt x="675131" y="1350264"/>
                  </a:lnTo>
                  <a:lnTo>
                    <a:pt x="723347" y="1348568"/>
                  </a:lnTo>
                  <a:lnTo>
                    <a:pt x="770648" y="1343559"/>
                  </a:lnTo>
                  <a:lnTo>
                    <a:pt x="816920" y="1335350"/>
                  </a:lnTo>
                  <a:lnTo>
                    <a:pt x="862048" y="1324056"/>
                  </a:lnTo>
                  <a:lnTo>
                    <a:pt x="905918" y="1309790"/>
                  </a:lnTo>
                  <a:lnTo>
                    <a:pt x="948416" y="1292667"/>
                  </a:lnTo>
                  <a:lnTo>
                    <a:pt x="989428" y="1272801"/>
                  </a:lnTo>
                  <a:lnTo>
                    <a:pt x="1028839" y="1250307"/>
                  </a:lnTo>
                  <a:lnTo>
                    <a:pt x="1066535" y="1225298"/>
                  </a:lnTo>
                  <a:lnTo>
                    <a:pt x="1102403" y="1197889"/>
                  </a:lnTo>
                  <a:lnTo>
                    <a:pt x="1136327" y="1168194"/>
                  </a:lnTo>
                  <a:lnTo>
                    <a:pt x="1168194" y="1136327"/>
                  </a:lnTo>
                  <a:lnTo>
                    <a:pt x="1197889" y="1102403"/>
                  </a:lnTo>
                  <a:lnTo>
                    <a:pt x="1225298" y="1066535"/>
                  </a:lnTo>
                  <a:lnTo>
                    <a:pt x="1250307" y="1028839"/>
                  </a:lnTo>
                  <a:lnTo>
                    <a:pt x="1272801" y="989428"/>
                  </a:lnTo>
                  <a:lnTo>
                    <a:pt x="1292667" y="948416"/>
                  </a:lnTo>
                  <a:lnTo>
                    <a:pt x="1309790" y="905918"/>
                  </a:lnTo>
                  <a:lnTo>
                    <a:pt x="1324056" y="862048"/>
                  </a:lnTo>
                  <a:lnTo>
                    <a:pt x="1335350" y="816920"/>
                  </a:lnTo>
                  <a:lnTo>
                    <a:pt x="1343559" y="770648"/>
                  </a:lnTo>
                  <a:lnTo>
                    <a:pt x="1348568" y="723347"/>
                  </a:lnTo>
                  <a:lnTo>
                    <a:pt x="1350264" y="675132"/>
                  </a:lnTo>
                  <a:lnTo>
                    <a:pt x="1348568" y="626916"/>
                  </a:lnTo>
                  <a:lnTo>
                    <a:pt x="1343559" y="579615"/>
                  </a:lnTo>
                  <a:lnTo>
                    <a:pt x="1335350" y="533343"/>
                  </a:lnTo>
                  <a:lnTo>
                    <a:pt x="1324056" y="488215"/>
                  </a:lnTo>
                  <a:lnTo>
                    <a:pt x="1309790" y="444345"/>
                  </a:lnTo>
                  <a:lnTo>
                    <a:pt x="1292667" y="401847"/>
                  </a:lnTo>
                  <a:lnTo>
                    <a:pt x="1272801" y="360835"/>
                  </a:lnTo>
                  <a:lnTo>
                    <a:pt x="1250307" y="321424"/>
                  </a:lnTo>
                  <a:lnTo>
                    <a:pt x="1225298" y="283728"/>
                  </a:lnTo>
                  <a:lnTo>
                    <a:pt x="1197889" y="247860"/>
                  </a:lnTo>
                  <a:lnTo>
                    <a:pt x="1168194" y="213936"/>
                  </a:lnTo>
                  <a:lnTo>
                    <a:pt x="1136327" y="182069"/>
                  </a:lnTo>
                  <a:lnTo>
                    <a:pt x="1102403" y="152374"/>
                  </a:lnTo>
                  <a:lnTo>
                    <a:pt x="1066535" y="124965"/>
                  </a:lnTo>
                  <a:lnTo>
                    <a:pt x="1028839" y="99956"/>
                  </a:lnTo>
                  <a:lnTo>
                    <a:pt x="989428" y="77462"/>
                  </a:lnTo>
                  <a:lnTo>
                    <a:pt x="948416" y="57596"/>
                  </a:lnTo>
                  <a:lnTo>
                    <a:pt x="905918" y="40473"/>
                  </a:lnTo>
                  <a:lnTo>
                    <a:pt x="862048" y="26207"/>
                  </a:lnTo>
                  <a:lnTo>
                    <a:pt x="816920" y="14913"/>
                  </a:lnTo>
                  <a:lnTo>
                    <a:pt x="770648" y="6704"/>
                  </a:lnTo>
                  <a:lnTo>
                    <a:pt x="723347" y="169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160" y="4136135"/>
              <a:ext cx="783335" cy="7833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80160" y="4136135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89" h="783589">
                  <a:moveTo>
                    <a:pt x="0" y="783336"/>
                  </a:moveTo>
                  <a:lnTo>
                    <a:pt x="783335" y="783336"/>
                  </a:lnTo>
                  <a:lnTo>
                    <a:pt x="783335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624454" y="4324350"/>
            <a:ext cx="2970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Build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and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train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model 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70320" y="3852671"/>
            <a:ext cx="1350645" cy="1350645"/>
            <a:chOff x="6370320" y="3852671"/>
            <a:chExt cx="1350645" cy="1350645"/>
          </a:xfrm>
        </p:grpSpPr>
        <p:sp>
          <p:nvSpPr>
            <p:cNvPr id="19" name="object 19"/>
            <p:cNvSpPr/>
            <p:nvPr/>
          </p:nvSpPr>
          <p:spPr>
            <a:xfrm>
              <a:off x="6370320" y="3852671"/>
              <a:ext cx="1350645" cy="1350645"/>
            </a:xfrm>
            <a:custGeom>
              <a:avLst/>
              <a:gdLst/>
              <a:ahLst/>
              <a:cxnLst/>
              <a:rect l="l" t="t" r="r" b="b"/>
              <a:pathLst>
                <a:path w="1350645" h="1350645">
                  <a:moveTo>
                    <a:pt x="675131" y="0"/>
                  </a:moveTo>
                  <a:lnTo>
                    <a:pt x="626916" y="1695"/>
                  </a:lnTo>
                  <a:lnTo>
                    <a:pt x="579615" y="6704"/>
                  </a:lnTo>
                  <a:lnTo>
                    <a:pt x="533343" y="14913"/>
                  </a:lnTo>
                  <a:lnTo>
                    <a:pt x="488215" y="26207"/>
                  </a:lnTo>
                  <a:lnTo>
                    <a:pt x="444345" y="40473"/>
                  </a:lnTo>
                  <a:lnTo>
                    <a:pt x="401847" y="57596"/>
                  </a:lnTo>
                  <a:lnTo>
                    <a:pt x="360835" y="77462"/>
                  </a:lnTo>
                  <a:lnTo>
                    <a:pt x="321424" y="99956"/>
                  </a:lnTo>
                  <a:lnTo>
                    <a:pt x="283728" y="124965"/>
                  </a:lnTo>
                  <a:lnTo>
                    <a:pt x="247860" y="152374"/>
                  </a:lnTo>
                  <a:lnTo>
                    <a:pt x="213936" y="182069"/>
                  </a:lnTo>
                  <a:lnTo>
                    <a:pt x="182069" y="213936"/>
                  </a:lnTo>
                  <a:lnTo>
                    <a:pt x="152374" y="247860"/>
                  </a:lnTo>
                  <a:lnTo>
                    <a:pt x="124965" y="283728"/>
                  </a:lnTo>
                  <a:lnTo>
                    <a:pt x="99956" y="321424"/>
                  </a:lnTo>
                  <a:lnTo>
                    <a:pt x="77462" y="360835"/>
                  </a:lnTo>
                  <a:lnTo>
                    <a:pt x="57596" y="401847"/>
                  </a:lnTo>
                  <a:lnTo>
                    <a:pt x="40473" y="444345"/>
                  </a:lnTo>
                  <a:lnTo>
                    <a:pt x="26207" y="488215"/>
                  </a:lnTo>
                  <a:lnTo>
                    <a:pt x="14913" y="533343"/>
                  </a:lnTo>
                  <a:lnTo>
                    <a:pt x="6704" y="579615"/>
                  </a:lnTo>
                  <a:lnTo>
                    <a:pt x="1695" y="626916"/>
                  </a:lnTo>
                  <a:lnTo>
                    <a:pt x="0" y="675132"/>
                  </a:lnTo>
                  <a:lnTo>
                    <a:pt x="1695" y="723347"/>
                  </a:lnTo>
                  <a:lnTo>
                    <a:pt x="6704" y="770648"/>
                  </a:lnTo>
                  <a:lnTo>
                    <a:pt x="14913" y="816920"/>
                  </a:lnTo>
                  <a:lnTo>
                    <a:pt x="26207" y="862048"/>
                  </a:lnTo>
                  <a:lnTo>
                    <a:pt x="40473" y="905918"/>
                  </a:lnTo>
                  <a:lnTo>
                    <a:pt x="57596" y="948416"/>
                  </a:lnTo>
                  <a:lnTo>
                    <a:pt x="77462" y="989428"/>
                  </a:lnTo>
                  <a:lnTo>
                    <a:pt x="99956" y="1028839"/>
                  </a:lnTo>
                  <a:lnTo>
                    <a:pt x="124965" y="1066535"/>
                  </a:lnTo>
                  <a:lnTo>
                    <a:pt x="152374" y="1102403"/>
                  </a:lnTo>
                  <a:lnTo>
                    <a:pt x="182069" y="1136327"/>
                  </a:lnTo>
                  <a:lnTo>
                    <a:pt x="213936" y="1168194"/>
                  </a:lnTo>
                  <a:lnTo>
                    <a:pt x="247860" y="1197889"/>
                  </a:lnTo>
                  <a:lnTo>
                    <a:pt x="283728" y="1225298"/>
                  </a:lnTo>
                  <a:lnTo>
                    <a:pt x="321424" y="1250307"/>
                  </a:lnTo>
                  <a:lnTo>
                    <a:pt x="360835" y="1272801"/>
                  </a:lnTo>
                  <a:lnTo>
                    <a:pt x="401847" y="1292667"/>
                  </a:lnTo>
                  <a:lnTo>
                    <a:pt x="444345" y="1309790"/>
                  </a:lnTo>
                  <a:lnTo>
                    <a:pt x="488215" y="1324056"/>
                  </a:lnTo>
                  <a:lnTo>
                    <a:pt x="533343" y="1335350"/>
                  </a:lnTo>
                  <a:lnTo>
                    <a:pt x="579615" y="1343559"/>
                  </a:lnTo>
                  <a:lnTo>
                    <a:pt x="626916" y="1348568"/>
                  </a:lnTo>
                  <a:lnTo>
                    <a:pt x="675131" y="1350264"/>
                  </a:lnTo>
                  <a:lnTo>
                    <a:pt x="723347" y="1348568"/>
                  </a:lnTo>
                  <a:lnTo>
                    <a:pt x="770648" y="1343559"/>
                  </a:lnTo>
                  <a:lnTo>
                    <a:pt x="816920" y="1335350"/>
                  </a:lnTo>
                  <a:lnTo>
                    <a:pt x="862048" y="1324056"/>
                  </a:lnTo>
                  <a:lnTo>
                    <a:pt x="905918" y="1309790"/>
                  </a:lnTo>
                  <a:lnTo>
                    <a:pt x="948416" y="1292667"/>
                  </a:lnTo>
                  <a:lnTo>
                    <a:pt x="989428" y="1272801"/>
                  </a:lnTo>
                  <a:lnTo>
                    <a:pt x="1028839" y="1250307"/>
                  </a:lnTo>
                  <a:lnTo>
                    <a:pt x="1066535" y="1225298"/>
                  </a:lnTo>
                  <a:lnTo>
                    <a:pt x="1102403" y="1197889"/>
                  </a:lnTo>
                  <a:lnTo>
                    <a:pt x="1136327" y="1168194"/>
                  </a:lnTo>
                  <a:lnTo>
                    <a:pt x="1168194" y="1136327"/>
                  </a:lnTo>
                  <a:lnTo>
                    <a:pt x="1197889" y="1102403"/>
                  </a:lnTo>
                  <a:lnTo>
                    <a:pt x="1225298" y="1066535"/>
                  </a:lnTo>
                  <a:lnTo>
                    <a:pt x="1250307" y="1028839"/>
                  </a:lnTo>
                  <a:lnTo>
                    <a:pt x="1272801" y="989428"/>
                  </a:lnTo>
                  <a:lnTo>
                    <a:pt x="1292667" y="948416"/>
                  </a:lnTo>
                  <a:lnTo>
                    <a:pt x="1309790" y="905918"/>
                  </a:lnTo>
                  <a:lnTo>
                    <a:pt x="1324056" y="862048"/>
                  </a:lnTo>
                  <a:lnTo>
                    <a:pt x="1335350" y="816920"/>
                  </a:lnTo>
                  <a:lnTo>
                    <a:pt x="1343559" y="770648"/>
                  </a:lnTo>
                  <a:lnTo>
                    <a:pt x="1348568" y="723347"/>
                  </a:lnTo>
                  <a:lnTo>
                    <a:pt x="1350263" y="675132"/>
                  </a:lnTo>
                  <a:lnTo>
                    <a:pt x="1348568" y="626916"/>
                  </a:lnTo>
                  <a:lnTo>
                    <a:pt x="1343559" y="579615"/>
                  </a:lnTo>
                  <a:lnTo>
                    <a:pt x="1335350" y="533343"/>
                  </a:lnTo>
                  <a:lnTo>
                    <a:pt x="1324056" y="488215"/>
                  </a:lnTo>
                  <a:lnTo>
                    <a:pt x="1309790" y="444345"/>
                  </a:lnTo>
                  <a:lnTo>
                    <a:pt x="1292667" y="401847"/>
                  </a:lnTo>
                  <a:lnTo>
                    <a:pt x="1272801" y="360835"/>
                  </a:lnTo>
                  <a:lnTo>
                    <a:pt x="1250307" y="321424"/>
                  </a:lnTo>
                  <a:lnTo>
                    <a:pt x="1225298" y="283728"/>
                  </a:lnTo>
                  <a:lnTo>
                    <a:pt x="1197889" y="247860"/>
                  </a:lnTo>
                  <a:lnTo>
                    <a:pt x="1168194" y="213936"/>
                  </a:lnTo>
                  <a:lnTo>
                    <a:pt x="1136327" y="182069"/>
                  </a:lnTo>
                  <a:lnTo>
                    <a:pt x="1102403" y="152374"/>
                  </a:lnTo>
                  <a:lnTo>
                    <a:pt x="1066535" y="124965"/>
                  </a:lnTo>
                  <a:lnTo>
                    <a:pt x="1028839" y="99956"/>
                  </a:lnTo>
                  <a:lnTo>
                    <a:pt x="989428" y="77462"/>
                  </a:lnTo>
                  <a:lnTo>
                    <a:pt x="948416" y="57596"/>
                  </a:lnTo>
                  <a:lnTo>
                    <a:pt x="905918" y="40473"/>
                  </a:lnTo>
                  <a:lnTo>
                    <a:pt x="862048" y="26207"/>
                  </a:lnTo>
                  <a:lnTo>
                    <a:pt x="816920" y="14913"/>
                  </a:lnTo>
                  <a:lnTo>
                    <a:pt x="770648" y="6704"/>
                  </a:lnTo>
                  <a:lnTo>
                    <a:pt x="723347" y="169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3784" y="4136135"/>
              <a:ext cx="783335" cy="7833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53784" y="4136135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89">
                  <a:moveTo>
                    <a:pt x="0" y="783336"/>
                  </a:moveTo>
                  <a:lnTo>
                    <a:pt x="783335" y="783336"/>
                  </a:lnTo>
                  <a:lnTo>
                    <a:pt x="783335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999603" y="3973144"/>
            <a:ext cx="2990850" cy="10934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220"/>
              </a:spcBef>
            </a:pPr>
            <a:r>
              <a:rPr dirty="0" sz="2400" spc="-5">
                <a:latin typeface="Microsoft Sans Serif"/>
                <a:cs typeface="Microsoft Sans Serif"/>
              </a:rPr>
              <a:t>Design </a:t>
            </a:r>
            <a:r>
              <a:rPr dirty="0" sz="2400">
                <a:latin typeface="Microsoft Sans Serif"/>
                <a:cs typeface="Microsoft Sans Serif"/>
              </a:rPr>
              <a:t>website using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flask </a:t>
            </a:r>
            <a:r>
              <a:rPr dirty="0" sz="2400" spc="5">
                <a:latin typeface="Microsoft Sans Serif"/>
                <a:cs typeface="Microsoft Sans Serif"/>
              </a:rPr>
              <a:t>and </a:t>
            </a:r>
            <a:r>
              <a:rPr dirty="0" sz="2400">
                <a:latin typeface="Microsoft Sans Serif"/>
                <a:cs typeface="Microsoft Sans Serif"/>
              </a:rPr>
              <a:t>integrate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model 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972055"/>
            <a:ext cx="5638800" cy="35417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22198"/>
            <a:ext cx="14973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 b="1">
                <a:latin typeface="Sitka Banner"/>
                <a:cs typeface="Sitka Banner"/>
              </a:rPr>
              <a:t>Dataset</a:t>
            </a:r>
            <a:endParaRPr sz="3600">
              <a:latin typeface="Sitka Banner"/>
              <a:cs typeface="Sitka Banne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104" y="1972055"/>
            <a:ext cx="2222500" cy="1341120"/>
            <a:chOff x="451104" y="1972055"/>
            <a:chExt cx="2222500" cy="1341120"/>
          </a:xfrm>
        </p:grpSpPr>
        <p:sp>
          <p:nvSpPr>
            <p:cNvPr id="5" name="object 5"/>
            <p:cNvSpPr/>
            <p:nvPr/>
          </p:nvSpPr>
          <p:spPr>
            <a:xfrm>
              <a:off x="457200" y="1978151"/>
              <a:ext cx="2209800" cy="1329055"/>
            </a:xfrm>
            <a:custGeom>
              <a:avLst/>
              <a:gdLst/>
              <a:ahLst/>
              <a:cxnLst/>
              <a:rect l="l" t="t" r="r" b="b"/>
              <a:pathLst>
                <a:path w="2209800" h="1329054">
                  <a:moveTo>
                    <a:pt x="2076958" y="0"/>
                  </a:moveTo>
                  <a:lnTo>
                    <a:pt x="132892" y="0"/>
                  </a:lnTo>
                  <a:lnTo>
                    <a:pt x="90888" y="6768"/>
                  </a:lnTo>
                  <a:lnTo>
                    <a:pt x="54408" y="25619"/>
                  </a:lnTo>
                  <a:lnTo>
                    <a:pt x="25640" y="54370"/>
                  </a:lnTo>
                  <a:lnTo>
                    <a:pt x="6775" y="90838"/>
                  </a:lnTo>
                  <a:lnTo>
                    <a:pt x="0" y="132842"/>
                  </a:lnTo>
                  <a:lnTo>
                    <a:pt x="0" y="1196086"/>
                  </a:lnTo>
                  <a:lnTo>
                    <a:pt x="6775" y="1238089"/>
                  </a:lnTo>
                  <a:lnTo>
                    <a:pt x="25640" y="1274557"/>
                  </a:lnTo>
                  <a:lnTo>
                    <a:pt x="54408" y="1303308"/>
                  </a:lnTo>
                  <a:lnTo>
                    <a:pt x="90888" y="1322159"/>
                  </a:lnTo>
                  <a:lnTo>
                    <a:pt x="132892" y="1328927"/>
                  </a:lnTo>
                  <a:lnTo>
                    <a:pt x="2076958" y="1328927"/>
                  </a:lnTo>
                  <a:lnTo>
                    <a:pt x="2118961" y="1322159"/>
                  </a:lnTo>
                  <a:lnTo>
                    <a:pt x="2155429" y="1303308"/>
                  </a:lnTo>
                  <a:lnTo>
                    <a:pt x="2184180" y="1274557"/>
                  </a:lnTo>
                  <a:lnTo>
                    <a:pt x="2203031" y="1238089"/>
                  </a:lnTo>
                  <a:lnTo>
                    <a:pt x="2209800" y="1196086"/>
                  </a:lnTo>
                  <a:lnTo>
                    <a:pt x="2209800" y="132842"/>
                  </a:lnTo>
                  <a:lnTo>
                    <a:pt x="2203031" y="90838"/>
                  </a:lnTo>
                  <a:lnTo>
                    <a:pt x="2184180" y="54370"/>
                  </a:lnTo>
                  <a:lnTo>
                    <a:pt x="2155429" y="25619"/>
                  </a:lnTo>
                  <a:lnTo>
                    <a:pt x="2118961" y="6768"/>
                  </a:lnTo>
                  <a:lnTo>
                    <a:pt x="2076958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1978151"/>
              <a:ext cx="2209800" cy="1329055"/>
            </a:xfrm>
            <a:custGeom>
              <a:avLst/>
              <a:gdLst/>
              <a:ahLst/>
              <a:cxnLst/>
              <a:rect l="l" t="t" r="r" b="b"/>
              <a:pathLst>
                <a:path w="2209800" h="1329054">
                  <a:moveTo>
                    <a:pt x="0" y="132842"/>
                  </a:moveTo>
                  <a:lnTo>
                    <a:pt x="6775" y="90838"/>
                  </a:lnTo>
                  <a:lnTo>
                    <a:pt x="25640" y="54370"/>
                  </a:lnTo>
                  <a:lnTo>
                    <a:pt x="54408" y="25619"/>
                  </a:lnTo>
                  <a:lnTo>
                    <a:pt x="90888" y="6768"/>
                  </a:lnTo>
                  <a:lnTo>
                    <a:pt x="132892" y="0"/>
                  </a:lnTo>
                  <a:lnTo>
                    <a:pt x="2076958" y="0"/>
                  </a:lnTo>
                  <a:lnTo>
                    <a:pt x="2118961" y="6768"/>
                  </a:lnTo>
                  <a:lnTo>
                    <a:pt x="2155429" y="25619"/>
                  </a:lnTo>
                  <a:lnTo>
                    <a:pt x="2184180" y="54370"/>
                  </a:lnTo>
                  <a:lnTo>
                    <a:pt x="2203031" y="90838"/>
                  </a:lnTo>
                  <a:lnTo>
                    <a:pt x="2209800" y="132842"/>
                  </a:lnTo>
                  <a:lnTo>
                    <a:pt x="2209800" y="1196086"/>
                  </a:lnTo>
                  <a:lnTo>
                    <a:pt x="2203031" y="1238089"/>
                  </a:lnTo>
                  <a:lnTo>
                    <a:pt x="2184180" y="1274557"/>
                  </a:lnTo>
                  <a:lnTo>
                    <a:pt x="2155429" y="1303308"/>
                  </a:lnTo>
                  <a:lnTo>
                    <a:pt x="2118961" y="1322159"/>
                  </a:lnTo>
                  <a:lnTo>
                    <a:pt x="2076958" y="1328927"/>
                  </a:lnTo>
                  <a:lnTo>
                    <a:pt x="132892" y="1328927"/>
                  </a:lnTo>
                  <a:lnTo>
                    <a:pt x="90888" y="1322159"/>
                  </a:lnTo>
                  <a:lnTo>
                    <a:pt x="54408" y="1303308"/>
                  </a:lnTo>
                  <a:lnTo>
                    <a:pt x="25640" y="1274557"/>
                  </a:lnTo>
                  <a:lnTo>
                    <a:pt x="6775" y="1238089"/>
                  </a:lnTo>
                  <a:lnTo>
                    <a:pt x="0" y="1196086"/>
                  </a:lnTo>
                  <a:lnTo>
                    <a:pt x="0" y="13284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3709" y="2445765"/>
            <a:ext cx="1779905" cy="36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45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FFFFFF"/>
                </a:solidFill>
                <a:latin typeface="Arial"/>
                <a:cs typeface="Arial"/>
              </a:rPr>
              <a:t>German</a:t>
            </a:r>
            <a:r>
              <a:rPr dirty="0" sz="1200" spc="-2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dirty="0" sz="1200" spc="-4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45"/>
              </a:lnSpc>
            </a:pPr>
            <a:r>
              <a:rPr dirty="0" sz="1200" spc="-5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5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200" spc="5" b="1" i="1">
                <a:solidFill>
                  <a:srgbClr val="FFFFFF"/>
                </a:solidFill>
                <a:latin typeface="Arial"/>
                <a:cs typeface="Arial"/>
              </a:rPr>
              <a:t>ogn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5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5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10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200" spc="10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200" spc="-15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10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2072" y="2368295"/>
            <a:ext cx="469900" cy="548640"/>
          </a:xfrm>
          <a:custGeom>
            <a:avLst/>
            <a:gdLst/>
            <a:ahLst/>
            <a:cxnLst/>
            <a:rect l="l" t="t" r="r" b="b"/>
            <a:pathLst>
              <a:path w="469900" h="548639">
                <a:moveTo>
                  <a:pt x="234695" y="0"/>
                </a:moveTo>
                <a:lnTo>
                  <a:pt x="234695" y="109727"/>
                </a:lnTo>
                <a:lnTo>
                  <a:pt x="0" y="109727"/>
                </a:lnTo>
                <a:lnTo>
                  <a:pt x="0" y="438912"/>
                </a:lnTo>
                <a:lnTo>
                  <a:pt x="234695" y="438912"/>
                </a:lnTo>
                <a:lnTo>
                  <a:pt x="234695" y="548639"/>
                </a:lnTo>
                <a:lnTo>
                  <a:pt x="469391" y="274319"/>
                </a:lnTo>
                <a:lnTo>
                  <a:pt x="234695" y="0"/>
                </a:lnTo>
                <a:close/>
              </a:path>
            </a:pathLst>
          </a:custGeom>
          <a:solidFill>
            <a:srgbClr val="DDC5B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3544823" y="1972055"/>
            <a:ext cx="2225040" cy="1341120"/>
            <a:chOff x="3544823" y="1972055"/>
            <a:chExt cx="2225040" cy="1341120"/>
          </a:xfrm>
        </p:grpSpPr>
        <p:sp>
          <p:nvSpPr>
            <p:cNvPr id="10" name="object 10"/>
            <p:cNvSpPr/>
            <p:nvPr/>
          </p:nvSpPr>
          <p:spPr>
            <a:xfrm>
              <a:off x="3550919" y="1978151"/>
              <a:ext cx="2212975" cy="1329055"/>
            </a:xfrm>
            <a:custGeom>
              <a:avLst/>
              <a:gdLst/>
              <a:ahLst/>
              <a:cxnLst/>
              <a:rect l="l" t="t" r="r" b="b"/>
              <a:pathLst>
                <a:path w="2212975" h="1329054">
                  <a:moveTo>
                    <a:pt x="2080005" y="0"/>
                  </a:moveTo>
                  <a:lnTo>
                    <a:pt x="132841" y="0"/>
                  </a:lnTo>
                  <a:lnTo>
                    <a:pt x="90838" y="6768"/>
                  </a:lnTo>
                  <a:lnTo>
                    <a:pt x="54370" y="25619"/>
                  </a:lnTo>
                  <a:lnTo>
                    <a:pt x="25619" y="54370"/>
                  </a:lnTo>
                  <a:lnTo>
                    <a:pt x="6768" y="90838"/>
                  </a:lnTo>
                  <a:lnTo>
                    <a:pt x="0" y="132842"/>
                  </a:lnTo>
                  <a:lnTo>
                    <a:pt x="0" y="1196086"/>
                  </a:lnTo>
                  <a:lnTo>
                    <a:pt x="6768" y="1238089"/>
                  </a:lnTo>
                  <a:lnTo>
                    <a:pt x="25619" y="1274557"/>
                  </a:lnTo>
                  <a:lnTo>
                    <a:pt x="54370" y="1303308"/>
                  </a:lnTo>
                  <a:lnTo>
                    <a:pt x="90838" y="1322159"/>
                  </a:lnTo>
                  <a:lnTo>
                    <a:pt x="132841" y="1328927"/>
                  </a:lnTo>
                  <a:lnTo>
                    <a:pt x="2080005" y="1328927"/>
                  </a:lnTo>
                  <a:lnTo>
                    <a:pt x="2122009" y="1322159"/>
                  </a:lnTo>
                  <a:lnTo>
                    <a:pt x="2158477" y="1303308"/>
                  </a:lnTo>
                  <a:lnTo>
                    <a:pt x="2187228" y="1274557"/>
                  </a:lnTo>
                  <a:lnTo>
                    <a:pt x="2206079" y="1238089"/>
                  </a:lnTo>
                  <a:lnTo>
                    <a:pt x="2212847" y="1196086"/>
                  </a:lnTo>
                  <a:lnTo>
                    <a:pt x="2212847" y="132842"/>
                  </a:lnTo>
                  <a:lnTo>
                    <a:pt x="2206079" y="90838"/>
                  </a:lnTo>
                  <a:lnTo>
                    <a:pt x="2187228" y="54370"/>
                  </a:lnTo>
                  <a:lnTo>
                    <a:pt x="2158477" y="25619"/>
                  </a:lnTo>
                  <a:lnTo>
                    <a:pt x="2122009" y="6768"/>
                  </a:lnTo>
                  <a:lnTo>
                    <a:pt x="2080005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50919" y="1978151"/>
              <a:ext cx="2212975" cy="1329055"/>
            </a:xfrm>
            <a:custGeom>
              <a:avLst/>
              <a:gdLst/>
              <a:ahLst/>
              <a:cxnLst/>
              <a:rect l="l" t="t" r="r" b="b"/>
              <a:pathLst>
                <a:path w="2212975" h="1329054">
                  <a:moveTo>
                    <a:pt x="0" y="132842"/>
                  </a:moveTo>
                  <a:lnTo>
                    <a:pt x="6768" y="90838"/>
                  </a:lnTo>
                  <a:lnTo>
                    <a:pt x="25619" y="54370"/>
                  </a:lnTo>
                  <a:lnTo>
                    <a:pt x="54370" y="25619"/>
                  </a:lnTo>
                  <a:lnTo>
                    <a:pt x="90838" y="6768"/>
                  </a:lnTo>
                  <a:lnTo>
                    <a:pt x="132841" y="0"/>
                  </a:lnTo>
                  <a:lnTo>
                    <a:pt x="2080005" y="0"/>
                  </a:lnTo>
                  <a:lnTo>
                    <a:pt x="2122009" y="6768"/>
                  </a:lnTo>
                  <a:lnTo>
                    <a:pt x="2158477" y="25619"/>
                  </a:lnTo>
                  <a:lnTo>
                    <a:pt x="2187228" y="54370"/>
                  </a:lnTo>
                  <a:lnTo>
                    <a:pt x="2206079" y="90838"/>
                  </a:lnTo>
                  <a:lnTo>
                    <a:pt x="2212847" y="132842"/>
                  </a:lnTo>
                  <a:lnTo>
                    <a:pt x="2212847" y="1196086"/>
                  </a:lnTo>
                  <a:lnTo>
                    <a:pt x="2206079" y="1238089"/>
                  </a:lnTo>
                  <a:lnTo>
                    <a:pt x="2187228" y="1274557"/>
                  </a:lnTo>
                  <a:lnTo>
                    <a:pt x="2158477" y="1303308"/>
                  </a:lnTo>
                  <a:lnTo>
                    <a:pt x="2122009" y="1322159"/>
                  </a:lnTo>
                  <a:lnTo>
                    <a:pt x="2080005" y="1328927"/>
                  </a:lnTo>
                  <a:lnTo>
                    <a:pt x="132841" y="1328927"/>
                  </a:lnTo>
                  <a:lnTo>
                    <a:pt x="90838" y="1322159"/>
                  </a:lnTo>
                  <a:lnTo>
                    <a:pt x="54370" y="1303308"/>
                  </a:lnTo>
                  <a:lnTo>
                    <a:pt x="25619" y="1274557"/>
                  </a:lnTo>
                  <a:lnTo>
                    <a:pt x="6768" y="1238089"/>
                  </a:lnTo>
                  <a:lnTo>
                    <a:pt x="0" y="1196086"/>
                  </a:lnTo>
                  <a:lnTo>
                    <a:pt x="0" y="13284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31184" y="2129739"/>
            <a:ext cx="2052955" cy="99885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065" marR="5080" indent="-2540">
              <a:lnSpc>
                <a:spcPct val="86400"/>
              </a:lnSpc>
              <a:spcBef>
                <a:spcPts val="295"/>
              </a:spcBef>
            </a:pPr>
            <a:r>
              <a:rPr dirty="0" sz="1200" spc="2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dataset </a:t>
            </a:r>
            <a:r>
              <a:rPr dirty="0" sz="1200" spc="-1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are using 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00">
                <a:solidFill>
                  <a:srgbClr val="FFFFFF"/>
                </a:solidFill>
                <a:latin typeface="Tahoma"/>
                <a:cs typeface="Tahoma"/>
              </a:rPr>
              <a:t>GTSRB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German </a:t>
            </a:r>
            <a:r>
              <a:rPr dirty="0" sz="1200" spc="-3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4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7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Benchmark.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00">
                <a:solidFill>
                  <a:srgbClr val="FFFFFF"/>
                </a:solidFill>
                <a:latin typeface="Tahoma"/>
                <a:cs typeface="Tahoma"/>
              </a:rPr>
              <a:t>GTSRB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mainly </a:t>
            </a:r>
            <a:r>
              <a:rPr dirty="0" sz="1200" spc="-3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Image 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Classification </a:t>
            </a:r>
            <a:r>
              <a:rPr dirty="0" sz="12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Computer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Vision.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83023" y="3499103"/>
            <a:ext cx="548640" cy="469900"/>
          </a:xfrm>
          <a:custGeom>
            <a:avLst/>
            <a:gdLst/>
            <a:ahLst/>
            <a:cxnLst/>
            <a:rect l="l" t="t" r="r" b="b"/>
            <a:pathLst>
              <a:path w="548639" h="469900">
                <a:moveTo>
                  <a:pt x="438912" y="0"/>
                </a:moveTo>
                <a:lnTo>
                  <a:pt x="109727" y="0"/>
                </a:lnTo>
                <a:lnTo>
                  <a:pt x="109727" y="234696"/>
                </a:lnTo>
                <a:lnTo>
                  <a:pt x="0" y="234696"/>
                </a:lnTo>
                <a:lnTo>
                  <a:pt x="274320" y="469392"/>
                </a:lnTo>
                <a:lnTo>
                  <a:pt x="548639" y="234696"/>
                </a:lnTo>
                <a:lnTo>
                  <a:pt x="438912" y="234696"/>
                </a:lnTo>
                <a:lnTo>
                  <a:pt x="438912" y="0"/>
                </a:lnTo>
                <a:close/>
              </a:path>
            </a:pathLst>
          </a:custGeom>
          <a:solidFill>
            <a:srgbClr val="DDC5B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544823" y="4184903"/>
            <a:ext cx="2225040" cy="1338580"/>
            <a:chOff x="3544823" y="4184903"/>
            <a:chExt cx="2225040" cy="1338580"/>
          </a:xfrm>
        </p:grpSpPr>
        <p:sp>
          <p:nvSpPr>
            <p:cNvPr id="15" name="object 15"/>
            <p:cNvSpPr/>
            <p:nvPr/>
          </p:nvSpPr>
          <p:spPr>
            <a:xfrm>
              <a:off x="3550919" y="4190999"/>
              <a:ext cx="2212975" cy="1325880"/>
            </a:xfrm>
            <a:custGeom>
              <a:avLst/>
              <a:gdLst/>
              <a:ahLst/>
              <a:cxnLst/>
              <a:rect l="l" t="t" r="r" b="b"/>
              <a:pathLst>
                <a:path w="2212975" h="1325879">
                  <a:moveTo>
                    <a:pt x="2080259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0" y="1193292"/>
                  </a:lnTo>
                  <a:lnTo>
                    <a:pt x="6754" y="1235220"/>
                  </a:lnTo>
                  <a:lnTo>
                    <a:pt x="25566" y="1271619"/>
                  </a:lnTo>
                  <a:lnTo>
                    <a:pt x="54260" y="1300313"/>
                  </a:lnTo>
                  <a:lnTo>
                    <a:pt x="90659" y="1319125"/>
                  </a:lnTo>
                  <a:lnTo>
                    <a:pt x="132587" y="1325880"/>
                  </a:lnTo>
                  <a:lnTo>
                    <a:pt x="2080259" y="1325880"/>
                  </a:lnTo>
                  <a:lnTo>
                    <a:pt x="2122188" y="1319125"/>
                  </a:lnTo>
                  <a:lnTo>
                    <a:pt x="2158587" y="1300313"/>
                  </a:lnTo>
                  <a:lnTo>
                    <a:pt x="2187281" y="1271619"/>
                  </a:lnTo>
                  <a:lnTo>
                    <a:pt x="2206093" y="1235220"/>
                  </a:lnTo>
                  <a:lnTo>
                    <a:pt x="2212847" y="1193292"/>
                  </a:lnTo>
                  <a:lnTo>
                    <a:pt x="2212847" y="132587"/>
                  </a:lnTo>
                  <a:lnTo>
                    <a:pt x="2206093" y="90659"/>
                  </a:lnTo>
                  <a:lnTo>
                    <a:pt x="2187281" y="54260"/>
                  </a:lnTo>
                  <a:lnTo>
                    <a:pt x="2158587" y="25566"/>
                  </a:lnTo>
                  <a:lnTo>
                    <a:pt x="2122188" y="6754"/>
                  </a:lnTo>
                  <a:lnTo>
                    <a:pt x="2080259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50919" y="4190999"/>
              <a:ext cx="2212975" cy="1325880"/>
            </a:xfrm>
            <a:custGeom>
              <a:avLst/>
              <a:gdLst/>
              <a:ahLst/>
              <a:cxnLst/>
              <a:rect l="l" t="t" r="r" b="b"/>
              <a:pathLst>
                <a:path w="2212975" h="132587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2080259" y="0"/>
                  </a:lnTo>
                  <a:lnTo>
                    <a:pt x="2122188" y="6754"/>
                  </a:lnTo>
                  <a:lnTo>
                    <a:pt x="2158587" y="25566"/>
                  </a:lnTo>
                  <a:lnTo>
                    <a:pt x="2187281" y="54260"/>
                  </a:lnTo>
                  <a:lnTo>
                    <a:pt x="2206093" y="90659"/>
                  </a:lnTo>
                  <a:lnTo>
                    <a:pt x="2212847" y="132587"/>
                  </a:lnTo>
                  <a:lnTo>
                    <a:pt x="2212847" y="1193292"/>
                  </a:lnTo>
                  <a:lnTo>
                    <a:pt x="2206093" y="1235220"/>
                  </a:lnTo>
                  <a:lnTo>
                    <a:pt x="2187281" y="1271619"/>
                  </a:lnTo>
                  <a:lnTo>
                    <a:pt x="2158587" y="1300313"/>
                  </a:lnTo>
                  <a:lnTo>
                    <a:pt x="2122188" y="1319125"/>
                  </a:lnTo>
                  <a:lnTo>
                    <a:pt x="2080259" y="1325880"/>
                  </a:lnTo>
                  <a:lnTo>
                    <a:pt x="132587" y="1325880"/>
                  </a:lnTo>
                  <a:lnTo>
                    <a:pt x="90659" y="1319125"/>
                  </a:lnTo>
                  <a:lnTo>
                    <a:pt x="54260" y="1300313"/>
                  </a:lnTo>
                  <a:lnTo>
                    <a:pt x="25566" y="1271619"/>
                  </a:lnTo>
                  <a:lnTo>
                    <a:pt x="6754" y="1235220"/>
                  </a:lnTo>
                  <a:lnTo>
                    <a:pt x="0" y="1193292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643376" y="4583938"/>
            <a:ext cx="2025650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50" indent="-321310">
              <a:lnSpc>
                <a:spcPts val="1370"/>
              </a:lnSpc>
              <a:spcBef>
                <a:spcPts val="100"/>
              </a:spcBef>
              <a:buFont typeface="Segoe UI Symbol"/>
              <a:buChar char="➢"/>
              <a:tabLst>
                <a:tab pos="323850" algn="l"/>
              </a:tabLst>
            </a:pP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ts val="1275"/>
              </a:lnSpc>
            </a:pP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50000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images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endParaRPr sz="1200">
              <a:latin typeface="Tahoma"/>
              <a:cs typeface="Tahoma"/>
            </a:endParaRPr>
          </a:p>
          <a:p>
            <a:pPr algn="ctr" marL="4445">
              <a:lnSpc>
                <a:spcPts val="1345"/>
              </a:lnSpc>
            </a:pP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43</a:t>
            </a:r>
            <a:r>
              <a:rPr dirty="0" sz="12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ahoma"/>
                <a:cs typeface="Tahoma"/>
              </a:rPr>
              <a:t>classes.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89504" y="4578096"/>
            <a:ext cx="469900" cy="548640"/>
          </a:xfrm>
          <a:custGeom>
            <a:avLst/>
            <a:gdLst/>
            <a:ahLst/>
            <a:cxnLst/>
            <a:rect l="l" t="t" r="r" b="b"/>
            <a:pathLst>
              <a:path w="469900" h="548639">
                <a:moveTo>
                  <a:pt x="234695" y="0"/>
                </a:moveTo>
                <a:lnTo>
                  <a:pt x="0" y="274319"/>
                </a:lnTo>
                <a:lnTo>
                  <a:pt x="234695" y="548639"/>
                </a:lnTo>
                <a:lnTo>
                  <a:pt x="234695" y="438911"/>
                </a:lnTo>
                <a:lnTo>
                  <a:pt x="469392" y="438911"/>
                </a:lnTo>
                <a:lnTo>
                  <a:pt x="469392" y="109727"/>
                </a:lnTo>
                <a:lnTo>
                  <a:pt x="234695" y="109727"/>
                </a:lnTo>
                <a:lnTo>
                  <a:pt x="234695" y="0"/>
                </a:lnTo>
                <a:close/>
              </a:path>
            </a:pathLst>
          </a:custGeom>
          <a:solidFill>
            <a:srgbClr val="DDC5B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451104" y="4184903"/>
            <a:ext cx="2222500" cy="1338580"/>
            <a:chOff x="451104" y="4184903"/>
            <a:chExt cx="2222500" cy="1338580"/>
          </a:xfrm>
        </p:grpSpPr>
        <p:sp>
          <p:nvSpPr>
            <p:cNvPr id="20" name="object 20"/>
            <p:cNvSpPr/>
            <p:nvPr/>
          </p:nvSpPr>
          <p:spPr>
            <a:xfrm>
              <a:off x="457200" y="4190999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2077212" y="0"/>
                  </a:moveTo>
                  <a:lnTo>
                    <a:pt x="132587" y="0"/>
                  </a:lnTo>
                  <a:lnTo>
                    <a:pt x="90679" y="6754"/>
                  </a:lnTo>
                  <a:lnTo>
                    <a:pt x="54282" y="25566"/>
                  </a:lnTo>
                  <a:lnTo>
                    <a:pt x="25581" y="54260"/>
                  </a:lnTo>
                  <a:lnTo>
                    <a:pt x="6759" y="90659"/>
                  </a:lnTo>
                  <a:lnTo>
                    <a:pt x="0" y="132587"/>
                  </a:lnTo>
                  <a:lnTo>
                    <a:pt x="0" y="1193292"/>
                  </a:lnTo>
                  <a:lnTo>
                    <a:pt x="6759" y="1235220"/>
                  </a:lnTo>
                  <a:lnTo>
                    <a:pt x="25581" y="1271619"/>
                  </a:lnTo>
                  <a:lnTo>
                    <a:pt x="54282" y="1300313"/>
                  </a:lnTo>
                  <a:lnTo>
                    <a:pt x="90679" y="1319125"/>
                  </a:lnTo>
                  <a:lnTo>
                    <a:pt x="132587" y="1325880"/>
                  </a:lnTo>
                  <a:lnTo>
                    <a:pt x="2077212" y="1325880"/>
                  </a:lnTo>
                  <a:lnTo>
                    <a:pt x="2119140" y="1319125"/>
                  </a:lnTo>
                  <a:lnTo>
                    <a:pt x="2155539" y="1300313"/>
                  </a:lnTo>
                  <a:lnTo>
                    <a:pt x="2184233" y="1271619"/>
                  </a:lnTo>
                  <a:lnTo>
                    <a:pt x="2203045" y="1235220"/>
                  </a:lnTo>
                  <a:lnTo>
                    <a:pt x="2209800" y="1193292"/>
                  </a:lnTo>
                  <a:lnTo>
                    <a:pt x="2209800" y="132587"/>
                  </a:lnTo>
                  <a:lnTo>
                    <a:pt x="2203045" y="90659"/>
                  </a:lnTo>
                  <a:lnTo>
                    <a:pt x="2184233" y="54260"/>
                  </a:lnTo>
                  <a:lnTo>
                    <a:pt x="2155539" y="25566"/>
                  </a:lnTo>
                  <a:lnTo>
                    <a:pt x="2119140" y="6754"/>
                  </a:lnTo>
                  <a:lnTo>
                    <a:pt x="2077212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7200" y="4190999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0" y="132587"/>
                  </a:moveTo>
                  <a:lnTo>
                    <a:pt x="6759" y="90659"/>
                  </a:lnTo>
                  <a:lnTo>
                    <a:pt x="25581" y="54260"/>
                  </a:lnTo>
                  <a:lnTo>
                    <a:pt x="54282" y="25566"/>
                  </a:lnTo>
                  <a:lnTo>
                    <a:pt x="90679" y="6754"/>
                  </a:lnTo>
                  <a:lnTo>
                    <a:pt x="132587" y="0"/>
                  </a:lnTo>
                  <a:lnTo>
                    <a:pt x="2077212" y="0"/>
                  </a:lnTo>
                  <a:lnTo>
                    <a:pt x="2119140" y="6754"/>
                  </a:lnTo>
                  <a:lnTo>
                    <a:pt x="2155539" y="25566"/>
                  </a:lnTo>
                  <a:lnTo>
                    <a:pt x="2184233" y="54260"/>
                  </a:lnTo>
                  <a:lnTo>
                    <a:pt x="2203045" y="90659"/>
                  </a:lnTo>
                  <a:lnTo>
                    <a:pt x="2209800" y="132587"/>
                  </a:lnTo>
                  <a:lnTo>
                    <a:pt x="2209800" y="1193292"/>
                  </a:lnTo>
                  <a:lnTo>
                    <a:pt x="2203045" y="1235220"/>
                  </a:lnTo>
                  <a:lnTo>
                    <a:pt x="2184233" y="1271619"/>
                  </a:lnTo>
                  <a:lnTo>
                    <a:pt x="2155539" y="1300313"/>
                  </a:lnTo>
                  <a:lnTo>
                    <a:pt x="2119140" y="1319125"/>
                  </a:lnTo>
                  <a:lnTo>
                    <a:pt x="2077212" y="1325880"/>
                  </a:lnTo>
                  <a:lnTo>
                    <a:pt x="132587" y="1325880"/>
                  </a:lnTo>
                  <a:lnTo>
                    <a:pt x="90679" y="1319125"/>
                  </a:lnTo>
                  <a:lnTo>
                    <a:pt x="54282" y="1300313"/>
                  </a:lnTo>
                  <a:lnTo>
                    <a:pt x="25581" y="1271619"/>
                  </a:lnTo>
                  <a:lnTo>
                    <a:pt x="6759" y="1235220"/>
                  </a:lnTo>
                  <a:lnTo>
                    <a:pt x="0" y="1193292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66724" y="4583938"/>
            <a:ext cx="1995170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41935">
              <a:lnSpc>
                <a:spcPts val="1370"/>
              </a:lnSpc>
              <a:spcBef>
                <a:spcPts val="100"/>
              </a:spcBef>
              <a:buFont typeface="Segoe UI Symbol"/>
              <a:buChar char="➢"/>
              <a:tabLst>
                <a:tab pos="241935" algn="l"/>
              </a:tabLst>
            </a:pPr>
            <a:r>
              <a:rPr dirty="0" sz="12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6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6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5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-4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200" spc="2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6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ts val="1275"/>
              </a:lnSpc>
            </a:pP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single-image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ts val="1345"/>
              </a:lnSpc>
            </a:pPr>
            <a:r>
              <a:rPr dirty="0" sz="1200" spc="2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45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dirty="0" sz="1200" spc="4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4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tio</a:t>
            </a: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808735"/>
            <a:ext cx="38246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5" b="1">
                <a:latin typeface="Sitka Banner"/>
                <a:cs typeface="Sitka Banner"/>
              </a:rPr>
              <a:t>Data</a:t>
            </a:r>
            <a:r>
              <a:rPr dirty="0" sz="3600" spc="175" b="1">
                <a:latin typeface="Sitka Banner"/>
                <a:cs typeface="Sitka Banner"/>
              </a:rPr>
              <a:t> </a:t>
            </a:r>
            <a:r>
              <a:rPr dirty="0" sz="3600" spc="80" b="1">
                <a:latin typeface="Sitka Banner"/>
                <a:cs typeface="Sitka Banner"/>
              </a:rPr>
              <a:t>Preprocessing</a:t>
            </a:r>
            <a:endParaRPr sz="3600">
              <a:latin typeface="Sitka Banner"/>
              <a:cs typeface="Sitka Banne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696" y="2200655"/>
            <a:ext cx="1350645" cy="1347470"/>
            <a:chOff x="996696" y="2200655"/>
            <a:chExt cx="1350645" cy="1347470"/>
          </a:xfrm>
        </p:grpSpPr>
        <p:sp>
          <p:nvSpPr>
            <p:cNvPr id="4" name="object 4"/>
            <p:cNvSpPr/>
            <p:nvPr/>
          </p:nvSpPr>
          <p:spPr>
            <a:xfrm>
              <a:off x="996696" y="2200655"/>
              <a:ext cx="1350645" cy="1347470"/>
            </a:xfrm>
            <a:custGeom>
              <a:avLst/>
              <a:gdLst/>
              <a:ahLst/>
              <a:cxnLst/>
              <a:rect l="l" t="t" r="r" b="b"/>
              <a:pathLst>
                <a:path w="1350645" h="1347470">
                  <a:moveTo>
                    <a:pt x="675131" y="0"/>
                  </a:moveTo>
                  <a:lnTo>
                    <a:pt x="626916" y="1691"/>
                  </a:lnTo>
                  <a:lnTo>
                    <a:pt x="579615" y="6690"/>
                  </a:lnTo>
                  <a:lnTo>
                    <a:pt x="533343" y="14881"/>
                  </a:lnTo>
                  <a:lnTo>
                    <a:pt x="488215" y="26152"/>
                  </a:lnTo>
                  <a:lnTo>
                    <a:pt x="444345" y="40387"/>
                  </a:lnTo>
                  <a:lnTo>
                    <a:pt x="401847" y="57473"/>
                  </a:lnTo>
                  <a:lnTo>
                    <a:pt x="360835" y="77296"/>
                  </a:lnTo>
                  <a:lnTo>
                    <a:pt x="321424" y="99742"/>
                  </a:lnTo>
                  <a:lnTo>
                    <a:pt x="283728" y="124697"/>
                  </a:lnTo>
                  <a:lnTo>
                    <a:pt x="247860" y="152046"/>
                  </a:lnTo>
                  <a:lnTo>
                    <a:pt x="213936" y="181675"/>
                  </a:lnTo>
                  <a:lnTo>
                    <a:pt x="182069" y="213472"/>
                  </a:lnTo>
                  <a:lnTo>
                    <a:pt x="152374" y="247321"/>
                  </a:lnTo>
                  <a:lnTo>
                    <a:pt x="124965" y="283108"/>
                  </a:lnTo>
                  <a:lnTo>
                    <a:pt x="99956" y="320720"/>
                  </a:lnTo>
                  <a:lnTo>
                    <a:pt x="77462" y="360042"/>
                  </a:lnTo>
                  <a:lnTo>
                    <a:pt x="57596" y="400960"/>
                  </a:lnTo>
                  <a:lnTo>
                    <a:pt x="40473" y="443361"/>
                  </a:lnTo>
                  <a:lnTo>
                    <a:pt x="26207" y="487130"/>
                  </a:lnTo>
                  <a:lnTo>
                    <a:pt x="14913" y="532153"/>
                  </a:lnTo>
                  <a:lnTo>
                    <a:pt x="6704" y="578317"/>
                  </a:lnTo>
                  <a:lnTo>
                    <a:pt x="1695" y="625506"/>
                  </a:lnTo>
                  <a:lnTo>
                    <a:pt x="0" y="673608"/>
                  </a:lnTo>
                  <a:lnTo>
                    <a:pt x="1695" y="721709"/>
                  </a:lnTo>
                  <a:lnTo>
                    <a:pt x="6704" y="768898"/>
                  </a:lnTo>
                  <a:lnTo>
                    <a:pt x="14913" y="815062"/>
                  </a:lnTo>
                  <a:lnTo>
                    <a:pt x="26207" y="860085"/>
                  </a:lnTo>
                  <a:lnTo>
                    <a:pt x="40473" y="903854"/>
                  </a:lnTo>
                  <a:lnTo>
                    <a:pt x="57596" y="946255"/>
                  </a:lnTo>
                  <a:lnTo>
                    <a:pt x="77462" y="987173"/>
                  </a:lnTo>
                  <a:lnTo>
                    <a:pt x="99956" y="1026495"/>
                  </a:lnTo>
                  <a:lnTo>
                    <a:pt x="124965" y="1064107"/>
                  </a:lnTo>
                  <a:lnTo>
                    <a:pt x="152374" y="1099894"/>
                  </a:lnTo>
                  <a:lnTo>
                    <a:pt x="182069" y="1133743"/>
                  </a:lnTo>
                  <a:lnTo>
                    <a:pt x="213936" y="1165540"/>
                  </a:lnTo>
                  <a:lnTo>
                    <a:pt x="247860" y="1195169"/>
                  </a:lnTo>
                  <a:lnTo>
                    <a:pt x="283728" y="1222518"/>
                  </a:lnTo>
                  <a:lnTo>
                    <a:pt x="321424" y="1247473"/>
                  </a:lnTo>
                  <a:lnTo>
                    <a:pt x="360835" y="1269919"/>
                  </a:lnTo>
                  <a:lnTo>
                    <a:pt x="401847" y="1289742"/>
                  </a:lnTo>
                  <a:lnTo>
                    <a:pt x="444345" y="1306828"/>
                  </a:lnTo>
                  <a:lnTo>
                    <a:pt x="488215" y="1321063"/>
                  </a:lnTo>
                  <a:lnTo>
                    <a:pt x="533343" y="1332334"/>
                  </a:lnTo>
                  <a:lnTo>
                    <a:pt x="579615" y="1340525"/>
                  </a:lnTo>
                  <a:lnTo>
                    <a:pt x="626916" y="1345524"/>
                  </a:lnTo>
                  <a:lnTo>
                    <a:pt x="675131" y="1347216"/>
                  </a:lnTo>
                  <a:lnTo>
                    <a:pt x="723347" y="1345524"/>
                  </a:lnTo>
                  <a:lnTo>
                    <a:pt x="770648" y="1340525"/>
                  </a:lnTo>
                  <a:lnTo>
                    <a:pt x="816920" y="1332334"/>
                  </a:lnTo>
                  <a:lnTo>
                    <a:pt x="862048" y="1321063"/>
                  </a:lnTo>
                  <a:lnTo>
                    <a:pt x="905918" y="1306828"/>
                  </a:lnTo>
                  <a:lnTo>
                    <a:pt x="948416" y="1289742"/>
                  </a:lnTo>
                  <a:lnTo>
                    <a:pt x="989428" y="1269919"/>
                  </a:lnTo>
                  <a:lnTo>
                    <a:pt x="1028839" y="1247473"/>
                  </a:lnTo>
                  <a:lnTo>
                    <a:pt x="1066535" y="1222518"/>
                  </a:lnTo>
                  <a:lnTo>
                    <a:pt x="1102403" y="1195169"/>
                  </a:lnTo>
                  <a:lnTo>
                    <a:pt x="1136327" y="1165540"/>
                  </a:lnTo>
                  <a:lnTo>
                    <a:pt x="1168194" y="1133743"/>
                  </a:lnTo>
                  <a:lnTo>
                    <a:pt x="1197889" y="1099894"/>
                  </a:lnTo>
                  <a:lnTo>
                    <a:pt x="1225298" y="1064107"/>
                  </a:lnTo>
                  <a:lnTo>
                    <a:pt x="1250307" y="1026495"/>
                  </a:lnTo>
                  <a:lnTo>
                    <a:pt x="1272801" y="987173"/>
                  </a:lnTo>
                  <a:lnTo>
                    <a:pt x="1292667" y="946255"/>
                  </a:lnTo>
                  <a:lnTo>
                    <a:pt x="1309790" y="903854"/>
                  </a:lnTo>
                  <a:lnTo>
                    <a:pt x="1324056" y="860085"/>
                  </a:lnTo>
                  <a:lnTo>
                    <a:pt x="1335350" y="815062"/>
                  </a:lnTo>
                  <a:lnTo>
                    <a:pt x="1343559" y="768898"/>
                  </a:lnTo>
                  <a:lnTo>
                    <a:pt x="1348568" y="721709"/>
                  </a:lnTo>
                  <a:lnTo>
                    <a:pt x="1350264" y="673608"/>
                  </a:lnTo>
                  <a:lnTo>
                    <a:pt x="1348568" y="625506"/>
                  </a:lnTo>
                  <a:lnTo>
                    <a:pt x="1343559" y="578317"/>
                  </a:lnTo>
                  <a:lnTo>
                    <a:pt x="1335350" y="532153"/>
                  </a:lnTo>
                  <a:lnTo>
                    <a:pt x="1324056" y="487130"/>
                  </a:lnTo>
                  <a:lnTo>
                    <a:pt x="1309790" y="443361"/>
                  </a:lnTo>
                  <a:lnTo>
                    <a:pt x="1292667" y="400960"/>
                  </a:lnTo>
                  <a:lnTo>
                    <a:pt x="1272801" y="360042"/>
                  </a:lnTo>
                  <a:lnTo>
                    <a:pt x="1250307" y="320720"/>
                  </a:lnTo>
                  <a:lnTo>
                    <a:pt x="1225298" y="283108"/>
                  </a:lnTo>
                  <a:lnTo>
                    <a:pt x="1197889" y="247321"/>
                  </a:lnTo>
                  <a:lnTo>
                    <a:pt x="1168194" y="213472"/>
                  </a:lnTo>
                  <a:lnTo>
                    <a:pt x="1136327" y="181675"/>
                  </a:lnTo>
                  <a:lnTo>
                    <a:pt x="1102403" y="152046"/>
                  </a:lnTo>
                  <a:lnTo>
                    <a:pt x="1066535" y="124697"/>
                  </a:lnTo>
                  <a:lnTo>
                    <a:pt x="1028839" y="99742"/>
                  </a:lnTo>
                  <a:lnTo>
                    <a:pt x="989428" y="77296"/>
                  </a:lnTo>
                  <a:lnTo>
                    <a:pt x="948416" y="57473"/>
                  </a:lnTo>
                  <a:lnTo>
                    <a:pt x="905918" y="40387"/>
                  </a:lnTo>
                  <a:lnTo>
                    <a:pt x="862048" y="26152"/>
                  </a:lnTo>
                  <a:lnTo>
                    <a:pt x="816920" y="14881"/>
                  </a:lnTo>
                  <a:lnTo>
                    <a:pt x="770648" y="6690"/>
                  </a:lnTo>
                  <a:lnTo>
                    <a:pt x="723347" y="1691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160" y="2484119"/>
              <a:ext cx="783335" cy="780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160" y="2484119"/>
              <a:ext cx="783590" cy="780415"/>
            </a:xfrm>
            <a:custGeom>
              <a:avLst/>
              <a:gdLst/>
              <a:ahLst/>
              <a:cxnLst/>
              <a:rect l="l" t="t" r="r" b="b"/>
              <a:pathLst>
                <a:path w="783589" h="780414">
                  <a:moveTo>
                    <a:pt x="0" y="780288"/>
                  </a:moveTo>
                  <a:lnTo>
                    <a:pt x="783335" y="780288"/>
                  </a:lnTo>
                  <a:lnTo>
                    <a:pt x="783335" y="0"/>
                  </a:lnTo>
                  <a:lnTo>
                    <a:pt x="0" y="0"/>
                  </a:lnTo>
                  <a:lnTo>
                    <a:pt x="0" y="78028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24454" y="2493721"/>
            <a:ext cx="2360930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400" spc="100">
                <a:latin typeface="Tahoma"/>
                <a:cs typeface="Tahoma"/>
              </a:rPr>
              <a:t>Read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and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Resize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20"/>
              </a:lnSpc>
            </a:pPr>
            <a:r>
              <a:rPr dirty="0" sz="2400" spc="40">
                <a:latin typeface="Tahoma"/>
                <a:cs typeface="Tahoma"/>
              </a:rPr>
              <a:t>images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70320" y="2200655"/>
            <a:ext cx="1350645" cy="1347470"/>
            <a:chOff x="6370320" y="2200655"/>
            <a:chExt cx="1350645" cy="1347470"/>
          </a:xfrm>
        </p:grpSpPr>
        <p:sp>
          <p:nvSpPr>
            <p:cNvPr id="9" name="object 9"/>
            <p:cNvSpPr/>
            <p:nvPr/>
          </p:nvSpPr>
          <p:spPr>
            <a:xfrm>
              <a:off x="6370320" y="2200655"/>
              <a:ext cx="1350645" cy="1347470"/>
            </a:xfrm>
            <a:custGeom>
              <a:avLst/>
              <a:gdLst/>
              <a:ahLst/>
              <a:cxnLst/>
              <a:rect l="l" t="t" r="r" b="b"/>
              <a:pathLst>
                <a:path w="1350645" h="1347470">
                  <a:moveTo>
                    <a:pt x="675131" y="0"/>
                  </a:moveTo>
                  <a:lnTo>
                    <a:pt x="626916" y="1691"/>
                  </a:lnTo>
                  <a:lnTo>
                    <a:pt x="579615" y="6690"/>
                  </a:lnTo>
                  <a:lnTo>
                    <a:pt x="533343" y="14881"/>
                  </a:lnTo>
                  <a:lnTo>
                    <a:pt x="488215" y="26152"/>
                  </a:lnTo>
                  <a:lnTo>
                    <a:pt x="444345" y="40387"/>
                  </a:lnTo>
                  <a:lnTo>
                    <a:pt x="401847" y="57473"/>
                  </a:lnTo>
                  <a:lnTo>
                    <a:pt x="360835" y="77296"/>
                  </a:lnTo>
                  <a:lnTo>
                    <a:pt x="321424" y="99742"/>
                  </a:lnTo>
                  <a:lnTo>
                    <a:pt x="283728" y="124697"/>
                  </a:lnTo>
                  <a:lnTo>
                    <a:pt x="247860" y="152046"/>
                  </a:lnTo>
                  <a:lnTo>
                    <a:pt x="213936" y="181675"/>
                  </a:lnTo>
                  <a:lnTo>
                    <a:pt x="182069" y="213472"/>
                  </a:lnTo>
                  <a:lnTo>
                    <a:pt x="152374" y="247321"/>
                  </a:lnTo>
                  <a:lnTo>
                    <a:pt x="124965" y="283108"/>
                  </a:lnTo>
                  <a:lnTo>
                    <a:pt x="99956" y="320720"/>
                  </a:lnTo>
                  <a:lnTo>
                    <a:pt x="77462" y="360042"/>
                  </a:lnTo>
                  <a:lnTo>
                    <a:pt x="57596" y="400960"/>
                  </a:lnTo>
                  <a:lnTo>
                    <a:pt x="40473" y="443361"/>
                  </a:lnTo>
                  <a:lnTo>
                    <a:pt x="26207" y="487130"/>
                  </a:lnTo>
                  <a:lnTo>
                    <a:pt x="14913" y="532153"/>
                  </a:lnTo>
                  <a:lnTo>
                    <a:pt x="6704" y="578317"/>
                  </a:lnTo>
                  <a:lnTo>
                    <a:pt x="1695" y="625506"/>
                  </a:lnTo>
                  <a:lnTo>
                    <a:pt x="0" y="673608"/>
                  </a:lnTo>
                  <a:lnTo>
                    <a:pt x="1695" y="721709"/>
                  </a:lnTo>
                  <a:lnTo>
                    <a:pt x="6704" y="768898"/>
                  </a:lnTo>
                  <a:lnTo>
                    <a:pt x="14913" y="815062"/>
                  </a:lnTo>
                  <a:lnTo>
                    <a:pt x="26207" y="860085"/>
                  </a:lnTo>
                  <a:lnTo>
                    <a:pt x="40473" y="903854"/>
                  </a:lnTo>
                  <a:lnTo>
                    <a:pt x="57596" y="946255"/>
                  </a:lnTo>
                  <a:lnTo>
                    <a:pt x="77462" y="987173"/>
                  </a:lnTo>
                  <a:lnTo>
                    <a:pt x="99956" y="1026495"/>
                  </a:lnTo>
                  <a:lnTo>
                    <a:pt x="124965" y="1064107"/>
                  </a:lnTo>
                  <a:lnTo>
                    <a:pt x="152374" y="1099894"/>
                  </a:lnTo>
                  <a:lnTo>
                    <a:pt x="182069" y="1133743"/>
                  </a:lnTo>
                  <a:lnTo>
                    <a:pt x="213936" y="1165540"/>
                  </a:lnTo>
                  <a:lnTo>
                    <a:pt x="247860" y="1195169"/>
                  </a:lnTo>
                  <a:lnTo>
                    <a:pt x="283728" y="1222518"/>
                  </a:lnTo>
                  <a:lnTo>
                    <a:pt x="321424" y="1247473"/>
                  </a:lnTo>
                  <a:lnTo>
                    <a:pt x="360835" y="1269919"/>
                  </a:lnTo>
                  <a:lnTo>
                    <a:pt x="401847" y="1289742"/>
                  </a:lnTo>
                  <a:lnTo>
                    <a:pt x="444345" y="1306828"/>
                  </a:lnTo>
                  <a:lnTo>
                    <a:pt x="488215" y="1321063"/>
                  </a:lnTo>
                  <a:lnTo>
                    <a:pt x="533343" y="1332334"/>
                  </a:lnTo>
                  <a:lnTo>
                    <a:pt x="579615" y="1340525"/>
                  </a:lnTo>
                  <a:lnTo>
                    <a:pt x="626916" y="1345524"/>
                  </a:lnTo>
                  <a:lnTo>
                    <a:pt x="675131" y="1347216"/>
                  </a:lnTo>
                  <a:lnTo>
                    <a:pt x="723347" y="1345524"/>
                  </a:lnTo>
                  <a:lnTo>
                    <a:pt x="770648" y="1340525"/>
                  </a:lnTo>
                  <a:lnTo>
                    <a:pt x="816920" y="1332334"/>
                  </a:lnTo>
                  <a:lnTo>
                    <a:pt x="862048" y="1321063"/>
                  </a:lnTo>
                  <a:lnTo>
                    <a:pt x="905918" y="1306828"/>
                  </a:lnTo>
                  <a:lnTo>
                    <a:pt x="948416" y="1289742"/>
                  </a:lnTo>
                  <a:lnTo>
                    <a:pt x="989428" y="1269919"/>
                  </a:lnTo>
                  <a:lnTo>
                    <a:pt x="1028839" y="1247473"/>
                  </a:lnTo>
                  <a:lnTo>
                    <a:pt x="1066535" y="1222518"/>
                  </a:lnTo>
                  <a:lnTo>
                    <a:pt x="1102403" y="1195169"/>
                  </a:lnTo>
                  <a:lnTo>
                    <a:pt x="1136327" y="1165540"/>
                  </a:lnTo>
                  <a:lnTo>
                    <a:pt x="1168194" y="1133743"/>
                  </a:lnTo>
                  <a:lnTo>
                    <a:pt x="1197889" y="1099894"/>
                  </a:lnTo>
                  <a:lnTo>
                    <a:pt x="1225298" y="1064107"/>
                  </a:lnTo>
                  <a:lnTo>
                    <a:pt x="1250307" y="1026495"/>
                  </a:lnTo>
                  <a:lnTo>
                    <a:pt x="1272801" y="987173"/>
                  </a:lnTo>
                  <a:lnTo>
                    <a:pt x="1292667" y="946255"/>
                  </a:lnTo>
                  <a:lnTo>
                    <a:pt x="1309790" y="903854"/>
                  </a:lnTo>
                  <a:lnTo>
                    <a:pt x="1324056" y="860085"/>
                  </a:lnTo>
                  <a:lnTo>
                    <a:pt x="1335350" y="815062"/>
                  </a:lnTo>
                  <a:lnTo>
                    <a:pt x="1343559" y="768898"/>
                  </a:lnTo>
                  <a:lnTo>
                    <a:pt x="1348568" y="721709"/>
                  </a:lnTo>
                  <a:lnTo>
                    <a:pt x="1350263" y="673608"/>
                  </a:lnTo>
                  <a:lnTo>
                    <a:pt x="1348568" y="625506"/>
                  </a:lnTo>
                  <a:lnTo>
                    <a:pt x="1343559" y="578317"/>
                  </a:lnTo>
                  <a:lnTo>
                    <a:pt x="1335350" y="532153"/>
                  </a:lnTo>
                  <a:lnTo>
                    <a:pt x="1324056" y="487130"/>
                  </a:lnTo>
                  <a:lnTo>
                    <a:pt x="1309790" y="443361"/>
                  </a:lnTo>
                  <a:lnTo>
                    <a:pt x="1292667" y="400960"/>
                  </a:lnTo>
                  <a:lnTo>
                    <a:pt x="1272801" y="360042"/>
                  </a:lnTo>
                  <a:lnTo>
                    <a:pt x="1250307" y="320720"/>
                  </a:lnTo>
                  <a:lnTo>
                    <a:pt x="1225298" y="283108"/>
                  </a:lnTo>
                  <a:lnTo>
                    <a:pt x="1197889" y="247321"/>
                  </a:lnTo>
                  <a:lnTo>
                    <a:pt x="1168194" y="213472"/>
                  </a:lnTo>
                  <a:lnTo>
                    <a:pt x="1136327" y="181675"/>
                  </a:lnTo>
                  <a:lnTo>
                    <a:pt x="1102403" y="152046"/>
                  </a:lnTo>
                  <a:lnTo>
                    <a:pt x="1066535" y="124697"/>
                  </a:lnTo>
                  <a:lnTo>
                    <a:pt x="1028839" y="99742"/>
                  </a:lnTo>
                  <a:lnTo>
                    <a:pt x="989428" y="77296"/>
                  </a:lnTo>
                  <a:lnTo>
                    <a:pt x="948416" y="57473"/>
                  </a:lnTo>
                  <a:lnTo>
                    <a:pt x="905918" y="40387"/>
                  </a:lnTo>
                  <a:lnTo>
                    <a:pt x="862048" y="26152"/>
                  </a:lnTo>
                  <a:lnTo>
                    <a:pt x="816920" y="14881"/>
                  </a:lnTo>
                  <a:lnTo>
                    <a:pt x="770648" y="6690"/>
                  </a:lnTo>
                  <a:lnTo>
                    <a:pt x="723347" y="1691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3784" y="2484119"/>
              <a:ext cx="783335" cy="7802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53784" y="2484119"/>
              <a:ext cx="783590" cy="780415"/>
            </a:xfrm>
            <a:custGeom>
              <a:avLst/>
              <a:gdLst/>
              <a:ahLst/>
              <a:cxnLst/>
              <a:rect l="l" t="t" r="r" b="b"/>
              <a:pathLst>
                <a:path w="783590" h="780414">
                  <a:moveTo>
                    <a:pt x="0" y="780288"/>
                  </a:moveTo>
                  <a:lnTo>
                    <a:pt x="783335" y="780288"/>
                  </a:lnTo>
                  <a:lnTo>
                    <a:pt x="783335" y="0"/>
                  </a:lnTo>
                  <a:lnTo>
                    <a:pt x="0" y="0"/>
                  </a:lnTo>
                  <a:lnTo>
                    <a:pt x="0" y="78028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999603" y="2493721"/>
            <a:ext cx="2734310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400" spc="20">
                <a:latin typeface="Tahoma"/>
                <a:cs typeface="Tahoma"/>
              </a:rPr>
              <a:t>Convert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images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into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20"/>
              </a:lnSpc>
            </a:pPr>
            <a:r>
              <a:rPr dirty="0" sz="2400" spc="80">
                <a:latin typeface="Tahoma"/>
                <a:cs typeface="Tahoma"/>
              </a:rPr>
              <a:t>NumPy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arrays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96696" y="4264152"/>
            <a:ext cx="1350645" cy="1350645"/>
            <a:chOff x="996696" y="4264152"/>
            <a:chExt cx="1350645" cy="1350645"/>
          </a:xfrm>
        </p:grpSpPr>
        <p:sp>
          <p:nvSpPr>
            <p:cNvPr id="14" name="object 14"/>
            <p:cNvSpPr/>
            <p:nvPr/>
          </p:nvSpPr>
          <p:spPr>
            <a:xfrm>
              <a:off x="996696" y="4264152"/>
              <a:ext cx="1350645" cy="1350645"/>
            </a:xfrm>
            <a:custGeom>
              <a:avLst/>
              <a:gdLst/>
              <a:ahLst/>
              <a:cxnLst/>
              <a:rect l="l" t="t" r="r" b="b"/>
              <a:pathLst>
                <a:path w="1350645" h="1350645">
                  <a:moveTo>
                    <a:pt x="675131" y="0"/>
                  </a:moveTo>
                  <a:lnTo>
                    <a:pt x="626916" y="1695"/>
                  </a:lnTo>
                  <a:lnTo>
                    <a:pt x="579615" y="6704"/>
                  </a:lnTo>
                  <a:lnTo>
                    <a:pt x="533343" y="14913"/>
                  </a:lnTo>
                  <a:lnTo>
                    <a:pt x="488215" y="26207"/>
                  </a:lnTo>
                  <a:lnTo>
                    <a:pt x="444345" y="40473"/>
                  </a:lnTo>
                  <a:lnTo>
                    <a:pt x="401847" y="57596"/>
                  </a:lnTo>
                  <a:lnTo>
                    <a:pt x="360835" y="77462"/>
                  </a:lnTo>
                  <a:lnTo>
                    <a:pt x="321424" y="99956"/>
                  </a:lnTo>
                  <a:lnTo>
                    <a:pt x="283728" y="124965"/>
                  </a:lnTo>
                  <a:lnTo>
                    <a:pt x="247860" y="152374"/>
                  </a:lnTo>
                  <a:lnTo>
                    <a:pt x="213936" y="182069"/>
                  </a:lnTo>
                  <a:lnTo>
                    <a:pt x="182069" y="213936"/>
                  </a:lnTo>
                  <a:lnTo>
                    <a:pt x="152374" y="247860"/>
                  </a:lnTo>
                  <a:lnTo>
                    <a:pt x="124965" y="283728"/>
                  </a:lnTo>
                  <a:lnTo>
                    <a:pt x="99956" y="321424"/>
                  </a:lnTo>
                  <a:lnTo>
                    <a:pt x="77462" y="360835"/>
                  </a:lnTo>
                  <a:lnTo>
                    <a:pt x="57596" y="401847"/>
                  </a:lnTo>
                  <a:lnTo>
                    <a:pt x="40473" y="444345"/>
                  </a:lnTo>
                  <a:lnTo>
                    <a:pt x="26207" y="488215"/>
                  </a:lnTo>
                  <a:lnTo>
                    <a:pt x="14913" y="533343"/>
                  </a:lnTo>
                  <a:lnTo>
                    <a:pt x="6704" y="579615"/>
                  </a:lnTo>
                  <a:lnTo>
                    <a:pt x="1695" y="626916"/>
                  </a:lnTo>
                  <a:lnTo>
                    <a:pt x="0" y="675132"/>
                  </a:lnTo>
                  <a:lnTo>
                    <a:pt x="1695" y="723347"/>
                  </a:lnTo>
                  <a:lnTo>
                    <a:pt x="6704" y="770648"/>
                  </a:lnTo>
                  <a:lnTo>
                    <a:pt x="14913" y="816920"/>
                  </a:lnTo>
                  <a:lnTo>
                    <a:pt x="26207" y="862048"/>
                  </a:lnTo>
                  <a:lnTo>
                    <a:pt x="40473" y="905918"/>
                  </a:lnTo>
                  <a:lnTo>
                    <a:pt x="57596" y="948416"/>
                  </a:lnTo>
                  <a:lnTo>
                    <a:pt x="77462" y="989428"/>
                  </a:lnTo>
                  <a:lnTo>
                    <a:pt x="99956" y="1028839"/>
                  </a:lnTo>
                  <a:lnTo>
                    <a:pt x="124965" y="1066535"/>
                  </a:lnTo>
                  <a:lnTo>
                    <a:pt x="152374" y="1102403"/>
                  </a:lnTo>
                  <a:lnTo>
                    <a:pt x="182069" y="1136327"/>
                  </a:lnTo>
                  <a:lnTo>
                    <a:pt x="213936" y="1168194"/>
                  </a:lnTo>
                  <a:lnTo>
                    <a:pt x="247860" y="1197889"/>
                  </a:lnTo>
                  <a:lnTo>
                    <a:pt x="283728" y="1225298"/>
                  </a:lnTo>
                  <a:lnTo>
                    <a:pt x="321424" y="1250307"/>
                  </a:lnTo>
                  <a:lnTo>
                    <a:pt x="360835" y="1272801"/>
                  </a:lnTo>
                  <a:lnTo>
                    <a:pt x="401847" y="1292667"/>
                  </a:lnTo>
                  <a:lnTo>
                    <a:pt x="444345" y="1309790"/>
                  </a:lnTo>
                  <a:lnTo>
                    <a:pt x="488215" y="1324056"/>
                  </a:lnTo>
                  <a:lnTo>
                    <a:pt x="533343" y="1335350"/>
                  </a:lnTo>
                  <a:lnTo>
                    <a:pt x="579615" y="1343559"/>
                  </a:lnTo>
                  <a:lnTo>
                    <a:pt x="626916" y="1348568"/>
                  </a:lnTo>
                  <a:lnTo>
                    <a:pt x="675131" y="1350264"/>
                  </a:lnTo>
                  <a:lnTo>
                    <a:pt x="723347" y="1348568"/>
                  </a:lnTo>
                  <a:lnTo>
                    <a:pt x="770648" y="1343559"/>
                  </a:lnTo>
                  <a:lnTo>
                    <a:pt x="816920" y="1335350"/>
                  </a:lnTo>
                  <a:lnTo>
                    <a:pt x="862048" y="1324056"/>
                  </a:lnTo>
                  <a:lnTo>
                    <a:pt x="905918" y="1309790"/>
                  </a:lnTo>
                  <a:lnTo>
                    <a:pt x="948416" y="1292667"/>
                  </a:lnTo>
                  <a:lnTo>
                    <a:pt x="989428" y="1272801"/>
                  </a:lnTo>
                  <a:lnTo>
                    <a:pt x="1028839" y="1250307"/>
                  </a:lnTo>
                  <a:lnTo>
                    <a:pt x="1066535" y="1225298"/>
                  </a:lnTo>
                  <a:lnTo>
                    <a:pt x="1102403" y="1197889"/>
                  </a:lnTo>
                  <a:lnTo>
                    <a:pt x="1136327" y="1168194"/>
                  </a:lnTo>
                  <a:lnTo>
                    <a:pt x="1168194" y="1136327"/>
                  </a:lnTo>
                  <a:lnTo>
                    <a:pt x="1197889" y="1102403"/>
                  </a:lnTo>
                  <a:lnTo>
                    <a:pt x="1225298" y="1066535"/>
                  </a:lnTo>
                  <a:lnTo>
                    <a:pt x="1250307" y="1028839"/>
                  </a:lnTo>
                  <a:lnTo>
                    <a:pt x="1272801" y="989428"/>
                  </a:lnTo>
                  <a:lnTo>
                    <a:pt x="1292667" y="948416"/>
                  </a:lnTo>
                  <a:lnTo>
                    <a:pt x="1309790" y="905918"/>
                  </a:lnTo>
                  <a:lnTo>
                    <a:pt x="1324056" y="862048"/>
                  </a:lnTo>
                  <a:lnTo>
                    <a:pt x="1335350" y="816920"/>
                  </a:lnTo>
                  <a:lnTo>
                    <a:pt x="1343559" y="770648"/>
                  </a:lnTo>
                  <a:lnTo>
                    <a:pt x="1348568" y="723347"/>
                  </a:lnTo>
                  <a:lnTo>
                    <a:pt x="1350264" y="675132"/>
                  </a:lnTo>
                  <a:lnTo>
                    <a:pt x="1348568" y="626916"/>
                  </a:lnTo>
                  <a:lnTo>
                    <a:pt x="1343559" y="579615"/>
                  </a:lnTo>
                  <a:lnTo>
                    <a:pt x="1335350" y="533343"/>
                  </a:lnTo>
                  <a:lnTo>
                    <a:pt x="1324056" y="488215"/>
                  </a:lnTo>
                  <a:lnTo>
                    <a:pt x="1309790" y="444345"/>
                  </a:lnTo>
                  <a:lnTo>
                    <a:pt x="1292667" y="401847"/>
                  </a:lnTo>
                  <a:lnTo>
                    <a:pt x="1272801" y="360835"/>
                  </a:lnTo>
                  <a:lnTo>
                    <a:pt x="1250307" y="321424"/>
                  </a:lnTo>
                  <a:lnTo>
                    <a:pt x="1225298" y="283728"/>
                  </a:lnTo>
                  <a:lnTo>
                    <a:pt x="1197889" y="247860"/>
                  </a:lnTo>
                  <a:lnTo>
                    <a:pt x="1168194" y="213936"/>
                  </a:lnTo>
                  <a:lnTo>
                    <a:pt x="1136327" y="182069"/>
                  </a:lnTo>
                  <a:lnTo>
                    <a:pt x="1102403" y="152374"/>
                  </a:lnTo>
                  <a:lnTo>
                    <a:pt x="1066535" y="124965"/>
                  </a:lnTo>
                  <a:lnTo>
                    <a:pt x="1028839" y="99956"/>
                  </a:lnTo>
                  <a:lnTo>
                    <a:pt x="989428" y="77462"/>
                  </a:lnTo>
                  <a:lnTo>
                    <a:pt x="948416" y="57596"/>
                  </a:lnTo>
                  <a:lnTo>
                    <a:pt x="905918" y="40473"/>
                  </a:lnTo>
                  <a:lnTo>
                    <a:pt x="862048" y="26207"/>
                  </a:lnTo>
                  <a:lnTo>
                    <a:pt x="816920" y="14913"/>
                  </a:lnTo>
                  <a:lnTo>
                    <a:pt x="770648" y="6704"/>
                  </a:lnTo>
                  <a:lnTo>
                    <a:pt x="723347" y="169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160" y="4547616"/>
              <a:ext cx="783335" cy="7833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80160" y="4547616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89" h="783589">
                  <a:moveTo>
                    <a:pt x="0" y="783335"/>
                  </a:moveTo>
                  <a:lnTo>
                    <a:pt x="783335" y="783335"/>
                  </a:lnTo>
                  <a:lnTo>
                    <a:pt x="783335" y="0"/>
                  </a:lnTo>
                  <a:lnTo>
                    <a:pt x="0" y="0"/>
                  </a:lnTo>
                  <a:lnTo>
                    <a:pt x="0" y="78333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624454" y="4560265"/>
            <a:ext cx="2771140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Splitting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images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20"/>
              </a:lnSpc>
            </a:pPr>
            <a:r>
              <a:rPr dirty="0" sz="2400" spc="30">
                <a:latin typeface="Tahoma"/>
                <a:cs typeface="Tahoma"/>
              </a:rPr>
              <a:t>Normalize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the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70320" y="4264152"/>
            <a:ext cx="1350645" cy="1350645"/>
            <a:chOff x="6370320" y="4264152"/>
            <a:chExt cx="1350645" cy="1350645"/>
          </a:xfrm>
        </p:grpSpPr>
        <p:sp>
          <p:nvSpPr>
            <p:cNvPr id="19" name="object 19"/>
            <p:cNvSpPr/>
            <p:nvPr/>
          </p:nvSpPr>
          <p:spPr>
            <a:xfrm>
              <a:off x="6370320" y="4264152"/>
              <a:ext cx="1350645" cy="1350645"/>
            </a:xfrm>
            <a:custGeom>
              <a:avLst/>
              <a:gdLst/>
              <a:ahLst/>
              <a:cxnLst/>
              <a:rect l="l" t="t" r="r" b="b"/>
              <a:pathLst>
                <a:path w="1350645" h="1350645">
                  <a:moveTo>
                    <a:pt x="675131" y="0"/>
                  </a:moveTo>
                  <a:lnTo>
                    <a:pt x="626916" y="1695"/>
                  </a:lnTo>
                  <a:lnTo>
                    <a:pt x="579615" y="6704"/>
                  </a:lnTo>
                  <a:lnTo>
                    <a:pt x="533343" y="14913"/>
                  </a:lnTo>
                  <a:lnTo>
                    <a:pt x="488215" y="26207"/>
                  </a:lnTo>
                  <a:lnTo>
                    <a:pt x="444345" y="40473"/>
                  </a:lnTo>
                  <a:lnTo>
                    <a:pt x="401847" y="57596"/>
                  </a:lnTo>
                  <a:lnTo>
                    <a:pt x="360835" y="77462"/>
                  </a:lnTo>
                  <a:lnTo>
                    <a:pt x="321424" y="99956"/>
                  </a:lnTo>
                  <a:lnTo>
                    <a:pt x="283728" y="124965"/>
                  </a:lnTo>
                  <a:lnTo>
                    <a:pt x="247860" y="152374"/>
                  </a:lnTo>
                  <a:lnTo>
                    <a:pt x="213936" y="182069"/>
                  </a:lnTo>
                  <a:lnTo>
                    <a:pt x="182069" y="213936"/>
                  </a:lnTo>
                  <a:lnTo>
                    <a:pt x="152374" y="247860"/>
                  </a:lnTo>
                  <a:lnTo>
                    <a:pt x="124965" y="283728"/>
                  </a:lnTo>
                  <a:lnTo>
                    <a:pt x="99956" y="321424"/>
                  </a:lnTo>
                  <a:lnTo>
                    <a:pt x="77462" y="360835"/>
                  </a:lnTo>
                  <a:lnTo>
                    <a:pt x="57596" y="401847"/>
                  </a:lnTo>
                  <a:lnTo>
                    <a:pt x="40473" y="444345"/>
                  </a:lnTo>
                  <a:lnTo>
                    <a:pt x="26207" y="488215"/>
                  </a:lnTo>
                  <a:lnTo>
                    <a:pt x="14913" y="533343"/>
                  </a:lnTo>
                  <a:lnTo>
                    <a:pt x="6704" y="579615"/>
                  </a:lnTo>
                  <a:lnTo>
                    <a:pt x="1695" y="626916"/>
                  </a:lnTo>
                  <a:lnTo>
                    <a:pt x="0" y="675132"/>
                  </a:lnTo>
                  <a:lnTo>
                    <a:pt x="1695" y="723347"/>
                  </a:lnTo>
                  <a:lnTo>
                    <a:pt x="6704" y="770648"/>
                  </a:lnTo>
                  <a:lnTo>
                    <a:pt x="14913" y="816920"/>
                  </a:lnTo>
                  <a:lnTo>
                    <a:pt x="26207" y="862048"/>
                  </a:lnTo>
                  <a:lnTo>
                    <a:pt x="40473" y="905918"/>
                  </a:lnTo>
                  <a:lnTo>
                    <a:pt x="57596" y="948416"/>
                  </a:lnTo>
                  <a:lnTo>
                    <a:pt x="77462" y="989428"/>
                  </a:lnTo>
                  <a:lnTo>
                    <a:pt x="99956" y="1028839"/>
                  </a:lnTo>
                  <a:lnTo>
                    <a:pt x="124965" y="1066535"/>
                  </a:lnTo>
                  <a:lnTo>
                    <a:pt x="152374" y="1102403"/>
                  </a:lnTo>
                  <a:lnTo>
                    <a:pt x="182069" y="1136327"/>
                  </a:lnTo>
                  <a:lnTo>
                    <a:pt x="213936" y="1168194"/>
                  </a:lnTo>
                  <a:lnTo>
                    <a:pt x="247860" y="1197889"/>
                  </a:lnTo>
                  <a:lnTo>
                    <a:pt x="283728" y="1225298"/>
                  </a:lnTo>
                  <a:lnTo>
                    <a:pt x="321424" y="1250307"/>
                  </a:lnTo>
                  <a:lnTo>
                    <a:pt x="360835" y="1272801"/>
                  </a:lnTo>
                  <a:lnTo>
                    <a:pt x="401847" y="1292667"/>
                  </a:lnTo>
                  <a:lnTo>
                    <a:pt x="444345" y="1309790"/>
                  </a:lnTo>
                  <a:lnTo>
                    <a:pt x="488215" y="1324056"/>
                  </a:lnTo>
                  <a:lnTo>
                    <a:pt x="533343" y="1335350"/>
                  </a:lnTo>
                  <a:lnTo>
                    <a:pt x="579615" y="1343559"/>
                  </a:lnTo>
                  <a:lnTo>
                    <a:pt x="626916" y="1348568"/>
                  </a:lnTo>
                  <a:lnTo>
                    <a:pt x="675131" y="1350264"/>
                  </a:lnTo>
                  <a:lnTo>
                    <a:pt x="723347" y="1348568"/>
                  </a:lnTo>
                  <a:lnTo>
                    <a:pt x="770648" y="1343559"/>
                  </a:lnTo>
                  <a:lnTo>
                    <a:pt x="816920" y="1335350"/>
                  </a:lnTo>
                  <a:lnTo>
                    <a:pt x="862048" y="1324056"/>
                  </a:lnTo>
                  <a:lnTo>
                    <a:pt x="905918" y="1309790"/>
                  </a:lnTo>
                  <a:lnTo>
                    <a:pt x="948416" y="1292667"/>
                  </a:lnTo>
                  <a:lnTo>
                    <a:pt x="989428" y="1272801"/>
                  </a:lnTo>
                  <a:lnTo>
                    <a:pt x="1028839" y="1250307"/>
                  </a:lnTo>
                  <a:lnTo>
                    <a:pt x="1066535" y="1225298"/>
                  </a:lnTo>
                  <a:lnTo>
                    <a:pt x="1102403" y="1197889"/>
                  </a:lnTo>
                  <a:lnTo>
                    <a:pt x="1136327" y="1168194"/>
                  </a:lnTo>
                  <a:lnTo>
                    <a:pt x="1168194" y="1136327"/>
                  </a:lnTo>
                  <a:lnTo>
                    <a:pt x="1197889" y="1102403"/>
                  </a:lnTo>
                  <a:lnTo>
                    <a:pt x="1225298" y="1066535"/>
                  </a:lnTo>
                  <a:lnTo>
                    <a:pt x="1250307" y="1028839"/>
                  </a:lnTo>
                  <a:lnTo>
                    <a:pt x="1272801" y="989428"/>
                  </a:lnTo>
                  <a:lnTo>
                    <a:pt x="1292667" y="948416"/>
                  </a:lnTo>
                  <a:lnTo>
                    <a:pt x="1309790" y="905918"/>
                  </a:lnTo>
                  <a:lnTo>
                    <a:pt x="1324056" y="862048"/>
                  </a:lnTo>
                  <a:lnTo>
                    <a:pt x="1335350" y="816920"/>
                  </a:lnTo>
                  <a:lnTo>
                    <a:pt x="1343559" y="770648"/>
                  </a:lnTo>
                  <a:lnTo>
                    <a:pt x="1348568" y="723347"/>
                  </a:lnTo>
                  <a:lnTo>
                    <a:pt x="1350263" y="675132"/>
                  </a:lnTo>
                  <a:lnTo>
                    <a:pt x="1348568" y="626916"/>
                  </a:lnTo>
                  <a:lnTo>
                    <a:pt x="1343559" y="579615"/>
                  </a:lnTo>
                  <a:lnTo>
                    <a:pt x="1335350" y="533343"/>
                  </a:lnTo>
                  <a:lnTo>
                    <a:pt x="1324056" y="488215"/>
                  </a:lnTo>
                  <a:lnTo>
                    <a:pt x="1309790" y="444345"/>
                  </a:lnTo>
                  <a:lnTo>
                    <a:pt x="1292667" y="401847"/>
                  </a:lnTo>
                  <a:lnTo>
                    <a:pt x="1272801" y="360835"/>
                  </a:lnTo>
                  <a:lnTo>
                    <a:pt x="1250307" y="321424"/>
                  </a:lnTo>
                  <a:lnTo>
                    <a:pt x="1225298" y="283728"/>
                  </a:lnTo>
                  <a:lnTo>
                    <a:pt x="1197889" y="247860"/>
                  </a:lnTo>
                  <a:lnTo>
                    <a:pt x="1168194" y="213936"/>
                  </a:lnTo>
                  <a:lnTo>
                    <a:pt x="1136327" y="182069"/>
                  </a:lnTo>
                  <a:lnTo>
                    <a:pt x="1102403" y="152374"/>
                  </a:lnTo>
                  <a:lnTo>
                    <a:pt x="1066535" y="124965"/>
                  </a:lnTo>
                  <a:lnTo>
                    <a:pt x="1028839" y="99956"/>
                  </a:lnTo>
                  <a:lnTo>
                    <a:pt x="989428" y="77462"/>
                  </a:lnTo>
                  <a:lnTo>
                    <a:pt x="948416" y="57596"/>
                  </a:lnTo>
                  <a:lnTo>
                    <a:pt x="905918" y="40473"/>
                  </a:lnTo>
                  <a:lnTo>
                    <a:pt x="862048" y="26207"/>
                  </a:lnTo>
                  <a:lnTo>
                    <a:pt x="816920" y="14913"/>
                  </a:lnTo>
                  <a:lnTo>
                    <a:pt x="770648" y="6704"/>
                  </a:lnTo>
                  <a:lnTo>
                    <a:pt x="723347" y="169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3784" y="4547616"/>
              <a:ext cx="783335" cy="7833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53784" y="4547616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89">
                  <a:moveTo>
                    <a:pt x="0" y="783335"/>
                  </a:moveTo>
                  <a:lnTo>
                    <a:pt x="783335" y="783335"/>
                  </a:lnTo>
                  <a:lnTo>
                    <a:pt x="783335" y="0"/>
                  </a:lnTo>
                  <a:lnTo>
                    <a:pt x="0" y="0"/>
                  </a:lnTo>
                  <a:lnTo>
                    <a:pt x="0" y="78333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999603" y="4560265"/>
            <a:ext cx="2957830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400" spc="5">
                <a:latin typeface="Tahoma"/>
                <a:cs typeface="Tahoma"/>
              </a:rPr>
              <a:t>One-hot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encoding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20"/>
              </a:lnSpc>
            </a:pPr>
            <a:r>
              <a:rPr dirty="0" sz="2400" spc="40">
                <a:latin typeface="Tahoma"/>
                <a:cs typeface="Tahoma"/>
              </a:rPr>
              <a:t>labels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673" y="1285697"/>
            <a:ext cx="12217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90" b="1">
                <a:latin typeface="Sitka Banner"/>
                <a:cs typeface="Sitka Banner"/>
              </a:rPr>
              <a:t>M</a:t>
            </a:r>
            <a:r>
              <a:rPr dirty="0" sz="3600" spc="95" b="1">
                <a:latin typeface="Sitka Banner"/>
                <a:cs typeface="Sitka Banner"/>
              </a:rPr>
              <a:t>o</a:t>
            </a:r>
            <a:r>
              <a:rPr dirty="0" sz="3600" spc="80" b="1">
                <a:latin typeface="Sitka Banner"/>
                <a:cs typeface="Sitka Banner"/>
              </a:rPr>
              <a:t>d</a:t>
            </a:r>
            <a:r>
              <a:rPr dirty="0" sz="3600" spc="95" b="1">
                <a:latin typeface="Sitka Banner"/>
                <a:cs typeface="Sitka Banner"/>
              </a:rPr>
              <a:t>e</a:t>
            </a:r>
            <a:r>
              <a:rPr dirty="0" sz="3600" b="1">
                <a:latin typeface="Sitka Banner"/>
                <a:cs typeface="Sitka Banner"/>
              </a:rPr>
              <a:t>l</a:t>
            </a:r>
            <a:endParaRPr sz="3600">
              <a:latin typeface="Sitka Banner"/>
              <a:cs typeface="Sitka Banne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951" y="1143000"/>
            <a:ext cx="0" cy="5715000"/>
          </a:xfrm>
          <a:custGeom>
            <a:avLst/>
            <a:gdLst/>
            <a:ahLst/>
            <a:cxnLst/>
            <a:rect l="l" t="t" r="r" b="b"/>
            <a:pathLst>
              <a:path w="0" h="5715000">
                <a:moveTo>
                  <a:pt x="0" y="0"/>
                </a:moveTo>
                <a:lnTo>
                  <a:pt x="0" y="5714706"/>
                </a:lnTo>
              </a:path>
            </a:pathLst>
          </a:custGeom>
          <a:ln w="18288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30578" y="2834356"/>
            <a:ext cx="4742180" cy="1439545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800" spc="-10" b="1">
                <a:solidFill>
                  <a:srgbClr val="C18B78"/>
                </a:solidFill>
                <a:latin typeface="Arial"/>
                <a:cs typeface="Arial"/>
              </a:rPr>
              <a:t>CNN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820"/>
              </a:spcBef>
            </a:pPr>
            <a:r>
              <a:rPr dirty="0" sz="1800" spc="-14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dirty="0" sz="1800" spc="-6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dirty="0" sz="1800" spc="95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dirty="0" sz="1800" spc="-7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dirty="0" sz="1800" spc="-8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dirty="0" sz="1800" spc="5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dirty="0" sz="1800" spc="-5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dirty="0" sz="1800">
                <a:solidFill>
                  <a:srgbClr val="252525"/>
                </a:solidFill>
                <a:latin typeface="Tahoma"/>
                <a:cs typeface="Tahoma"/>
              </a:rPr>
              <a:t>ra</a:t>
            </a:r>
            <a:r>
              <a:rPr dirty="0" sz="1800" spc="-15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dirty="0" sz="1800" spc="-10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dirty="0" sz="1800" spc="5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dirty="0" sz="1800" spc="-45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dirty="0" sz="1800" spc="-125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dirty="0" sz="1800" spc="2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dirty="0" sz="1800" spc="-25">
                <a:solidFill>
                  <a:srgbClr val="252525"/>
                </a:solidFill>
                <a:latin typeface="Tahoma"/>
                <a:cs typeface="Tahoma"/>
              </a:rPr>
              <a:t>rk</a:t>
            </a:r>
            <a:r>
              <a:rPr dirty="0" sz="1800" spc="-5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800" spc="95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dirty="0" sz="1800" spc="5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dirty="0" sz="1800" spc="15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dirty="0" sz="1800" spc="-5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dirty="0" sz="1800" spc="-1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dirty="0" sz="1800" spc="-2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dirty="0" sz="1800" spc="-25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dirty="0" sz="1800" spc="75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dirty="0" sz="1800" spc="-4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dirty="0" sz="1800" spc="-6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dirty="0" sz="180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dirty="0" sz="1800" spc="-14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dirty="0" sz="180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dirty="0" sz="1800" spc="-1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dirty="0" sz="1800" spc="8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dirty="0" sz="1800" spc="-5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dirty="0" sz="1800" spc="-5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800" spc="65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dirty="0" sz="1800" spc="-10">
                <a:solidFill>
                  <a:srgbClr val="252525"/>
                </a:solidFill>
                <a:latin typeface="Tahoma"/>
                <a:cs typeface="Tahoma"/>
              </a:rPr>
              <a:t>ll</a:t>
            </a:r>
            <a:r>
              <a:rPr dirty="0" sz="1800" spc="25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dirty="0" sz="1800" spc="-65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dirty="0" sz="1800" spc="75">
                <a:solidFill>
                  <a:srgbClr val="252525"/>
                </a:solidFill>
                <a:latin typeface="Tahoma"/>
                <a:cs typeface="Tahoma"/>
              </a:rPr>
              <a:t>s  </a:t>
            </a:r>
            <a:r>
              <a:rPr dirty="0" sz="1800" spc="45">
                <a:solidFill>
                  <a:srgbClr val="252525"/>
                </a:solidFill>
                <a:latin typeface="Tahoma"/>
                <a:cs typeface="Tahoma"/>
              </a:rPr>
              <a:t>us </a:t>
            </a:r>
            <a:r>
              <a:rPr dirty="0" sz="1800" spc="-4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dirty="0" sz="1800" spc="-15">
                <a:solidFill>
                  <a:srgbClr val="252525"/>
                </a:solidFill>
                <a:latin typeface="Tahoma"/>
                <a:cs typeface="Tahoma"/>
              </a:rPr>
              <a:t>extract </a:t>
            </a:r>
            <a:r>
              <a:rPr dirty="0" sz="1800">
                <a:solidFill>
                  <a:srgbClr val="252525"/>
                </a:solidFill>
                <a:latin typeface="Tahoma"/>
                <a:cs typeface="Tahoma"/>
              </a:rPr>
              <a:t>higher </a:t>
            </a:r>
            <a:r>
              <a:rPr dirty="0" sz="1800" spc="10">
                <a:solidFill>
                  <a:srgbClr val="252525"/>
                </a:solidFill>
                <a:latin typeface="Tahoma"/>
                <a:cs typeface="Tahoma"/>
              </a:rPr>
              <a:t>representations </a:t>
            </a:r>
            <a:r>
              <a:rPr dirty="0" sz="1800" spc="-35">
                <a:solidFill>
                  <a:srgbClr val="252525"/>
                </a:solidFill>
                <a:latin typeface="Tahoma"/>
                <a:cs typeface="Tahoma"/>
              </a:rPr>
              <a:t>for </a:t>
            </a:r>
            <a:r>
              <a:rPr dirty="0" sz="1800" spc="-2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dirty="0" sz="1800" spc="-1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252525"/>
                </a:solidFill>
                <a:latin typeface="Tahoma"/>
                <a:cs typeface="Tahoma"/>
              </a:rPr>
              <a:t>image</a:t>
            </a:r>
            <a:r>
              <a:rPr dirty="0" sz="1800" spc="-11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52525"/>
                </a:solidFill>
                <a:latin typeface="Tahoma"/>
                <a:cs typeface="Tahoma"/>
              </a:rPr>
              <a:t>content.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76871" y="0"/>
            <a:ext cx="5215255" cy="6858000"/>
            <a:chOff x="6976871" y="0"/>
            <a:chExt cx="5215255" cy="6858000"/>
          </a:xfrm>
        </p:grpSpPr>
        <p:sp>
          <p:nvSpPr>
            <p:cNvPr id="7" name="object 7"/>
            <p:cNvSpPr/>
            <p:nvPr/>
          </p:nvSpPr>
          <p:spPr>
            <a:xfrm>
              <a:off x="6976871" y="0"/>
              <a:ext cx="5215255" cy="6858000"/>
            </a:xfrm>
            <a:custGeom>
              <a:avLst/>
              <a:gdLst/>
              <a:ahLst/>
              <a:cxnLst/>
              <a:rect l="l" t="t" r="r" b="b"/>
              <a:pathLst>
                <a:path w="5215255" h="6858000">
                  <a:moveTo>
                    <a:pt x="5215128" y="0"/>
                  </a:moveTo>
                  <a:lnTo>
                    <a:pt x="2017395" y="0"/>
                  </a:lnTo>
                  <a:lnTo>
                    <a:pt x="1955292" y="39877"/>
                  </a:lnTo>
                  <a:lnTo>
                    <a:pt x="1915680" y="66996"/>
                  </a:lnTo>
                  <a:lnTo>
                    <a:pt x="1876377" y="94532"/>
                  </a:lnTo>
                  <a:lnTo>
                    <a:pt x="1837387" y="122480"/>
                  </a:lnTo>
                  <a:lnTo>
                    <a:pt x="1798713" y="150838"/>
                  </a:lnTo>
                  <a:lnTo>
                    <a:pt x="1760357" y="179603"/>
                  </a:lnTo>
                  <a:lnTo>
                    <a:pt x="1722324" y="208772"/>
                  </a:lnTo>
                  <a:lnTo>
                    <a:pt x="1684615" y="238341"/>
                  </a:lnTo>
                  <a:lnTo>
                    <a:pt x="1647235" y="268307"/>
                  </a:lnTo>
                  <a:lnTo>
                    <a:pt x="1610186" y="298667"/>
                  </a:lnTo>
                  <a:lnTo>
                    <a:pt x="1573471" y="329418"/>
                  </a:lnTo>
                  <a:lnTo>
                    <a:pt x="1537094" y="360557"/>
                  </a:lnTo>
                  <a:lnTo>
                    <a:pt x="1501059" y="392081"/>
                  </a:lnTo>
                  <a:lnTo>
                    <a:pt x="1465367" y="423986"/>
                  </a:lnTo>
                  <a:lnTo>
                    <a:pt x="1430022" y="456269"/>
                  </a:lnTo>
                  <a:lnTo>
                    <a:pt x="1395028" y="488927"/>
                  </a:lnTo>
                  <a:lnTo>
                    <a:pt x="1360387" y="521958"/>
                  </a:lnTo>
                  <a:lnTo>
                    <a:pt x="1326103" y="555357"/>
                  </a:lnTo>
                  <a:lnTo>
                    <a:pt x="1292179" y="589121"/>
                  </a:lnTo>
                  <a:lnTo>
                    <a:pt x="1258618" y="623248"/>
                  </a:lnTo>
                  <a:lnTo>
                    <a:pt x="1225423" y="657734"/>
                  </a:lnTo>
                  <a:lnTo>
                    <a:pt x="1192598" y="692577"/>
                  </a:lnTo>
                  <a:lnTo>
                    <a:pt x="1160145" y="727772"/>
                  </a:lnTo>
                  <a:lnTo>
                    <a:pt x="1128067" y="763317"/>
                  </a:lnTo>
                  <a:lnTo>
                    <a:pt x="1096369" y="799208"/>
                  </a:lnTo>
                  <a:lnTo>
                    <a:pt x="1065052" y="835443"/>
                  </a:lnTo>
                  <a:lnTo>
                    <a:pt x="1034121" y="872018"/>
                  </a:lnTo>
                  <a:lnTo>
                    <a:pt x="1003577" y="908930"/>
                  </a:lnTo>
                  <a:lnTo>
                    <a:pt x="973426" y="946176"/>
                  </a:lnTo>
                  <a:lnTo>
                    <a:pt x="943669" y="983753"/>
                  </a:lnTo>
                  <a:lnTo>
                    <a:pt x="914309" y="1021657"/>
                  </a:lnTo>
                  <a:lnTo>
                    <a:pt x="885351" y="1059886"/>
                  </a:lnTo>
                  <a:lnTo>
                    <a:pt x="856797" y="1098436"/>
                  </a:lnTo>
                  <a:lnTo>
                    <a:pt x="828650" y="1137304"/>
                  </a:lnTo>
                  <a:lnTo>
                    <a:pt x="800914" y="1176487"/>
                  </a:lnTo>
                  <a:lnTo>
                    <a:pt x="773591" y="1215981"/>
                  </a:lnTo>
                  <a:lnTo>
                    <a:pt x="746685" y="1255784"/>
                  </a:lnTo>
                  <a:lnTo>
                    <a:pt x="720199" y="1295893"/>
                  </a:lnTo>
                  <a:lnTo>
                    <a:pt x="694136" y="1336304"/>
                  </a:lnTo>
                  <a:lnTo>
                    <a:pt x="668499" y="1377013"/>
                  </a:lnTo>
                  <a:lnTo>
                    <a:pt x="643291" y="1418019"/>
                  </a:lnTo>
                  <a:lnTo>
                    <a:pt x="618517" y="1459317"/>
                  </a:lnTo>
                  <a:lnTo>
                    <a:pt x="594177" y="1500905"/>
                  </a:lnTo>
                  <a:lnTo>
                    <a:pt x="570277" y="1542779"/>
                  </a:lnTo>
                  <a:lnTo>
                    <a:pt x="546819" y="1584937"/>
                  </a:lnTo>
                  <a:lnTo>
                    <a:pt x="523806" y="1627374"/>
                  </a:lnTo>
                  <a:lnTo>
                    <a:pt x="501242" y="1670089"/>
                  </a:lnTo>
                  <a:lnTo>
                    <a:pt x="479129" y="1713077"/>
                  </a:lnTo>
                  <a:lnTo>
                    <a:pt x="457470" y="1756335"/>
                  </a:lnTo>
                  <a:lnTo>
                    <a:pt x="436270" y="1799861"/>
                  </a:lnTo>
                  <a:lnTo>
                    <a:pt x="415531" y="1843652"/>
                  </a:lnTo>
                  <a:lnTo>
                    <a:pt x="395255" y="1887703"/>
                  </a:lnTo>
                  <a:lnTo>
                    <a:pt x="375448" y="1932012"/>
                  </a:lnTo>
                  <a:lnTo>
                    <a:pt x="356110" y="1976575"/>
                  </a:lnTo>
                  <a:lnTo>
                    <a:pt x="337247" y="2021391"/>
                  </a:lnTo>
                  <a:lnTo>
                    <a:pt x="318860" y="2066454"/>
                  </a:lnTo>
                  <a:lnTo>
                    <a:pt x="300953" y="2111763"/>
                  </a:lnTo>
                  <a:lnTo>
                    <a:pt x="283529" y="2157314"/>
                  </a:lnTo>
                  <a:lnTo>
                    <a:pt x="266592" y="2203103"/>
                  </a:lnTo>
                  <a:lnTo>
                    <a:pt x="250144" y="2249129"/>
                  </a:lnTo>
                  <a:lnTo>
                    <a:pt x="234189" y="2295387"/>
                  </a:lnTo>
                  <a:lnTo>
                    <a:pt x="218730" y="2341874"/>
                  </a:lnTo>
                  <a:lnTo>
                    <a:pt x="203769" y="2388587"/>
                  </a:lnTo>
                  <a:lnTo>
                    <a:pt x="189311" y="2435524"/>
                  </a:lnTo>
                  <a:lnTo>
                    <a:pt x="175358" y="2482680"/>
                  </a:lnTo>
                  <a:lnTo>
                    <a:pt x="161913" y="2530053"/>
                  </a:lnTo>
                  <a:lnTo>
                    <a:pt x="148980" y="2577639"/>
                  </a:lnTo>
                  <a:lnTo>
                    <a:pt x="136562" y="2625436"/>
                  </a:lnTo>
                  <a:lnTo>
                    <a:pt x="124662" y="2673440"/>
                  </a:lnTo>
                  <a:lnTo>
                    <a:pt x="113283" y="2721648"/>
                  </a:lnTo>
                  <a:lnTo>
                    <a:pt x="102428" y="2770056"/>
                  </a:lnTo>
                  <a:lnTo>
                    <a:pt x="92100" y="2818663"/>
                  </a:lnTo>
                  <a:lnTo>
                    <a:pt x="82303" y="2867464"/>
                  </a:lnTo>
                  <a:lnTo>
                    <a:pt x="73040" y="2916456"/>
                  </a:lnTo>
                  <a:lnTo>
                    <a:pt x="64314" y="2965636"/>
                  </a:lnTo>
                  <a:lnTo>
                    <a:pt x="56128" y="3015001"/>
                  </a:lnTo>
                  <a:lnTo>
                    <a:pt x="48485" y="3064549"/>
                  </a:lnTo>
                  <a:lnTo>
                    <a:pt x="41388" y="3114274"/>
                  </a:lnTo>
                  <a:lnTo>
                    <a:pt x="34841" y="3164176"/>
                  </a:lnTo>
                  <a:lnTo>
                    <a:pt x="28847" y="3214249"/>
                  </a:lnTo>
                  <a:lnTo>
                    <a:pt x="23409" y="3264492"/>
                  </a:lnTo>
                  <a:lnTo>
                    <a:pt x="18529" y="3314901"/>
                  </a:lnTo>
                  <a:lnTo>
                    <a:pt x="14212" y="3365473"/>
                  </a:lnTo>
                  <a:lnTo>
                    <a:pt x="10461" y="3416204"/>
                  </a:lnTo>
                  <a:lnTo>
                    <a:pt x="7277" y="3467092"/>
                  </a:lnTo>
                  <a:lnTo>
                    <a:pt x="4666" y="3518133"/>
                  </a:lnTo>
                  <a:lnTo>
                    <a:pt x="2629" y="3569324"/>
                  </a:lnTo>
                  <a:lnTo>
                    <a:pt x="1170" y="3620662"/>
                  </a:lnTo>
                  <a:lnTo>
                    <a:pt x="293" y="3672144"/>
                  </a:lnTo>
                  <a:lnTo>
                    <a:pt x="0" y="3723767"/>
                  </a:lnTo>
                  <a:lnTo>
                    <a:pt x="305" y="3776485"/>
                  </a:lnTo>
                  <a:lnTo>
                    <a:pt x="1221" y="3829056"/>
                  </a:lnTo>
                  <a:lnTo>
                    <a:pt x="2742" y="3881478"/>
                  </a:lnTo>
                  <a:lnTo>
                    <a:pt x="4867" y="3933746"/>
                  </a:lnTo>
                  <a:lnTo>
                    <a:pt x="7591" y="3985857"/>
                  </a:lnTo>
                  <a:lnTo>
                    <a:pt x="10911" y="4037809"/>
                  </a:lnTo>
                  <a:lnTo>
                    <a:pt x="14823" y="4089596"/>
                  </a:lnTo>
                  <a:lnTo>
                    <a:pt x="19325" y="4141217"/>
                  </a:lnTo>
                  <a:lnTo>
                    <a:pt x="24413" y="4192668"/>
                  </a:lnTo>
                  <a:lnTo>
                    <a:pt x="30083" y="4243945"/>
                  </a:lnTo>
                  <a:lnTo>
                    <a:pt x="36333" y="4295045"/>
                  </a:lnTo>
                  <a:lnTo>
                    <a:pt x="43158" y="4345964"/>
                  </a:lnTo>
                  <a:lnTo>
                    <a:pt x="50556" y="4396700"/>
                  </a:lnTo>
                  <a:lnTo>
                    <a:pt x="58522" y="4447249"/>
                  </a:lnTo>
                  <a:lnTo>
                    <a:pt x="67055" y="4497607"/>
                  </a:lnTo>
                  <a:lnTo>
                    <a:pt x="76150" y="4547771"/>
                  </a:lnTo>
                  <a:lnTo>
                    <a:pt x="85803" y="4597738"/>
                  </a:lnTo>
                  <a:lnTo>
                    <a:pt x="96013" y="4647504"/>
                  </a:lnTo>
                  <a:lnTo>
                    <a:pt x="106774" y="4697066"/>
                  </a:lnTo>
                  <a:lnTo>
                    <a:pt x="118084" y="4746421"/>
                  </a:lnTo>
                  <a:lnTo>
                    <a:pt x="129940" y="4795564"/>
                  </a:lnTo>
                  <a:lnTo>
                    <a:pt x="142338" y="4844494"/>
                  </a:lnTo>
                  <a:lnTo>
                    <a:pt x="155274" y="4893206"/>
                  </a:lnTo>
                  <a:lnTo>
                    <a:pt x="168746" y="4941698"/>
                  </a:lnTo>
                  <a:lnTo>
                    <a:pt x="182750" y="4989964"/>
                  </a:lnTo>
                  <a:lnTo>
                    <a:pt x="197282" y="5038004"/>
                  </a:lnTo>
                  <a:lnTo>
                    <a:pt x="212340" y="5085812"/>
                  </a:lnTo>
                  <a:lnTo>
                    <a:pt x="227919" y="5133385"/>
                  </a:lnTo>
                  <a:lnTo>
                    <a:pt x="244017" y="5180721"/>
                  </a:lnTo>
                  <a:lnTo>
                    <a:pt x="260630" y="5227816"/>
                  </a:lnTo>
                  <a:lnTo>
                    <a:pt x="277754" y="5274666"/>
                  </a:lnTo>
                  <a:lnTo>
                    <a:pt x="295387" y="5321268"/>
                  </a:lnTo>
                  <a:lnTo>
                    <a:pt x="313525" y="5367619"/>
                  </a:lnTo>
                  <a:lnTo>
                    <a:pt x="332165" y="5413715"/>
                  </a:lnTo>
                  <a:lnTo>
                    <a:pt x="351302" y="5459553"/>
                  </a:lnTo>
                  <a:lnTo>
                    <a:pt x="370935" y="5505129"/>
                  </a:lnTo>
                  <a:lnTo>
                    <a:pt x="391059" y="5550441"/>
                  </a:lnTo>
                  <a:lnTo>
                    <a:pt x="411671" y="5595484"/>
                  </a:lnTo>
                  <a:lnTo>
                    <a:pt x="432767" y="5640256"/>
                  </a:lnTo>
                  <a:lnTo>
                    <a:pt x="454345" y="5684753"/>
                  </a:lnTo>
                  <a:lnTo>
                    <a:pt x="476401" y="5728971"/>
                  </a:lnTo>
                  <a:lnTo>
                    <a:pt x="498932" y="5772908"/>
                  </a:lnTo>
                  <a:lnTo>
                    <a:pt x="521934" y="5816559"/>
                  </a:lnTo>
                  <a:lnTo>
                    <a:pt x="545403" y="5859923"/>
                  </a:lnTo>
                  <a:lnTo>
                    <a:pt x="569337" y="5902994"/>
                  </a:lnTo>
                  <a:lnTo>
                    <a:pt x="593733" y="5945770"/>
                  </a:lnTo>
                  <a:lnTo>
                    <a:pt x="618586" y="5988247"/>
                  </a:lnTo>
                  <a:lnTo>
                    <a:pt x="643893" y="6030422"/>
                  </a:lnTo>
                  <a:lnTo>
                    <a:pt x="669651" y="6072292"/>
                  </a:lnTo>
                  <a:lnTo>
                    <a:pt x="695857" y="6113853"/>
                  </a:lnTo>
                  <a:lnTo>
                    <a:pt x="722507" y="6155102"/>
                  </a:lnTo>
                  <a:lnTo>
                    <a:pt x="749598" y="6196036"/>
                  </a:lnTo>
                  <a:lnTo>
                    <a:pt x="777126" y="6236651"/>
                  </a:lnTo>
                  <a:lnTo>
                    <a:pt x="805089" y="6276943"/>
                  </a:lnTo>
                  <a:lnTo>
                    <a:pt x="833482" y="6316910"/>
                  </a:lnTo>
                  <a:lnTo>
                    <a:pt x="862302" y="6356547"/>
                  </a:lnTo>
                  <a:lnTo>
                    <a:pt x="891547" y="6395852"/>
                  </a:lnTo>
                  <a:lnTo>
                    <a:pt x="921212" y="6434822"/>
                  </a:lnTo>
                  <a:lnTo>
                    <a:pt x="951295" y="6473452"/>
                  </a:lnTo>
                  <a:lnTo>
                    <a:pt x="981791" y="6511740"/>
                  </a:lnTo>
                  <a:lnTo>
                    <a:pt x="1012698" y="6549682"/>
                  </a:lnTo>
                  <a:lnTo>
                    <a:pt x="1292478" y="6857999"/>
                  </a:lnTo>
                  <a:lnTo>
                    <a:pt x="5215128" y="6857999"/>
                  </a:lnTo>
                  <a:lnTo>
                    <a:pt x="5215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0831" y="856488"/>
              <a:ext cx="2542031" cy="57424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783567" y="5782055"/>
              <a:ext cx="408940" cy="820419"/>
            </a:xfrm>
            <a:custGeom>
              <a:avLst/>
              <a:gdLst/>
              <a:ahLst/>
              <a:cxnLst/>
              <a:rect l="l" t="t" r="r" b="b"/>
              <a:pathLst>
                <a:path w="408940" h="820420">
                  <a:moveTo>
                    <a:pt x="408431" y="0"/>
                  </a:moveTo>
                  <a:lnTo>
                    <a:pt x="357377" y="3175"/>
                  </a:lnTo>
                  <a:lnTo>
                    <a:pt x="308101" y="12484"/>
                  </a:lnTo>
                  <a:lnTo>
                    <a:pt x="261111" y="27698"/>
                  </a:lnTo>
                  <a:lnTo>
                    <a:pt x="216407" y="48120"/>
                  </a:lnTo>
                  <a:lnTo>
                    <a:pt x="175005" y="73774"/>
                  </a:lnTo>
                  <a:lnTo>
                    <a:pt x="137159" y="103505"/>
                  </a:lnTo>
                  <a:lnTo>
                    <a:pt x="103124" y="137782"/>
                  </a:lnTo>
                  <a:lnTo>
                    <a:pt x="73278" y="175691"/>
                  </a:lnTo>
                  <a:lnTo>
                    <a:pt x="47878" y="217462"/>
                  </a:lnTo>
                  <a:lnTo>
                    <a:pt x="27431" y="261950"/>
                  </a:lnTo>
                  <a:lnTo>
                    <a:pt x="12446" y="309168"/>
                  </a:lnTo>
                  <a:lnTo>
                    <a:pt x="3175" y="358660"/>
                  </a:lnTo>
                  <a:lnTo>
                    <a:pt x="0" y="409956"/>
                  </a:lnTo>
                  <a:lnTo>
                    <a:pt x="888" y="435838"/>
                  </a:lnTo>
                  <a:lnTo>
                    <a:pt x="7238" y="486448"/>
                  </a:lnTo>
                  <a:lnTo>
                    <a:pt x="19303" y="534809"/>
                  </a:lnTo>
                  <a:lnTo>
                    <a:pt x="36956" y="580885"/>
                  </a:lnTo>
                  <a:lnTo>
                    <a:pt x="60198" y="623785"/>
                  </a:lnTo>
                  <a:lnTo>
                    <a:pt x="87629" y="663511"/>
                  </a:lnTo>
                  <a:lnTo>
                    <a:pt x="119633" y="699833"/>
                  </a:lnTo>
                  <a:lnTo>
                    <a:pt x="155701" y="731837"/>
                  </a:lnTo>
                  <a:lnTo>
                    <a:pt x="195199" y="759752"/>
                  </a:lnTo>
                  <a:lnTo>
                    <a:pt x="238378" y="782688"/>
                  </a:lnTo>
                  <a:lnTo>
                    <a:pt x="283972" y="800620"/>
                  </a:lnTo>
                  <a:lnTo>
                    <a:pt x="332358" y="812876"/>
                  </a:lnTo>
                  <a:lnTo>
                    <a:pt x="382777" y="819226"/>
                  </a:lnTo>
                  <a:lnTo>
                    <a:pt x="408431" y="81991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841959"/>
            <a:ext cx="176148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95" b="1">
                <a:latin typeface="Sitka Banner"/>
                <a:cs typeface="Sitka Banner"/>
              </a:rPr>
              <a:t>A</a:t>
            </a:r>
            <a:r>
              <a:rPr dirty="0" sz="3600" spc="80" b="1">
                <a:latin typeface="Sitka Banner"/>
                <a:cs typeface="Sitka Banner"/>
              </a:rPr>
              <a:t>cc</a:t>
            </a:r>
            <a:r>
              <a:rPr dirty="0" sz="3600" spc="100" b="1">
                <a:latin typeface="Sitka Banner"/>
                <a:cs typeface="Sitka Banner"/>
              </a:rPr>
              <a:t>u</a:t>
            </a:r>
            <a:r>
              <a:rPr dirty="0" sz="3600" spc="90" b="1">
                <a:latin typeface="Sitka Banner"/>
                <a:cs typeface="Sitka Banner"/>
              </a:rPr>
              <a:t>r</a:t>
            </a:r>
            <a:r>
              <a:rPr dirty="0" sz="3600" spc="85" b="1">
                <a:latin typeface="Sitka Banner"/>
                <a:cs typeface="Sitka Banner"/>
              </a:rPr>
              <a:t>a</a:t>
            </a:r>
            <a:r>
              <a:rPr dirty="0" sz="3600" spc="80" b="1">
                <a:latin typeface="Sitka Banner"/>
                <a:cs typeface="Sitka Banner"/>
              </a:rPr>
              <a:t>c</a:t>
            </a:r>
            <a:r>
              <a:rPr dirty="0" sz="3600" b="1">
                <a:latin typeface="Sitka Banner"/>
                <a:cs typeface="Sitka Banner"/>
              </a:rPr>
              <a:t>y</a:t>
            </a:r>
            <a:endParaRPr sz="3600">
              <a:latin typeface="Sitka Banner"/>
              <a:cs typeface="Sitka Banne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86967" y="3514344"/>
            <a:ext cx="902335" cy="902335"/>
            <a:chOff x="886967" y="3514344"/>
            <a:chExt cx="902335" cy="902335"/>
          </a:xfrm>
        </p:grpSpPr>
        <p:sp>
          <p:nvSpPr>
            <p:cNvPr id="4" name="object 4"/>
            <p:cNvSpPr/>
            <p:nvPr/>
          </p:nvSpPr>
          <p:spPr>
            <a:xfrm>
              <a:off x="886967" y="3514344"/>
              <a:ext cx="902335" cy="902335"/>
            </a:xfrm>
            <a:custGeom>
              <a:avLst/>
              <a:gdLst/>
              <a:ahLst/>
              <a:cxnLst/>
              <a:rect l="l" t="t" r="r" b="b"/>
              <a:pathLst>
                <a:path w="902335" h="902335">
                  <a:moveTo>
                    <a:pt x="451103" y="0"/>
                  </a:moveTo>
                  <a:lnTo>
                    <a:pt x="401951" y="2646"/>
                  </a:lnTo>
                  <a:lnTo>
                    <a:pt x="354332" y="10402"/>
                  </a:lnTo>
                  <a:lnTo>
                    <a:pt x="308520" y="22994"/>
                  </a:lnTo>
                  <a:lnTo>
                    <a:pt x="264793" y="40145"/>
                  </a:lnTo>
                  <a:lnTo>
                    <a:pt x="223424" y="61580"/>
                  </a:lnTo>
                  <a:lnTo>
                    <a:pt x="184688" y="87026"/>
                  </a:lnTo>
                  <a:lnTo>
                    <a:pt x="148862" y="116206"/>
                  </a:lnTo>
                  <a:lnTo>
                    <a:pt x="116220" y="148847"/>
                  </a:lnTo>
                  <a:lnTo>
                    <a:pt x="87037" y="184672"/>
                  </a:lnTo>
                  <a:lnTo>
                    <a:pt x="61589" y="223407"/>
                  </a:lnTo>
                  <a:lnTo>
                    <a:pt x="40151" y="264776"/>
                  </a:lnTo>
                  <a:lnTo>
                    <a:pt x="22997" y="308506"/>
                  </a:lnTo>
                  <a:lnTo>
                    <a:pt x="10404" y="354320"/>
                  </a:lnTo>
                  <a:lnTo>
                    <a:pt x="2647" y="401944"/>
                  </a:lnTo>
                  <a:lnTo>
                    <a:pt x="0" y="451103"/>
                  </a:lnTo>
                  <a:lnTo>
                    <a:pt x="2647" y="500263"/>
                  </a:lnTo>
                  <a:lnTo>
                    <a:pt x="10404" y="547887"/>
                  </a:lnTo>
                  <a:lnTo>
                    <a:pt x="22997" y="593701"/>
                  </a:lnTo>
                  <a:lnTo>
                    <a:pt x="40151" y="637431"/>
                  </a:lnTo>
                  <a:lnTo>
                    <a:pt x="61589" y="678800"/>
                  </a:lnTo>
                  <a:lnTo>
                    <a:pt x="87037" y="717535"/>
                  </a:lnTo>
                  <a:lnTo>
                    <a:pt x="116220" y="753360"/>
                  </a:lnTo>
                  <a:lnTo>
                    <a:pt x="148862" y="786001"/>
                  </a:lnTo>
                  <a:lnTo>
                    <a:pt x="184688" y="815181"/>
                  </a:lnTo>
                  <a:lnTo>
                    <a:pt x="223424" y="840627"/>
                  </a:lnTo>
                  <a:lnTo>
                    <a:pt x="264793" y="862062"/>
                  </a:lnTo>
                  <a:lnTo>
                    <a:pt x="308520" y="879213"/>
                  </a:lnTo>
                  <a:lnTo>
                    <a:pt x="354332" y="891805"/>
                  </a:lnTo>
                  <a:lnTo>
                    <a:pt x="401951" y="899561"/>
                  </a:lnTo>
                  <a:lnTo>
                    <a:pt x="451103" y="902207"/>
                  </a:lnTo>
                  <a:lnTo>
                    <a:pt x="500263" y="899561"/>
                  </a:lnTo>
                  <a:lnTo>
                    <a:pt x="547887" y="891805"/>
                  </a:lnTo>
                  <a:lnTo>
                    <a:pt x="593701" y="879213"/>
                  </a:lnTo>
                  <a:lnTo>
                    <a:pt x="637431" y="862062"/>
                  </a:lnTo>
                  <a:lnTo>
                    <a:pt x="678800" y="840627"/>
                  </a:lnTo>
                  <a:lnTo>
                    <a:pt x="717535" y="815181"/>
                  </a:lnTo>
                  <a:lnTo>
                    <a:pt x="753360" y="786001"/>
                  </a:lnTo>
                  <a:lnTo>
                    <a:pt x="786001" y="753360"/>
                  </a:lnTo>
                  <a:lnTo>
                    <a:pt x="815181" y="717535"/>
                  </a:lnTo>
                  <a:lnTo>
                    <a:pt x="840627" y="678800"/>
                  </a:lnTo>
                  <a:lnTo>
                    <a:pt x="862062" y="637431"/>
                  </a:lnTo>
                  <a:lnTo>
                    <a:pt x="879213" y="593701"/>
                  </a:lnTo>
                  <a:lnTo>
                    <a:pt x="891805" y="547887"/>
                  </a:lnTo>
                  <a:lnTo>
                    <a:pt x="899561" y="500263"/>
                  </a:lnTo>
                  <a:lnTo>
                    <a:pt x="902207" y="451103"/>
                  </a:lnTo>
                  <a:lnTo>
                    <a:pt x="899561" y="401944"/>
                  </a:lnTo>
                  <a:lnTo>
                    <a:pt x="891805" y="354320"/>
                  </a:lnTo>
                  <a:lnTo>
                    <a:pt x="879213" y="308506"/>
                  </a:lnTo>
                  <a:lnTo>
                    <a:pt x="862062" y="264776"/>
                  </a:lnTo>
                  <a:lnTo>
                    <a:pt x="840627" y="223407"/>
                  </a:lnTo>
                  <a:lnTo>
                    <a:pt x="815181" y="184672"/>
                  </a:lnTo>
                  <a:lnTo>
                    <a:pt x="786001" y="148847"/>
                  </a:lnTo>
                  <a:lnTo>
                    <a:pt x="753360" y="116206"/>
                  </a:lnTo>
                  <a:lnTo>
                    <a:pt x="717535" y="87026"/>
                  </a:lnTo>
                  <a:lnTo>
                    <a:pt x="678800" y="61580"/>
                  </a:lnTo>
                  <a:lnTo>
                    <a:pt x="637431" y="40145"/>
                  </a:lnTo>
                  <a:lnTo>
                    <a:pt x="593701" y="22994"/>
                  </a:lnTo>
                  <a:lnTo>
                    <a:pt x="547887" y="10402"/>
                  </a:lnTo>
                  <a:lnTo>
                    <a:pt x="500263" y="264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" y="3703320"/>
              <a:ext cx="521208" cy="5242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8991" y="3703320"/>
              <a:ext cx="521334" cy="524510"/>
            </a:xfrm>
            <a:custGeom>
              <a:avLst/>
              <a:gdLst/>
              <a:ahLst/>
              <a:cxnLst/>
              <a:rect l="l" t="t" r="r" b="b"/>
              <a:pathLst>
                <a:path w="521334" h="524510">
                  <a:moveTo>
                    <a:pt x="0" y="524255"/>
                  </a:moveTo>
                  <a:lnTo>
                    <a:pt x="521208" y="524255"/>
                  </a:lnTo>
                  <a:lnTo>
                    <a:pt x="521208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71801" y="3761689"/>
            <a:ext cx="6838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18B78"/>
                </a:solidFill>
                <a:latin typeface="Arial"/>
                <a:cs typeface="Arial"/>
              </a:rPr>
              <a:t>CNN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83608" y="3514344"/>
            <a:ext cx="902335" cy="902335"/>
            <a:chOff x="4483608" y="3514344"/>
            <a:chExt cx="902335" cy="902335"/>
          </a:xfrm>
        </p:grpSpPr>
        <p:sp>
          <p:nvSpPr>
            <p:cNvPr id="9" name="object 9"/>
            <p:cNvSpPr/>
            <p:nvPr/>
          </p:nvSpPr>
          <p:spPr>
            <a:xfrm>
              <a:off x="4483608" y="3514344"/>
              <a:ext cx="902335" cy="902335"/>
            </a:xfrm>
            <a:custGeom>
              <a:avLst/>
              <a:gdLst/>
              <a:ahLst/>
              <a:cxnLst/>
              <a:rect l="l" t="t" r="r" b="b"/>
              <a:pathLst>
                <a:path w="902335" h="902335">
                  <a:moveTo>
                    <a:pt x="451103" y="0"/>
                  </a:moveTo>
                  <a:lnTo>
                    <a:pt x="401944" y="2646"/>
                  </a:lnTo>
                  <a:lnTo>
                    <a:pt x="354320" y="10402"/>
                  </a:lnTo>
                  <a:lnTo>
                    <a:pt x="308506" y="22994"/>
                  </a:lnTo>
                  <a:lnTo>
                    <a:pt x="264776" y="40145"/>
                  </a:lnTo>
                  <a:lnTo>
                    <a:pt x="223407" y="61580"/>
                  </a:lnTo>
                  <a:lnTo>
                    <a:pt x="184672" y="87026"/>
                  </a:lnTo>
                  <a:lnTo>
                    <a:pt x="148847" y="116206"/>
                  </a:lnTo>
                  <a:lnTo>
                    <a:pt x="116206" y="148847"/>
                  </a:lnTo>
                  <a:lnTo>
                    <a:pt x="87026" y="184672"/>
                  </a:lnTo>
                  <a:lnTo>
                    <a:pt x="61580" y="223407"/>
                  </a:lnTo>
                  <a:lnTo>
                    <a:pt x="40145" y="264776"/>
                  </a:lnTo>
                  <a:lnTo>
                    <a:pt x="22994" y="308506"/>
                  </a:lnTo>
                  <a:lnTo>
                    <a:pt x="10402" y="354320"/>
                  </a:lnTo>
                  <a:lnTo>
                    <a:pt x="2646" y="401944"/>
                  </a:lnTo>
                  <a:lnTo>
                    <a:pt x="0" y="451103"/>
                  </a:lnTo>
                  <a:lnTo>
                    <a:pt x="2646" y="500263"/>
                  </a:lnTo>
                  <a:lnTo>
                    <a:pt x="10402" y="547887"/>
                  </a:lnTo>
                  <a:lnTo>
                    <a:pt x="22994" y="593701"/>
                  </a:lnTo>
                  <a:lnTo>
                    <a:pt x="40145" y="637431"/>
                  </a:lnTo>
                  <a:lnTo>
                    <a:pt x="61580" y="678800"/>
                  </a:lnTo>
                  <a:lnTo>
                    <a:pt x="87026" y="717535"/>
                  </a:lnTo>
                  <a:lnTo>
                    <a:pt x="116206" y="753360"/>
                  </a:lnTo>
                  <a:lnTo>
                    <a:pt x="148847" y="786001"/>
                  </a:lnTo>
                  <a:lnTo>
                    <a:pt x="184672" y="815181"/>
                  </a:lnTo>
                  <a:lnTo>
                    <a:pt x="223407" y="840627"/>
                  </a:lnTo>
                  <a:lnTo>
                    <a:pt x="264776" y="862062"/>
                  </a:lnTo>
                  <a:lnTo>
                    <a:pt x="308506" y="879213"/>
                  </a:lnTo>
                  <a:lnTo>
                    <a:pt x="354320" y="891805"/>
                  </a:lnTo>
                  <a:lnTo>
                    <a:pt x="401944" y="899561"/>
                  </a:lnTo>
                  <a:lnTo>
                    <a:pt x="451103" y="902207"/>
                  </a:lnTo>
                  <a:lnTo>
                    <a:pt x="500263" y="899561"/>
                  </a:lnTo>
                  <a:lnTo>
                    <a:pt x="547887" y="891805"/>
                  </a:lnTo>
                  <a:lnTo>
                    <a:pt x="593701" y="879213"/>
                  </a:lnTo>
                  <a:lnTo>
                    <a:pt x="637431" y="862062"/>
                  </a:lnTo>
                  <a:lnTo>
                    <a:pt x="678800" y="840627"/>
                  </a:lnTo>
                  <a:lnTo>
                    <a:pt x="717535" y="815181"/>
                  </a:lnTo>
                  <a:lnTo>
                    <a:pt x="753360" y="786001"/>
                  </a:lnTo>
                  <a:lnTo>
                    <a:pt x="786001" y="753360"/>
                  </a:lnTo>
                  <a:lnTo>
                    <a:pt x="815181" y="717535"/>
                  </a:lnTo>
                  <a:lnTo>
                    <a:pt x="840627" y="678800"/>
                  </a:lnTo>
                  <a:lnTo>
                    <a:pt x="862062" y="637431"/>
                  </a:lnTo>
                  <a:lnTo>
                    <a:pt x="879213" y="593701"/>
                  </a:lnTo>
                  <a:lnTo>
                    <a:pt x="891805" y="547887"/>
                  </a:lnTo>
                  <a:lnTo>
                    <a:pt x="899561" y="500263"/>
                  </a:lnTo>
                  <a:lnTo>
                    <a:pt x="902207" y="451103"/>
                  </a:lnTo>
                  <a:lnTo>
                    <a:pt x="899561" y="401944"/>
                  </a:lnTo>
                  <a:lnTo>
                    <a:pt x="891805" y="354320"/>
                  </a:lnTo>
                  <a:lnTo>
                    <a:pt x="879213" y="308506"/>
                  </a:lnTo>
                  <a:lnTo>
                    <a:pt x="862062" y="264776"/>
                  </a:lnTo>
                  <a:lnTo>
                    <a:pt x="840627" y="223407"/>
                  </a:lnTo>
                  <a:lnTo>
                    <a:pt x="815181" y="184672"/>
                  </a:lnTo>
                  <a:lnTo>
                    <a:pt x="786001" y="148847"/>
                  </a:lnTo>
                  <a:lnTo>
                    <a:pt x="753360" y="116206"/>
                  </a:lnTo>
                  <a:lnTo>
                    <a:pt x="717535" y="87026"/>
                  </a:lnTo>
                  <a:lnTo>
                    <a:pt x="678800" y="61580"/>
                  </a:lnTo>
                  <a:lnTo>
                    <a:pt x="637431" y="40145"/>
                  </a:lnTo>
                  <a:lnTo>
                    <a:pt x="593701" y="22994"/>
                  </a:lnTo>
                  <a:lnTo>
                    <a:pt x="547887" y="10402"/>
                  </a:lnTo>
                  <a:lnTo>
                    <a:pt x="500263" y="264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2584" y="3703320"/>
              <a:ext cx="524256" cy="5242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72584" y="3703320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524255"/>
                  </a:moveTo>
                  <a:lnTo>
                    <a:pt x="524256" y="524255"/>
                  </a:lnTo>
                  <a:lnTo>
                    <a:pt x="524256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567298" y="3128263"/>
            <a:ext cx="2067560" cy="16681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400" spc="100">
                <a:latin typeface="Tahoma"/>
                <a:cs typeface="Tahoma"/>
              </a:rPr>
              <a:t>W</a:t>
            </a:r>
            <a:r>
              <a:rPr dirty="0" sz="1400" spc="35">
                <a:latin typeface="Tahoma"/>
                <a:cs typeface="Tahoma"/>
              </a:rPr>
              <a:t>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c</a:t>
            </a:r>
            <a:r>
              <a:rPr dirty="0" sz="1400" spc="-10">
                <a:latin typeface="Tahoma"/>
                <a:cs typeface="Tahoma"/>
              </a:rPr>
              <a:t>r</a:t>
            </a:r>
            <a:r>
              <a:rPr dirty="0" sz="1400" spc="25">
                <a:latin typeface="Tahoma"/>
                <a:cs typeface="Tahoma"/>
              </a:rPr>
              <a:t>e</a:t>
            </a:r>
            <a:r>
              <a:rPr dirty="0" sz="1400" spc="25">
                <a:latin typeface="Tahoma"/>
                <a:cs typeface="Tahoma"/>
              </a:rPr>
              <a:t>a</a:t>
            </a:r>
            <a:r>
              <a:rPr dirty="0" sz="1400" spc="-20">
                <a:latin typeface="Tahoma"/>
                <a:cs typeface="Tahoma"/>
              </a:rPr>
              <a:t>t</a:t>
            </a:r>
            <a:r>
              <a:rPr dirty="0" sz="1400" spc="-40">
                <a:latin typeface="Tahoma"/>
                <a:cs typeface="Tahoma"/>
              </a:rPr>
              <a:t>e</a:t>
            </a:r>
            <a:r>
              <a:rPr dirty="0" sz="1400">
                <a:latin typeface="Tahoma"/>
                <a:cs typeface="Tahoma"/>
              </a:rPr>
              <a:t>d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a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45">
                <a:latin typeface="Tahoma"/>
                <a:cs typeface="Tahoma"/>
              </a:rPr>
              <a:t>s</a:t>
            </a:r>
            <a:r>
              <a:rPr dirty="0" sz="1400" spc="45">
                <a:latin typeface="Tahoma"/>
                <a:cs typeface="Tahoma"/>
              </a:rPr>
              <a:t>e</a:t>
            </a:r>
            <a:r>
              <a:rPr dirty="0" sz="1400" spc="-10">
                <a:latin typeface="Tahoma"/>
                <a:cs typeface="Tahoma"/>
              </a:rPr>
              <a:t>q</a:t>
            </a:r>
            <a:r>
              <a:rPr dirty="0" sz="1400" spc="-20">
                <a:latin typeface="Tahoma"/>
                <a:cs typeface="Tahoma"/>
              </a:rPr>
              <a:t>u</a:t>
            </a:r>
            <a:r>
              <a:rPr dirty="0" sz="1400" spc="25">
                <a:latin typeface="Tahoma"/>
                <a:cs typeface="Tahoma"/>
              </a:rPr>
              <a:t>e</a:t>
            </a:r>
            <a:r>
              <a:rPr dirty="0" sz="1400" spc="-20">
                <a:latin typeface="Tahoma"/>
                <a:cs typeface="Tahoma"/>
              </a:rPr>
              <a:t>n</a:t>
            </a:r>
            <a:r>
              <a:rPr dirty="0" sz="1400" spc="-15">
                <a:latin typeface="Tahoma"/>
                <a:cs typeface="Tahoma"/>
              </a:rPr>
              <a:t>ti</a:t>
            </a:r>
            <a:r>
              <a:rPr dirty="0" sz="1400" spc="-40">
                <a:latin typeface="Tahoma"/>
                <a:cs typeface="Tahoma"/>
              </a:rPr>
              <a:t>a</a:t>
            </a:r>
            <a:r>
              <a:rPr dirty="0" sz="1400" spc="-15">
                <a:latin typeface="Tahoma"/>
                <a:cs typeface="Tahoma"/>
              </a:rPr>
              <a:t>l  </a:t>
            </a:r>
            <a:r>
              <a:rPr dirty="0" sz="1400" spc="100">
                <a:latin typeface="Tahoma"/>
                <a:cs typeface="Tahoma"/>
              </a:rPr>
              <a:t>CNN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model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to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classify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the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images. </a:t>
            </a:r>
            <a:r>
              <a:rPr dirty="0" sz="1400" spc="40">
                <a:latin typeface="Tahoma"/>
                <a:cs typeface="Tahoma"/>
              </a:rPr>
              <a:t>Since </a:t>
            </a:r>
            <a:r>
              <a:rPr dirty="0" sz="1400" spc="-25">
                <a:latin typeface="Tahoma"/>
                <a:cs typeface="Tahoma"/>
              </a:rPr>
              <a:t>the 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sequential model </a:t>
            </a:r>
            <a:r>
              <a:rPr dirty="0" sz="1400" spc="20">
                <a:latin typeface="Tahoma"/>
                <a:cs typeface="Tahoma"/>
              </a:rPr>
              <a:t>can </a:t>
            </a:r>
            <a:r>
              <a:rPr dirty="0" sz="1400" spc="10">
                <a:latin typeface="Tahoma"/>
                <a:cs typeface="Tahoma"/>
              </a:rPr>
              <a:t>be 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accurate </a:t>
            </a:r>
            <a:r>
              <a:rPr dirty="0" sz="1400" spc="-35">
                <a:latin typeface="Tahoma"/>
                <a:cs typeface="Tahoma"/>
              </a:rPr>
              <a:t>for </a:t>
            </a:r>
            <a:r>
              <a:rPr dirty="0" sz="1400" spc="-45">
                <a:latin typeface="Tahoma"/>
                <a:cs typeface="Tahoma"/>
              </a:rPr>
              <a:t>80% </a:t>
            </a:r>
            <a:r>
              <a:rPr dirty="0" sz="1400" spc="-30">
                <a:latin typeface="Tahoma"/>
                <a:cs typeface="Tahoma"/>
              </a:rPr>
              <a:t>of </a:t>
            </a:r>
            <a:r>
              <a:rPr dirty="0" sz="1400" spc="-25">
                <a:latin typeface="Tahoma"/>
                <a:cs typeface="Tahoma"/>
              </a:rPr>
              <a:t>the 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use- </a:t>
            </a:r>
            <a:r>
              <a:rPr dirty="0" sz="1400" spc="45">
                <a:latin typeface="Tahoma"/>
                <a:cs typeface="Tahoma"/>
              </a:rPr>
              <a:t>cases </a:t>
            </a:r>
            <a:r>
              <a:rPr dirty="0" sz="1400" spc="-15">
                <a:latin typeface="Tahoma"/>
                <a:cs typeface="Tahoma"/>
              </a:rPr>
              <a:t>we </a:t>
            </a:r>
            <a:r>
              <a:rPr dirty="0" sz="1400" spc="10">
                <a:latin typeface="Tahoma"/>
                <a:cs typeface="Tahoma"/>
              </a:rPr>
              <a:t>have 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trained </a:t>
            </a:r>
            <a:r>
              <a:rPr dirty="0" sz="1400" spc="-10">
                <a:latin typeface="Tahoma"/>
                <a:cs typeface="Tahoma"/>
              </a:rPr>
              <a:t>this </a:t>
            </a:r>
            <a:r>
              <a:rPr dirty="0" sz="1400">
                <a:latin typeface="Tahoma"/>
                <a:cs typeface="Tahoma"/>
              </a:rPr>
              <a:t>model </a:t>
            </a:r>
            <a:r>
              <a:rPr dirty="0" sz="1400" spc="-5">
                <a:latin typeface="Tahoma"/>
                <a:cs typeface="Tahoma"/>
              </a:rPr>
              <a:t>on </a:t>
            </a:r>
            <a:r>
              <a:rPr dirty="0" sz="1400" spc="-20">
                <a:latin typeface="Tahoma"/>
                <a:cs typeface="Tahoma"/>
              </a:rPr>
              <a:t>our 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dataset</a:t>
            </a:r>
            <a:r>
              <a:rPr dirty="0" sz="1100" spc="-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77200" y="3514344"/>
            <a:ext cx="902335" cy="902335"/>
            <a:chOff x="8077200" y="3514344"/>
            <a:chExt cx="902335" cy="902335"/>
          </a:xfrm>
        </p:grpSpPr>
        <p:sp>
          <p:nvSpPr>
            <p:cNvPr id="14" name="object 14"/>
            <p:cNvSpPr/>
            <p:nvPr/>
          </p:nvSpPr>
          <p:spPr>
            <a:xfrm>
              <a:off x="8077200" y="3514344"/>
              <a:ext cx="902335" cy="902335"/>
            </a:xfrm>
            <a:custGeom>
              <a:avLst/>
              <a:gdLst/>
              <a:ahLst/>
              <a:cxnLst/>
              <a:rect l="l" t="t" r="r" b="b"/>
              <a:pathLst>
                <a:path w="902334" h="902335">
                  <a:moveTo>
                    <a:pt x="451103" y="0"/>
                  </a:moveTo>
                  <a:lnTo>
                    <a:pt x="401944" y="2646"/>
                  </a:lnTo>
                  <a:lnTo>
                    <a:pt x="354320" y="10402"/>
                  </a:lnTo>
                  <a:lnTo>
                    <a:pt x="308506" y="22994"/>
                  </a:lnTo>
                  <a:lnTo>
                    <a:pt x="264776" y="40145"/>
                  </a:lnTo>
                  <a:lnTo>
                    <a:pt x="223407" y="61580"/>
                  </a:lnTo>
                  <a:lnTo>
                    <a:pt x="184672" y="87026"/>
                  </a:lnTo>
                  <a:lnTo>
                    <a:pt x="148847" y="116206"/>
                  </a:lnTo>
                  <a:lnTo>
                    <a:pt x="116206" y="148847"/>
                  </a:lnTo>
                  <a:lnTo>
                    <a:pt x="87026" y="184672"/>
                  </a:lnTo>
                  <a:lnTo>
                    <a:pt x="61580" y="223407"/>
                  </a:lnTo>
                  <a:lnTo>
                    <a:pt x="40145" y="264776"/>
                  </a:lnTo>
                  <a:lnTo>
                    <a:pt x="22994" y="308506"/>
                  </a:lnTo>
                  <a:lnTo>
                    <a:pt x="10402" y="354320"/>
                  </a:lnTo>
                  <a:lnTo>
                    <a:pt x="2646" y="401944"/>
                  </a:lnTo>
                  <a:lnTo>
                    <a:pt x="0" y="451103"/>
                  </a:lnTo>
                  <a:lnTo>
                    <a:pt x="2646" y="500263"/>
                  </a:lnTo>
                  <a:lnTo>
                    <a:pt x="10402" y="547887"/>
                  </a:lnTo>
                  <a:lnTo>
                    <a:pt x="22994" y="593701"/>
                  </a:lnTo>
                  <a:lnTo>
                    <a:pt x="40145" y="637431"/>
                  </a:lnTo>
                  <a:lnTo>
                    <a:pt x="61580" y="678800"/>
                  </a:lnTo>
                  <a:lnTo>
                    <a:pt x="87026" y="717535"/>
                  </a:lnTo>
                  <a:lnTo>
                    <a:pt x="116206" y="753360"/>
                  </a:lnTo>
                  <a:lnTo>
                    <a:pt x="148847" y="786001"/>
                  </a:lnTo>
                  <a:lnTo>
                    <a:pt x="184672" y="815181"/>
                  </a:lnTo>
                  <a:lnTo>
                    <a:pt x="223407" y="840627"/>
                  </a:lnTo>
                  <a:lnTo>
                    <a:pt x="264776" y="862062"/>
                  </a:lnTo>
                  <a:lnTo>
                    <a:pt x="308506" y="879213"/>
                  </a:lnTo>
                  <a:lnTo>
                    <a:pt x="354320" y="891805"/>
                  </a:lnTo>
                  <a:lnTo>
                    <a:pt x="401944" y="899561"/>
                  </a:lnTo>
                  <a:lnTo>
                    <a:pt x="451103" y="902207"/>
                  </a:lnTo>
                  <a:lnTo>
                    <a:pt x="500263" y="899561"/>
                  </a:lnTo>
                  <a:lnTo>
                    <a:pt x="547887" y="891805"/>
                  </a:lnTo>
                  <a:lnTo>
                    <a:pt x="593701" y="879213"/>
                  </a:lnTo>
                  <a:lnTo>
                    <a:pt x="637431" y="862062"/>
                  </a:lnTo>
                  <a:lnTo>
                    <a:pt x="678800" y="840627"/>
                  </a:lnTo>
                  <a:lnTo>
                    <a:pt x="717535" y="815181"/>
                  </a:lnTo>
                  <a:lnTo>
                    <a:pt x="753360" y="786001"/>
                  </a:lnTo>
                  <a:lnTo>
                    <a:pt x="786001" y="753360"/>
                  </a:lnTo>
                  <a:lnTo>
                    <a:pt x="815181" y="717535"/>
                  </a:lnTo>
                  <a:lnTo>
                    <a:pt x="840627" y="678800"/>
                  </a:lnTo>
                  <a:lnTo>
                    <a:pt x="862062" y="637431"/>
                  </a:lnTo>
                  <a:lnTo>
                    <a:pt x="879213" y="593701"/>
                  </a:lnTo>
                  <a:lnTo>
                    <a:pt x="891805" y="547887"/>
                  </a:lnTo>
                  <a:lnTo>
                    <a:pt x="899561" y="500263"/>
                  </a:lnTo>
                  <a:lnTo>
                    <a:pt x="902207" y="451103"/>
                  </a:lnTo>
                  <a:lnTo>
                    <a:pt x="899561" y="401944"/>
                  </a:lnTo>
                  <a:lnTo>
                    <a:pt x="891805" y="354320"/>
                  </a:lnTo>
                  <a:lnTo>
                    <a:pt x="879213" y="308506"/>
                  </a:lnTo>
                  <a:lnTo>
                    <a:pt x="862062" y="264776"/>
                  </a:lnTo>
                  <a:lnTo>
                    <a:pt x="840627" y="223407"/>
                  </a:lnTo>
                  <a:lnTo>
                    <a:pt x="815181" y="184672"/>
                  </a:lnTo>
                  <a:lnTo>
                    <a:pt x="786001" y="148847"/>
                  </a:lnTo>
                  <a:lnTo>
                    <a:pt x="753360" y="116206"/>
                  </a:lnTo>
                  <a:lnTo>
                    <a:pt x="717535" y="87026"/>
                  </a:lnTo>
                  <a:lnTo>
                    <a:pt x="678800" y="61580"/>
                  </a:lnTo>
                  <a:lnTo>
                    <a:pt x="637431" y="40145"/>
                  </a:lnTo>
                  <a:lnTo>
                    <a:pt x="593701" y="22994"/>
                  </a:lnTo>
                  <a:lnTo>
                    <a:pt x="547887" y="10402"/>
                  </a:lnTo>
                  <a:lnTo>
                    <a:pt x="500263" y="264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176" y="3703320"/>
              <a:ext cx="524255" cy="5242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6176" y="3703320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09" h="524510">
                  <a:moveTo>
                    <a:pt x="0" y="524255"/>
                  </a:moveTo>
                  <a:lnTo>
                    <a:pt x="524255" y="524255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163050" y="3794251"/>
            <a:ext cx="198183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15">
                <a:latin typeface="Tahoma"/>
                <a:cs typeface="Tahoma"/>
              </a:rPr>
              <a:t>Accuracy: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0.9718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527126"/>
            <a:ext cx="53727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 b="1">
                <a:latin typeface="Sitka Banner"/>
                <a:cs typeface="Sitka Banner"/>
              </a:rPr>
              <a:t>Technologies</a:t>
            </a:r>
            <a:r>
              <a:rPr dirty="0" sz="3600" spc="225" b="1">
                <a:latin typeface="Sitka Banner"/>
                <a:cs typeface="Sitka Banner"/>
              </a:rPr>
              <a:t> </a:t>
            </a:r>
            <a:r>
              <a:rPr dirty="0" sz="3600" spc="60" b="1">
                <a:latin typeface="Sitka Banner"/>
                <a:cs typeface="Sitka Banner"/>
              </a:rPr>
              <a:t>and</a:t>
            </a:r>
            <a:r>
              <a:rPr dirty="0" sz="3600" spc="170" b="1">
                <a:latin typeface="Sitka Banner"/>
                <a:cs typeface="Sitka Banner"/>
              </a:rPr>
              <a:t> </a:t>
            </a:r>
            <a:r>
              <a:rPr dirty="0" sz="3600" spc="80" b="1">
                <a:latin typeface="Sitka Banner"/>
                <a:cs typeface="Sitka Banner"/>
              </a:rPr>
              <a:t>Libraries</a:t>
            </a:r>
            <a:endParaRPr sz="3600">
              <a:latin typeface="Sitka Banner"/>
              <a:cs typeface="Sitka Banne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431" y="1959864"/>
            <a:ext cx="1999614" cy="1201420"/>
          </a:xfrm>
          <a:prstGeom prst="rect">
            <a:avLst/>
          </a:prstGeom>
          <a:solidFill>
            <a:srgbClr val="C18B78"/>
          </a:solidFill>
          <a:ln w="12191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dirty="0" sz="2700" spc="25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7039" y="1959864"/>
            <a:ext cx="2002789" cy="1201420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dirty="0" sz="2700" spc="95">
                <a:solidFill>
                  <a:srgbClr val="FFFFFF"/>
                </a:solidFill>
                <a:latin typeface="Tahoma"/>
                <a:cs typeface="Tahoma"/>
              </a:rPr>
              <a:t>NumPy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7696" y="1959864"/>
            <a:ext cx="1999614" cy="1201420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</a:pPr>
            <a:r>
              <a:rPr dirty="0" sz="2700" spc="110">
                <a:solidFill>
                  <a:srgbClr val="FFFFFF"/>
                </a:solidFill>
                <a:latin typeface="Tahoma"/>
                <a:cs typeface="Tahoma"/>
              </a:rPr>
              <a:t>Pandas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8352" y="1959864"/>
            <a:ext cx="1999614" cy="1201420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dirty="0" sz="2700" spc="20">
                <a:solidFill>
                  <a:srgbClr val="FFFFFF"/>
                </a:solidFill>
                <a:latin typeface="Tahoma"/>
                <a:cs typeface="Tahoma"/>
              </a:rPr>
              <a:t>TensorFlow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431" y="3361944"/>
            <a:ext cx="1999614" cy="1198245"/>
          </a:xfrm>
          <a:prstGeom prst="rect">
            <a:avLst/>
          </a:prstGeom>
          <a:solidFill>
            <a:srgbClr val="C18B78"/>
          </a:solidFill>
          <a:ln w="12191">
            <a:solidFill>
              <a:srgbClr val="FFFFFF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547370">
              <a:lnSpc>
                <a:spcPct val="100000"/>
              </a:lnSpc>
            </a:pPr>
            <a:r>
              <a:rPr dirty="0" sz="2700" spc="95">
                <a:solidFill>
                  <a:srgbClr val="FFFFFF"/>
                </a:solidFill>
                <a:latin typeface="Tahoma"/>
                <a:cs typeface="Tahoma"/>
              </a:rPr>
              <a:t>Keras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7039" y="3361944"/>
            <a:ext cx="2002789" cy="119824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339725">
              <a:lnSpc>
                <a:spcPct val="100000"/>
              </a:lnSpc>
            </a:pPr>
            <a:r>
              <a:rPr dirty="0" sz="2700" spc="140">
                <a:solidFill>
                  <a:srgbClr val="FFFFFF"/>
                </a:solidFill>
                <a:latin typeface="Tahoma"/>
                <a:cs typeface="Tahoma"/>
              </a:rPr>
              <a:t>OpenCV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7696" y="3361944"/>
            <a:ext cx="1999614" cy="119824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dirty="0" sz="2700" spc="-5">
                <a:solidFill>
                  <a:srgbClr val="FFFFFF"/>
                </a:solidFill>
                <a:latin typeface="Tahoma"/>
                <a:cs typeface="Tahoma"/>
              </a:rPr>
              <a:t>Matplotlib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8352" y="3361944"/>
            <a:ext cx="1999614" cy="119824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245110" rIns="0" bIns="0" rtlCol="0" vert="horz">
            <a:spAutoFit/>
          </a:bodyPr>
          <a:lstStyle/>
          <a:p>
            <a:pPr marL="558165" marR="522605" indent="-27940">
              <a:lnSpc>
                <a:spcPts val="2790"/>
              </a:lnSpc>
              <a:spcBef>
                <a:spcPts val="1930"/>
              </a:spcBef>
            </a:pPr>
            <a:r>
              <a:rPr dirty="0" sz="2700" spc="29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700" spc="114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700" spc="-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70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2700" spc="-7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700" spc="-1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700" spc="-70">
                <a:solidFill>
                  <a:srgbClr val="FFFFFF"/>
                </a:solidFill>
                <a:latin typeface="Tahoma"/>
                <a:cs typeface="Tahoma"/>
              </a:rPr>
              <a:t>-  </a:t>
            </a:r>
            <a:r>
              <a:rPr dirty="0" sz="2700" spc="55">
                <a:solidFill>
                  <a:srgbClr val="FFFFFF"/>
                </a:solidFill>
                <a:latin typeface="Tahoma"/>
                <a:cs typeface="Tahoma"/>
              </a:rPr>
              <a:t>Learn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431" y="4760976"/>
            <a:ext cx="1999614" cy="1198245"/>
          </a:xfrm>
          <a:prstGeom prst="rect">
            <a:avLst/>
          </a:prstGeom>
          <a:solidFill>
            <a:srgbClr val="C18B78"/>
          </a:solidFill>
          <a:ln w="12191">
            <a:solidFill>
              <a:srgbClr val="FFFFF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</a:pPr>
            <a:r>
              <a:rPr dirty="0" sz="2700" spc="95">
                <a:solidFill>
                  <a:srgbClr val="FFFFFF"/>
                </a:solidFill>
                <a:latin typeface="Tahoma"/>
                <a:cs typeface="Tahoma"/>
              </a:rPr>
              <a:t>Flask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7039" y="4760976"/>
            <a:ext cx="2002789" cy="119824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580390">
              <a:lnSpc>
                <a:spcPct val="100000"/>
              </a:lnSpc>
            </a:pPr>
            <a:r>
              <a:rPr dirty="0" sz="2700" spc="120">
                <a:solidFill>
                  <a:srgbClr val="FFFFFF"/>
                </a:solidFill>
                <a:latin typeface="Tahoma"/>
                <a:cs typeface="Tahoma"/>
              </a:rPr>
              <a:t>gTTS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7696" y="4760976"/>
            <a:ext cx="1999614" cy="119824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</a:pPr>
            <a:r>
              <a:rPr dirty="0" sz="2700" spc="70">
                <a:solidFill>
                  <a:srgbClr val="FFFFFF"/>
                </a:solidFill>
                <a:latin typeface="Tahoma"/>
                <a:cs typeface="Tahoma"/>
              </a:rPr>
              <a:t>PIL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88352" y="4760976"/>
            <a:ext cx="1999614" cy="119824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dirty="0" sz="2700" spc="20">
                <a:solidFill>
                  <a:srgbClr val="FFFFFF"/>
                </a:solidFill>
                <a:latin typeface="Tahoma"/>
                <a:cs typeface="Tahoma"/>
              </a:rPr>
              <a:t>Translate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2023-05-07T17:01:53Z</dcterms:created>
  <dcterms:modified xsi:type="dcterms:W3CDTF">2023-05-07T17:01:53Z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2023-05-07T00:00:00Z</vt:filetime>
  </property>
</Properties>
</file>