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4.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714" r:id="rId3"/>
    <p:sldId id="762" r:id="rId4"/>
    <p:sldId id="674" r:id="rId5"/>
    <p:sldId id="715" r:id="rId6"/>
    <p:sldId id="716" r:id="rId7"/>
    <p:sldId id="764" r:id="rId8"/>
    <p:sldId id="718" r:id="rId9"/>
    <p:sldId id="719" r:id="rId10"/>
    <p:sldId id="720" r:id="rId11"/>
    <p:sldId id="765" r:id="rId12"/>
    <p:sldId id="766" r:id="rId13"/>
    <p:sldId id="713" r:id="rId14"/>
    <p:sldId id="794" r:id="rId15"/>
    <p:sldId id="796" r:id="rId16"/>
    <p:sldId id="795" r:id="rId17"/>
    <p:sldId id="774" r:id="rId18"/>
    <p:sldId id="798" r:id="rId19"/>
    <p:sldId id="725" r:id="rId20"/>
    <p:sldId id="773" r:id="rId21"/>
    <p:sldId id="799" r:id="rId22"/>
    <p:sldId id="800" r:id="rId23"/>
    <p:sldId id="801" r:id="rId24"/>
    <p:sldId id="802" r:id="rId25"/>
    <p:sldId id="803" r:id="rId26"/>
    <p:sldId id="804" r:id="rId27"/>
    <p:sldId id="30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21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1B20B2-B38A-4C55-9821-0A69C9C7F88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IN"/>
        </a:p>
      </dgm:t>
    </dgm:pt>
    <dgm:pt modelId="{6D19F1E5-7F15-43FE-AD0A-F5286F132228}">
      <dgm:prSet phldrT="[Text]" custT="1"/>
      <dgm:spPr/>
      <dgm:t>
        <a:bodyPr/>
        <a:lstStyle/>
        <a:p>
          <a:pPr>
            <a:buFont typeface="+mj-lt"/>
            <a:buAutoNum type="arabicPeriod"/>
          </a:pPr>
          <a:r>
            <a:rPr lang="en-US" sz="2400" b="1" dirty="0"/>
            <a:t>Introduction and Objectives</a:t>
          </a:r>
          <a:endParaRPr lang="en-IN" sz="2400" b="1" dirty="0"/>
        </a:p>
      </dgm:t>
    </dgm:pt>
    <dgm:pt modelId="{67FD8E9A-E8F5-413C-9D82-B8452124DF82}" type="parTrans" cxnId="{1DB9A3CE-DE69-4452-92E1-4CFE21A74CF3}">
      <dgm:prSet/>
      <dgm:spPr/>
      <dgm:t>
        <a:bodyPr/>
        <a:lstStyle/>
        <a:p>
          <a:endParaRPr lang="en-IN"/>
        </a:p>
      </dgm:t>
    </dgm:pt>
    <dgm:pt modelId="{AE895E05-1E6E-44DB-99AD-09797C9276DD}" type="sibTrans" cxnId="{1DB9A3CE-DE69-4452-92E1-4CFE21A74CF3}">
      <dgm:prSet/>
      <dgm:spPr/>
      <dgm:t>
        <a:bodyPr/>
        <a:lstStyle/>
        <a:p>
          <a:endParaRPr lang="en-IN"/>
        </a:p>
      </dgm:t>
    </dgm:pt>
    <dgm:pt modelId="{217AF82E-6926-4E73-BFED-C0A2EC4D82EF}">
      <dgm:prSet phldrT="[Text]" custT="1"/>
      <dgm:spPr/>
      <dgm:t>
        <a:bodyPr/>
        <a:lstStyle/>
        <a:p>
          <a:pPr>
            <a:buFont typeface="+mj-lt"/>
            <a:buAutoNum type="arabicPeriod"/>
          </a:pPr>
          <a:r>
            <a:rPr lang="en-IN" sz="2400" b="1" dirty="0"/>
            <a:t>Business Need and Impact</a:t>
          </a:r>
        </a:p>
      </dgm:t>
    </dgm:pt>
    <dgm:pt modelId="{5B03F7E3-FAF9-40BE-982A-8C0687F4D33B}" type="parTrans" cxnId="{E84ACD36-CC6E-4A41-B787-D11A85E9DB7F}">
      <dgm:prSet/>
      <dgm:spPr/>
      <dgm:t>
        <a:bodyPr/>
        <a:lstStyle/>
        <a:p>
          <a:endParaRPr lang="en-IN"/>
        </a:p>
      </dgm:t>
    </dgm:pt>
    <dgm:pt modelId="{F28DA78F-1506-46C8-9880-1A2035FEBDF7}" type="sibTrans" cxnId="{E84ACD36-CC6E-4A41-B787-D11A85E9DB7F}">
      <dgm:prSet/>
      <dgm:spPr/>
      <dgm:t>
        <a:bodyPr/>
        <a:lstStyle/>
        <a:p>
          <a:endParaRPr lang="en-IN"/>
        </a:p>
      </dgm:t>
    </dgm:pt>
    <dgm:pt modelId="{03BF1029-BDBE-4330-BEF5-244D7C071E41}">
      <dgm:prSet phldrT="[Text]" custT="1"/>
      <dgm:spPr/>
      <dgm:t>
        <a:bodyPr/>
        <a:lstStyle/>
        <a:p>
          <a:r>
            <a:rPr lang="en-US" sz="2400" b="1" dirty="0"/>
            <a:t>Data Exploration and Feature </a:t>
          </a:r>
          <a:endParaRPr lang="en-IN" sz="2400" b="1" dirty="0"/>
        </a:p>
      </dgm:t>
    </dgm:pt>
    <dgm:pt modelId="{99835283-5FD5-499B-B5D8-62E4F453A3F3}" type="parTrans" cxnId="{B54A1B88-38A4-4903-9C67-A341608239DA}">
      <dgm:prSet/>
      <dgm:spPr/>
      <dgm:t>
        <a:bodyPr/>
        <a:lstStyle/>
        <a:p>
          <a:endParaRPr lang="en-IN"/>
        </a:p>
      </dgm:t>
    </dgm:pt>
    <dgm:pt modelId="{CFADCFB2-35BD-4C62-A53D-053772F22DA4}" type="sibTrans" cxnId="{B54A1B88-38A4-4903-9C67-A341608239DA}">
      <dgm:prSet/>
      <dgm:spPr/>
      <dgm:t>
        <a:bodyPr/>
        <a:lstStyle/>
        <a:p>
          <a:endParaRPr lang="en-IN"/>
        </a:p>
      </dgm:t>
    </dgm:pt>
    <dgm:pt modelId="{C015B723-B87E-4FBF-AD1A-2DAC511EA76D}">
      <dgm:prSet phldrT="[Text]" custT="1"/>
      <dgm:spPr/>
      <dgm:t>
        <a:bodyPr/>
        <a:lstStyle/>
        <a:p>
          <a:pPr>
            <a:buFont typeface="+mj-lt"/>
            <a:buAutoNum type="arabicPeriod"/>
          </a:pPr>
          <a:r>
            <a:rPr lang="en-IN" sz="2400" b="1" dirty="0"/>
            <a:t>Modelling Approach</a:t>
          </a:r>
        </a:p>
      </dgm:t>
    </dgm:pt>
    <dgm:pt modelId="{886E14D8-DE79-475B-A9F9-4A2E0EAD41BD}" type="parTrans" cxnId="{3C93EEE1-BAC1-4849-88E1-99C6C4214A88}">
      <dgm:prSet/>
      <dgm:spPr/>
      <dgm:t>
        <a:bodyPr/>
        <a:lstStyle/>
        <a:p>
          <a:endParaRPr lang="en-IN"/>
        </a:p>
      </dgm:t>
    </dgm:pt>
    <dgm:pt modelId="{CE2C406F-0CDC-4BA3-A177-FDA74F12D04D}" type="sibTrans" cxnId="{3C93EEE1-BAC1-4849-88E1-99C6C4214A88}">
      <dgm:prSet/>
      <dgm:spPr/>
      <dgm:t>
        <a:bodyPr/>
        <a:lstStyle/>
        <a:p>
          <a:endParaRPr lang="en-IN"/>
        </a:p>
      </dgm:t>
    </dgm:pt>
    <dgm:pt modelId="{2BCF3D90-C831-4020-965E-00AA50C7E9C7}">
      <dgm:prSet phldrT="[Text]" custT="1"/>
      <dgm:spPr/>
      <dgm:t>
        <a:bodyPr/>
        <a:lstStyle/>
        <a:p>
          <a:r>
            <a:rPr lang="en-IN" sz="2400" b="1" dirty="0"/>
            <a:t>Model Performance and Evaluation</a:t>
          </a:r>
        </a:p>
      </dgm:t>
    </dgm:pt>
    <dgm:pt modelId="{C8F57F3E-01B6-441C-9159-F886C0A1FA21}" type="parTrans" cxnId="{CD955F79-597A-4790-A5F0-09E1AC9F65FA}">
      <dgm:prSet/>
      <dgm:spPr/>
      <dgm:t>
        <a:bodyPr/>
        <a:lstStyle/>
        <a:p>
          <a:endParaRPr lang="en-IN"/>
        </a:p>
      </dgm:t>
    </dgm:pt>
    <dgm:pt modelId="{98ED95C9-E489-408A-A221-EA313D1FDF05}" type="sibTrans" cxnId="{CD955F79-597A-4790-A5F0-09E1AC9F65FA}">
      <dgm:prSet/>
      <dgm:spPr/>
      <dgm:t>
        <a:bodyPr/>
        <a:lstStyle/>
        <a:p>
          <a:endParaRPr lang="en-IN"/>
        </a:p>
      </dgm:t>
    </dgm:pt>
    <dgm:pt modelId="{EBD2EFF8-E679-41CC-A2D0-9A133EAB8610}">
      <dgm:prSet phldrT="[Text]" custT="1"/>
      <dgm:spPr/>
      <dgm:t>
        <a:bodyPr/>
        <a:lstStyle/>
        <a:p>
          <a:pPr>
            <a:buFont typeface="+mj-lt"/>
            <a:buAutoNum type="arabicPeriod"/>
          </a:pPr>
          <a:r>
            <a:rPr lang="en-IN" sz="2400" b="1" dirty="0"/>
            <a:t>Results and Visualizations</a:t>
          </a:r>
        </a:p>
      </dgm:t>
    </dgm:pt>
    <dgm:pt modelId="{F26A3C33-4A51-4734-974D-1AF0F606EE9F}" type="parTrans" cxnId="{708AF15E-25FD-40A1-9A09-51CEF5C2F99D}">
      <dgm:prSet/>
      <dgm:spPr/>
      <dgm:t>
        <a:bodyPr/>
        <a:lstStyle/>
        <a:p>
          <a:endParaRPr lang="en-IN"/>
        </a:p>
      </dgm:t>
    </dgm:pt>
    <dgm:pt modelId="{3B7D1BBB-C013-4C0E-8518-1F18AC6C6015}" type="sibTrans" cxnId="{708AF15E-25FD-40A1-9A09-51CEF5C2F99D}">
      <dgm:prSet/>
      <dgm:spPr/>
      <dgm:t>
        <a:bodyPr/>
        <a:lstStyle/>
        <a:p>
          <a:endParaRPr lang="en-IN"/>
        </a:p>
      </dgm:t>
    </dgm:pt>
    <dgm:pt modelId="{1DD00B0A-120F-4BA6-A644-652343C25CA9}">
      <dgm:prSet phldrT="[Text]" custT="1"/>
      <dgm:spPr/>
      <dgm:t>
        <a:bodyPr/>
        <a:lstStyle/>
        <a:p>
          <a:pPr>
            <a:buFont typeface="+mj-lt"/>
            <a:buAutoNum type="arabicPeriod"/>
          </a:pPr>
          <a:r>
            <a:rPr lang="en-IN" sz="2400" b="1" dirty="0"/>
            <a:t>Technical Implementation</a:t>
          </a:r>
        </a:p>
      </dgm:t>
    </dgm:pt>
    <dgm:pt modelId="{63021D65-9DD5-4DBF-BC3A-4B380B45F810}" type="parTrans" cxnId="{5212D209-062C-48B1-B709-90A36D51E633}">
      <dgm:prSet/>
      <dgm:spPr/>
      <dgm:t>
        <a:bodyPr/>
        <a:lstStyle/>
        <a:p>
          <a:endParaRPr lang="en-IN"/>
        </a:p>
      </dgm:t>
    </dgm:pt>
    <dgm:pt modelId="{41E1F8A8-B456-486F-9A53-8E21767AEFB8}" type="sibTrans" cxnId="{5212D209-062C-48B1-B709-90A36D51E633}">
      <dgm:prSet/>
      <dgm:spPr/>
      <dgm:t>
        <a:bodyPr/>
        <a:lstStyle/>
        <a:p>
          <a:endParaRPr lang="en-IN"/>
        </a:p>
      </dgm:t>
    </dgm:pt>
    <dgm:pt modelId="{8DFAC305-ADE3-4D62-A5CC-899161C2A19C}">
      <dgm:prSet phldrT="[Text]" custT="1"/>
      <dgm:spPr/>
      <dgm:t>
        <a:bodyPr/>
        <a:lstStyle/>
        <a:p>
          <a:pPr>
            <a:buFont typeface="+mj-lt"/>
            <a:buAutoNum type="arabicPeriod"/>
          </a:pPr>
          <a:r>
            <a:rPr lang="en-IN" sz="2400" b="1" dirty="0"/>
            <a:t>Conclusion and Future Work</a:t>
          </a:r>
        </a:p>
      </dgm:t>
    </dgm:pt>
    <dgm:pt modelId="{E7499B2D-C1A4-4355-A482-23994CE24D8C}" type="parTrans" cxnId="{39E1CC25-F9B5-44F4-8DAE-83E23C8BBF89}">
      <dgm:prSet/>
      <dgm:spPr/>
      <dgm:t>
        <a:bodyPr/>
        <a:lstStyle/>
        <a:p>
          <a:endParaRPr lang="en-IN"/>
        </a:p>
      </dgm:t>
    </dgm:pt>
    <dgm:pt modelId="{A53CF66C-009A-4D74-8E24-E987FB2F607D}" type="sibTrans" cxnId="{39E1CC25-F9B5-44F4-8DAE-83E23C8BBF89}">
      <dgm:prSet/>
      <dgm:spPr/>
      <dgm:t>
        <a:bodyPr/>
        <a:lstStyle/>
        <a:p>
          <a:endParaRPr lang="en-IN"/>
        </a:p>
      </dgm:t>
    </dgm:pt>
    <dgm:pt modelId="{765084BC-75BD-4BEB-8ED2-151D793D1305}">
      <dgm:prSet phldrT="[Text]" custT="1"/>
      <dgm:spPr/>
      <dgm:t>
        <a:bodyPr/>
        <a:lstStyle/>
        <a:p>
          <a:pPr>
            <a:buFont typeface="+mj-lt"/>
            <a:buAutoNum type="arabicPeriod"/>
          </a:pPr>
          <a:r>
            <a:rPr lang="en-IN" sz="2400" b="1" dirty="0"/>
            <a:t>Q&amp;A</a:t>
          </a:r>
        </a:p>
      </dgm:t>
    </dgm:pt>
    <dgm:pt modelId="{34B2B1B7-A565-4844-987F-7F1BC5DFD1FB}" type="parTrans" cxnId="{75E2BF50-8363-49D8-9E47-472398F9CE01}">
      <dgm:prSet/>
      <dgm:spPr/>
      <dgm:t>
        <a:bodyPr/>
        <a:lstStyle/>
        <a:p>
          <a:endParaRPr lang="en-IN"/>
        </a:p>
      </dgm:t>
    </dgm:pt>
    <dgm:pt modelId="{75291CEB-1C27-45A9-8A70-88699BCE45A9}" type="sibTrans" cxnId="{75E2BF50-8363-49D8-9E47-472398F9CE01}">
      <dgm:prSet/>
      <dgm:spPr/>
      <dgm:t>
        <a:bodyPr/>
        <a:lstStyle/>
        <a:p>
          <a:endParaRPr lang="en-IN"/>
        </a:p>
      </dgm:t>
    </dgm:pt>
    <dgm:pt modelId="{2EA35A95-F3D1-42F6-A4E1-FE27EAC0F5A6}" type="pres">
      <dgm:prSet presAssocID="{8F1B20B2-B38A-4C55-9821-0A69C9C7F88B}" presName="linear" presStyleCnt="0">
        <dgm:presLayoutVars>
          <dgm:dir/>
          <dgm:animLvl val="lvl"/>
          <dgm:resizeHandles val="exact"/>
        </dgm:presLayoutVars>
      </dgm:prSet>
      <dgm:spPr/>
    </dgm:pt>
    <dgm:pt modelId="{51274A0C-0340-4681-8762-D431850AC868}" type="pres">
      <dgm:prSet presAssocID="{6D19F1E5-7F15-43FE-AD0A-F5286F132228}" presName="parentLin" presStyleCnt="0"/>
      <dgm:spPr/>
    </dgm:pt>
    <dgm:pt modelId="{D50ED40B-8FA5-4403-B12D-D42C92CC0205}" type="pres">
      <dgm:prSet presAssocID="{6D19F1E5-7F15-43FE-AD0A-F5286F132228}" presName="parentLeftMargin" presStyleLbl="node1" presStyleIdx="0" presStyleCnt="9"/>
      <dgm:spPr/>
    </dgm:pt>
    <dgm:pt modelId="{9E99F50B-04EA-4EE9-A2F9-D3C3BEC51662}" type="pres">
      <dgm:prSet presAssocID="{6D19F1E5-7F15-43FE-AD0A-F5286F132228}" presName="parentText" presStyleLbl="node1" presStyleIdx="0" presStyleCnt="9" custLinFactNeighborX="-7500" custLinFactNeighborY="8200">
        <dgm:presLayoutVars>
          <dgm:chMax val="0"/>
          <dgm:bulletEnabled val="1"/>
        </dgm:presLayoutVars>
      </dgm:prSet>
      <dgm:spPr/>
    </dgm:pt>
    <dgm:pt modelId="{A622BC25-3E34-47B4-9A95-1D82315908EE}" type="pres">
      <dgm:prSet presAssocID="{6D19F1E5-7F15-43FE-AD0A-F5286F132228}" presName="negativeSpace" presStyleCnt="0"/>
      <dgm:spPr/>
    </dgm:pt>
    <dgm:pt modelId="{5463A786-918C-4837-AECD-67D69AFCA58D}" type="pres">
      <dgm:prSet presAssocID="{6D19F1E5-7F15-43FE-AD0A-F5286F132228}" presName="childText" presStyleLbl="conFgAcc1" presStyleIdx="0" presStyleCnt="9" custLinFactY="-37182" custLinFactNeighborX="4406" custLinFactNeighborY="-100000">
        <dgm:presLayoutVars>
          <dgm:bulletEnabled val="1"/>
        </dgm:presLayoutVars>
      </dgm:prSet>
      <dgm:spPr/>
    </dgm:pt>
    <dgm:pt modelId="{270B568F-3867-4A96-862B-B76B5D434879}" type="pres">
      <dgm:prSet presAssocID="{AE895E05-1E6E-44DB-99AD-09797C9276DD}" presName="spaceBetweenRectangles" presStyleCnt="0"/>
      <dgm:spPr/>
    </dgm:pt>
    <dgm:pt modelId="{C4D34D5E-0FBD-4862-836B-475034A66557}" type="pres">
      <dgm:prSet presAssocID="{217AF82E-6926-4E73-BFED-C0A2EC4D82EF}" presName="parentLin" presStyleCnt="0"/>
      <dgm:spPr/>
    </dgm:pt>
    <dgm:pt modelId="{98EC2F6C-7993-46BA-B1AE-D3EBE3035202}" type="pres">
      <dgm:prSet presAssocID="{217AF82E-6926-4E73-BFED-C0A2EC4D82EF}" presName="parentLeftMargin" presStyleLbl="node1" presStyleIdx="0" presStyleCnt="9"/>
      <dgm:spPr/>
    </dgm:pt>
    <dgm:pt modelId="{1A6F2ABE-704B-4F16-BF07-BD256949DFA6}" type="pres">
      <dgm:prSet presAssocID="{217AF82E-6926-4E73-BFED-C0A2EC4D82EF}" presName="parentText" presStyleLbl="node1" presStyleIdx="1" presStyleCnt="9">
        <dgm:presLayoutVars>
          <dgm:chMax val="0"/>
          <dgm:bulletEnabled val="1"/>
        </dgm:presLayoutVars>
      </dgm:prSet>
      <dgm:spPr/>
    </dgm:pt>
    <dgm:pt modelId="{F74F850B-7CD1-4962-9B0F-8D31C2CCF537}" type="pres">
      <dgm:prSet presAssocID="{217AF82E-6926-4E73-BFED-C0A2EC4D82EF}" presName="negativeSpace" presStyleCnt="0"/>
      <dgm:spPr/>
    </dgm:pt>
    <dgm:pt modelId="{58A37E2F-58BF-47AC-B4F6-860C0BEC1914}" type="pres">
      <dgm:prSet presAssocID="{217AF82E-6926-4E73-BFED-C0A2EC4D82EF}" presName="childText" presStyleLbl="conFgAcc1" presStyleIdx="1" presStyleCnt="9">
        <dgm:presLayoutVars>
          <dgm:bulletEnabled val="1"/>
        </dgm:presLayoutVars>
      </dgm:prSet>
      <dgm:spPr/>
    </dgm:pt>
    <dgm:pt modelId="{874A9044-52E3-4BA9-8950-2F1745589535}" type="pres">
      <dgm:prSet presAssocID="{F28DA78F-1506-46C8-9880-1A2035FEBDF7}" presName="spaceBetweenRectangles" presStyleCnt="0"/>
      <dgm:spPr/>
    </dgm:pt>
    <dgm:pt modelId="{6EBCF2EF-045D-4DA1-98FE-BB6A13FA0FE8}" type="pres">
      <dgm:prSet presAssocID="{03BF1029-BDBE-4330-BEF5-244D7C071E41}" presName="parentLin" presStyleCnt="0"/>
      <dgm:spPr/>
    </dgm:pt>
    <dgm:pt modelId="{71549211-3336-43CA-8F78-F82B48162BE4}" type="pres">
      <dgm:prSet presAssocID="{03BF1029-BDBE-4330-BEF5-244D7C071E41}" presName="parentLeftMargin" presStyleLbl="node1" presStyleIdx="1" presStyleCnt="9"/>
      <dgm:spPr/>
    </dgm:pt>
    <dgm:pt modelId="{41323F09-B395-4C4F-B8EA-8FD4540E2639}" type="pres">
      <dgm:prSet presAssocID="{03BF1029-BDBE-4330-BEF5-244D7C071E41}" presName="parentText" presStyleLbl="node1" presStyleIdx="2" presStyleCnt="9">
        <dgm:presLayoutVars>
          <dgm:chMax val="0"/>
          <dgm:bulletEnabled val="1"/>
        </dgm:presLayoutVars>
      </dgm:prSet>
      <dgm:spPr/>
    </dgm:pt>
    <dgm:pt modelId="{500DA5E9-1F79-4E5F-9882-36451BF82F82}" type="pres">
      <dgm:prSet presAssocID="{03BF1029-BDBE-4330-BEF5-244D7C071E41}" presName="negativeSpace" presStyleCnt="0"/>
      <dgm:spPr/>
    </dgm:pt>
    <dgm:pt modelId="{E5E9BBF0-8D4A-40A8-AC2D-7025711F433B}" type="pres">
      <dgm:prSet presAssocID="{03BF1029-BDBE-4330-BEF5-244D7C071E41}" presName="childText" presStyleLbl="conFgAcc1" presStyleIdx="2" presStyleCnt="9">
        <dgm:presLayoutVars>
          <dgm:bulletEnabled val="1"/>
        </dgm:presLayoutVars>
      </dgm:prSet>
      <dgm:spPr/>
    </dgm:pt>
    <dgm:pt modelId="{77726033-7505-49CD-A60C-F6053A6753A4}" type="pres">
      <dgm:prSet presAssocID="{CFADCFB2-35BD-4C62-A53D-053772F22DA4}" presName="spaceBetweenRectangles" presStyleCnt="0"/>
      <dgm:spPr/>
    </dgm:pt>
    <dgm:pt modelId="{C0D47471-47B2-4112-8AF0-5AF72E24D0D7}" type="pres">
      <dgm:prSet presAssocID="{C015B723-B87E-4FBF-AD1A-2DAC511EA76D}" presName="parentLin" presStyleCnt="0"/>
      <dgm:spPr/>
    </dgm:pt>
    <dgm:pt modelId="{82426650-376D-41EF-9AFF-793DCBFA6F28}" type="pres">
      <dgm:prSet presAssocID="{C015B723-B87E-4FBF-AD1A-2DAC511EA76D}" presName="parentLeftMargin" presStyleLbl="node1" presStyleIdx="2" presStyleCnt="9"/>
      <dgm:spPr/>
    </dgm:pt>
    <dgm:pt modelId="{FF54160F-6DF1-49A8-8086-3ACC98E9D523}" type="pres">
      <dgm:prSet presAssocID="{C015B723-B87E-4FBF-AD1A-2DAC511EA76D}" presName="parentText" presStyleLbl="node1" presStyleIdx="3" presStyleCnt="9">
        <dgm:presLayoutVars>
          <dgm:chMax val="0"/>
          <dgm:bulletEnabled val="1"/>
        </dgm:presLayoutVars>
      </dgm:prSet>
      <dgm:spPr/>
    </dgm:pt>
    <dgm:pt modelId="{BED72D72-CFB2-4F5D-94E5-F410B22B3930}" type="pres">
      <dgm:prSet presAssocID="{C015B723-B87E-4FBF-AD1A-2DAC511EA76D}" presName="negativeSpace" presStyleCnt="0"/>
      <dgm:spPr/>
    </dgm:pt>
    <dgm:pt modelId="{7AF4C104-9DD9-465F-9796-139544A59F6F}" type="pres">
      <dgm:prSet presAssocID="{C015B723-B87E-4FBF-AD1A-2DAC511EA76D}" presName="childText" presStyleLbl="conFgAcc1" presStyleIdx="3" presStyleCnt="9" custLinFactNeighborX="1313" custLinFactNeighborY="43419">
        <dgm:presLayoutVars>
          <dgm:bulletEnabled val="1"/>
        </dgm:presLayoutVars>
      </dgm:prSet>
      <dgm:spPr/>
    </dgm:pt>
    <dgm:pt modelId="{28E0E531-053F-4F10-8917-3B3BBBBF6486}" type="pres">
      <dgm:prSet presAssocID="{CE2C406F-0CDC-4BA3-A177-FDA74F12D04D}" presName="spaceBetweenRectangles" presStyleCnt="0"/>
      <dgm:spPr/>
    </dgm:pt>
    <dgm:pt modelId="{4EE628A1-0271-43D0-80A2-0DD7C8CFDEE6}" type="pres">
      <dgm:prSet presAssocID="{2BCF3D90-C831-4020-965E-00AA50C7E9C7}" presName="parentLin" presStyleCnt="0"/>
      <dgm:spPr/>
    </dgm:pt>
    <dgm:pt modelId="{DE8E0585-2EC3-4E05-A551-D22BD39EDAEA}" type="pres">
      <dgm:prSet presAssocID="{2BCF3D90-C831-4020-965E-00AA50C7E9C7}" presName="parentLeftMargin" presStyleLbl="node1" presStyleIdx="3" presStyleCnt="9"/>
      <dgm:spPr/>
    </dgm:pt>
    <dgm:pt modelId="{7A8B4590-CB96-4FB7-BD76-D54BE7472010}" type="pres">
      <dgm:prSet presAssocID="{2BCF3D90-C831-4020-965E-00AA50C7E9C7}" presName="parentText" presStyleLbl="node1" presStyleIdx="4" presStyleCnt="9">
        <dgm:presLayoutVars>
          <dgm:chMax val="0"/>
          <dgm:bulletEnabled val="1"/>
        </dgm:presLayoutVars>
      </dgm:prSet>
      <dgm:spPr/>
    </dgm:pt>
    <dgm:pt modelId="{50BC8850-24B3-40A7-8556-D5AF0A8330C8}" type="pres">
      <dgm:prSet presAssocID="{2BCF3D90-C831-4020-965E-00AA50C7E9C7}" presName="negativeSpace" presStyleCnt="0"/>
      <dgm:spPr/>
    </dgm:pt>
    <dgm:pt modelId="{DDAF6B67-ABE9-47A2-AFE7-31377F4CBD04}" type="pres">
      <dgm:prSet presAssocID="{2BCF3D90-C831-4020-965E-00AA50C7E9C7}" presName="childText" presStyleLbl="conFgAcc1" presStyleIdx="4" presStyleCnt="9">
        <dgm:presLayoutVars>
          <dgm:bulletEnabled val="1"/>
        </dgm:presLayoutVars>
      </dgm:prSet>
      <dgm:spPr/>
    </dgm:pt>
    <dgm:pt modelId="{78822485-7839-4A0B-8575-2A1584799006}" type="pres">
      <dgm:prSet presAssocID="{98ED95C9-E489-408A-A221-EA313D1FDF05}" presName="spaceBetweenRectangles" presStyleCnt="0"/>
      <dgm:spPr/>
    </dgm:pt>
    <dgm:pt modelId="{A1DF63E5-32C5-49CB-AE99-9428D4D737C0}" type="pres">
      <dgm:prSet presAssocID="{EBD2EFF8-E679-41CC-A2D0-9A133EAB8610}" presName="parentLin" presStyleCnt="0"/>
      <dgm:spPr/>
    </dgm:pt>
    <dgm:pt modelId="{252BB700-CC17-49D2-91CC-7293865EE7DF}" type="pres">
      <dgm:prSet presAssocID="{EBD2EFF8-E679-41CC-A2D0-9A133EAB8610}" presName="parentLeftMargin" presStyleLbl="node1" presStyleIdx="4" presStyleCnt="9"/>
      <dgm:spPr/>
    </dgm:pt>
    <dgm:pt modelId="{7EBB1885-52FB-4F56-98E8-512FE1A7F1C3}" type="pres">
      <dgm:prSet presAssocID="{EBD2EFF8-E679-41CC-A2D0-9A133EAB8610}" presName="parentText" presStyleLbl="node1" presStyleIdx="5" presStyleCnt="9">
        <dgm:presLayoutVars>
          <dgm:chMax val="0"/>
          <dgm:bulletEnabled val="1"/>
        </dgm:presLayoutVars>
      </dgm:prSet>
      <dgm:spPr/>
    </dgm:pt>
    <dgm:pt modelId="{165E98BF-12E1-4F93-BB80-D894FB9A90C7}" type="pres">
      <dgm:prSet presAssocID="{EBD2EFF8-E679-41CC-A2D0-9A133EAB8610}" presName="negativeSpace" presStyleCnt="0"/>
      <dgm:spPr/>
    </dgm:pt>
    <dgm:pt modelId="{98219FAE-C3B4-42FF-AF65-B7D9780ED357}" type="pres">
      <dgm:prSet presAssocID="{EBD2EFF8-E679-41CC-A2D0-9A133EAB8610}" presName="childText" presStyleLbl="conFgAcc1" presStyleIdx="5" presStyleCnt="9">
        <dgm:presLayoutVars>
          <dgm:bulletEnabled val="1"/>
        </dgm:presLayoutVars>
      </dgm:prSet>
      <dgm:spPr/>
    </dgm:pt>
    <dgm:pt modelId="{AEDF309B-D734-47A5-945A-057975F7F31D}" type="pres">
      <dgm:prSet presAssocID="{3B7D1BBB-C013-4C0E-8518-1F18AC6C6015}" presName="spaceBetweenRectangles" presStyleCnt="0"/>
      <dgm:spPr/>
    </dgm:pt>
    <dgm:pt modelId="{2C1ABC5E-636F-4529-B8E0-C274619020CD}" type="pres">
      <dgm:prSet presAssocID="{1DD00B0A-120F-4BA6-A644-652343C25CA9}" presName="parentLin" presStyleCnt="0"/>
      <dgm:spPr/>
    </dgm:pt>
    <dgm:pt modelId="{980E8935-A256-47F6-A7A1-7891B20CED6F}" type="pres">
      <dgm:prSet presAssocID="{1DD00B0A-120F-4BA6-A644-652343C25CA9}" presName="parentLeftMargin" presStyleLbl="node1" presStyleIdx="5" presStyleCnt="9"/>
      <dgm:spPr/>
    </dgm:pt>
    <dgm:pt modelId="{905F1441-95EE-425E-B6E2-B3B4D84DB8E9}" type="pres">
      <dgm:prSet presAssocID="{1DD00B0A-120F-4BA6-A644-652343C25CA9}" presName="parentText" presStyleLbl="node1" presStyleIdx="6" presStyleCnt="9">
        <dgm:presLayoutVars>
          <dgm:chMax val="0"/>
          <dgm:bulletEnabled val="1"/>
        </dgm:presLayoutVars>
      </dgm:prSet>
      <dgm:spPr/>
    </dgm:pt>
    <dgm:pt modelId="{FF57B3EC-877C-4D8F-AB6A-30B942F4739D}" type="pres">
      <dgm:prSet presAssocID="{1DD00B0A-120F-4BA6-A644-652343C25CA9}" presName="negativeSpace" presStyleCnt="0"/>
      <dgm:spPr/>
    </dgm:pt>
    <dgm:pt modelId="{2BA05037-667E-4B67-BB63-AB9D7FD55B98}" type="pres">
      <dgm:prSet presAssocID="{1DD00B0A-120F-4BA6-A644-652343C25CA9}" presName="childText" presStyleLbl="conFgAcc1" presStyleIdx="6" presStyleCnt="9">
        <dgm:presLayoutVars>
          <dgm:bulletEnabled val="1"/>
        </dgm:presLayoutVars>
      </dgm:prSet>
      <dgm:spPr/>
    </dgm:pt>
    <dgm:pt modelId="{22BACF61-2FFA-4083-8777-76EEDF1D5DF6}" type="pres">
      <dgm:prSet presAssocID="{41E1F8A8-B456-486F-9A53-8E21767AEFB8}" presName="spaceBetweenRectangles" presStyleCnt="0"/>
      <dgm:spPr/>
    </dgm:pt>
    <dgm:pt modelId="{8A2E3AD2-3CA1-4EAE-BADA-A302730D0BAB}" type="pres">
      <dgm:prSet presAssocID="{8DFAC305-ADE3-4D62-A5CC-899161C2A19C}" presName="parentLin" presStyleCnt="0"/>
      <dgm:spPr/>
    </dgm:pt>
    <dgm:pt modelId="{6F8AA3D0-004A-4D82-BA13-6C4FD853548C}" type="pres">
      <dgm:prSet presAssocID="{8DFAC305-ADE3-4D62-A5CC-899161C2A19C}" presName="parentLeftMargin" presStyleLbl="node1" presStyleIdx="6" presStyleCnt="9"/>
      <dgm:spPr/>
    </dgm:pt>
    <dgm:pt modelId="{4EDCCB5A-4EB3-4626-B000-42F66F596609}" type="pres">
      <dgm:prSet presAssocID="{8DFAC305-ADE3-4D62-A5CC-899161C2A19C}" presName="parentText" presStyleLbl="node1" presStyleIdx="7" presStyleCnt="9" custLinFactNeighborX="-7500">
        <dgm:presLayoutVars>
          <dgm:chMax val="0"/>
          <dgm:bulletEnabled val="1"/>
        </dgm:presLayoutVars>
      </dgm:prSet>
      <dgm:spPr/>
    </dgm:pt>
    <dgm:pt modelId="{44A056CA-A028-474B-8FB8-6FE68B8F22F1}" type="pres">
      <dgm:prSet presAssocID="{8DFAC305-ADE3-4D62-A5CC-899161C2A19C}" presName="negativeSpace" presStyleCnt="0"/>
      <dgm:spPr/>
    </dgm:pt>
    <dgm:pt modelId="{FA77BCA0-3DC5-4699-A6E9-BD8F2AF654AC}" type="pres">
      <dgm:prSet presAssocID="{8DFAC305-ADE3-4D62-A5CC-899161C2A19C}" presName="childText" presStyleLbl="conFgAcc1" presStyleIdx="7" presStyleCnt="9">
        <dgm:presLayoutVars>
          <dgm:bulletEnabled val="1"/>
        </dgm:presLayoutVars>
      </dgm:prSet>
      <dgm:spPr/>
    </dgm:pt>
    <dgm:pt modelId="{43CD1905-61E0-473B-9BB1-99D430B7AA7A}" type="pres">
      <dgm:prSet presAssocID="{A53CF66C-009A-4D74-8E24-E987FB2F607D}" presName="spaceBetweenRectangles" presStyleCnt="0"/>
      <dgm:spPr/>
    </dgm:pt>
    <dgm:pt modelId="{2A2C8A84-9A7D-4A46-90B3-4E13F7E40481}" type="pres">
      <dgm:prSet presAssocID="{765084BC-75BD-4BEB-8ED2-151D793D1305}" presName="parentLin" presStyleCnt="0"/>
      <dgm:spPr/>
    </dgm:pt>
    <dgm:pt modelId="{064B7A2A-FF31-4512-932C-C79C4AE013DC}" type="pres">
      <dgm:prSet presAssocID="{765084BC-75BD-4BEB-8ED2-151D793D1305}" presName="parentLeftMargin" presStyleLbl="node1" presStyleIdx="7" presStyleCnt="9"/>
      <dgm:spPr/>
    </dgm:pt>
    <dgm:pt modelId="{65E6AC00-095C-48C7-B993-B0F2F9D1301E}" type="pres">
      <dgm:prSet presAssocID="{765084BC-75BD-4BEB-8ED2-151D793D1305}" presName="parentText" presStyleLbl="node1" presStyleIdx="8" presStyleCnt="9">
        <dgm:presLayoutVars>
          <dgm:chMax val="0"/>
          <dgm:bulletEnabled val="1"/>
        </dgm:presLayoutVars>
      </dgm:prSet>
      <dgm:spPr/>
    </dgm:pt>
    <dgm:pt modelId="{4314323B-062A-4840-9232-354644CC8A5A}" type="pres">
      <dgm:prSet presAssocID="{765084BC-75BD-4BEB-8ED2-151D793D1305}" presName="negativeSpace" presStyleCnt="0"/>
      <dgm:spPr/>
    </dgm:pt>
    <dgm:pt modelId="{815C1E44-02D4-4690-A12C-0E6D2E2B7B24}" type="pres">
      <dgm:prSet presAssocID="{765084BC-75BD-4BEB-8ED2-151D793D1305}" presName="childText" presStyleLbl="conFgAcc1" presStyleIdx="8" presStyleCnt="9">
        <dgm:presLayoutVars>
          <dgm:bulletEnabled val="1"/>
        </dgm:presLayoutVars>
      </dgm:prSet>
      <dgm:spPr/>
    </dgm:pt>
  </dgm:ptLst>
  <dgm:cxnLst>
    <dgm:cxn modelId="{5212D209-062C-48B1-B709-90A36D51E633}" srcId="{8F1B20B2-B38A-4C55-9821-0A69C9C7F88B}" destId="{1DD00B0A-120F-4BA6-A644-652343C25CA9}" srcOrd="6" destOrd="0" parTransId="{63021D65-9DD5-4DBF-BC3A-4B380B45F810}" sibTransId="{41E1F8A8-B456-486F-9A53-8E21767AEFB8}"/>
    <dgm:cxn modelId="{6442B21A-4570-4523-B5E3-BFF757142C53}" type="presOf" srcId="{8DFAC305-ADE3-4D62-A5CC-899161C2A19C}" destId="{6F8AA3D0-004A-4D82-BA13-6C4FD853548C}" srcOrd="0" destOrd="0" presId="urn:microsoft.com/office/officeart/2005/8/layout/list1"/>
    <dgm:cxn modelId="{62C72520-BC86-4723-A883-5A1C5F32AB32}" type="presOf" srcId="{8F1B20B2-B38A-4C55-9821-0A69C9C7F88B}" destId="{2EA35A95-F3D1-42F6-A4E1-FE27EAC0F5A6}" srcOrd="0" destOrd="0" presId="urn:microsoft.com/office/officeart/2005/8/layout/list1"/>
    <dgm:cxn modelId="{39E1CC25-F9B5-44F4-8DAE-83E23C8BBF89}" srcId="{8F1B20B2-B38A-4C55-9821-0A69C9C7F88B}" destId="{8DFAC305-ADE3-4D62-A5CC-899161C2A19C}" srcOrd="7" destOrd="0" parTransId="{E7499B2D-C1A4-4355-A482-23994CE24D8C}" sibTransId="{A53CF66C-009A-4D74-8E24-E987FB2F607D}"/>
    <dgm:cxn modelId="{E84ACD36-CC6E-4A41-B787-D11A85E9DB7F}" srcId="{8F1B20B2-B38A-4C55-9821-0A69C9C7F88B}" destId="{217AF82E-6926-4E73-BFED-C0A2EC4D82EF}" srcOrd="1" destOrd="0" parTransId="{5B03F7E3-FAF9-40BE-982A-8C0687F4D33B}" sibTransId="{F28DA78F-1506-46C8-9880-1A2035FEBDF7}"/>
    <dgm:cxn modelId="{2BDE6439-264A-4F03-B24D-71ABDF2E7BB1}" type="presOf" srcId="{217AF82E-6926-4E73-BFED-C0A2EC4D82EF}" destId="{1A6F2ABE-704B-4F16-BF07-BD256949DFA6}" srcOrd="1" destOrd="0" presId="urn:microsoft.com/office/officeart/2005/8/layout/list1"/>
    <dgm:cxn modelId="{56E9993C-4C4D-4D45-A1B4-A0BD59FCA449}" type="presOf" srcId="{C015B723-B87E-4FBF-AD1A-2DAC511EA76D}" destId="{82426650-376D-41EF-9AFF-793DCBFA6F28}" srcOrd="0" destOrd="0" presId="urn:microsoft.com/office/officeart/2005/8/layout/list1"/>
    <dgm:cxn modelId="{708AF15E-25FD-40A1-9A09-51CEF5C2F99D}" srcId="{8F1B20B2-B38A-4C55-9821-0A69C9C7F88B}" destId="{EBD2EFF8-E679-41CC-A2D0-9A133EAB8610}" srcOrd="5" destOrd="0" parTransId="{F26A3C33-4A51-4734-974D-1AF0F606EE9F}" sibTransId="{3B7D1BBB-C013-4C0E-8518-1F18AC6C6015}"/>
    <dgm:cxn modelId="{10026C6B-0ADC-459B-8F5E-8A53F2B4FAA3}" type="presOf" srcId="{2BCF3D90-C831-4020-965E-00AA50C7E9C7}" destId="{DE8E0585-2EC3-4E05-A551-D22BD39EDAEA}" srcOrd="0" destOrd="0" presId="urn:microsoft.com/office/officeart/2005/8/layout/list1"/>
    <dgm:cxn modelId="{8662204D-A373-4359-82D5-F84DB9D4FA7A}" type="presOf" srcId="{6D19F1E5-7F15-43FE-AD0A-F5286F132228}" destId="{9E99F50B-04EA-4EE9-A2F9-D3C3BEC51662}" srcOrd="1" destOrd="0" presId="urn:microsoft.com/office/officeart/2005/8/layout/list1"/>
    <dgm:cxn modelId="{A26CF76F-D095-4392-BC6D-35C820B656F4}" type="presOf" srcId="{EBD2EFF8-E679-41CC-A2D0-9A133EAB8610}" destId="{7EBB1885-52FB-4F56-98E8-512FE1A7F1C3}" srcOrd="1" destOrd="0" presId="urn:microsoft.com/office/officeart/2005/8/layout/list1"/>
    <dgm:cxn modelId="{75E2BF50-8363-49D8-9E47-472398F9CE01}" srcId="{8F1B20B2-B38A-4C55-9821-0A69C9C7F88B}" destId="{765084BC-75BD-4BEB-8ED2-151D793D1305}" srcOrd="8" destOrd="0" parTransId="{34B2B1B7-A565-4844-987F-7F1BC5DFD1FB}" sibTransId="{75291CEB-1C27-45A9-8A70-88699BCE45A9}"/>
    <dgm:cxn modelId="{7E6B2C55-11E0-4DC4-81F6-E80A467435B6}" type="presOf" srcId="{217AF82E-6926-4E73-BFED-C0A2EC4D82EF}" destId="{98EC2F6C-7993-46BA-B1AE-D3EBE3035202}" srcOrd="0" destOrd="0" presId="urn:microsoft.com/office/officeart/2005/8/layout/list1"/>
    <dgm:cxn modelId="{CD955F79-597A-4790-A5F0-09E1AC9F65FA}" srcId="{8F1B20B2-B38A-4C55-9821-0A69C9C7F88B}" destId="{2BCF3D90-C831-4020-965E-00AA50C7E9C7}" srcOrd="4" destOrd="0" parTransId="{C8F57F3E-01B6-441C-9159-F886C0A1FA21}" sibTransId="{98ED95C9-E489-408A-A221-EA313D1FDF05}"/>
    <dgm:cxn modelId="{213C1087-7281-4F34-B04C-C1E790520814}" type="presOf" srcId="{8DFAC305-ADE3-4D62-A5CC-899161C2A19C}" destId="{4EDCCB5A-4EB3-4626-B000-42F66F596609}" srcOrd="1" destOrd="0" presId="urn:microsoft.com/office/officeart/2005/8/layout/list1"/>
    <dgm:cxn modelId="{B54A1B88-38A4-4903-9C67-A341608239DA}" srcId="{8F1B20B2-B38A-4C55-9821-0A69C9C7F88B}" destId="{03BF1029-BDBE-4330-BEF5-244D7C071E41}" srcOrd="2" destOrd="0" parTransId="{99835283-5FD5-499B-B5D8-62E4F453A3F3}" sibTransId="{CFADCFB2-35BD-4C62-A53D-053772F22DA4}"/>
    <dgm:cxn modelId="{42A58E97-181D-4778-A329-7B0EE08BD4F7}" type="presOf" srcId="{03BF1029-BDBE-4330-BEF5-244D7C071E41}" destId="{41323F09-B395-4C4F-B8EA-8FD4540E2639}" srcOrd="1" destOrd="0" presId="urn:microsoft.com/office/officeart/2005/8/layout/list1"/>
    <dgm:cxn modelId="{B0D24F9E-2C63-4ED8-AF1B-ED7A18CA18F7}" type="presOf" srcId="{C015B723-B87E-4FBF-AD1A-2DAC511EA76D}" destId="{FF54160F-6DF1-49A8-8086-3ACC98E9D523}" srcOrd="1" destOrd="0" presId="urn:microsoft.com/office/officeart/2005/8/layout/list1"/>
    <dgm:cxn modelId="{AF0E0FA0-DB34-4E52-A7E1-2212094A924B}" type="presOf" srcId="{1DD00B0A-120F-4BA6-A644-652343C25CA9}" destId="{980E8935-A256-47F6-A7A1-7891B20CED6F}" srcOrd="0" destOrd="0" presId="urn:microsoft.com/office/officeart/2005/8/layout/list1"/>
    <dgm:cxn modelId="{CE0DD7B1-B4A3-4963-8996-368C2D81109E}" type="presOf" srcId="{1DD00B0A-120F-4BA6-A644-652343C25CA9}" destId="{905F1441-95EE-425E-B6E2-B3B4D84DB8E9}" srcOrd="1" destOrd="0" presId="urn:microsoft.com/office/officeart/2005/8/layout/list1"/>
    <dgm:cxn modelId="{EE275BCD-9FCE-46F7-B96B-393D76443ED1}" type="presOf" srcId="{6D19F1E5-7F15-43FE-AD0A-F5286F132228}" destId="{D50ED40B-8FA5-4403-B12D-D42C92CC0205}" srcOrd="0" destOrd="0" presId="urn:microsoft.com/office/officeart/2005/8/layout/list1"/>
    <dgm:cxn modelId="{10E7EDCD-1DEF-4CCC-830D-0B9BFE1FAFB3}" type="presOf" srcId="{2BCF3D90-C831-4020-965E-00AA50C7E9C7}" destId="{7A8B4590-CB96-4FB7-BD76-D54BE7472010}" srcOrd="1" destOrd="0" presId="urn:microsoft.com/office/officeart/2005/8/layout/list1"/>
    <dgm:cxn modelId="{1DB9A3CE-DE69-4452-92E1-4CFE21A74CF3}" srcId="{8F1B20B2-B38A-4C55-9821-0A69C9C7F88B}" destId="{6D19F1E5-7F15-43FE-AD0A-F5286F132228}" srcOrd="0" destOrd="0" parTransId="{67FD8E9A-E8F5-413C-9D82-B8452124DF82}" sibTransId="{AE895E05-1E6E-44DB-99AD-09797C9276DD}"/>
    <dgm:cxn modelId="{E13C8AD6-5A9F-4340-97F8-36E05423748C}" type="presOf" srcId="{EBD2EFF8-E679-41CC-A2D0-9A133EAB8610}" destId="{252BB700-CC17-49D2-91CC-7293865EE7DF}" srcOrd="0" destOrd="0" presId="urn:microsoft.com/office/officeart/2005/8/layout/list1"/>
    <dgm:cxn modelId="{424115DA-B359-4ABE-9A62-90A9C9325FAA}" type="presOf" srcId="{03BF1029-BDBE-4330-BEF5-244D7C071E41}" destId="{71549211-3336-43CA-8F78-F82B48162BE4}" srcOrd="0" destOrd="0" presId="urn:microsoft.com/office/officeart/2005/8/layout/list1"/>
    <dgm:cxn modelId="{86AB36E1-97E7-43AD-AF8B-37882F021A26}" type="presOf" srcId="{765084BC-75BD-4BEB-8ED2-151D793D1305}" destId="{65E6AC00-095C-48C7-B993-B0F2F9D1301E}" srcOrd="1" destOrd="0" presId="urn:microsoft.com/office/officeart/2005/8/layout/list1"/>
    <dgm:cxn modelId="{3C93EEE1-BAC1-4849-88E1-99C6C4214A88}" srcId="{8F1B20B2-B38A-4C55-9821-0A69C9C7F88B}" destId="{C015B723-B87E-4FBF-AD1A-2DAC511EA76D}" srcOrd="3" destOrd="0" parTransId="{886E14D8-DE79-475B-A9F9-4A2E0EAD41BD}" sibTransId="{CE2C406F-0CDC-4BA3-A177-FDA74F12D04D}"/>
    <dgm:cxn modelId="{237B54E8-EF70-4C27-A5CE-37DCAFB65412}" type="presOf" srcId="{765084BC-75BD-4BEB-8ED2-151D793D1305}" destId="{064B7A2A-FF31-4512-932C-C79C4AE013DC}" srcOrd="0" destOrd="0" presId="urn:microsoft.com/office/officeart/2005/8/layout/list1"/>
    <dgm:cxn modelId="{37D683D6-0BE3-49B4-83A6-D38857EA6B31}" type="presParOf" srcId="{2EA35A95-F3D1-42F6-A4E1-FE27EAC0F5A6}" destId="{51274A0C-0340-4681-8762-D431850AC868}" srcOrd="0" destOrd="0" presId="urn:microsoft.com/office/officeart/2005/8/layout/list1"/>
    <dgm:cxn modelId="{26DCCCDF-03AF-4A77-A4E1-AF012A592430}" type="presParOf" srcId="{51274A0C-0340-4681-8762-D431850AC868}" destId="{D50ED40B-8FA5-4403-B12D-D42C92CC0205}" srcOrd="0" destOrd="0" presId="urn:microsoft.com/office/officeart/2005/8/layout/list1"/>
    <dgm:cxn modelId="{C69544BD-8403-4185-B3B7-7830CCAF1C92}" type="presParOf" srcId="{51274A0C-0340-4681-8762-D431850AC868}" destId="{9E99F50B-04EA-4EE9-A2F9-D3C3BEC51662}" srcOrd="1" destOrd="0" presId="urn:microsoft.com/office/officeart/2005/8/layout/list1"/>
    <dgm:cxn modelId="{F580F61A-FCF0-4BC5-93B0-C41BC8827BAF}" type="presParOf" srcId="{2EA35A95-F3D1-42F6-A4E1-FE27EAC0F5A6}" destId="{A622BC25-3E34-47B4-9A95-1D82315908EE}" srcOrd="1" destOrd="0" presId="urn:microsoft.com/office/officeart/2005/8/layout/list1"/>
    <dgm:cxn modelId="{A3C365F7-2BD7-4310-86D1-5E427DA0DC1B}" type="presParOf" srcId="{2EA35A95-F3D1-42F6-A4E1-FE27EAC0F5A6}" destId="{5463A786-918C-4837-AECD-67D69AFCA58D}" srcOrd="2" destOrd="0" presId="urn:microsoft.com/office/officeart/2005/8/layout/list1"/>
    <dgm:cxn modelId="{7CDEB79A-ACBD-45E4-999D-4CD09044CEF0}" type="presParOf" srcId="{2EA35A95-F3D1-42F6-A4E1-FE27EAC0F5A6}" destId="{270B568F-3867-4A96-862B-B76B5D434879}" srcOrd="3" destOrd="0" presId="urn:microsoft.com/office/officeart/2005/8/layout/list1"/>
    <dgm:cxn modelId="{AE001948-4471-4FFA-A4F2-5BDD1F3F6327}" type="presParOf" srcId="{2EA35A95-F3D1-42F6-A4E1-FE27EAC0F5A6}" destId="{C4D34D5E-0FBD-4862-836B-475034A66557}" srcOrd="4" destOrd="0" presId="urn:microsoft.com/office/officeart/2005/8/layout/list1"/>
    <dgm:cxn modelId="{7D0BF84A-0B58-432A-9265-1453D37755EB}" type="presParOf" srcId="{C4D34D5E-0FBD-4862-836B-475034A66557}" destId="{98EC2F6C-7993-46BA-B1AE-D3EBE3035202}" srcOrd="0" destOrd="0" presId="urn:microsoft.com/office/officeart/2005/8/layout/list1"/>
    <dgm:cxn modelId="{77D3A2B9-6267-4A06-BA33-47E40B8F1222}" type="presParOf" srcId="{C4D34D5E-0FBD-4862-836B-475034A66557}" destId="{1A6F2ABE-704B-4F16-BF07-BD256949DFA6}" srcOrd="1" destOrd="0" presId="urn:microsoft.com/office/officeart/2005/8/layout/list1"/>
    <dgm:cxn modelId="{8E764232-62CF-4F48-A323-E677AAF8B48B}" type="presParOf" srcId="{2EA35A95-F3D1-42F6-A4E1-FE27EAC0F5A6}" destId="{F74F850B-7CD1-4962-9B0F-8D31C2CCF537}" srcOrd="5" destOrd="0" presId="urn:microsoft.com/office/officeart/2005/8/layout/list1"/>
    <dgm:cxn modelId="{4660CA25-9083-40E9-BDD8-5459EA27544D}" type="presParOf" srcId="{2EA35A95-F3D1-42F6-A4E1-FE27EAC0F5A6}" destId="{58A37E2F-58BF-47AC-B4F6-860C0BEC1914}" srcOrd="6" destOrd="0" presId="urn:microsoft.com/office/officeart/2005/8/layout/list1"/>
    <dgm:cxn modelId="{7FF1CDF7-E32A-4577-833B-AD40CB75E064}" type="presParOf" srcId="{2EA35A95-F3D1-42F6-A4E1-FE27EAC0F5A6}" destId="{874A9044-52E3-4BA9-8950-2F1745589535}" srcOrd="7" destOrd="0" presId="urn:microsoft.com/office/officeart/2005/8/layout/list1"/>
    <dgm:cxn modelId="{1BAA2975-3FCF-4F35-9C60-41A901EF9A7D}" type="presParOf" srcId="{2EA35A95-F3D1-42F6-A4E1-FE27EAC0F5A6}" destId="{6EBCF2EF-045D-4DA1-98FE-BB6A13FA0FE8}" srcOrd="8" destOrd="0" presId="urn:microsoft.com/office/officeart/2005/8/layout/list1"/>
    <dgm:cxn modelId="{EE45F541-1ED4-4053-B1F3-472012075720}" type="presParOf" srcId="{6EBCF2EF-045D-4DA1-98FE-BB6A13FA0FE8}" destId="{71549211-3336-43CA-8F78-F82B48162BE4}" srcOrd="0" destOrd="0" presId="urn:microsoft.com/office/officeart/2005/8/layout/list1"/>
    <dgm:cxn modelId="{B2FCEA03-047A-43CD-B286-83D3993DFAC5}" type="presParOf" srcId="{6EBCF2EF-045D-4DA1-98FE-BB6A13FA0FE8}" destId="{41323F09-B395-4C4F-B8EA-8FD4540E2639}" srcOrd="1" destOrd="0" presId="urn:microsoft.com/office/officeart/2005/8/layout/list1"/>
    <dgm:cxn modelId="{8B036CD9-ACCD-4744-BE62-1CE6DD6E367E}" type="presParOf" srcId="{2EA35A95-F3D1-42F6-A4E1-FE27EAC0F5A6}" destId="{500DA5E9-1F79-4E5F-9882-36451BF82F82}" srcOrd="9" destOrd="0" presId="urn:microsoft.com/office/officeart/2005/8/layout/list1"/>
    <dgm:cxn modelId="{5F5BB901-AEFC-4FA2-8A08-0CA9173F0D4F}" type="presParOf" srcId="{2EA35A95-F3D1-42F6-A4E1-FE27EAC0F5A6}" destId="{E5E9BBF0-8D4A-40A8-AC2D-7025711F433B}" srcOrd="10" destOrd="0" presId="urn:microsoft.com/office/officeart/2005/8/layout/list1"/>
    <dgm:cxn modelId="{DA85F42D-49B9-48F7-B1E4-BE556ADA4A78}" type="presParOf" srcId="{2EA35A95-F3D1-42F6-A4E1-FE27EAC0F5A6}" destId="{77726033-7505-49CD-A60C-F6053A6753A4}" srcOrd="11" destOrd="0" presId="urn:microsoft.com/office/officeart/2005/8/layout/list1"/>
    <dgm:cxn modelId="{82C13E76-F0BC-4068-973C-61E21A3626B8}" type="presParOf" srcId="{2EA35A95-F3D1-42F6-A4E1-FE27EAC0F5A6}" destId="{C0D47471-47B2-4112-8AF0-5AF72E24D0D7}" srcOrd="12" destOrd="0" presId="urn:microsoft.com/office/officeart/2005/8/layout/list1"/>
    <dgm:cxn modelId="{528418DB-D16D-4FEC-B1ED-AB1616948EF7}" type="presParOf" srcId="{C0D47471-47B2-4112-8AF0-5AF72E24D0D7}" destId="{82426650-376D-41EF-9AFF-793DCBFA6F28}" srcOrd="0" destOrd="0" presId="urn:microsoft.com/office/officeart/2005/8/layout/list1"/>
    <dgm:cxn modelId="{2711A658-BEDC-4CD5-B387-3E664D841CF9}" type="presParOf" srcId="{C0D47471-47B2-4112-8AF0-5AF72E24D0D7}" destId="{FF54160F-6DF1-49A8-8086-3ACC98E9D523}" srcOrd="1" destOrd="0" presId="urn:microsoft.com/office/officeart/2005/8/layout/list1"/>
    <dgm:cxn modelId="{EACB395B-4EFD-4B23-B83A-207E656705BA}" type="presParOf" srcId="{2EA35A95-F3D1-42F6-A4E1-FE27EAC0F5A6}" destId="{BED72D72-CFB2-4F5D-94E5-F410B22B3930}" srcOrd="13" destOrd="0" presId="urn:microsoft.com/office/officeart/2005/8/layout/list1"/>
    <dgm:cxn modelId="{9088CADC-B804-467E-BC96-D568B6CD88D7}" type="presParOf" srcId="{2EA35A95-F3D1-42F6-A4E1-FE27EAC0F5A6}" destId="{7AF4C104-9DD9-465F-9796-139544A59F6F}" srcOrd="14" destOrd="0" presId="urn:microsoft.com/office/officeart/2005/8/layout/list1"/>
    <dgm:cxn modelId="{BD83D12B-F906-4D67-ADDF-5BC8173DD6A4}" type="presParOf" srcId="{2EA35A95-F3D1-42F6-A4E1-FE27EAC0F5A6}" destId="{28E0E531-053F-4F10-8917-3B3BBBBF6486}" srcOrd="15" destOrd="0" presId="urn:microsoft.com/office/officeart/2005/8/layout/list1"/>
    <dgm:cxn modelId="{E0ECD75E-4B3D-4DCC-BA2E-F2B758C9267D}" type="presParOf" srcId="{2EA35A95-F3D1-42F6-A4E1-FE27EAC0F5A6}" destId="{4EE628A1-0271-43D0-80A2-0DD7C8CFDEE6}" srcOrd="16" destOrd="0" presId="urn:microsoft.com/office/officeart/2005/8/layout/list1"/>
    <dgm:cxn modelId="{0A23A82B-CAD1-4AE4-A10F-13EF0144F61B}" type="presParOf" srcId="{4EE628A1-0271-43D0-80A2-0DD7C8CFDEE6}" destId="{DE8E0585-2EC3-4E05-A551-D22BD39EDAEA}" srcOrd="0" destOrd="0" presId="urn:microsoft.com/office/officeart/2005/8/layout/list1"/>
    <dgm:cxn modelId="{979AFFA0-740D-495A-9891-D973DD8FC56B}" type="presParOf" srcId="{4EE628A1-0271-43D0-80A2-0DD7C8CFDEE6}" destId="{7A8B4590-CB96-4FB7-BD76-D54BE7472010}" srcOrd="1" destOrd="0" presId="urn:microsoft.com/office/officeart/2005/8/layout/list1"/>
    <dgm:cxn modelId="{298F69A1-80C4-4A29-928D-525F34693ED5}" type="presParOf" srcId="{2EA35A95-F3D1-42F6-A4E1-FE27EAC0F5A6}" destId="{50BC8850-24B3-40A7-8556-D5AF0A8330C8}" srcOrd="17" destOrd="0" presId="urn:microsoft.com/office/officeart/2005/8/layout/list1"/>
    <dgm:cxn modelId="{AA91E9BA-0BBC-46A9-90C1-08EDD464969F}" type="presParOf" srcId="{2EA35A95-F3D1-42F6-A4E1-FE27EAC0F5A6}" destId="{DDAF6B67-ABE9-47A2-AFE7-31377F4CBD04}" srcOrd="18" destOrd="0" presId="urn:microsoft.com/office/officeart/2005/8/layout/list1"/>
    <dgm:cxn modelId="{6F6E53BB-CD07-4906-ACC7-52FEF68BBA7A}" type="presParOf" srcId="{2EA35A95-F3D1-42F6-A4E1-FE27EAC0F5A6}" destId="{78822485-7839-4A0B-8575-2A1584799006}" srcOrd="19" destOrd="0" presId="urn:microsoft.com/office/officeart/2005/8/layout/list1"/>
    <dgm:cxn modelId="{5C38D569-DFDA-42D8-B6B4-DAF32B627B4B}" type="presParOf" srcId="{2EA35A95-F3D1-42F6-A4E1-FE27EAC0F5A6}" destId="{A1DF63E5-32C5-49CB-AE99-9428D4D737C0}" srcOrd="20" destOrd="0" presId="urn:microsoft.com/office/officeart/2005/8/layout/list1"/>
    <dgm:cxn modelId="{E94C9B1D-2A79-4B38-8E28-A1F7D0A527F9}" type="presParOf" srcId="{A1DF63E5-32C5-49CB-AE99-9428D4D737C0}" destId="{252BB700-CC17-49D2-91CC-7293865EE7DF}" srcOrd="0" destOrd="0" presId="urn:microsoft.com/office/officeart/2005/8/layout/list1"/>
    <dgm:cxn modelId="{E298A14D-4C32-4E1D-B00A-1F5A61A694C1}" type="presParOf" srcId="{A1DF63E5-32C5-49CB-AE99-9428D4D737C0}" destId="{7EBB1885-52FB-4F56-98E8-512FE1A7F1C3}" srcOrd="1" destOrd="0" presId="urn:microsoft.com/office/officeart/2005/8/layout/list1"/>
    <dgm:cxn modelId="{D7A1C36A-72B3-47B6-9238-39F129FDFDE5}" type="presParOf" srcId="{2EA35A95-F3D1-42F6-A4E1-FE27EAC0F5A6}" destId="{165E98BF-12E1-4F93-BB80-D894FB9A90C7}" srcOrd="21" destOrd="0" presId="urn:microsoft.com/office/officeart/2005/8/layout/list1"/>
    <dgm:cxn modelId="{E63E31EC-078A-4068-B76C-8612FE0F5EAC}" type="presParOf" srcId="{2EA35A95-F3D1-42F6-A4E1-FE27EAC0F5A6}" destId="{98219FAE-C3B4-42FF-AF65-B7D9780ED357}" srcOrd="22" destOrd="0" presId="urn:microsoft.com/office/officeart/2005/8/layout/list1"/>
    <dgm:cxn modelId="{5344C9F7-FEA7-4266-B8B6-818A64CEFE44}" type="presParOf" srcId="{2EA35A95-F3D1-42F6-A4E1-FE27EAC0F5A6}" destId="{AEDF309B-D734-47A5-945A-057975F7F31D}" srcOrd="23" destOrd="0" presId="urn:microsoft.com/office/officeart/2005/8/layout/list1"/>
    <dgm:cxn modelId="{57925991-6D01-4E67-8432-443944A1B052}" type="presParOf" srcId="{2EA35A95-F3D1-42F6-A4E1-FE27EAC0F5A6}" destId="{2C1ABC5E-636F-4529-B8E0-C274619020CD}" srcOrd="24" destOrd="0" presId="urn:microsoft.com/office/officeart/2005/8/layout/list1"/>
    <dgm:cxn modelId="{DAFAE9B6-D188-4A40-9D6C-BAB5CCAAA60F}" type="presParOf" srcId="{2C1ABC5E-636F-4529-B8E0-C274619020CD}" destId="{980E8935-A256-47F6-A7A1-7891B20CED6F}" srcOrd="0" destOrd="0" presId="urn:microsoft.com/office/officeart/2005/8/layout/list1"/>
    <dgm:cxn modelId="{C080B4B3-8DA0-48CF-A4F1-B547731E38E5}" type="presParOf" srcId="{2C1ABC5E-636F-4529-B8E0-C274619020CD}" destId="{905F1441-95EE-425E-B6E2-B3B4D84DB8E9}" srcOrd="1" destOrd="0" presId="urn:microsoft.com/office/officeart/2005/8/layout/list1"/>
    <dgm:cxn modelId="{7B997349-D439-473E-A6AB-9EEB1BE27B50}" type="presParOf" srcId="{2EA35A95-F3D1-42F6-A4E1-FE27EAC0F5A6}" destId="{FF57B3EC-877C-4D8F-AB6A-30B942F4739D}" srcOrd="25" destOrd="0" presId="urn:microsoft.com/office/officeart/2005/8/layout/list1"/>
    <dgm:cxn modelId="{35E5BC8A-87C5-4A8F-8920-DFE7AB2DF97E}" type="presParOf" srcId="{2EA35A95-F3D1-42F6-A4E1-FE27EAC0F5A6}" destId="{2BA05037-667E-4B67-BB63-AB9D7FD55B98}" srcOrd="26" destOrd="0" presId="urn:microsoft.com/office/officeart/2005/8/layout/list1"/>
    <dgm:cxn modelId="{0531CB6A-25BC-48ED-954F-45C359915CE8}" type="presParOf" srcId="{2EA35A95-F3D1-42F6-A4E1-FE27EAC0F5A6}" destId="{22BACF61-2FFA-4083-8777-76EEDF1D5DF6}" srcOrd="27" destOrd="0" presId="urn:microsoft.com/office/officeart/2005/8/layout/list1"/>
    <dgm:cxn modelId="{013750E9-972C-424E-89EA-4CBD53CD9CC6}" type="presParOf" srcId="{2EA35A95-F3D1-42F6-A4E1-FE27EAC0F5A6}" destId="{8A2E3AD2-3CA1-4EAE-BADA-A302730D0BAB}" srcOrd="28" destOrd="0" presId="urn:microsoft.com/office/officeart/2005/8/layout/list1"/>
    <dgm:cxn modelId="{375298DC-F48B-42F2-B5B7-FA995DF32E12}" type="presParOf" srcId="{8A2E3AD2-3CA1-4EAE-BADA-A302730D0BAB}" destId="{6F8AA3D0-004A-4D82-BA13-6C4FD853548C}" srcOrd="0" destOrd="0" presId="urn:microsoft.com/office/officeart/2005/8/layout/list1"/>
    <dgm:cxn modelId="{2271346C-F01F-4B4F-9AD5-A2A9B21E265F}" type="presParOf" srcId="{8A2E3AD2-3CA1-4EAE-BADA-A302730D0BAB}" destId="{4EDCCB5A-4EB3-4626-B000-42F66F596609}" srcOrd="1" destOrd="0" presId="urn:microsoft.com/office/officeart/2005/8/layout/list1"/>
    <dgm:cxn modelId="{928108AB-D854-499D-9728-8FF10A8F6E7C}" type="presParOf" srcId="{2EA35A95-F3D1-42F6-A4E1-FE27EAC0F5A6}" destId="{44A056CA-A028-474B-8FB8-6FE68B8F22F1}" srcOrd="29" destOrd="0" presId="urn:microsoft.com/office/officeart/2005/8/layout/list1"/>
    <dgm:cxn modelId="{C8B012DA-6D05-4E0D-A475-FC0D027F8685}" type="presParOf" srcId="{2EA35A95-F3D1-42F6-A4E1-FE27EAC0F5A6}" destId="{FA77BCA0-3DC5-4699-A6E9-BD8F2AF654AC}" srcOrd="30" destOrd="0" presId="urn:microsoft.com/office/officeart/2005/8/layout/list1"/>
    <dgm:cxn modelId="{8245CAC2-5DD7-4183-82F7-F27729F0E9B0}" type="presParOf" srcId="{2EA35A95-F3D1-42F6-A4E1-FE27EAC0F5A6}" destId="{43CD1905-61E0-473B-9BB1-99D430B7AA7A}" srcOrd="31" destOrd="0" presId="urn:microsoft.com/office/officeart/2005/8/layout/list1"/>
    <dgm:cxn modelId="{46155C7B-E1D3-4052-A5CA-16C57714F8AC}" type="presParOf" srcId="{2EA35A95-F3D1-42F6-A4E1-FE27EAC0F5A6}" destId="{2A2C8A84-9A7D-4A46-90B3-4E13F7E40481}" srcOrd="32" destOrd="0" presId="urn:microsoft.com/office/officeart/2005/8/layout/list1"/>
    <dgm:cxn modelId="{05989BBA-AC41-45E0-9044-19C9481D4BE3}" type="presParOf" srcId="{2A2C8A84-9A7D-4A46-90B3-4E13F7E40481}" destId="{064B7A2A-FF31-4512-932C-C79C4AE013DC}" srcOrd="0" destOrd="0" presId="urn:microsoft.com/office/officeart/2005/8/layout/list1"/>
    <dgm:cxn modelId="{902F9269-6AEF-4AA5-8D90-017ED36AF3FC}" type="presParOf" srcId="{2A2C8A84-9A7D-4A46-90B3-4E13F7E40481}" destId="{65E6AC00-095C-48C7-B993-B0F2F9D1301E}" srcOrd="1" destOrd="0" presId="urn:microsoft.com/office/officeart/2005/8/layout/list1"/>
    <dgm:cxn modelId="{A02788F0-C2B6-4EAC-AEC3-299BD9032504}" type="presParOf" srcId="{2EA35A95-F3D1-42F6-A4E1-FE27EAC0F5A6}" destId="{4314323B-062A-4840-9232-354644CC8A5A}" srcOrd="33" destOrd="0" presId="urn:microsoft.com/office/officeart/2005/8/layout/list1"/>
    <dgm:cxn modelId="{0E79A9A6-E6F8-48F1-92D8-C0108E79A804}" type="presParOf" srcId="{2EA35A95-F3D1-42F6-A4E1-FE27EAC0F5A6}" destId="{815C1E44-02D4-4690-A12C-0E6D2E2B7B24}" srcOrd="3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BAB0F37-DA94-4741-8C50-ED044A7BC07B}" type="doc">
      <dgm:prSet loTypeId="urn:microsoft.com/office/officeart/2005/8/layout/matrix1" loCatId="matrix" qsTypeId="urn:microsoft.com/office/officeart/2005/8/quickstyle/simple1" qsCatId="simple" csTypeId="urn:microsoft.com/office/officeart/2005/8/colors/accent1_2" csCatId="accent1" phldr="1"/>
      <dgm:spPr/>
      <dgm:t>
        <a:bodyPr/>
        <a:lstStyle/>
        <a:p>
          <a:endParaRPr lang="en-IN"/>
        </a:p>
      </dgm:t>
    </dgm:pt>
    <dgm:pt modelId="{C1FCB660-2F2C-4F41-9C55-83D417CDE28D}">
      <dgm:prSet phldrT="[Text]"/>
      <dgm:spPr/>
      <dgm:t>
        <a:bodyPr/>
        <a:lstStyle/>
        <a:p>
          <a:r>
            <a:rPr lang="en-US" b="1" dirty="0"/>
            <a:t>General Information</a:t>
          </a:r>
          <a:endParaRPr lang="en-IN" dirty="0"/>
        </a:p>
      </dgm:t>
    </dgm:pt>
    <dgm:pt modelId="{A9685EEA-513F-4FD6-A3BC-4EB65E4FC030}" type="parTrans" cxnId="{D8AE8DBD-3465-4DBF-AFD6-8BDCDC5A51BA}">
      <dgm:prSet/>
      <dgm:spPr/>
      <dgm:t>
        <a:bodyPr/>
        <a:lstStyle/>
        <a:p>
          <a:endParaRPr lang="en-IN"/>
        </a:p>
      </dgm:t>
    </dgm:pt>
    <dgm:pt modelId="{CFF44C7A-20F0-419F-B586-99F0E2A3198E}" type="sibTrans" cxnId="{D8AE8DBD-3465-4DBF-AFD6-8BDCDC5A51BA}">
      <dgm:prSet/>
      <dgm:spPr/>
      <dgm:t>
        <a:bodyPr/>
        <a:lstStyle/>
        <a:p>
          <a:endParaRPr lang="en-IN"/>
        </a:p>
      </dgm:t>
    </dgm:pt>
    <dgm:pt modelId="{45ACF1DE-2D21-4E6E-9C1F-7C3F34CAD1B0}">
      <dgm:prSet phldrT="[Text]"/>
      <dgm:spPr/>
      <dgm:t>
        <a:bodyPr/>
        <a:lstStyle/>
        <a:p>
          <a:pPr>
            <a:buFont typeface="Arial" panose="020B0604020202020204" pitchFamily="34" charset="0"/>
            <a:buChar char="•"/>
          </a:pPr>
          <a:r>
            <a:rPr lang="en-US" b="1" dirty="0"/>
            <a:t>Number of Rows:</a:t>
          </a:r>
          <a:r>
            <a:rPr lang="en-US" dirty="0"/>
            <a:t> 10,999</a:t>
          </a:r>
          <a:endParaRPr lang="en-IN" dirty="0"/>
        </a:p>
      </dgm:t>
    </dgm:pt>
    <dgm:pt modelId="{D103CBEA-32A1-4F56-BB14-ED76B91F1093}" type="parTrans" cxnId="{FE542FBB-25C0-43A1-A441-71B16360E46E}">
      <dgm:prSet/>
      <dgm:spPr/>
      <dgm:t>
        <a:bodyPr/>
        <a:lstStyle/>
        <a:p>
          <a:endParaRPr lang="en-IN"/>
        </a:p>
      </dgm:t>
    </dgm:pt>
    <dgm:pt modelId="{B90C07BF-0347-4C49-A8C6-F063CA0771CE}" type="sibTrans" cxnId="{FE542FBB-25C0-43A1-A441-71B16360E46E}">
      <dgm:prSet/>
      <dgm:spPr/>
      <dgm:t>
        <a:bodyPr/>
        <a:lstStyle/>
        <a:p>
          <a:endParaRPr lang="en-IN"/>
        </a:p>
      </dgm:t>
    </dgm:pt>
    <dgm:pt modelId="{C7953292-7F22-47D8-900D-168F657AADCA}">
      <dgm:prSet phldrT="[Text]"/>
      <dgm:spPr/>
      <dgm:t>
        <a:bodyPr/>
        <a:lstStyle/>
        <a:p>
          <a:pPr>
            <a:buFont typeface="Arial" panose="020B0604020202020204" pitchFamily="34" charset="0"/>
            <a:buChar char="•"/>
          </a:pPr>
          <a:r>
            <a:rPr lang="en-US" dirty="0"/>
            <a:t>Integer: 8 columns</a:t>
          </a:r>
          <a:endParaRPr lang="en-IN" dirty="0"/>
        </a:p>
      </dgm:t>
    </dgm:pt>
    <dgm:pt modelId="{B3CAE64C-B760-4416-BCA6-15A7D8FDEA21}" type="parTrans" cxnId="{5E1F5C2A-0159-4A99-8027-AC521FD827CD}">
      <dgm:prSet/>
      <dgm:spPr/>
      <dgm:t>
        <a:bodyPr/>
        <a:lstStyle/>
        <a:p>
          <a:endParaRPr lang="en-IN"/>
        </a:p>
      </dgm:t>
    </dgm:pt>
    <dgm:pt modelId="{66E2BFC1-AF59-4E48-9795-58FE9EB66C0B}" type="sibTrans" cxnId="{5E1F5C2A-0159-4A99-8027-AC521FD827CD}">
      <dgm:prSet/>
      <dgm:spPr/>
      <dgm:t>
        <a:bodyPr/>
        <a:lstStyle/>
        <a:p>
          <a:endParaRPr lang="en-IN"/>
        </a:p>
      </dgm:t>
    </dgm:pt>
    <dgm:pt modelId="{B5C4C510-F2F8-468C-866B-CE5E95C82CD6}">
      <dgm:prSet phldrT="[Text]"/>
      <dgm:spPr/>
      <dgm:t>
        <a:bodyPr/>
        <a:lstStyle/>
        <a:p>
          <a:r>
            <a:rPr lang="en-US" dirty="0"/>
            <a:t>Object (Categorical): 4 columns</a:t>
          </a:r>
          <a:endParaRPr lang="en-IN" dirty="0"/>
        </a:p>
      </dgm:t>
    </dgm:pt>
    <dgm:pt modelId="{2333449A-DD8B-46D5-92F8-6DB65B2B9BFC}" type="parTrans" cxnId="{D5556D67-B309-4C9F-A0E7-355CFE0257F5}">
      <dgm:prSet/>
      <dgm:spPr/>
      <dgm:t>
        <a:bodyPr/>
        <a:lstStyle/>
        <a:p>
          <a:endParaRPr lang="en-IN"/>
        </a:p>
      </dgm:t>
    </dgm:pt>
    <dgm:pt modelId="{6B9CD310-A889-4136-918E-AF75BB1E9B8A}" type="sibTrans" cxnId="{D5556D67-B309-4C9F-A0E7-355CFE0257F5}">
      <dgm:prSet/>
      <dgm:spPr/>
      <dgm:t>
        <a:bodyPr/>
        <a:lstStyle/>
        <a:p>
          <a:endParaRPr lang="en-IN"/>
        </a:p>
      </dgm:t>
    </dgm:pt>
    <dgm:pt modelId="{DC3D4E16-E940-4BCD-83E0-D9C994616C3B}">
      <dgm:prSet phldrT="[Text]" phldr="1"/>
      <dgm:spPr/>
      <dgm:t>
        <a:bodyPr/>
        <a:lstStyle/>
        <a:p>
          <a:endParaRPr lang="en-IN"/>
        </a:p>
      </dgm:t>
    </dgm:pt>
    <dgm:pt modelId="{736A37AF-0CD9-40E1-A141-E8D425D0348F}" type="parTrans" cxnId="{111827CF-C229-497E-B0EA-92447BE5DD0B}">
      <dgm:prSet/>
      <dgm:spPr/>
      <dgm:t>
        <a:bodyPr/>
        <a:lstStyle/>
        <a:p>
          <a:endParaRPr lang="en-IN"/>
        </a:p>
      </dgm:t>
    </dgm:pt>
    <dgm:pt modelId="{C6F122E6-84AD-4C39-9506-01F2BC028BD9}" type="sibTrans" cxnId="{111827CF-C229-497E-B0EA-92447BE5DD0B}">
      <dgm:prSet/>
      <dgm:spPr/>
      <dgm:t>
        <a:bodyPr/>
        <a:lstStyle/>
        <a:p>
          <a:endParaRPr lang="en-IN"/>
        </a:p>
      </dgm:t>
    </dgm:pt>
    <dgm:pt modelId="{61D0F959-2FE3-4EE4-86E7-200F761C6F98}">
      <dgm:prSet phldrT="[Text]"/>
      <dgm:spPr/>
      <dgm:t>
        <a:bodyPr/>
        <a:lstStyle/>
        <a:p>
          <a:pPr>
            <a:buFont typeface="Arial" panose="020B0604020202020204" pitchFamily="34" charset="0"/>
            <a:buChar char="•"/>
          </a:pPr>
          <a:r>
            <a:rPr lang="en-US" b="1"/>
            <a:t>Number of Columns:</a:t>
          </a:r>
          <a:r>
            <a:rPr lang="en-US"/>
            <a:t> 12</a:t>
          </a:r>
          <a:endParaRPr lang="en-IN" dirty="0"/>
        </a:p>
      </dgm:t>
    </dgm:pt>
    <dgm:pt modelId="{0986E32B-8790-44FB-A5DC-4AE9DA8C4870}" type="parTrans" cxnId="{776190F9-5018-4000-8D8A-55717919393E}">
      <dgm:prSet/>
      <dgm:spPr/>
      <dgm:t>
        <a:bodyPr/>
        <a:lstStyle/>
        <a:p>
          <a:endParaRPr lang="en-IN"/>
        </a:p>
      </dgm:t>
    </dgm:pt>
    <dgm:pt modelId="{4017F3F6-5E35-4F4D-80B1-9F3E2543FA64}" type="sibTrans" cxnId="{776190F9-5018-4000-8D8A-55717919393E}">
      <dgm:prSet/>
      <dgm:spPr/>
      <dgm:t>
        <a:bodyPr/>
        <a:lstStyle/>
        <a:p>
          <a:endParaRPr lang="en-IN"/>
        </a:p>
      </dgm:t>
    </dgm:pt>
    <dgm:pt modelId="{96D32B56-9337-4FE2-B00A-FE6DB23E0565}" type="pres">
      <dgm:prSet presAssocID="{CBAB0F37-DA94-4741-8C50-ED044A7BC07B}" presName="diagram" presStyleCnt="0">
        <dgm:presLayoutVars>
          <dgm:chMax val="1"/>
          <dgm:dir/>
          <dgm:animLvl val="ctr"/>
          <dgm:resizeHandles val="exact"/>
        </dgm:presLayoutVars>
      </dgm:prSet>
      <dgm:spPr/>
    </dgm:pt>
    <dgm:pt modelId="{052EE0FD-AEFF-47F9-A3E1-A93CCB1CF474}" type="pres">
      <dgm:prSet presAssocID="{CBAB0F37-DA94-4741-8C50-ED044A7BC07B}" presName="matrix" presStyleCnt="0"/>
      <dgm:spPr/>
    </dgm:pt>
    <dgm:pt modelId="{6AFFC513-5315-41A0-827E-3B33D34647B5}" type="pres">
      <dgm:prSet presAssocID="{CBAB0F37-DA94-4741-8C50-ED044A7BC07B}" presName="tile1" presStyleLbl="node1" presStyleIdx="0" presStyleCnt="4" custLinFactNeighborX="938" custLinFactNeighborY="844"/>
      <dgm:spPr/>
    </dgm:pt>
    <dgm:pt modelId="{CD6F6172-4B4D-43B0-9137-EDA48463B838}" type="pres">
      <dgm:prSet presAssocID="{CBAB0F37-DA94-4741-8C50-ED044A7BC07B}" presName="tile1text" presStyleLbl="node1" presStyleIdx="0" presStyleCnt="4">
        <dgm:presLayoutVars>
          <dgm:chMax val="0"/>
          <dgm:chPref val="0"/>
          <dgm:bulletEnabled val="1"/>
        </dgm:presLayoutVars>
      </dgm:prSet>
      <dgm:spPr/>
    </dgm:pt>
    <dgm:pt modelId="{3564D872-BEC9-48C7-B34B-1CACF86779D9}" type="pres">
      <dgm:prSet presAssocID="{CBAB0F37-DA94-4741-8C50-ED044A7BC07B}" presName="tile2" presStyleLbl="node1" presStyleIdx="1" presStyleCnt="4"/>
      <dgm:spPr/>
    </dgm:pt>
    <dgm:pt modelId="{35F83A11-EC93-4E7E-A7C4-5EF7949625BC}" type="pres">
      <dgm:prSet presAssocID="{CBAB0F37-DA94-4741-8C50-ED044A7BC07B}" presName="tile2text" presStyleLbl="node1" presStyleIdx="1" presStyleCnt="4">
        <dgm:presLayoutVars>
          <dgm:chMax val="0"/>
          <dgm:chPref val="0"/>
          <dgm:bulletEnabled val="1"/>
        </dgm:presLayoutVars>
      </dgm:prSet>
      <dgm:spPr/>
    </dgm:pt>
    <dgm:pt modelId="{0E0D7791-84F4-42D6-BE78-23289CAF360D}" type="pres">
      <dgm:prSet presAssocID="{CBAB0F37-DA94-4741-8C50-ED044A7BC07B}" presName="tile3" presStyleLbl="node1" presStyleIdx="2" presStyleCnt="4"/>
      <dgm:spPr/>
    </dgm:pt>
    <dgm:pt modelId="{F41705F4-7DA4-4AD5-9088-8CDAE5BB0165}" type="pres">
      <dgm:prSet presAssocID="{CBAB0F37-DA94-4741-8C50-ED044A7BC07B}" presName="tile3text" presStyleLbl="node1" presStyleIdx="2" presStyleCnt="4">
        <dgm:presLayoutVars>
          <dgm:chMax val="0"/>
          <dgm:chPref val="0"/>
          <dgm:bulletEnabled val="1"/>
        </dgm:presLayoutVars>
      </dgm:prSet>
      <dgm:spPr/>
    </dgm:pt>
    <dgm:pt modelId="{9F3D33FF-6A71-4A61-81BE-9583B878D8EA}" type="pres">
      <dgm:prSet presAssocID="{CBAB0F37-DA94-4741-8C50-ED044A7BC07B}" presName="tile4" presStyleLbl="node1" presStyleIdx="3" presStyleCnt="4"/>
      <dgm:spPr/>
    </dgm:pt>
    <dgm:pt modelId="{72B44F69-6AC8-4F5B-BF0F-40F7A506F6FE}" type="pres">
      <dgm:prSet presAssocID="{CBAB0F37-DA94-4741-8C50-ED044A7BC07B}" presName="tile4text" presStyleLbl="node1" presStyleIdx="3" presStyleCnt="4">
        <dgm:presLayoutVars>
          <dgm:chMax val="0"/>
          <dgm:chPref val="0"/>
          <dgm:bulletEnabled val="1"/>
        </dgm:presLayoutVars>
      </dgm:prSet>
      <dgm:spPr/>
    </dgm:pt>
    <dgm:pt modelId="{7C6B0A10-D7E6-44D7-B08B-DAA213DF0256}" type="pres">
      <dgm:prSet presAssocID="{CBAB0F37-DA94-4741-8C50-ED044A7BC07B}" presName="centerTile" presStyleLbl="fgShp" presStyleIdx="0" presStyleCnt="1">
        <dgm:presLayoutVars>
          <dgm:chMax val="0"/>
          <dgm:chPref val="0"/>
        </dgm:presLayoutVars>
      </dgm:prSet>
      <dgm:spPr/>
    </dgm:pt>
  </dgm:ptLst>
  <dgm:cxnLst>
    <dgm:cxn modelId="{54A73A00-CA4C-4733-9F0E-DD30C509232B}" type="presOf" srcId="{C7953292-7F22-47D8-900D-168F657AADCA}" destId="{0E0D7791-84F4-42D6-BE78-23289CAF360D}" srcOrd="0" destOrd="0" presId="urn:microsoft.com/office/officeart/2005/8/layout/matrix1"/>
    <dgm:cxn modelId="{D2C3CB23-EAA8-4199-A3FC-4292B9734211}" type="presOf" srcId="{61D0F959-2FE3-4EE4-86E7-200F761C6F98}" destId="{3564D872-BEC9-48C7-B34B-1CACF86779D9}" srcOrd="0" destOrd="0" presId="urn:microsoft.com/office/officeart/2005/8/layout/matrix1"/>
    <dgm:cxn modelId="{5E1F5C2A-0159-4A99-8027-AC521FD827CD}" srcId="{C1FCB660-2F2C-4F41-9C55-83D417CDE28D}" destId="{C7953292-7F22-47D8-900D-168F657AADCA}" srcOrd="2" destOrd="0" parTransId="{B3CAE64C-B760-4416-BCA6-15A7D8FDEA21}" sibTransId="{66E2BFC1-AF59-4E48-9795-58FE9EB66C0B}"/>
    <dgm:cxn modelId="{84F8DE62-7C21-4F1A-89B2-88F48D558846}" type="presOf" srcId="{CBAB0F37-DA94-4741-8C50-ED044A7BC07B}" destId="{96D32B56-9337-4FE2-B00A-FE6DB23E0565}" srcOrd="0" destOrd="0" presId="urn:microsoft.com/office/officeart/2005/8/layout/matrix1"/>
    <dgm:cxn modelId="{D5556D67-B309-4C9F-A0E7-355CFE0257F5}" srcId="{C1FCB660-2F2C-4F41-9C55-83D417CDE28D}" destId="{B5C4C510-F2F8-468C-866B-CE5E95C82CD6}" srcOrd="3" destOrd="0" parTransId="{2333449A-DD8B-46D5-92F8-6DB65B2B9BFC}" sibTransId="{6B9CD310-A889-4136-918E-AF75BB1E9B8A}"/>
    <dgm:cxn modelId="{06DEBE8C-3C2B-4E04-97CA-38F93F79DDF1}" type="presOf" srcId="{45ACF1DE-2D21-4E6E-9C1F-7C3F34CAD1B0}" destId="{CD6F6172-4B4D-43B0-9137-EDA48463B838}" srcOrd="1" destOrd="0" presId="urn:microsoft.com/office/officeart/2005/8/layout/matrix1"/>
    <dgm:cxn modelId="{18F1BE9F-DDC0-47DA-8B6E-95566F07AE13}" type="presOf" srcId="{C1FCB660-2F2C-4F41-9C55-83D417CDE28D}" destId="{7C6B0A10-D7E6-44D7-B08B-DAA213DF0256}" srcOrd="0" destOrd="0" presId="urn:microsoft.com/office/officeart/2005/8/layout/matrix1"/>
    <dgm:cxn modelId="{0C6141B4-040F-465D-A8A6-42B668472759}" type="presOf" srcId="{C7953292-7F22-47D8-900D-168F657AADCA}" destId="{F41705F4-7DA4-4AD5-9088-8CDAE5BB0165}" srcOrd="1" destOrd="0" presId="urn:microsoft.com/office/officeart/2005/8/layout/matrix1"/>
    <dgm:cxn modelId="{FE542FBB-25C0-43A1-A441-71B16360E46E}" srcId="{C1FCB660-2F2C-4F41-9C55-83D417CDE28D}" destId="{45ACF1DE-2D21-4E6E-9C1F-7C3F34CAD1B0}" srcOrd="0" destOrd="0" parTransId="{D103CBEA-32A1-4F56-BB14-ED76B91F1093}" sibTransId="{B90C07BF-0347-4C49-A8C6-F063CA0771CE}"/>
    <dgm:cxn modelId="{D8AE8DBD-3465-4DBF-AFD6-8BDCDC5A51BA}" srcId="{CBAB0F37-DA94-4741-8C50-ED044A7BC07B}" destId="{C1FCB660-2F2C-4F41-9C55-83D417CDE28D}" srcOrd="0" destOrd="0" parTransId="{A9685EEA-513F-4FD6-A3BC-4EB65E4FC030}" sibTransId="{CFF44C7A-20F0-419F-B586-99F0E2A3198E}"/>
    <dgm:cxn modelId="{111827CF-C229-497E-B0EA-92447BE5DD0B}" srcId="{C1FCB660-2F2C-4F41-9C55-83D417CDE28D}" destId="{DC3D4E16-E940-4BCD-83E0-D9C994616C3B}" srcOrd="4" destOrd="0" parTransId="{736A37AF-0CD9-40E1-A141-E8D425D0348F}" sibTransId="{C6F122E6-84AD-4C39-9506-01F2BC028BD9}"/>
    <dgm:cxn modelId="{7E2D06D9-9BC7-4E92-80C2-AA1522BFCBA7}" type="presOf" srcId="{B5C4C510-F2F8-468C-866B-CE5E95C82CD6}" destId="{9F3D33FF-6A71-4A61-81BE-9583B878D8EA}" srcOrd="0" destOrd="0" presId="urn:microsoft.com/office/officeart/2005/8/layout/matrix1"/>
    <dgm:cxn modelId="{599F98E7-0971-471A-AD57-427B7CEF0FC6}" type="presOf" srcId="{B5C4C510-F2F8-468C-866B-CE5E95C82CD6}" destId="{72B44F69-6AC8-4F5B-BF0F-40F7A506F6FE}" srcOrd="1" destOrd="0" presId="urn:microsoft.com/office/officeart/2005/8/layout/matrix1"/>
    <dgm:cxn modelId="{784279F2-1A78-4279-B2A8-15A180B2F1FA}" type="presOf" srcId="{45ACF1DE-2D21-4E6E-9C1F-7C3F34CAD1B0}" destId="{6AFFC513-5315-41A0-827E-3B33D34647B5}" srcOrd="0" destOrd="0" presId="urn:microsoft.com/office/officeart/2005/8/layout/matrix1"/>
    <dgm:cxn modelId="{776190F9-5018-4000-8D8A-55717919393E}" srcId="{C1FCB660-2F2C-4F41-9C55-83D417CDE28D}" destId="{61D0F959-2FE3-4EE4-86E7-200F761C6F98}" srcOrd="1" destOrd="0" parTransId="{0986E32B-8790-44FB-A5DC-4AE9DA8C4870}" sibTransId="{4017F3F6-5E35-4F4D-80B1-9F3E2543FA64}"/>
    <dgm:cxn modelId="{6C3B3EFE-1CC7-4214-A6BD-D9959D3CDC2E}" type="presOf" srcId="{61D0F959-2FE3-4EE4-86E7-200F761C6F98}" destId="{35F83A11-EC93-4E7E-A7C4-5EF7949625BC}" srcOrd="1" destOrd="0" presId="urn:microsoft.com/office/officeart/2005/8/layout/matrix1"/>
    <dgm:cxn modelId="{4AECE824-3687-4212-8A71-068F2F094B8C}" type="presParOf" srcId="{96D32B56-9337-4FE2-B00A-FE6DB23E0565}" destId="{052EE0FD-AEFF-47F9-A3E1-A93CCB1CF474}" srcOrd="0" destOrd="0" presId="urn:microsoft.com/office/officeart/2005/8/layout/matrix1"/>
    <dgm:cxn modelId="{0514B2A4-BFAC-4E00-ACBD-A36920E605C7}" type="presParOf" srcId="{052EE0FD-AEFF-47F9-A3E1-A93CCB1CF474}" destId="{6AFFC513-5315-41A0-827E-3B33D34647B5}" srcOrd="0" destOrd="0" presId="urn:microsoft.com/office/officeart/2005/8/layout/matrix1"/>
    <dgm:cxn modelId="{344631AE-E6B9-4FC9-9346-1D67CAADEC10}" type="presParOf" srcId="{052EE0FD-AEFF-47F9-A3E1-A93CCB1CF474}" destId="{CD6F6172-4B4D-43B0-9137-EDA48463B838}" srcOrd="1" destOrd="0" presId="urn:microsoft.com/office/officeart/2005/8/layout/matrix1"/>
    <dgm:cxn modelId="{FA84C4C5-8026-41D3-846C-7E84DF6BCB03}" type="presParOf" srcId="{052EE0FD-AEFF-47F9-A3E1-A93CCB1CF474}" destId="{3564D872-BEC9-48C7-B34B-1CACF86779D9}" srcOrd="2" destOrd="0" presId="urn:microsoft.com/office/officeart/2005/8/layout/matrix1"/>
    <dgm:cxn modelId="{F57CD11F-4F16-4649-9841-C76C3D3FD3C0}" type="presParOf" srcId="{052EE0FD-AEFF-47F9-A3E1-A93CCB1CF474}" destId="{35F83A11-EC93-4E7E-A7C4-5EF7949625BC}" srcOrd="3" destOrd="0" presId="urn:microsoft.com/office/officeart/2005/8/layout/matrix1"/>
    <dgm:cxn modelId="{4E06999D-8567-47BE-B8FC-32AAA44284BD}" type="presParOf" srcId="{052EE0FD-AEFF-47F9-A3E1-A93CCB1CF474}" destId="{0E0D7791-84F4-42D6-BE78-23289CAF360D}" srcOrd="4" destOrd="0" presId="urn:microsoft.com/office/officeart/2005/8/layout/matrix1"/>
    <dgm:cxn modelId="{B54B5582-1D7E-4B39-8617-D9CF38F52550}" type="presParOf" srcId="{052EE0FD-AEFF-47F9-A3E1-A93CCB1CF474}" destId="{F41705F4-7DA4-4AD5-9088-8CDAE5BB0165}" srcOrd="5" destOrd="0" presId="urn:microsoft.com/office/officeart/2005/8/layout/matrix1"/>
    <dgm:cxn modelId="{D92C1C8D-40CE-4B1B-812E-E368D784FCF8}" type="presParOf" srcId="{052EE0FD-AEFF-47F9-A3E1-A93CCB1CF474}" destId="{9F3D33FF-6A71-4A61-81BE-9583B878D8EA}" srcOrd="6" destOrd="0" presId="urn:microsoft.com/office/officeart/2005/8/layout/matrix1"/>
    <dgm:cxn modelId="{7CA8A83B-954D-463D-8DDD-DD7340879F9E}" type="presParOf" srcId="{052EE0FD-AEFF-47F9-A3E1-A93CCB1CF474}" destId="{72B44F69-6AC8-4F5B-BF0F-40F7A506F6FE}" srcOrd="7" destOrd="0" presId="urn:microsoft.com/office/officeart/2005/8/layout/matrix1"/>
    <dgm:cxn modelId="{1E6715DF-CED5-482D-A72C-F59440FC025C}" type="presParOf" srcId="{96D32B56-9337-4FE2-B00A-FE6DB23E0565}" destId="{7C6B0A10-D7E6-44D7-B08B-DAA213DF0256}" srcOrd="1" destOrd="0" presId="urn:microsoft.com/office/officeart/2005/8/layout/matrix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AA3AD1E-9A9C-42CD-8EDA-03C9E9DE665C}" type="doc">
      <dgm:prSet loTypeId="urn:microsoft.com/office/officeart/2005/8/layout/hProcess3" loCatId="process" qsTypeId="urn:microsoft.com/office/officeart/2005/8/quickstyle/simple1" qsCatId="simple" csTypeId="urn:microsoft.com/office/officeart/2005/8/colors/accent1_2" csCatId="accent1" phldr="1"/>
      <dgm:spPr/>
    </dgm:pt>
    <dgm:pt modelId="{0F851A11-A7E8-4A6D-B29E-3FE40677381B}">
      <dgm:prSet phldrT="[Text]" custT="1"/>
      <dgm:spPr/>
      <dgm:t>
        <a:bodyPr/>
        <a:lstStyle/>
        <a:p>
          <a:r>
            <a:rPr lang="en-US" sz="2800" b="1" dirty="0">
              <a:solidFill>
                <a:schemeClr val="bg1"/>
              </a:solidFill>
            </a:rPr>
            <a:t>DATA CLEANING AND PREPROCESSING TECHNIQUES</a:t>
          </a:r>
          <a:endParaRPr lang="en-IN" sz="2800" b="1" dirty="0">
            <a:solidFill>
              <a:schemeClr val="bg1"/>
            </a:solidFill>
            <a:latin typeface="Arial Black" panose="020B0A04020102020204" pitchFamily="34" charset="0"/>
          </a:endParaRPr>
        </a:p>
      </dgm:t>
    </dgm:pt>
    <dgm:pt modelId="{D2A185EA-C08D-4CCB-81A8-12B6B357CA24}" type="parTrans" cxnId="{DB6EC4BB-C1CD-4AD9-89C8-A21F5AC4431E}">
      <dgm:prSet/>
      <dgm:spPr/>
      <dgm:t>
        <a:bodyPr/>
        <a:lstStyle/>
        <a:p>
          <a:endParaRPr lang="en-IN"/>
        </a:p>
      </dgm:t>
    </dgm:pt>
    <dgm:pt modelId="{3BE97302-B1E7-49D3-A1D0-17DC3C6E2B59}" type="sibTrans" cxnId="{DB6EC4BB-C1CD-4AD9-89C8-A21F5AC4431E}">
      <dgm:prSet/>
      <dgm:spPr/>
      <dgm:t>
        <a:bodyPr/>
        <a:lstStyle/>
        <a:p>
          <a:endParaRPr lang="en-IN"/>
        </a:p>
      </dgm:t>
    </dgm:pt>
    <dgm:pt modelId="{1F00D772-BDF4-433C-9FF7-68CE4504FE2D}" type="pres">
      <dgm:prSet presAssocID="{1AA3AD1E-9A9C-42CD-8EDA-03C9E9DE665C}" presName="Name0" presStyleCnt="0">
        <dgm:presLayoutVars>
          <dgm:dir/>
          <dgm:animLvl val="lvl"/>
          <dgm:resizeHandles val="exact"/>
        </dgm:presLayoutVars>
      </dgm:prSet>
      <dgm:spPr/>
    </dgm:pt>
    <dgm:pt modelId="{90AF2C02-20B8-450B-8C70-AAD720B76121}" type="pres">
      <dgm:prSet presAssocID="{1AA3AD1E-9A9C-42CD-8EDA-03C9E9DE665C}" presName="dummy" presStyleCnt="0"/>
      <dgm:spPr/>
    </dgm:pt>
    <dgm:pt modelId="{646BD831-EF41-4B69-AF4F-E539A25AECAC}" type="pres">
      <dgm:prSet presAssocID="{1AA3AD1E-9A9C-42CD-8EDA-03C9E9DE665C}" presName="linH" presStyleCnt="0"/>
      <dgm:spPr/>
    </dgm:pt>
    <dgm:pt modelId="{EEBF4EF0-8D72-49E9-9390-FAD75966E54C}" type="pres">
      <dgm:prSet presAssocID="{1AA3AD1E-9A9C-42CD-8EDA-03C9E9DE665C}" presName="padding1" presStyleCnt="0"/>
      <dgm:spPr/>
    </dgm:pt>
    <dgm:pt modelId="{EB9CE57E-513B-419C-88C0-B1293F982ADC}" type="pres">
      <dgm:prSet presAssocID="{0F851A11-A7E8-4A6D-B29E-3FE40677381B}" presName="linV" presStyleCnt="0"/>
      <dgm:spPr/>
    </dgm:pt>
    <dgm:pt modelId="{4E7BAF80-FA82-4C74-B71C-7A1562A2AA15}" type="pres">
      <dgm:prSet presAssocID="{0F851A11-A7E8-4A6D-B29E-3FE40677381B}" presName="spVertical1" presStyleCnt="0"/>
      <dgm:spPr/>
    </dgm:pt>
    <dgm:pt modelId="{A2C4208A-F997-4DC8-95B5-0B873C86BC2F}" type="pres">
      <dgm:prSet presAssocID="{0F851A11-A7E8-4A6D-B29E-3FE40677381B}" presName="parTx" presStyleLbl="revTx" presStyleIdx="0" presStyleCnt="1" custScaleY="136921">
        <dgm:presLayoutVars>
          <dgm:chMax val="0"/>
          <dgm:chPref val="0"/>
          <dgm:bulletEnabled val="1"/>
        </dgm:presLayoutVars>
      </dgm:prSet>
      <dgm:spPr/>
    </dgm:pt>
    <dgm:pt modelId="{48047D29-FE70-4FDF-9080-7E2FDDAB2F2B}" type="pres">
      <dgm:prSet presAssocID="{0F851A11-A7E8-4A6D-B29E-3FE40677381B}" presName="spVertical2" presStyleCnt="0"/>
      <dgm:spPr/>
    </dgm:pt>
    <dgm:pt modelId="{B73FE505-79BB-4E49-A021-F94F665A6A35}" type="pres">
      <dgm:prSet presAssocID="{0F851A11-A7E8-4A6D-B29E-3FE40677381B}" presName="spVertical3" presStyleCnt="0"/>
      <dgm:spPr/>
    </dgm:pt>
    <dgm:pt modelId="{70289C1D-9ED4-4C66-9A46-06C46A835E90}" type="pres">
      <dgm:prSet presAssocID="{1AA3AD1E-9A9C-42CD-8EDA-03C9E9DE665C}" presName="padding2" presStyleCnt="0"/>
      <dgm:spPr/>
    </dgm:pt>
    <dgm:pt modelId="{BA3D39C5-943D-4002-80EE-A1E0595C8647}" type="pres">
      <dgm:prSet presAssocID="{1AA3AD1E-9A9C-42CD-8EDA-03C9E9DE665C}" presName="negArrow" presStyleCnt="0"/>
      <dgm:spPr/>
    </dgm:pt>
    <dgm:pt modelId="{4D832231-9987-4E7E-ABC3-383C6517AC95}" type="pres">
      <dgm:prSet presAssocID="{1AA3AD1E-9A9C-42CD-8EDA-03C9E9DE665C}" presName="backgroundArrow" presStyleLbl="node1" presStyleIdx="0" presStyleCnt="1" custScaleY="472414" custLinFactNeighborX="-238" custLinFactNeighborY="17989"/>
      <dgm:spPr/>
    </dgm:pt>
  </dgm:ptLst>
  <dgm:cxnLst>
    <dgm:cxn modelId="{E8CD2346-1497-4F63-85D7-66124B0B9D81}" type="presOf" srcId="{0F851A11-A7E8-4A6D-B29E-3FE40677381B}" destId="{A2C4208A-F997-4DC8-95B5-0B873C86BC2F}" srcOrd="0" destOrd="0" presId="urn:microsoft.com/office/officeart/2005/8/layout/hProcess3"/>
    <dgm:cxn modelId="{15099F67-23DB-4FE6-B9A6-AB3AB696B3F0}" type="presOf" srcId="{1AA3AD1E-9A9C-42CD-8EDA-03C9E9DE665C}" destId="{1F00D772-BDF4-433C-9FF7-68CE4504FE2D}" srcOrd="0" destOrd="0" presId="urn:microsoft.com/office/officeart/2005/8/layout/hProcess3"/>
    <dgm:cxn modelId="{DB6EC4BB-C1CD-4AD9-89C8-A21F5AC4431E}" srcId="{1AA3AD1E-9A9C-42CD-8EDA-03C9E9DE665C}" destId="{0F851A11-A7E8-4A6D-B29E-3FE40677381B}" srcOrd="0" destOrd="0" parTransId="{D2A185EA-C08D-4CCB-81A8-12B6B357CA24}" sibTransId="{3BE97302-B1E7-49D3-A1D0-17DC3C6E2B59}"/>
    <dgm:cxn modelId="{6C04CACA-FF23-4657-BA0C-B43B8DE9BE19}" type="presParOf" srcId="{1F00D772-BDF4-433C-9FF7-68CE4504FE2D}" destId="{90AF2C02-20B8-450B-8C70-AAD720B76121}" srcOrd="0" destOrd="0" presId="urn:microsoft.com/office/officeart/2005/8/layout/hProcess3"/>
    <dgm:cxn modelId="{0D4E57F4-8E77-41F8-AE8D-2BFE6F69F51C}" type="presParOf" srcId="{1F00D772-BDF4-433C-9FF7-68CE4504FE2D}" destId="{646BD831-EF41-4B69-AF4F-E539A25AECAC}" srcOrd="1" destOrd="0" presId="urn:microsoft.com/office/officeart/2005/8/layout/hProcess3"/>
    <dgm:cxn modelId="{7715AEA3-96A7-4AE6-ACBC-D7F987E1E489}" type="presParOf" srcId="{646BD831-EF41-4B69-AF4F-E539A25AECAC}" destId="{EEBF4EF0-8D72-49E9-9390-FAD75966E54C}" srcOrd="0" destOrd="0" presId="urn:microsoft.com/office/officeart/2005/8/layout/hProcess3"/>
    <dgm:cxn modelId="{F9676DBD-0FAD-419D-975C-7B16886DF38A}" type="presParOf" srcId="{646BD831-EF41-4B69-AF4F-E539A25AECAC}" destId="{EB9CE57E-513B-419C-88C0-B1293F982ADC}" srcOrd="1" destOrd="0" presId="urn:microsoft.com/office/officeart/2005/8/layout/hProcess3"/>
    <dgm:cxn modelId="{EB47F689-C6E6-4CA7-B330-916573DD2C14}" type="presParOf" srcId="{EB9CE57E-513B-419C-88C0-B1293F982ADC}" destId="{4E7BAF80-FA82-4C74-B71C-7A1562A2AA15}" srcOrd="0" destOrd="0" presId="urn:microsoft.com/office/officeart/2005/8/layout/hProcess3"/>
    <dgm:cxn modelId="{B9761FED-1F48-42AC-8A95-C8A2E7F6E9D8}" type="presParOf" srcId="{EB9CE57E-513B-419C-88C0-B1293F982ADC}" destId="{A2C4208A-F997-4DC8-95B5-0B873C86BC2F}" srcOrd="1" destOrd="0" presId="urn:microsoft.com/office/officeart/2005/8/layout/hProcess3"/>
    <dgm:cxn modelId="{2239B7C6-2144-4B76-AF52-ECE5E66B9F3D}" type="presParOf" srcId="{EB9CE57E-513B-419C-88C0-B1293F982ADC}" destId="{48047D29-FE70-4FDF-9080-7E2FDDAB2F2B}" srcOrd="2" destOrd="0" presId="urn:microsoft.com/office/officeart/2005/8/layout/hProcess3"/>
    <dgm:cxn modelId="{169FDBA8-A22B-4FB0-9207-A0347F4F8A97}" type="presParOf" srcId="{EB9CE57E-513B-419C-88C0-B1293F982ADC}" destId="{B73FE505-79BB-4E49-A021-F94F665A6A35}" srcOrd="3" destOrd="0" presId="urn:microsoft.com/office/officeart/2005/8/layout/hProcess3"/>
    <dgm:cxn modelId="{5F1018E1-6604-44D4-ADC8-2C02056D9E01}" type="presParOf" srcId="{646BD831-EF41-4B69-AF4F-E539A25AECAC}" destId="{70289C1D-9ED4-4C66-9A46-06C46A835E90}" srcOrd="2" destOrd="0" presId="urn:microsoft.com/office/officeart/2005/8/layout/hProcess3"/>
    <dgm:cxn modelId="{8B39C8DE-E9DD-4920-A942-495E2087E861}" type="presParOf" srcId="{646BD831-EF41-4B69-AF4F-E539A25AECAC}" destId="{BA3D39C5-943D-4002-80EE-A1E0595C8647}" srcOrd="3" destOrd="0" presId="urn:microsoft.com/office/officeart/2005/8/layout/hProcess3"/>
    <dgm:cxn modelId="{8C3A2E93-FEF6-4F1E-B75D-3A8E0FF8B050}" type="presParOf" srcId="{646BD831-EF41-4B69-AF4F-E539A25AECAC}" destId="{4D832231-9987-4E7E-ABC3-383C6517AC95}" srcOrd="4"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54B848F-8435-4F81-A74F-88EA8D5FF669}"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IN"/>
        </a:p>
      </dgm:t>
    </dgm:pt>
    <dgm:pt modelId="{BF931EC1-AB8D-46FC-8B56-35A8EEA21A48}">
      <dgm:prSet phldrT="[Text]" custT="1">
        <dgm:style>
          <a:lnRef idx="2">
            <a:schemeClr val="accent6"/>
          </a:lnRef>
          <a:fillRef idx="1">
            <a:schemeClr val="lt1"/>
          </a:fillRef>
          <a:effectRef idx="0">
            <a:schemeClr val="accent6"/>
          </a:effectRef>
          <a:fontRef idx="minor">
            <a:schemeClr val="dk1"/>
          </a:fontRef>
        </dgm:style>
      </dgm:prSet>
      <dgm:spPr/>
      <dgm:t>
        <a:bodyPr/>
        <a:lstStyle/>
        <a:p>
          <a:pPr>
            <a:lnSpc>
              <a:spcPct val="100000"/>
            </a:lnSpc>
          </a:pPr>
          <a:r>
            <a:rPr lang="en-IN" sz="1800" b="1" dirty="0"/>
            <a:t>Handlle Missing Values  and remove duplicate entries</a:t>
          </a:r>
        </a:p>
        <a:p>
          <a:pPr>
            <a:lnSpc>
              <a:spcPct val="100000"/>
            </a:lnSpc>
          </a:pPr>
          <a:r>
            <a:rPr lang="en-US" sz="1400" b="1" cap="none" spc="0" dirty="0">
              <a:ln w="0"/>
              <a:solidFill>
                <a:schemeClr val="bg2">
                  <a:lumMod val="10000"/>
                </a:schemeClr>
              </a:solidFill>
              <a:effectLst>
                <a:outerShdw blurRad="38100" dist="25400" dir="5400000" algn="ctr" rotWithShape="0">
                  <a:srgbClr val="6E747A">
                    <a:alpha val="43000"/>
                  </a:srgbClr>
                </a:outerShdw>
              </a:effectLst>
            </a:rPr>
            <a:t>There are no missing values and </a:t>
          </a:r>
          <a:r>
            <a:rPr lang="en-US" sz="1400" b="1" i="0" cap="none" spc="0" dirty="0">
              <a:ln w="0"/>
              <a:solidFill>
                <a:schemeClr val="bg2">
                  <a:lumMod val="10000"/>
                </a:schemeClr>
              </a:solidFill>
              <a:effectLst>
                <a:outerShdw blurRad="38100" dist="25400" dir="5400000" algn="ctr" rotWithShape="0">
                  <a:srgbClr val="6E747A">
                    <a:alpha val="43000"/>
                  </a:srgbClr>
                </a:outerShdw>
              </a:effectLst>
            </a:rPr>
            <a:t>ID may not provide useful insights</a:t>
          </a:r>
          <a:r>
            <a:rPr lang="en-US" sz="800" b="1" i="0" cap="none" spc="0" dirty="0">
              <a:ln w="0"/>
              <a:solidFill>
                <a:schemeClr val="accent1"/>
              </a:solidFill>
              <a:effectLst>
                <a:outerShdw blurRad="38100" dist="25400" dir="5400000" algn="ctr" rotWithShape="0">
                  <a:srgbClr val="6E747A">
                    <a:alpha val="43000"/>
                  </a:srgbClr>
                </a:outerShdw>
              </a:effectLst>
            </a:rPr>
            <a:t>.</a:t>
          </a:r>
          <a:endParaRPr lang="en-IN" sz="1800" b="1" dirty="0"/>
        </a:p>
      </dgm:t>
    </dgm:pt>
    <dgm:pt modelId="{5864A31A-0519-422D-BFE9-0B49452E1D3D}" type="parTrans" cxnId="{D8A53836-CB2D-4AE0-8AFA-EF3C7715B311}">
      <dgm:prSet/>
      <dgm:spPr/>
      <dgm:t>
        <a:bodyPr/>
        <a:lstStyle/>
        <a:p>
          <a:endParaRPr lang="en-IN"/>
        </a:p>
      </dgm:t>
    </dgm:pt>
    <dgm:pt modelId="{A0B49B7F-957A-4C19-B970-8BEA70152325}" type="sibTrans" cxnId="{D8A53836-CB2D-4AE0-8AFA-EF3C7715B311}">
      <dgm:prSet/>
      <dgm:spPr/>
      <dgm:t>
        <a:bodyPr/>
        <a:lstStyle/>
        <a:p>
          <a:endParaRPr lang="en-IN"/>
        </a:p>
      </dgm:t>
    </dgm:pt>
    <dgm:pt modelId="{8FDA1E7B-9B9C-4B20-A081-E9CCB8DDBCB0}">
      <dgm:prSet phldrT="[Text]" custT="1">
        <dgm:style>
          <a:lnRef idx="2">
            <a:schemeClr val="accent3"/>
          </a:lnRef>
          <a:fillRef idx="1">
            <a:schemeClr val="lt1"/>
          </a:fillRef>
          <a:effectRef idx="0">
            <a:schemeClr val="accent3"/>
          </a:effectRef>
          <a:fontRef idx="minor">
            <a:schemeClr val="dk1"/>
          </a:fontRef>
        </dgm:style>
      </dgm:prSet>
      <dgm:spPr/>
      <dgm:t>
        <a:bodyPr/>
        <a:lstStyle/>
        <a:p>
          <a:r>
            <a:rPr lang="en-IN" sz="1800" b="1" i="0" dirty="0"/>
            <a:t>Identifying Categorical Columns</a:t>
          </a:r>
        </a:p>
        <a:p>
          <a:r>
            <a:rPr lang="en-US" sz="1400" b="1" dirty="0"/>
            <a:t> </a:t>
          </a:r>
          <a:r>
            <a:rPr lang="en-US" sz="1400" b="1" cap="none" spc="0" dirty="0">
              <a:ln w="0"/>
              <a:solidFill>
                <a:schemeClr val="bg2">
                  <a:lumMod val="10000"/>
                </a:schemeClr>
              </a:solidFill>
              <a:effectLst>
                <a:outerShdw blurRad="38100" dist="25400" dir="5400000" algn="ctr" rotWithShape="0">
                  <a:srgbClr val="6E747A">
                    <a:alpha val="43000"/>
                  </a:srgbClr>
                </a:outerShdw>
              </a:effectLst>
            </a:rPr>
            <a:t>Warehouse_block (Categories: A, B, C, D, F)</a:t>
          </a:r>
          <a:endParaRPr lang="en-IN" sz="1800" b="1" cap="none" spc="0" dirty="0">
            <a:ln w="0"/>
            <a:solidFill>
              <a:schemeClr val="bg2">
                <a:lumMod val="10000"/>
              </a:schemeClr>
            </a:solidFill>
            <a:effectLst>
              <a:outerShdw blurRad="38100" dist="25400" dir="5400000" algn="ctr" rotWithShape="0">
                <a:srgbClr val="6E747A">
                  <a:alpha val="43000"/>
                </a:srgbClr>
              </a:outerShdw>
            </a:effectLst>
          </a:endParaRPr>
        </a:p>
      </dgm:t>
    </dgm:pt>
    <dgm:pt modelId="{5004EA00-4646-4CAF-880C-215DA61BB69E}" type="parTrans" cxnId="{82B8F692-69B1-4B35-AE13-E2447D1D3B43}">
      <dgm:prSet/>
      <dgm:spPr/>
      <dgm:t>
        <a:bodyPr/>
        <a:lstStyle/>
        <a:p>
          <a:endParaRPr lang="en-IN"/>
        </a:p>
      </dgm:t>
    </dgm:pt>
    <dgm:pt modelId="{65615EFB-B2A5-4BEB-992E-3A992D66C774}" type="sibTrans" cxnId="{82B8F692-69B1-4B35-AE13-E2447D1D3B43}">
      <dgm:prSet/>
      <dgm:spPr/>
      <dgm:t>
        <a:bodyPr/>
        <a:lstStyle/>
        <a:p>
          <a:endParaRPr lang="en-IN"/>
        </a:p>
      </dgm:t>
    </dgm:pt>
    <dgm:pt modelId="{D169C0B5-2FCD-48D6-BD7C-7BBC4F90FD4A}">
      <dgm:prSet phldrT="[Text]" custT="1">
        <dgm:style>
          <a:lnRef idx="2">
            <a:schemeClr val="accent3"/>
          </a:lnRef>
          <a:fillRef idx="1">
            <a:schemeClr val="lt1"/>
          </a:fillRef>
          <a:effectRef idx="0">
            <a:schemeClr val="accent3"/>
          </a:effectRef>
          <a:fontRef idx="minor">
            <a:schemeClr val="dk1"/>
          </a:fontRef>
        </dgm:style>
      </dgm:prSet>
      <dgm:spPr/>
      <dgm:t>
        <a:bodyPr/>
        <a:lstStyle/>
        <a:p>
          <a:pPr>
            <a:buNone/>
          </a:pPr>
          <a:r>
            <a:rPr lang="en-US" sz="1800" b="1" i="0" dirty="0"/>
            <a:t>Encoding Categorical Data</a:t>
          </a:r>
          <a:endParaRPr lang="en-IN" sz="1800" b="1" dirty="0"/>
        </a:p>
      </dgm:t>
    </dgm:pt>
    <dgm:pt modelId="{1214790E-5B5A-4ABB-AE69-E16567F753F1}" type="parTrans" cxnId="{13FFDAD7-5488-422D-9712-7AEAD6AA6A32}">
      <dgm:prSet/>
      <dgm:spPr/>
      <dgm:t>
        <a:bodyPr/>
        <a:lstStyle/>
        <a:p>
          <a:endParaRPr lang="en-IN"/>
        </a:p>
      </dgm:t>
    </dgm:pt>
    <dgm:pt modelId="{7B31DB47-2ADE-41AA-AF73-949FE27310C0}" type="sibTrans" cxnId="{13FFDAD7-5488-422D-9712-7AEAD6AA6A32}">
      <dgm:prSet/>
      <dgm:spPr/>
      <dgm:t>
        <a:bodyPr/>
        <a:lstStyle/>
        <a:p>
          <a:endParaRPr lang="en-IN"/>
        </a:p>
      </dgm:t>
    </dgm:pt>
    <dgm:pt modelId="{4793971F-85C3-4B20-8D41-7809F281304E}">
      <dgm:prSet phldrT="[Text]" custT="1">
        <dgm:style>
          <a:lnRef idx="2">
            <a:schemeClr val="accent3"/>
          </a:lnRef>
          <a:fillRef idx="1">
            <a:schemeClr val="lt1"/>
          </a:fillRef>
          <a:effectRef idx="0">
            <a:schemeClr val="accent3"/>
          </a:effectRef>
          <a:fontRef idx="minor">
            <a:schemeClr val="dk1"/>
          </a:fontRef>
        </dgm:style>
      </dgm:prSet>
      <dgm:spPr/>
      <dgm:t>
        <a:bodyPr/>
        <a:lstStyle/>
        <a:p>
          <a:pPr>
            <a:buFont typeface="Arial" panose="020B0604020202020204" pitchFamily="34" charset="0"/>
            <a:buNone/>
          </a:pPr>
          <a:r>
            <a:rPr lang="en-US" sz="1400" b="1" cap="none" spc="0" dirty="0" err="1">
              <a:ln w="0"/>
              <a:solidFill>
                <a:schemeClr val="bg2">
                  <a:lumMod val="10000"/>
                </a:schemeClr>
              </a:solidFill>
              <a:effectLst>
                <a:outerShdw blurRad="38100" dist="25400" dir="5400000" algn="ctr" rotWithShape="0">
                  <a:srgbClr val="6E747A">
                    <a:alpha val="43000"/>
                  </a:srgbClr>
                </a:outerShdw>
              </a:effectLst>
            </a:rPr>
            <a:t>Product_Importance</a:t>
          </a:r>
          <a:r>
            <a:rPr lang="en-US" sz="1400" b="1" cap="none" spc="0" dirty="0">
              <a:ln w="0"/>
              <a:solidFill>
                <a:schemeClr val="bg2">
                  <a:lumMod val="10000"/>
                </a:schemeClr>
              </a:solidFill>
              <a:effectLst>
                <a:outerShdw blurRad="38100" dist="25400" dir="5400000" algn="ctr" rotWithShape="0">
                  <a:srgbClr val="6E747A">
                    <a:alpha val="43000"/>
                  </a:srgbClr>
                </a:outerShdw>
              </a:effectLst>
            </a:rPr>
            <a:t> (Low &lt; Medium &lt; High) as:</a:t>
          </a:r>
        </a:p>
        <a:p>
          <a:pPr>
            <a:buFont typeface="Arial" panose="020B0604020202020204" pitchFamily="34" charset="0"/>
            <a:buNone/>
          </a:pPr>
          <a:r>
            <a:rPr lang="en-IN" sz="1400" b="1" cap="none" spc="0" dirty="0">
              <a:ln w="0"/>
              <a:solidFill>
                <a:schemeClr val="bg2">
                  <a:lumMod val="10000"/>
                </a:schemeClr>
              </a:solidFill>
              <a:effectLst>
                <a:outerShdw blurRad="38100" dist="25400" dir="5400000" algn="ctr" rotWithShape="0">
                  <a:srgbClr val="6E747A">
                    <a:alpha val="43000"/>
                  </a:srgbClr>
                </a:outerShdw>
              </a:effectLst>
            </a:rPr>
            <a:t>Low → 0  Medium → 1  High → 2</a:t>
          </a:r>
        </a:p>
        <a:p>
          <a:pPr>
            <a:buFont typeface="Arial" panose="020B0604020202020204" pitchFamily="34" charset="0"/>
            <a:buNone/>
          </a:pPr>
          <a:r>
            <a:rPr lang="en-US" sz="1400" b="1" cap="none" spc="0" dirty="0" err="1">
              <a:ln w="0"/>
              <a:solidFill>
                <a:schemeClr val="bg2">
                  <a:lumMod val="10000"/>
                </a:schemeClr>
              </a:solidFill>
              <a:effectLst>
                <a:outerShdw blurRad="38100" dist="25400" dir="5400000" algn="ctr" rotWithShape="0">
                  <a:srgbClr val="6E747A">
                    <a:alpha val="43000"/>
                  </a:srgbClr>
                </a:outerShdw>
              </a:effectLst>
            </a:rPr>
            <a:t>Mode_of_Shipment</a:t>
          </a:r>
          <a:r>
            <a:rPr lang="en-US" sz="1400" b="1" cap="none" spc="0" dirty="0">
              <a:ln w="0"/>
              <a:solidFill>
                <a:schemeClr val="bg2">
                  <a:lumMod val="10000"/>
                </a:schemeClr>
              </a:solidFill>
              <a:effectLst>
                <a:outerShdw blurRad="38100" dist="25400" dir="5400000" algn="ctr" rotWithShape="0">
                  <a:srgbClr val="6E747A">
                    <a:alpha val="43000"/>
                  </a:srgbClr>
                </a:outerShdw>
              </a:effectLst>
            </a:rPr>
            <a:t> (Ship, Flight, Road) → Converted into </a:t>
          </a:r>
          <a:r>
            <a:rPr lang="en-US" sz="1400" b="1" cap="none" spc="0" dirty="0" err="1">
              <a:ln w="0"/>
              <a:solidFill>
                <a:schemeClr val="bg2">
                  <a:lumMod val="10000"/>
                </a:schemeClr>
              </a:solidFill>
              <a:effectLst>
                <a:outerShdw blurRad="38100" dist="25400" dir="5400000" algn="ctr" rotWithShape="0">
                  <a:srgbClr val="6E747A">
                    <a:alpha val="43000"/>
                  </a:srgbClr>
                </a:outerShdw>
              </a:effectLst>
            </a:rPr>
            <a:t>Mode_Ship</a:t>
          </a:r>
          <a:r>
            <a:rPr lang="en-US" sz="1400" b="1" cap="none" spc="0" dirty="0">
              <a:ln w="0"/>
              <a:solidFill>
                <a:schemeClr val="bg2">
                  <a:lumMod val="10000"/>
                </a:schemeClr>
              </a:solidFill>
              <a:effectLst>
                <a:outerShdw blurRad="38100" dist="25400" dir="5400000" algn="ctr" rotWithShape="0">
                  <a:srgbClr val="6E747A">
                    <a:alpha val="43000"/>
                  </a:srgbClr>
                </a:outerShdw>
              </a:effectLst>
            </a:rPr>
            <a:t>, </a:t>
          </a:r>
          <a:r>
            <a:rPr lang="en-US" sz="1400" b="1" cap="none" spc="0" dirty="0" err="1">
              <a:ln w="0"/>
              <a:solidFill>
                <a:schemeClr val="bg2">
                  <a:lumMod val="10000"/>
                </a:schemeClr>
              </a:solidFill>
              <a:effectLst>
                <a:outerShdw blurRad="38100" dist="25400" dir="5400000" algn="ctr" rotWithShape="0">
                  <a:srgbClr val="6E747A">
                    <a:alpha val="43000"/>
                  </a:srgbClr>
                </a:outerShdw>
              </a:effectLst>
            </a:rPr>
            <a:t>Mode_Flight</a:t>
          </a:r>
          <a:r>
            <a:rPr lang="en-US" sz="1400" b="1" cap="none" spc="0" dirty="0">
              <a:ln w="0"/>
              <a:solidFill>
                <a:schemeClr val="bg2">
                  <a:lumMod val="10000"/>
                </a:schemeClr>
              </a:solidFill>
              <a:effectLst>
                <a:outerShdw blurRad="38100" dist="25400" dir="5400000" algn="ctr" rotWithShape="0">
                  <a:srgbClr val="6E747A">
                    <a:alpha val="43000"/>
                  </a:srgbClr>
                </a:outerShdw>
              </a:effectLst>
            </a:rPr>
            <a:t>, </a:t>
          </a:r>
          <a:r>
            <a:rPr lang="en-US" sz="1400" b="1" cap="none" spc="0" dirty="0" err="1">
              <a:ln w="0"/>
              <a:solidFill>
                <a:schemeClr val="bg2">
                  <a:lumMod val="10000"/>
                </a:schemeClr>
              </a:solidFill>
              <a:effectLst>
                <a:outerShdw blurRad="38100" dist="25400" dir="5400000" algn="ctr" rotWithShape="0">
                  <a:srgbClr val="6E747A">
                    <a:alpha val="43000"/>
                  </a:srgbClr>
                </a:outerShdw>
              </a:effectLst>
            </a:rPr>
            <a:t>Mode_Road</a:t>
          </a:r>
          <a:r>
            <a:rPr lang="en-US" sz="1400" b="1" cap="none" spc="0" dirty="0">
              <a:ln w="0"/>
              <a:solidFill>
                <a:schemeClr val="bg2">
                  <a:lumMod val="10000"/>
                </a:schemeClr>
              </a:solidFill>
              <a:effectLst>
                <a:outerShdw blurRad="38100" dist="25400" dir="5400000" algn="ctr" rotWithShape="0">
                  <a:srgbClr val="6E747A">
                    <a:alpha val="43000"/>
                  </a:srgbClr>
                </a:outerShdw>
              </a:effectLst>
            </a:rPr>
            <a:t> (0 or 1).</a:t>
          </a:r>
          <a:endParaRPr lang="en-IN" sz="1400" b="1" cap="none" spc="0" dirty="0">
            <a:ln w="0"/>
            <a:solidFill>
              <a:schemeClr val="bg2">
                <a:lumMod val="10000"/>
              </a:schemeClr>
            </a:solidFill>
            <a:effectLst>
              <a:outerShdw blurRad="38100" dist="25400" dir="5400000" algn="ctr" rotWithShape="0">
                <a:srgbClr val="6E747A">
                  <a:alpha val="43000"/>
                </a:srgbClr>
              </a:outerShdw>
            </a:effectLst>
          </a:endParaRPr>
        </a:p>
      </dgm:t>
    </dgm:pt>
    <dgm:pt modelId="{EDDD02B8-FE1D-4AAD-A20E-6F65237A87FB}" type="parTrans" cxnId="{5B7DB1D8-3809-4204-B17A-6B9FE9C6FA13}">
      <dgm:prSet/>
      <dgm:spPr/>
      <dgm:t>
        <a:bodyPr/>
        <a:lstStyle/>
        <a:p>
          <a:endParaRPr lang="en-IN"/>
        </a:p>
      </dgm:t>
    </dgm:pt>
    <dgm:pt modelId="{4DA72FC9-9AF6-4FB6-8B6F-FE981E908459}" type="sibTrans" cxnId="{5B7DB1D8-3809-4204-B17A-6B9FE9C6FA13}">
      <dgm:prSet/>
      <dgm:spPr/>
      <dgm:t>
        <a:bodyPr/>
        <a:lstStyle/>
        <a:p>
          <a:endParaRPr lang="en-IN"/>
        </a:p>
      </dgm:t>
    </dgm:pt>
    <dgm:pt modelId="{FDC718B9-FBB6-4F95-8068-A3DEFD4FCB7C}">
      <dgm:prSet phldrT="[Text]" custT="1">
        <dgm:style>
          <a:lnRef idx="2">
            <a:schemeClr val="accent3"/>
          </a:lnRef>
          <a:fillRef idx="1">
            <a:schemeClr val="lt1"/>
          </a:fillRef>
          <a:effectRef idx="0">
            <a:schemeClr val="accent3"/>
          </a:effectRef>
          <a:fontRef idx="minor">
            <a:schemeClr val="dk1"/>
          </a:fontRef>
        </dgm:style>
      </dgm:prSet>
      <dgm:spPr/>
      <dgm:t>
        <a:bodyPr/>
        <a:lstStyle/>
        <a:p>
          <a:endParaRPr lang="en-US" sz="1800" b="1" i="0" cap="none" spc="0" dirty="0">
            <a:ln w="0"/>
            <a:solidFill>
              <a:schemeClr val="bg2">
                <a:lumMod val="10000"/>
              </a:schemeClr>
            </a:solidFill>
            <a:effectLst>
              <a:outerShdw blurRad="38100" dist="25400" dir="5400000" algn="ctr" rotWithShape="0">
                <a:srgbClr val="6E747A">
                  <a:alpha val="43000"/>
                </a:srgbClr>
              </a:outerShdw>
            </a:effectLst>
          </a:endParaRPr>
        </a:p>
        <a:p>
          <a:r>
            <a:rPr lang="en-US" sz="1800" b="1" i="0" cap="none" spc="0" dirty="0">
              <a:ln w="0"/>
              <a:solidFill>
                <a:schemeClr val="bg2">
                  <a:lumMod val="10000"/>
                </a:schemeClr>
              </a:solidFill>
              <a:effectLst>
                <a:outerShdw blurRad="38100" dist="25400" dir="5400000" algn="ctr" rotWithShape="0">
                  <a:srgbClr val="6E747A">
                    <a:alpha val="43000"/>
                  </a:srgbClr>
                </a:outerShdw>
              </a:effectLst>
            </a:rPr>
            <a:t>Identifying Target Column</a:t>
          </a:r>
          <a:endParaRPr lang="en-IN" sz="1800" b="1" cap="none" spc="0" dirty="0">
            <a:ln w="0"/>
            <a:solidFill>
              <a:schemeClr val="bg2">
                <a:lumMod val="10000"/>
              </a:schemeClr>
            </a:solidFill>
            <a:effectLst>
              <a:outerShdw blurRad="38100" dist="25400" dir="5400000" algn="ctr" rotWithShape="0">
                <a:srgbClr val="6E747A">
                  <a:alpha val="43000"/>
                </a:srgbClr>
              </a:outerShdw>
            </a:effectLst>
          </a:endParaRPr>
        </a:p>
      </dgm:t>
    </dgm:pt>
    <dgm:pt modelId="{8E4D2FE1-7C6A-490F-919A-1272DC5E0875}" type="parTrans" cxnId="{AFFB0754-A689-4FA1-9C2C-B9B0BCD591E5}">
      <dgm:prSet/>
      <dgm:spPr/>
      <dgm:t>
        <a:bodyPr/>
        <a:lstStyle/>
        <a:p>
          <a:endParaRPr lang="en-IN"/>
        </a:p>
      </dgm:t>
    </dgm:pt>
    <dgm:pt modelId="{5022C498-AA58-4D79-92FF-355CC010FA45}" type="sibTrans" cxnId="{AFFB0754-A689-4FA1-9C2C-B9B0BCD591E5}">
      <dgm:prSet/>
      <dgm:spPr/>
      <dgm:t>
        <a:bodyPr/>
        <a:lstStyle/>
        <a:p>
          <a:endParaRPr lang="en-IN"/>
        </a:p>
      </dgm:t>
    </dgm:pt>
    <dgm:pt modelId="{3D132775-9D25-4E4A-8FFC-05BAFC501060}">
      <dgm:prSet custT="1">
        <dgm:style>
          <a:lnRef idx="2">
            <a:schemeClr val="accent3"/>
          </a:lnRef>
          <a:fillRef idx="1">
            <a:schemeClr val="lt1"/>
          </a:fillRef>
          <a:effectRef idx="0">
            <a:schemeClr val="accent3"/>
          </a:effectRef>
          <a:fontRef idx="minor">
            <a:schemeClr val="dk1"/>
          </a:fontRef>
        </dgm:style>
      </dgm:prSet>
      <dgm:spPr/>
      <dgm:t>
        <a:bodyPr/>
        <a:lstStyle/>
        <a:p>
          <a:pPr>
            <a:buNone/>
          </a:pPr>
          <a:r>
            <a:rPr lang="en-US" sz="1400" b="1" cap="none" spc="0" dirty="0">
              <a:ln w="0"/>
              <a:solidFill>
                <a:schemeClr val="bg2">
                  <a:lumMod val="10000"/>
                </a:schemeClr>
              </a:solidFill>
              <a:effectLst>
                <a:outerShdw blurRad="38100" dist="25400" dir="5400000" algn="ctr" rotWithShape="0">
                  <a:srgbClr val="6E747A">
                    <a:alpha val="43000"/>
                  </a:srgbClr>
                </a:outerShdw>
              </a:effectLst>
            </a:rPr>
            <a:t>  </a:t>
          </a:r>
          <a:r>
            <a:rPr lang="en-US" sz="1400" b="1" cap="none" spc="0" dirty="0" err="1">
              <a:ln w="0"/>
              <a:solidFill>
                <a:schemeClr val="bg2">
                  <a:lumMod val="10000"/>
                </a:schemeClr>
              </a:solidFill>
              <a:effectLst>
                <a:outerShdw blurRad="38100" dist="25400" dir="5400000" algn="ctr" rotWithShape="0">
                  <a:srgbClr val="6E747A">
                    <a:alpha val="43000"/>
                  </a:srgbClr>
                </a:outerShdw>
              </a:effectLst>
            </a:rPr>
            <a:t>Mode_of_Shipment</a:t>
          </a:r>
          <a:r>
            <a:rPr lang="en-US" sz="1400" b="1" cap="none" spc="0" dirty="0">
              <a:ln w="0"/>
              <a:solidFill>
                <a:schemeClr val="bg2">
                  <a:lumMod val="10000"/>
                </a:schemeClr>
              </a:solidFill>
              <a:effectLst>
                <a:outerShdw blurRad="38100" dist="25400" dir="5400000" algn="ctr" rotWithShape="0">
                  <a:srgbClr val="6E747A">
                    <a:alpha val="43000"/>
                  </a:srgbClr>
                </a:outerShdw>
              </a:effectLst>
            </a:rPr>
            <a:t> (Categories: Ship, Flight, Road, etc.)</a:t>
          </a:r>
        </a:p>
      </dgm:t>
    </dgm:pt>
    <dgm:pt modelId="{6F1DA104-9D47-4FEB-86F8-0E09114E3498}" type="parTrans" cxnId="{4A33AF9D-AB3A-417C-9BB0-2C4126D7EA49}">
      <dgm:prSet/>
      <dgm:spPr/>
      <dgm:t>
        <a:bodyPr/>
        <a:lstStyle/>
        <a:p>
          <a:endParaRPr lang="en-IN"/>
        </a:p>
      </dgm:t>
    </dgm:pt>
    <dgm:pt modelId="{B20BDAC8-5D7E-4F2B-9E23-EC9678DE6C19}" type="sibTrans" cxnId="{4A33AF9D-AB3A-417C-9BB0-2C4126D7EA49}">
      <dgm:prSet/>
      <dgm:spPr/>
      <dgm:t>
        <a:bodyPr/>
        <a:lstStyle/>
        <a:p>
          <a:endParaRPr lang="en-IN"/>
        </a:p>
      </dgm:t>
    </dgm:pt>
    <dgm:pt modelId="{CF4D8B38-72DA-4E3C-BD0E-FDDEBAADECCB}">
      <dgm:prSet custT="1">
        <dgm:style>
          <a:lnRef idx="2">
            <a:schemeClr val="accent3"/>
          </a:lnRef>
          <a:fillRef idx="1">
            <a:schemeClr val="lt1"/>
          </a:fillRef>
          <a:effectRef idx="0">
            <a:schemeClr val="accent3"/>
          </a:effectRef>
          <a:fontRef idx="minor">
            <a:schemeClr val="dk1"/>
          </a:fontRef>
        </dgm:style>
      </dgm:prSet>
      <dgm:spPr/>
      <dgm:t>
        <a:bodyPr/>
        <a:lstStyle/>
        <a:p>
          <a:pPr>
            <a:buNone/>
          </a:pPr>
          <a:r>
            <a:rPr lang="en-US" sz="1400" b="1" cap="none" spc="0" dirty="0">
              <a:ln w="0"/>
              <a:solidFill>
                <a:schemeClr val="bg2">
                  <a:lumMod val="10000"/>
                </a:schemeClr>
              </a:solidFill>
              <a:effectLst>
                <a:outerShdw blurRad="38100" dist="25400" dir="5400000" algn="ctr" rotWithShape="0">
                  <a:srgbClr val="6E747A">
                    <a:alpha val="43000"/>
                  </a:srgbClr>
                </a:outerShdw>
              </a:effectLst>
            </a:rPr>
            <a:t>  </a:t>
          </a:r>
          <a:r>
            <a:rPr lang="en-US" sz="1400" b="1" cap="none" spc="0" dirty="0" err="1">
              <a:ln w="0"/>
              <a:solidFill>
                <a:schemeClr val="bg2">
                  <a:lumMod val="10000"/>
                </a:schemeClr>
              </a:solidFill>
              <a:effectLst>
                <a:outerShdw blurRad="38100" dist="25400" dir="5400000" algn="ctr" rotWithShape="0">
                  <a:srgbClr val="6E747A">
                    <a:alpha val="43000"/>
                  </a:srgbClr>
                </a:outerShdw>
              </a:effectLst>
            </a:rPr>
            <a:t>Product_Importance</a:t>
          </a:r>
          <a:r>
            <a:rPr lang="en-US" sz="1400" b="1" cap="none" spc="0" dirty="0">
              <a:ln w="0"/>
              <a:solidFill>
                <a:schemeClr val="bg2">
                  <a:lumMod val="10000"/>
                </a:schemeClr>
              </a:solidFill>
              <a:effectLst>
                <a:outerShdw blurRad="38100" dist="25400" dir="5400000" algn="ctr" rotWithShape="0">
                  <a:srgbClr val="6E747A">
                    <a:alpha val="43000"/>
                  </a:srgbClr>
                </a:outerShdw>
              </a:effectLst>
            </a:rPr>
            <a:t> (Categories: Low, Medium, High)</a:t>
          </a:r>
        </a:p>
      </dgm:t>
    </dgm:pt>
    <dgm:pt modelId="{89C28935-B382-4EDD-9B6E-73725F23E867}" type="parTrans" cxnId="{A9FBE608-553A-4CA2-8199-D904FA48B359}">
      <dgm:prSet/>
      <dgm:spPr/>
      <dgm:t>
        <a:bodyPr/>
        <a:lstStyle/>
        <a:p>
          <a:endParaRPr lang="en-IN"/>
        </a:p>
      </dgm:t>
    </dgm:pt>
    <dgm:pt modelId="{29B3C0FA-193C-41A5-BC29-73BF17A61C0D}" type="sibTrans" cxnId="{A9FBE608-553A-4CA2-8199-D904FA48B359}">
      <dgm:prSet/>
      <dgm:spPr/>
      <dgm:t>
        <a:bodyPr/>
        <a:lstStyle/>
        <a:p>
          <a:endParaRPr lang="en-IN"/>
        </a:p>
      </dgm:t>
    </dgm:pt>
    <dgm:pt modelId="{D7E61A92-A520-4971-857B-4E615E9221DC}">
      <dgm:prSet custT="1">
        <dgm:style>
          <a:lnRef idx="2">
            <a:schemeClr val="accent3"/>
          </a:lnRef>
          <a:fillRef idx="1">
            <a:schemeClr val="lt1"/>
          </a:fillRef>
          <a:effectRef idx="0">
            <a:schemeClr val="accent3"/>
          </a:effectRef>
          <a:fontRef idx="minor">
            <a:schemeClr val="dk1"/>
          </a:fontRef>
        </dgm:style>
      </dgm:prSet>
      <dgm:spPr/>
      <dgm:t>
        <a:bodyPr/>
        <a:lstStyle/>
        <a:p>
          <a:pPr>
            <a:buNone/>
          </a:pPr>
          <a:r>
            <a:rPr lang="en-IN" sz="1400" b="1" cap="none" spc="0" dirty="0">
              <a:ln w="0"/>
              <a:solidFill>
                <a:schemeClr val="bg2">
                  <a:lumMod val="10000"/>
                </a:schemeClr>
              </a:solidFill>
              <a:effectLst>
                <a:outerShdw blurRad="38100" dist="25400" dir="5400000" algn="ctr" rotWithShape="0">
                  <a:srgbClr val="6E747A">
                    <a:alpha val="43000"/>
                  </a:srgbClr>
                </a:outerShdw>
              </a:effectLst>
            </a:rPr>
            <a:t>  Gender (Categories: Male, Female)</a:t>
          </a:r>
          <a:endParaRPr lang="en-US" sz="1400" b="1" cap="none" spc="0" dirty="0">
            <a:ln w="0"/>
            <a:solidFill>
              <a:schemeClr val="bg2">
                <a:lumMod val="10000"/>
              </a:schemeClr>
            </a:solidFill>
            <a:effectLst>
              <a:outerShdw blurRad="38100" dist="25400" dir="5400000" algn="ctr" rotWithShape="0">
                <a:srgbClr val="6E747A">
                  <a:alpha val="43000"/>
                </a:srgbClr>
              </a:outerShdw>
            </a:effectLst>
          </a:endParaRPr>
        </a:p>
      </dgm:t>
    </dgm:pt>
    <dgm:pt modelId="{D68D145B-6681-4D9F-812E-795B9A86E3E9}" type="parTrans" cxnId="{B55A547D-C501-4AA5-8789-79E7A5F63B44}">
      <dgm:prSet/>
      <dgm:spPr/>
      <dgm:t>
        <a:bodyPr/>
        <a:lstStyle/>
        <a:p>
          <a:endParaRPr lang="en-IN"/>
        </a:p>
      </dgm:t>
    </dgm:pt>
    <dgm:pt modelId="{2E991736-B25B-41EC-A6FF-CA8D9E2AD04B}" type="sibTrans" cxnId="{B55A547D-C501-4AA5-8789-79E7A5F63B44}">
      <dgm:prSet/>
      <dgm:spPr/>
      <dgm:t>
        <a:bodyPr/>
        <a:lstStyle/>
        <a:p>
          <a:endParaRPr lang="en-IN"/>
        </a:p>
      </dgm:t>
    </dgm:pt>
    <dgm:pt modelId="{7CD1C57E-2E22-42B1-9463-35787E034E52}">
      <dgm:prSet phldrT="[Text]" custT="1">
        <dgm:style>
          <a:lnRef idx="2">
            <a:schemeClr val="accent3"/>
          </a:lnRef>
          <a:fillRef idx="1">
            <a:schemeClr val="lt1"/>
          </a:fillRef>
          <a:effectRef idx="0">
            <a:schemeClr val="accent3"/>
          </a:effectRef>
          <a:fontRef idx="minor">
            <a:schemeClr val="dk1"/>
          </a:fontRef>
        </dgm:style>
      </dgm:prSet>
      <dgm:spPr/>
      <dgm:t>
        <a:bodyPr/>
        <a:lstStyle/>
        <a:p>
          <a:pPr>
            <a:buNone/>
          </a:pPr>
          <a:r>
            <a:rPr lang="en-US" sz="1400" b="1" cap="none" spc="0" dirty="0">
              <a:ln w="0"/>
              <a:solidFill>
                <a:schemeClr val="bg2">
                  <a:lumMod val="10000"/>
                </a:schemeClr>
              </a:solidFill>
              <a:effectLst>
                <a:outerShdw blurRad="38100" dist="25400" dir="5400000" algn="ctr" rotWithShape="0">
                  <a:srgbClr val="6E747A">
                    <a:alpha val="43000"/>
                  </a:srgbClr>
                </a:outerShdw>
              </a:effectLst>
            </a:rPr>
            <a:t>"</a:t>
          </a:r>
          <a:r>
            <a:rPr lang="en-US" sz="1400" b="1" cap="none" spc="0" dirty="0" err="1">
              <a:ln w="0"/>
              <a:solidFill>
                <a:schemeClr val="bg2">
                  <a:lumMod val="10000"/>
                </a:schemeClr>
              </a:solidFill>
              <a:effectLst>
                <a:outerShdw blurRad="38100" dist="25400" dir="5400000" algn="ctr" rotWithShape="0">
                  <a:srgbClr val="6E747A">
                    <a:alpha val="43000"/>
                  </a:srgbClr>
                </a:outerShdw>
              </a:effectLst>
            </a:rPr>
            <a:t>Reached_on_Time_Y.N</a:t>
          </a:r>
          <a:r>
            <a:rPr lang="en-US" sz="1400" b="1" cap="none" spc="0" dirty="0">
              <a:ln w="0"/>
              <a:solidFill>
                <a:schemeClr val="bg2">
                  <a:lumMod val="10000"/>
                </a:schemeClr>
              </a:solidFill>
              <a:effectLst>
                <a:outerShdw blurRad="38100" dist="25400" dir="5400000" algn="ctr" rotWithShape="0">
                  <a:srgbClr val="6E747A">
                    <a:alpha val="43000"/>
                  </a:srgbClr>
                </a:outerShdw>
              </a:effectLst>
            </a:rPr>
            <a:t>“ is the target variable and 0 for “ ON TIME” and 1 for “DELAYED”</a:t>
          </a:r>
          <a:endParaRPr lang="en-IN" sz="1400" b="1" cap="none" spc="0" dirty="0">
            <a:ln w="0"/>
            <a:solidFill>
              <a:schemeClr val="bg2">
                <a:lumMod val="10000"/>
              </a:schemeClr>
            </a:solidFill>
            <a:effectLst>
              <a:outerShdw blurRad="38100" dist="25400" dir="5400000" algn="ctr" rotWithShape="0">
                <a:srgbClr val="6E747A">
                  <a:alpha val="43000"/>
                </a:srgbClr>
              </a:outerShdw>
            </a:effectLst>
          </a:endParaRPr>
        </a:p>
      </dgm:t>
    </dgm:pt>
    <dgm:pt modelId="{0368C4CD-883A-4C4E-A2DE-2C60499B60A5}" type="parTrans" cxnId="{C2A82424-A3FB-4100-BEFF-C3F7259F07F3}">
      <dgm:prSet/>
      <dgm:spPr/>
      <dgm:t>
        <a:bodyPr/>
        <a:lstStyle/>
        <a:p>
          <a:endParaRPr lang="en-IN"/>
        </a:p>
      </dgm:t>
    </dgm:pt>
    <dgm:pt modelId="{7AA609FE-9E3B-4547-AAE6-1316389CD6A3}" type="sibTrans" cxnId="{C2A82424-A3FB-4100-BEFF-C3F7259F07F3}">
      <dgm:prSet/>
      <dgm:spPr/>
      <dgm:t>
        <a:bodyPr/>
        <a:lstStyle/>
        <a:p>
          <a:endParaRPr lang="en-IN"/>
        </a:p>
      </dgm:t>
    </dgm:pt>
    <dgm:pt modelId="{50405C80-6178-443C-9A18-92AA3D8AAF44}" type="pres">
      <dgm:prSet presAssocID="{654B848F-8435-4F81-A74F-88EA8D5FF669}" presName="Name0" presStyleCnt="0">
        <dgm:presLayoutVars>
          <dgm:dir/>
          <dgm:resizeHandles/>
        </dgm:presLayoutVars>
      </dgm:prSet>
      <dgm:spPr/>
    </dgm:pt>
    <dgm:pt modelId="{8583DBE0-5ED2-4823-A82C-B1B127F17BDE}" type="pres">
      <dgm:prSet presAssocID="{BF931EC1-AB8D-46FC-8B56-35A8EEA21A48}" presName="compNode" presStyleCnt="0"/>
      <dgm:spPr/>
    </dgm:pt>
    <dgm:pt modelId="{D550ED7D-231E-4990-BE46-01A64AE1AB0F}" type="pres">
      <dgm:prSet presAssocID="{BF931EC1-AB8D-46FC-8B56-35A8EEA21A48}" presName="dummyConnPt" presStyleCnt="0"/>
      <dgm:spPr/>
    </dgm:pt>
    <dgm:pt modelId="{CB1BB82E-71ED-48B3-BD78-292B557B6C8C}" type="pres">
      <dgm:prSet presAssocID="{BF931EC1-AB8D-46FC-8B56-35A8EEA21A48}" presName="node" presStyleLbl="node1" presStyleIdx="0" presStyleCnt="4">
        <dgm:presLayoutVars>
          <dgm:bulletEnabled val="1"/>
        </dgm:presLayoutVars>
      </dgm:prSet>
      <dgm:spPr/>
    </dgm:pt>
    <dgm:pt modelId="{D9186EBB-7FCA-4865-B052-A70F13B6BE01}" type="pres">
      <dgm:prSet presAssocID="{A0B49B7F-957A-4C19-B970-8BEA70152325}" presName="sibTrans" presStyleLbl="bgSibTrans2D1" presStyleIdx="0" presStyleCnt="3"/>
      <dgm:spPr/>
    </dgm:pt>
    <dgm:pt modelId="{45C05977-326B-4FD8-AFBF-23386DF5D48E}" type="pres">
      <dgm:prSet presAssocID="{8FDA1E7B-9B9C-4B20-A081-E9CCB8DDBCB0}" presName="compNode" presStyleCnt="0"/>
      <dgm:spPr/>
    </dgm:pt>
    <dgm:pt modelId="{2082CACC-3A8D-4D4F-97A9-4607E5A18AC8}" type="pres">
      <dgm:prSet presAssocID="{8FDA1E7B-9B9C-4B20-A081-E9CCB8DDBCB0}" presName="dummyConnPt" presStyleCnt="0"/>
      <dgm:spPr/>
    </dgm:pt>
    <dgm:pt modelId="{0E4021CE-7C64-4F51-A811-2CC34F039512}" type="pres">
      <dgm:prSet presAssocID="{8FDA1E7B-9B9C-4B20-A081-E9CCB8DDBCB0}" presName="node" presStyleLbl="node1" presStyleIdx="1" presStyleCnt="4">
        <dgm:presLayoutVars>
          <dgm:bulletEnabled val="1"/>
        </dgm:presLayoutVars>
      </dgm:prSet>
      <dgm:spPr/>
    </dgm:pt>
    <dgm:pt modelId="{3D39526E-E9E2-44F9-865F-F5FD2AB77BC2}" type="pres">
      <dgm:prSet presAssocID="{65615EFB-B2A5-4BEB-992E-3A992D66C774}" presName="sibTrans" presStyleLbl="bgSibTrans2D1" presStyleIdx="1" presStyleCnt="3"/>
      <dgm:spPr/>
    </dgm:pt>
    <dgm:pt modelId="{C279E229-B36E-4F5D-9F67-77119416FE46}" type="pres">
      <dgm:prSet presAssocID="{D169C0B5-2FCD-48D6-BD7C-7BBC4F90FD4A}" presName="compNode" presStyleCnt="0"/>
      <dgm:spPr/>
    </dgm:pt>
    <dgm:pt modelId="{0828F358-9455-4709-A437-3E9FF61E207F}" type="pres">
      <dgm:prSet presAssocID="{D169C0B5-2FCD-48D6-BD7C-7BBC4F90FD4A}" presName="dummyConnPt" presStyleCnt="0"/>
      <dgm:spPr/>
    </dgm:pt>
    <dgm:pt modelId="{3AB5DD6D-855E-4A23-B640-95EE1BDA5560}" type="pres">
      <dgm:prSet presAssocID="{D169C0B5-2FCD-48D6-BD7C-7BBC4F90FD4A}" presName="node" presStyleLbl="node1" presStyleIdx="2" presStyleCnt="4">
        <dgm:presLayoutVars>
          <dgm:bulletEnabled val="1"/>
        </dgm:presLayoutVars>
      </dgm:prSet>
      <dgm:spPr/>
    </dgm:pt>
    <dgm:pt modelId="{FD99062C-9240-4E5C-9096-8408A3A6DF2B}" type="pres">
      <dgm:prSet presAssocID="{7B31DB47-2ADE-41AA-AF73-949FE27310C0}" presName="sibTrans" presStyleLbl="bgSibTrans2D1" presStyleIdx="2" presStyleCnt="3"/>
      <dgm:spPr/>
    </dgm:pt>
    <dgm:pt modelId="{AF46663E-E8C5-4DF4-AD34-E9081DCA72FD}" type="pres">
      <dgm:prSet presAssocID="{FDC718B9-FBB6-4F95-8068-A3DEFD4FCB7C}" presName="compNode" presStyleCnt="0"/>
      <dgm:spPr/>
    </dgm:pt>
    <dgm:pt modelId="{C5306215-D2AC-4CC5-B710-05BAE64E4ABD}" type="pres">
      <dgm:prSet presAssocID="{FDC718B9-FBB6-4F95-8068-A3DEFD4FCB7C}" presName="dummyConnPt" presStyleCnt="0"/>
      <dgm:spPr/>
    </dgm:pt>
    <dgm:pt modelId="{1BA4A9FE-9F5B-4F45-9374-F3C6D1896699}" type="pres">
      <dgm:prSet presAssocID="{FDC718B9-FBB6-4F95-8068-A3DEFD4FCB7C}" presName="node" presStyleLbl="node1" presStyleIdx="3" presStyleCnt="4" custLinFactNeighborX="1129" custLinFactNeighborY="697">
        <dgm:presLayoutVars>
          <dgm:bulletEnabled val="1"/>
        </dgm:presLayoutVars>
      </dgm:prSet>
      <dgm:spPr/>
    </dgm:pt>
  </dgm:ptLst>
  <dgm:cxnLst>
    <dgm:cxn modelId="{A9FBE608-553A-4CA2-8199-D904FA48B359}" srcId="{8FDA1E7B-9B9C-4B20-A081-E9CCB8DDBCB0}" destId="{CF4D8B38-72DA-4E3C-BD0E-FDDEBAADECCB}" srcOrd="1" destOrd="0" parTransId="{89C28935-B382-4EDD-9B6E-73725F23E867}" sibTransId="{29B3C0FA-193C-41A5-BC29-73BF17A61C0D}"/>
    <dgm:cxn modelId="{C2A82424-A3FB-4100-BEFF-C3F7259F07F3}" srcId="{FDC718B9-FBB6-4F95-8068-A3DEFD4FCB7C}" destId="{7CD1C57E-2E22-42B1-9463-35787E034E52}" srcOrd="0" destOrd="0" parTransId="{0368C4CD-883A-4C4E-A2DE-2C60499B60A5}" sibTransId="{7AA609FE-9E3B-4547-AAE6-1316389CD6A3}"/>
    <dgm:cxn modelId="{91EB9024-D64F-4041-8592-2F1007705BF7}" type="presOf" srcId="{BF931EC1-AB8D-46FC-8B56-35A8EEA21A48}" destId="{CB1BB82E-71ED-48B3-BD78-292B557B6C8C}" srcOrd="0" destOrd="0" presId="urn:microsoft.com/office/officeart/2005/8/layout/bProcess4"/>
    <dgm:cxn modelId="{05AE5C35-BF89-467F-88F4-FD4CD9716957}" type="presOf" srcId="{654B848F-8435-4F81-A74F-88EA8D5FF669}" destId="{50405C80-6178-443C-9A18-92AA3D8AAF44}" srcOrd="0" destOrd="0" presId="urn:microsoft.com/office/officeart/2005/8/layout/bProcess4"/>
    <dgm:cxn modelId="{D8A53836-CB2D-4AE0-8AFA-EF3C7715B311}" srcId="{654B848F-8435-4F81-A74F-88EA8D5FF669}" destId="{BF931EC1-AB8D-46FC-8B56-35A8EEA21A48}" srcOrd="0" destOrd="0" parTransId="{5864A31A-0519-422D-BFE9-0B49452E1D3D}" sibTransId="{A0B49B7F-957A-4C19-B970-8BEA70152325}"/>
    <dgm:cxn modelId="{F6C31038-DB8D-4EFE-A6CE-8BBEE7E8B04E}" type="presOf" srcId="{3D132775-9D25-4E4A-8FFC-05BAFC501060}" destId="{0E4021CE-7C64-4F51-A811-2CC34F039512}" srcOrd="0" destOrd="1" presId="urn:microsoft.com/office/officeart/2005/8/layout/bProcess4"/>
    <dgm:cxn modelId="{D3503863-B0F7-4044-9C72-6481261D46F5}" type="presOf" srcId="{8FDA1E7B-9B9C-4B20-A081-E9CCB8DDBCB0}" destId="{0E4021CE-7C64-4F51-A811-2CC34F039512}" srcOrd="0" destOrd="0" presId="urn:microsoft.com/office/officeart/2005/8/layout/bProcess4"/>
    <dgm:cxn modelId="{22673344-A85D-40CC-86E3-508CB94E58F3}" type="presOf" srcId="{D169C0B5-2FCD-48D6-BD7C-7BBC4F90FD4A}" destId="{3AB5DD6D-855E-4A23-B640-95EE1BDA5560}" srcOrd="0" destOrd="0" presId="urn:microsoft.com/office/officeart/2005/8/layout/bProcess4"/>
    <dgm:cxn modelId="{712F6972-113F-468B-A0B4-C139E6A2C869}" type="presOf" srcId="{D7E61A92-A520-4971-857B-4E615E9221DC}" destId="{0E4021CE-7C64-4F51-A811-2CC34F039512}" srcOrd="0" destOrd="3" presId="urn:microsoft.com/office/officeart/2005/8/layout/bProcess4"/>
    <dgm:cxn modelId="{AFFB0754-A689-4FA1-9C2C-B9B0BCD591E5}" srcId="{654B848F-8435-4F81-A74F-88EA8D5FF669}" destId="{FDC718B9-FBB6-4F95-8068-A3DEFD4FCB7C}" srcOrd="3" destOrd="0" parTransId="{8E4D2FE1-7C6A-490F-919A-1272DC5E0875}" sibTransId="{5022C498-AA58-4D79-92FF-355CC010FA45}"/>
    <dgm:cxn modelId="{B55A547D-C501-4AA5-8789-79E7A5F63B44}" srcId="{8FDA1E7B-9B9C-4B20-A081-E9CCB8DDBCB0}" destId="{D7E61A92-A520-4971-857B-4E615E9221DC}" srcOrd="2" destOrd="0" parTransId="{D68D145B-6681-4D9F-812E-795B9A86E3E9}" sibTransId="{2E991736-B25B-41EC-A6FF-CA8D9E2AD04B}"/>
    <dgm:cxn modelId="{F1658B8E-8AD0-452D-B977-79A18F5A8392}" type="presOf" srcId="{FDC718B9-FBB6-4F95-8068-A3DEFD4FCB7C}" destId="{1BA4A9FE-9F5B-4F45-9374-F3C6D1896699}" srcOrd="0" destOrd="0" presId="urn:microsoft.com/office/officeart/2005/8/layout/bProcess4"/>
    <dgm:cxn modelId="{82B8F692-69B1-4B35-AE13-E2447D1D3B43}" srcId="{654B848F-8435-4F81-A74F-88EA8D5FF669}" destId="{8FDA1E7B-9B9C-4B20-A081-E9CCB8DDBCB0}" srcOrd="1" destOrd="0" parTransId="{5004EA00-4646-4CAF-880C-215DA61BB69E}" sibTransId="{65615EFB-B2A5-4BEB-992E-3A992D66C774}"/>
    <dgm:cxn modelId="{57D41899-B9C0-401C-9FD9-70254601EBDA}" type="presOf" srcId="{A0B49B7F-957A-4C19-B970-8BEA70152325}" destId="{D9186EBB-7FCA-4865-B052-A70F13B6BE01}" srcOrd="0" destOrd="0" presId="urn:microsoft.com/office/officeart/2005/8/layout/bProcess4"/>
    <dgm:cxn modelId="{4A33AF9D-AB3A-417C-9BB0-2C4126D7EA49}" srcId="{8FDA1E7B-9B9C-4B20-A081-E9CCB8DDBCB0}" destId="{3D132775-9D25-4E4A-8FFC-05BAFC501060}" srcOrd="0" destOrd="0" parTransId="{6F1DA104-9D47-4FEB-86F8-0E09114E3498}" sibTransId="{B20BDAC8-5D7E-4F2B-9E23-EC9678DE6C19}"/>
    <dgm:cxn modelId="{3CE569A4-B835-4B16-8A56-CA7246650BDF}" type="presOf" srcId="{7B31DB47-2ADE-41AA-AF73-949FE27310C0}" destId="{FD99062C-9240-4E5C-9096-8408A3A6DF2B}" srcOrd="0" destOrd="0" presId="urn:microsoft.com/office/officeart/2005/8/layout/bProcess4"/>
    <dgm:cxn modelId="{B7ADC5A6-F769-4046-8521-2080EF4F68CF}" type="presOf" srcId="{7CD1C57E-2E22-42B1-9463-35787E034E52}" destId="{1BA4A9FE-9F5B-4F45-9374-F3C6D1896699}" srcOrd="0" destOrd="1" presId="urn:microsoft.com/office/officeart/2005/8/layout/bProcess4"/>
    <dgm:cxn modelId="{0990AFB4-6DBE-44D9-A50A-154CA6FAF475}" type="presOf" srcId="{4793971F-85C3-4B20-8D41-7809F281304E}" destId="{3AB5DD6D-855E-4A23-B640-95EE1BDA5560}" srcOrd="0" destOrd="1" presId="urn:microsoft.com/office/officeart/2005/8/layout/bProcess4"/>
    <dgm:cxn modelId="{F31532B9-5F9A-4A83-9168-A18AF81E4A94}" type="presOf" srcId="{CF4D8B38-72DA-4E3C-BD0E-FDDEBAADECCB}" destId="{0E4021CE-7C64-4F51-A811-2CC34F039512}" srcOrd="0" destOrd="2" presId="urn:microsoft.com/office/officeart/2005/8/layout/bProcess4"/>
    <dgm:cxn modelId="{32D86FBC-D4E2-4408-9ACA-30AD37114781}" type="presOf" srcId="{65615EFB-B2A5-4BEB-992E-3A992D66C774}" destId="{3D39526E-E9E2-44F9-865F-F5FD2AB77BC2}" srcOrd="0" destOrd="0" presId="urn:microsoft.com/office/officeart/2005/8/layout/bProcess4"/>
    <dgm:cxn modelId="{13FFDAD7-5488-422D-9712-7AEAD6AA6A32}" srcId="{654B848F-8435-4F81-A74F-88EA8D5FF669}" destId="{D169C0B5-2FCD-48D6-BD7C-7BBC4F90FD4A}" srcOrd="2" destOrd="0" parTransId="{1214790E-5B5A-4ABB-AE69-E16567F753F1}" sibTransId="{7B31DB47-2ADE-41AA-AF73-949FE27310C0}"/>
    <dgm:cxn modelId="{5B7DB1D8-3809-4204-B17A-6B9FE9C6FA13}" srcId="{D169C0B5-2FCD-48D6-BD7C-7BBC4F90FD4A}" destId="{4793971F-85C3-4B20-8D41-7809F281304E}" srcOrd="0" destOrd="0" parTransId="{EDDD02B8-FE1D-4AAD-A20E-6F65237A87FB}" sibTransId="{4DA72FC9-9AF6-4FB6-8B6F-FE981E908459}"/>
    <dgm:cxn modelId="{8B3C3304-9650-45C1-B029-93E06C040E25}" type="presParOf" srcId="{50405C80-6178-443C-9A18-92AA3D8AAF44}" destId="{8583DBE0-5ED2-4823-A82C-B1B127F17BDE}" srcOrd="0" destOrd="0" presId="urn:microsoft.com/office/officeart/2005/8/layout/bProcess4"/>
    <dgm:cxn modelId="{3D1D5931-E0EE-48D2-A79F-D8FF126FD70D}" type="presParOf" srcId="{8583DBE0-5ED2-4823-A82C-B1B127F17BDE}" destId="{D550ED7D-231E-4990-BE46-01A64AE1AB0F}" srcOrd="0" destOrd="0" presId="urn:microsoft.com/office/officeart/2005/8/layout/bProcess4"/>
    <dgm:cxn modelId="{423D0BBF-A391-401C-9721-2C2E9B296504}" type="presParOf" srcId="{8583DBE0-5ED2-4823-A82C-B1B127F17BDE}" destId="{CB1BB82E-71ED-48B3-BD78-292B557B6C8C}" srcOrd="1" destOrd="0" presId="urn:microsoft.com/office/officeart/2005/8/layout/bProcess4"/>
    <dgm:cxn modelId="{7D3F6DA9-20F2-405B-BA83-E42AB99C1F5C}" type="presParOf" srcId="{50405C80-6178-443C-9A18-92AA3D8AAF44}" destId="{D9186EBB-7FCA-4865-B052-A70F13B6BE01}" srcOrd="1" destOrd="0" presId="urn:microsoft.com/office/officeart/2005/8/layout/bProcess4"/>
    <dgm:cxn modelId="{3AA15EB5-35C2-4F05-9BB5-31C2607A2ACA}" type="presParOf" srcId="{50405C80-6178-443C-9A18-92AA3D8AAF44}" destId="{45C05977-326B-4FD8-AFBF-23386DF5D48E}" srcOrd="2" destOrd="0" presId="urn:microsoft.com/office/officeart/2005/8/layout/bProcess4"/>
    <dgm:cxn modelId="{52583176-1763-47CA-88BF-7113AB3E1690}" type="presParOf" srcId="{45C05977-326B-4FD8-AFBF-23386DF5D48E}" destId="{2082CACC-3A8D-4D4F-97A9-4607E5A18AC8}" srcOrd="0" destOrd="0" presId="urn:microsoft.com/office/officeart/2005/8/layout/bProcess4"/>
    <dgm:cxn modelId="{E4FE3586-70C7-4510-AD7B-1557FE957D32}" type="presParOf" srcId="{45C05977-326B-4FD8-AFBF-23386DF5D48E}" destId="{0E4021CE-7C64-4F51-A811-2CC34F039512}" srcOrd="1" destOrd="0" presId="urn:microsoft.com/office/officeart/2005/8/layout/bProcess4"/>
    <dgm:cxn modelId="{1995B689-7E4C-4134-8B1A-1C2D642B6202}" type="presParOf" srcId="{50405C80-6178-443C-9A18-92AA3D8AAF44}" destId="{3D39526E-E9E2-44F9-865F-F5FD2AB77BC2}" srcOrd="3" destOrd="0" presId="urn:microsoft.com/office/officeart/2005/8/layout/bProcess4"/>
    <dgm:cxn modelId="{4F6ACDD0-B3E0-4759-9F37-D34F51B21CE2}" type="presParOf" srcId="{50405C80-6178-443C-9A18-92AA3D8AAF44}" destId="{C279E229-B36E-4F5D-9F67-77119416FE46}" srcOrd="4" destOrd="0" presId="urn:microsoft.com/office/officeart/2005/8/layout/bProcess4"/>
    <dgm:cxn modelId="{4151192E-D52F-4D66-8395-9DA6CDA95F4A}" type="presParOf" srcId="{C279E229-B36E-4F5D-9F67-77119416FE46}" destId="{0828F358-9455-4709-A437-3E9FF61E207F}" srcOrd="0" destOrd="0" presId="urn:microsoft.com/office/officeart/2005/8/layout/bProcess4"/>
    <dgm:cxn modelId="{8FD6C69E-ED1B-4DBD-8F17-7C680ADAEDFB}" type="presParOf" srcId="{C279E229-B36E-4F5D-9F67-77119416FE46}" destId="{3AB5DD6D-855E-4A23-B640-95EE1BDA5560}" srcOrd="1" destOrd="0" presId="urn:microsoft.com/office/officeart/2005/8/layout/bProcess4"/>
    <dgm:cxn modelId="{E7377A75-5866-426D-9E5A-84DB1ADFE612}" type="presParOf" srcId="{50405C80-6178-443C-9A18-92AA3D8AAF44}" destId="{FD99062C-9240-4E5C-9096-8408A3A6DF2B}" srcOrd="5" destOrd="0" presId="urn:microsoft.com/office/officeart/2005/8/layout/bProcess4"/>
    <dgm:cxn modelId="{24460780-DC34-4583-923B-F32259EAE69B}" type="presParOf" srcId="{50405C80-6178-443C-9A18-92AA3D8AAF44}" destId="{AF46663E-E8C5-4DF4-AD34-E9081DCA72FD}" srcOrd="6" destOrd="0" presId="urn:microsoft.com/office/officeart/2005/8/layout/bProcess4"/>
    <dgm:cxn modelId="{F38DA788-0C7E-4BA0-80B8-CF6B433596D2}" type="presParOf" srcId="{AF46663E-E8C5-4DF4-AD34-E9081DCA72FD}" destId="{C5306215-D2AC-4CC5-B710-05BAE64E4ABD}" srcOrd="0" destOrd="0" presId="urn:microsoft.com/office/officeart/2005/8/layout/bProcess4"/>
    <dgm:cxn modelId="{C8F0A6A2-FD18-4967-9ED6-2C9B273A08AF}" type="presParOf" srcId="{AF46663E-E8C5-4DF4-AD34-E9081DCA72FD}" destId="{1BA4A9FE-9F5B-4F45-9374-F3C6D1896699}" srcOrd="1" destOrd="0" presId="urn:microsoft.com/office/officeart/2005/8/layout/bProcess4"/>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A3AD1E-9A9C-42CD-8EDA-03C9E9DE665C}" type="doc">
      <dgm:prSet loTypeId="urn:microsoft.com/office/officeart/2005/8/layout/hProcess3" loCatId="process" qsTypeId="urn:microsoft.com/office/officeart/2005/8/quickstyle/simple1" qsCatId="simple" csTypeId="urn:microsoft.com/office/officeart/2005/8/colors/accent1_2" csCatId="accent1" phldr="1"/>
      <dgm:spPr/>
    </dgm:pt>
    <dgm:pt modelId="{0F851A11-A7E8-4A6D-B29E-3FE40677381B}">
      <dgm:prSet phldrT="[Text]" custT="1"/>
      <dgm:spPr/>
      <dgm:t>
        <a:bodyPr/>
        <a:lstStyle/>
        <a:p>
          <a:r>
            <a:rPr lang="en-US" sz="3200" dirty="0">
              <a:solidFill>
                <a:schemeClr val="bg1"/>
              </a:solidFill>
              <a:latin typeface="Arial Black" panose="020B0A04020102020204" pitchFamily="34" charset="0"/>
            </a:rPr>
            <a:t>AGENDA</a:t>
          </a:r>
          <a:endParaRPr lang="en-IN" sz="3200" dirty="0">
            <a:solidFill>
              <a:schemeClr val="bg1"/>
            </a:solidFill>
            <a:latin typeface="Arial Black" panose="020B0A04020102020204" pitchFamily="34" charset="0"/>
          </a:endParaRPr>
        </a:p>
      </dgm:t>
    </dgm:pt>
    <dgm:pt modelId="{D2A185EA-C08D-4CCB-81A8-12B6B357CA24}" type="parTrans" cxnId="{DB6EC4BB-C1CD-4AD9-89C8-A21F5AC4431E}">
      <dgm:prSet/>
      <dgm:spPr/>
      <dgm:t>
        <a:bodyPr/>
        <a:lstStyle/>
        <a:p>
          <a:endParaRPr lang="en-IN"/>
        </a:p>
      </dgm:t>
    </dgm:pt>
    <dgm:pt modelId="{3BE97302-B1E7-49D3-A1D0-17DC3C6E2B59}" type="sibTrans" cxnId="{DB6EC4BB-C1CD-4AD9-89C8-A21F5AC4431E}">
      <dgm:prSet/>
      <dgm:spPr/>
      <dgm:t>
        <a:bodyPr/>
        <a:lstStyle/>
        <a:p>
          <a:endParaRPr lang="en-IN"/>
        </a:p>
      </dgm:t>
    </dgm:pt>
    <dgm:pt modelId="{1F00D772-BDF4-433C-9FF7-68CE4504FE2D}" type="pres">
      <dgm:prSet presAssocID="{1AA3AD1E-9A9C-42CD-8EDA-03C9E9DE665C}" presName="Name0" presStyleCnt="0">
        <dgm:presLayoutVars>
          <dgm:dir/>
          <dgm:animLvl val="lvl"/>
          <dgm:resizeHandles val="exact"/>
        </dgm:presLayoutVars>
      </dgm:prSet>
      <dgm:spPr/>
    </dgm:pt>
    <dgm:pt modelId="{90AF2C02-20B8-450B-8C70-AAD720B76121}" type="pres">
      <dgm:prSet presAssocID="{1AA3AD1E-9A9C-42CD-8EDA-03C9E9DE665C}" presName="dummy" presStyleCnt="0"/>
      <dgm:spPr/>
    </dgm:pt>
    <dgm:pt modelId="{646BD831-EF41-4B69-AF4F-E539A25AECAC}" type="pres">
      <dgm:prSet presAssocID="{1AA3AD1E-9A9C-42CD-8EDA-03C9E9DE665C}" presName="linH" presStyleCnt="0"/>
      <dgm:spPr/>
    </dgm:pt>
    <dgm:pt modelId="{EEBF4EF0-8D72-49E9-9390-FAD75966E54C}" type="pres">
      <dgm:prSet presAssocID="{1AA3AD1E-9A9C-42CD-8EDA-03C9E9DE665C}" presName="padding1" presStyleCnt="0"/>
      <dgm:spPr/>
    </dgm:pt>
    <dgm:pt modelId="{EB9CE57E-513B-419C-88C0-B1293F982ADC}" type="pres">
      <dgm:prSet presAssocID="{0F851A11-A7E8-4A6D-B29E-3FE40677381B}" presName="linV" presStyleCnt="0"/>
      <dgm:spPr/>
    </dgm:pt>
    <dgm:pt modelId="{4E7BAF80-FA82-4C74-B71C-7A1562A2AA15}" type="pres">
      <dgm:prSet presAssocID="{0F851A11-A7E8-4A6D-B29E-3FE40677381B}" presName="spVertical1" presStyleCnt="0"/>
      <dgm:spPr/>
    </dgm:pt>
    <dgm:pt modelId="{A2C4208A-F997-4DC8-95B5-0B873C86BC2F}" type="pres">
      <dgm:prSet presAssocID="{0F851A11-A7E8-4A6D-B29E-3FE40677381B}" presName="parTx" presStyleLbl="revTx" presStyleIdx="0" presStyleCnt="1">
        <dgm:presLayoutVars>
          <dgm:chMax val="0"/>
          <dgm:chPref val="0"/>
          <dgm:bulletEnabled val="1"/>
        </dgm:presLayoutVars>
      </dgm:prSet>
      <dgm:spPr/>
    </dgm:pt>
    <dgm:pt modelId="{48047D29-FE70-4FDF-9080-7E2FDDAB2F2B}" type="pres">
      <dgm:prSet presAssocID="{0F851A11-A7E8-4A6D-B29E-3FE40677381B}" presName="spVertical2" presStyleCnt="0"/>
      <dgm:spPr/>
    </dgm:pt>
    <dgm:pt modelId="{B73FE505-79BB-4E49-A021-F94F665A6A35}" type="pres">
      <dgm:prSet presAssocID="{0F851A11-A7E8-4A6D-B29E-3FE40677381B}" presName="spVertical3" presStyleCnt="0"/>
      <dgm:spPr/>
    </dgm:pt>
    <dgm:pt modelId="{70289C1D-9ED4-4C66-9A46-06C46A835E90}" type="pres">
      <dgm:prSet presAssocID="{1AA3AD1E-9A9C-42CD-8EDA-03C9E9DE665C}" presName="padding2" presStyleCnt="0"/>
      <dgm:spPr/>
    </dgm:pt>
    <dgm:pt modelId="{BA3D39C5-943D-4002-80EE-A1E0595C8647}" type="pres">
      <dgm:prSet presAssocID="{1AA3AD1E-9A9C-42CD-8EDA-03C9E9DE665C}" presName="negArrow" presStyleCnt="0"/>
      <dgm:spPr/>
    </dgm:pt>
    <dgm:pt modelId="{4D832231-9987-4E7E-ABC3-383C6517AC95}" type="pres">
      <dgm:prSet presAssocID="{1AA3AD1E-9A9C-42CD-8EDA-03C9E9DE665C}" presName="backgroundArrow" presStyleLbl="node1" presStyleIdx="0" presStyleCnt="1" custLinFactNeighborY="-647"/>
      <dgm:spPr/>
    </dgm:pt>
  </dgm:ptLst>
  <dgm:cxnLst>
    <dgm:cxn modelId="{E8CD2346-1497-4F63-85D7-66124B0B9D81}" type="presOf" srcId="{0F851A11-A7E8-4A6D-B29E-3FE40677381B}" destId="{A2C4208A-F997-4DC8-95B5-0B873C86BC2F}" srcOrd="0" destOrd="0" presId="urn:microsoft.com/office/officeart/2005/8/layout/hProcess3"/>
    <dgm:cxn modelId="{15099F67-23DB-4FE6-B9A6-AB3AB696B3F0}" type="presOf" srcId="{1AA3AD1E-9A9C-42CD-8EDA-03C9E9DE665C}" destId="{1F00D772-BDF4-433C-9FF7-68CE4504FE2D}" srcOrd="0" destOrd="0" presId="urn:microsoft.com/office/officeart/2005/8/layout/hProcess3"/>
    <dgm:cxn modelId="{DB6EC4BB-C1CD-4AD9-89C8-A21F5AC4431E}" srcId="{1AA3AD1E-9A9C-42CD-8EDA-03C9E9DE665C}" destId="{0F851A11-A7E8-4A6D-B29E-3FE40677381B}" srcOrd="0" destOrd="0" parTransId="{D2A185EA-C08D-4CCB-81A8-12B6B357CA24}" sibTransId="{3BE97302-B1E7-49D3-A1D0-17DC3C6E2B59}"/>
    <dgm:cxn modelId="{6C04CACA-FF23-4657-BA0C-B43B8DE9BE19}" type="presParOf" srcId="{1F00D772-BDF4-433C-9FF7-68CE4504FE2D}" destId="{90AF2C02-20B8-450B-8C70-AAD720B76121}" srcOrd="0" destOrd="0" presId="urn:microsoft.com/office/officeart/2005/8/layout/hProcess3"/>
    <dgm:cxn modelId="{0D4E57F4-8E77-41F8-AE8D-2BFE6F69F51C}" type="presParOf" srcId="{1F00D772-BDF4-433C-9FF7-68CE4504FE2D}" destId="{646BD831-EF41-4B69-AF4F-E539A25AECAC}" srcOrd="1" destOrd="0" presId="urn:microsoft.com/office/officeart/2005/8/layout/hProcess3"/>
    <dgm:cxn modelId="{7715AEA3-96A7-4AE6-ACBC-D7F987E1E489}" type="presParOf" srcId="{646BD831-EF41-4B69-AF4F-E539A25AECAC}" destId="{EEBF4EF0-8D72-49E9-9390-FAD75966E54C}" srcOrd="0" destOrd="0" presId="urn:microsoft.com/office/officeart/2005/8/layout/hProcess3"/>
    <dgm:cxn modelId="{F9676DBD-0FAD-419D-975C-7B16886DF38A}" type="presParOf" srcId="{646BD831-EF41-4B69-AF4F-E539A25AECAC}" destId="{EB9CE57E-513B-419C-88C0-B1293F982ADC}" srcOrd="1" destOrd="0" presId="urn:microsoft.com/office/officeart/2005/8/layout/hProcess3"/>
    <dgm:cxn modelId="{EB47F689-C6E6-4CA7-B330-916573DD2C14}" type="presParOf" srcId="{EB9CE57E-513B-419C-88C0-B1293F982ADC}" destId="{4E7BAF80-FA82-4C74-B71C-7A1562A2AA15}" srcOrd="0" destOrd="0" presId="urn:microsoft.com/office/officeart/2005/8/layout/hProcess3"/>
    <dgm:cxn modelId="{B9761FED-1F48-42AC-8A95-C8A2E7F6E9D8}" type="presParOf" srcId="{EB9CE57E-513B-419C-88C0-B1293F982ADC}" destId="{A2C4208A-F997-4DC8-95B5-0B873C86BC2F}" srcOrd="1" destOrd="0" presId="urn:microsoft.com/office/officeart/2005/8/layout/hProcess3"/>
    <dgm:cxn modelId="{2239B7C6-2144-4B76-AF52-ECE5E66B9F3D}" type="presParOf" srcId="{EB9CE57E-513B-419C-88C0-B1293F982ADC}" destId="{48047D29-FE70-4FDF-9080-7E2FDDAB2F2B}" srcOrd="2" destOrd="0" presId="urn:microsoft.com/office/officeart/2005/8/layout/hProcess3"/>
    <dgm:cxn modelId="{169FDBA8-A22B-4FB0-9207-A0347F4F8A97}" type="presParOf" srcId="{EB9CE57E-513B-419C-88C0-B1293F982ADC}" destId="{B73FE505-79BB-4E49-A021-F94F665A6A35}" srcOrd="3" destOrd="0" presId="urn:microsoft.com/office/officeart/2005/8/layout/hProcess3"/>
    <dgm:cxn modelId="{5F1018E1-6604-44D4-ADC8-2C02056D9E01}" type="presParOf" srcId="{646BD831-EF41-4B69-AF4F-E539A25AECAC}" destId="{70289C1D-9ED4-4C66-9A46-06C46A835E90}" srcOrd="2" destOrd="0" presId="urn:microsoft.com/office/officeart/2005/8/layout/hProcess3"/>
    <dgm:cxn modelId="{8B39C8DE-E9DD-4920-A942-495E2087E861}" type="presParOf" srcId="{646BD831-EF41-4B69-AF4F-E539A25AECAC}" destId="{BA3D39C5-943D-4002-80EE-A1E0595C8647}" srcOrd="3" destOrd="0" presId="urn:microsoft.com/office/officeart/2005/8/layout/hProcess3"/>
    <dgm:cxn modelId="{8C3A2E93-FEF6-4F1E-B75D-3A8E0FF8B050}" type="presParOf" srcId="{646BD831-EF41-4B69-AF4F-E539A25AECAC}" destId="{4D832231-9987-4E7E-ABC3-383C6517AC95}" srcOrd="4" destOrd="0" presId="urn:microsoft.com/office/officeart/2005/8/layout/hProcess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AA3AD1E-9A9C-42CD-8EDA-03C9E9DE665C}" type="doc">
      <dgm:prSet loTypeId="urn:microsoft.com/office/officeart/2005/8/layout/hProcess3" loCatId="process" qsTypeId="urn:microsoft.com/office/officeart/2005/8/quickstyle/simple1" qsCatId="simple" csTypeId="urn:microsoft.com/office/officeart/2005/8/colors/accent1_2" csCatId="accent1" phldr="1"/>
      <dgm:spPr/>
    </dgm:pt>
    <dgm:pt modelId="{0F851A11-A7E8-4A6D-B29E-3FE40677381B}">
      <dgm:prSet phldrT="[Text]" custT="1"/>
      <dgm:spPr/>
      <dgm:t>
        <a:bodyPr/>
        <a:lstStyle/>
        <a:p>
          <a:r>
            <a:rPr lang="en-US" sz="3200" dirty="0">
              <a:solidFill>
                <a:schemeClr val="bg1"/>
              </a:solidFill>
              <a:latin typeface="Arial Black" panose="020B0A04020102020204" pitchFamily="34" charset="0"/>
            </a:rPr>
            <a:t>INTRODUCTION</a:t>
          </a:r>
          <a:endParaRPr lang="en-IN" sz="3200" dirty="0">
            <a:solidFill>
              <a:schemeClr val="bg1"/>
            </a:solidFill>
            <a:latin typeface="Arial Black" panose="020B0A04020102020204" pitchFamily="34" charset="0"/>
          </a:endParaRPr>
        </a:p>
      </dgm:t>
    </dgm:pt>
    <dgm:pt modelId="{D2A185EA-C08D-4CCB-81A8-12B6B357CA24}" type="parTrans" cxnId="{DB6EC4BB-C1CD-4AD9-89C8-A21F5AC4431E}">
      <dgm:prSet/>
      <dgm:spPr/>
      <dgm:t>
        <a:bodyPr/>
        <a:lstStyle/>
        <a:p>
          <a:endParaRPr lang="en-IN"/>
        </a:p>
      </dgm:t>
    </dgm:pt>
    <dgm:pt modelId="{3BE97302-B1E7-49D3-A1D0-17DC3C6E2B59}" type="sibTrans" cxnId="{DB6EC4BB-C1CD-4AD9-89C8-A21F5AC4431E}">
      <dgm:prSet/>
      <dgm:spPr/>
      <dgm:t>
        <a:bodyPr/>
        <a:lstStyle/>
        <a:p>
          <a:endParaRPr lang="en-IN"/>
        </a:p>
      </dgm:t>
    </dgm:pt>
    <dgm:pt modelId="{1F00D772-BDF4-433C-9FF7-68CE4504FE2D}" type="pres">
      <dgm:prSet presAssocID="{1AA3AD1E-9A9C-42CD-8EDA-03C9E9DE665C}" presName="Name0" presStyleCnt="0">
        <dgm:presLayoutVars>
          <dgm:dir/>
          <dgm:animLvl val="lvl"/>
          <dgm:resizeHandles val="exact"/>
        </dgm:presLayoutVars>
      </dgm:prSet>
      <dgm:spPr/>
    </dgm:pt>
    <dgm:pt modelId="{90AF2C02-20B8-450B-8C70-AAD720B76121}" type="pres">
      <dgm:prSet presAssocID="{1AA3AD1E-9A9C-42CD-8EDA-03C9E9DE665C}" presName="dummy" presStyleCnt="0"/>
      <dgm:spPr/>
    </dgm:pt>
    <dgm:pt modelId="{646BD831-EF41-4B69-AF4F-E539A25AECAC}" type="pres">
      <dgm:prSet presAssocID="{1AA3AD1E-9A9C-42CD-8EDA-03C9E9DE665C}" presName="linH" presStyleCnt="0"/>
      <dgm:spPr/>
    </dgm:pt>
    <dgm:pt modelId="{EEBF4EF0-8D72-49E9-9390-FAD75966E54C}" type="pres">
      <dgm:prSet presAssocID="{1AA3AD1E-9A9C-42CD-8EDA-03C9E9DE665C}" presName="padding1" presStyleCnt="0"/>
      <dgm:spPr/>
    </dgm:pt>
    <dgm:pt modelId="{EB9CE57E-513B-419C-88C0-B1293F982ADC}" type="pres">
      <dgm:prSet presAssocID="{0F851A11-A7E8-4A6D-B29E-3FE40677381B}" presName="linV" presStyleCnt="0"/>
      <dgm:spPr/>
    </dgm:pt>
    <dgm:pt modelId="{4E7BAF80-FA82-4C74-B71C-7A1562A2AA15}" type="pres">
      <dgm:prSet presAssocID="{0F851A11-A7E8-4A6D-B29E-3FE40677381B}" presName="spVertical1" presStyleCnt="0"/>
      <dgm:spPr/>
    </dgm:pt>
    <dgm:pt modelId="{A2C4208A-F997-4DC8-95B5-0B873C86BC2F}" type="pres">
      <dgm:prSet presAssocID="{0F851A11-A7E8-4A6D-B29E-3FE40677381B}" presName="parTx" presStyleLbl="revTx" presStyleIdx="0" presStyleCnt="1">
        <dgm:presLayoutVars>
          <dgm:chMax val="0"/>
          <dgm:chPref val="0"/>
          <dgm:bulletEnabled val="1"/>
        </dgm:presLayoutVars>
      </dgm:prSet>
      <dgm:spPr/>
    </dgm:pt>
    <dgm:pt modelId="{48047D29-FE70-4FDF-9080-7E2FDDAB2F2B}" type="pres">
      <dgm:prSet presAssocID="{0F851A11-A7E8-4A6D-B29E-3FE40677381B}" presName="spVertical2" presStyleCnt="0"/>
      <dgm:spPr/>
    </dgm:pt>
    <dgm:pt modelId="{B73FE505-79BB-4E49-A021-F94F665A6A35}" type="pres">
      <dgm:prSet presAssocID="{0F851A11-A7E8-4A6D-B29E-3FE40677381B}" presName="spVertical3" presStyleCnt="0"/>
      <dgm:spPr/>
    </dgm:pt>
    <dgm:pt modelId="{70289C1D-9ED4-4C66-9A46-06C46A835E90}" type="pres">
      <dgm:prSet presAssocID="{1AA3AD1E-9A9C-42CD-8EDA-03C9E9DE665C}" presName="padding2" presStyleCnt="0"/>
      <dgm:spPr/>
    </dgm:pt>
    <dgm:pt modelId="{BA3D39C5-943D-4002-80EE-A1E0595C8647}" type="pres">
      <dgm:prSet presAssocID="{1AA3AD1E-9A9C-42CD-8EDA-03C9E9DE665C}" presName="negArrow" presStyleCnt="0"/>
      <dgm:spPr/>
    </dgm:pt>
    <dgm:pt modelId="{4D832231-9987-4E7E-ABC3-383C6517AC95}" type="pres">
      <dgm:prSet presAssocID="{1AA3AD1E-9A9C-42CD-8EDA-03C9E9DE665C}" presName="backgroundArrow" presStyleLbl="node1" presStyleIdx="0" presStyleCnt="1" custLinFactNeighborY="-647"/>
      <dgm:spPr/>
    </dgm:pt>
  </dgm:ptLst>
  <dgm:cxnLst>
    <dgm:cxn modelId="{E8CD2346-1497-4F63-85D7-66124B0B9D81}" type="presOf" srcId="{0F851A11-A7E8-4A6D-B29E-3FE40677381B}" destId="{A2C4208A-F997-4DC8-95B5-0B873C86BC2F}" srcOrd="0" destOrd="0" presId="urn:microsoft.com/office/officeart/2005/8/layout/hProcess3"/>
    <dgm:cxn modelId="{15099F67-23DB-4FE6-B9A6-AB3AB696B3F0}" type="presOf" srcId="{1AA3AD1E-9A9C-42CD-8EDA-03C9E9DE665C}" destId="{1F00D772-BDF4-433C-9FF7-68CE4504FE2D}" srcOrd="0" destOrd="0" presId="urn:microsoft.com/office/officeart/2005/8/layout/hProcess3"/>
    <dgm:cxn modelId="{DB6EC4BB-C1CD-4AD9-89C8-A21F5AC4431E}" srcId="{1AA3AD1E-9A9C-42CD-8EDA-03C9E9DE665C}" destId="{0F851A11-A7E8-4A6D-B29E-3FE40677381B}" srcOrd="0" destOrd="0" parTransId="{D2A185EA-C08D-4CCB-81A8-12B6B357CA24}" sibTransId="{3BE97302-B1E7-49D3-A1D0-17DC3C6E2B59}"/>
    <dgm:cxn modelId="{6C04CACA-FF23-4657-BA0C-B43B8DE9BE19}" type="presParOf" srcId="{1F00D772-BDF4-433C-9FF7-68CE4504FE2D}" destId="{90AF2C02-20B8-450B-8C70-AAD720B76121}" srcOrd="0" destOrd="0" presId="urn:microsoft.com/office/officeart/2005/8/layout/hProcess3"/>
    <dgm:cxn modelId="{0D4E57F4-8E77-41F8-AE8D-2BFE6F69F51C}" type="presParOf" srcId="{1F00D772-BDF4-433C-9FF7-68CE4504FE2D}" destId="{646BD831-EF41-4B69-AF4F-E539A25AECAC}" srcOrd="1" destOrd="0" presId="urn:microsoft.com/office/officeart/2005/8/layout/hProcess3"/>
    <dgm:cxn modelId="{7715AEA3-96A7-4AE6-ACBC-D7F987E1E489}" type="presParOf" srcId="{646BD831-EF41-4B69-AF4F-E539A25AECAC}" destId="{EEBF4EF0-8D72-49E9-9390-FAD75966E54C}" srcOrd="0" destOrd="0" presId="urn:microsoft.com/office/officeart/2005/8/layout/hProcess3"/>
    <dgm:cxn modelId="{F9676DBD-0FAD-419D-975C-7B16886DF38A}" type="presParOf" srcId="{646BD831-EF41-4B69-AF4F-E539A25AECAC}" destId="{EB9CE57E-513B-419C-88C0-B1293F982ADC}" srcOrd="1" destOrd="0" presId="urn:microsoft.com/office/officeart/2005/8/layout/hProcess3"/>
    <dgm:cxn modelId="{EB47F689-C6E6-4CA7-B330-916573DD2C14}" type="presParOf" srcId="{EB9CE57E-513B-419C-88C0-B1293F982ADC}" destId="{4E7BAF80-FA82-4C74-B71C-7A1562A2AA15}" srcOrd="0" destOrd="0" presId="urn:microsoft.com/office/officeart/2005/8/layout/hProcess3"/>
    <dgm:cxn modelId="{B9761FED-1F48-42AC-8A95-C8A2E7F6E9D8}" type="presParOf" srcId="{EB9CE57E-513B-419C-88C0-B1293F982ADC}" destId="{A2C4208A-F997-4DC8-95B5-0B873C86BC2F}" srcOrd="1" destOrd="0" presId="urn:microsoft.com/office/officeart/2005/8/layout/hProcess3"/>
    <dgm:cxn modelId="{2239B7C6-2144-4B76-AF52-ECE5E66B9F3D}" type="presParOf" srcId="{EB9CE57E-513B-419C-88C0-B1293F982ADC}" destId="{48047D29-FE70-4FDF-9080-7E2FDDAB2F2B}" srcOrd="2" destOrd="0" presId="urn:microsoft.com/office/officeart/2005/8/layout/hProcess3"/>
    <dgm:cxn modelId="{169FDBA8-A22B-4FB0-9207-A0347F4F8A97}" type="presParOf" srcId="{EB9CE57E-513B-419C-88C0-B1293F982ADC}" destId="{B73FE505-79BB-4E49-A021-F94F665A6A35}" srcOrd="3" destOrd="0" presId="urn:microsoft.com/office/officeart/2005/8/layout/hProcess3"/>
    <dgm:cxn modelId="{5F1018E1-6604-44D4-ADC8-2C02056D9E01}" type="presParOf" srcId="{646BD831-EF41-4B69-AF4F-E539A25AECAC}" destId="{70289C1D-9ED4-4C66-9A46-06C46A835E90}" srcOrd="2" destOrd="0" presId="urn:microsoft.com/office/officeart/2005/8/layout/hProcess3"/>
    <dgm:cxn modelId="{8B39C8DE-E9DD-4920-A942-495E2087E861}" type="presParOf" srcId="{646BD831-EF41-4B69-AF4F-E539A25AECAC}" destId="{BA3D39C5-943D-4002-80EE-A1E0595C8647}" srcOrd="3" destOrd="0" presId="urn:microsoft.com/office/officeart/2005/8/layout/hProcess3"/>
    <dgm:cxn modelId="{8C3A2E93-FEF6-4F1E-B75D-3A8E0FF8B050}" type="presParOf" srcId="{646BD831-EF41-4B69-AF4F-E539A25AECAC}" destId="{4D832231-9987-4E7E-ABC3-383C6517AC95}" srcOrd="4"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AA3AD1E-9A9C-42CD-8EDA-03C9E9DE665C}" type="doc">
      <dgm:prSet loTypeId="urn:microsoft.com/office/officeart/2005/8/layout/hProcess3" loCatId="process" qsTypeId="urn:microsoft.com/office/officeart/2005/8/quickstyle/simple1" qsCatId="simple" csTypeId="urn:microsoft.com/office/officeart/2005/8/colors/accent1_2" csCatId="accent1" phldr="1"/>
      <dgm:spPr/>
    </dgm:pt>
    <dgm:pt modelId="{0F851A11-A7E8-4A6D-B29E-3FE40677381B}">
      <dgm:prSet phldrT="[Text]" custT="1"/>
      <dgm:spPr/>
      <dgm:t>
        <a:bodyPr/>
        <a:lstStyle/>
        <a:p>
          <a:r>
            <a:rPr lang="en-US" sz="2800" b="1" dirty="0">
              <a:solidFill>
                <a:schemeClr val="bg1"/>
              </a:solidFill>
            </a:rPr>
            <a:t>PROBLEM STATEMENT</a:t>
          </a:r>
          <a:endParaRPr lang="en-IN" sz="2800" b="1" dirty="0">
            <a:solidFill>
              <a:schemeClr val="bg1"/>
            </a:solidFill>
            <a:latin typeface="Arial Black" panose="020B0A04020102020204" pitchFamily="34" charset="0"/>
          </a:endParaRPr>
        </a:p>
      </dgm:t>
    </dgm:pt>
    <dgm:pt modelId="{D2A185EA-C08D-4CCB-81A8-12B6B357CA24}" type="parTrans" cxnId="{DB6EC4BB-C1CD-4AD9-89C8-A21F5AC4431E}">
      <dgm:prSet/>
      <dgm:spPr/>
      <dgm:t>
        <a:bodyPr/>
        <a:lstStyle/>
        <a:p>
          <a:endParaRPr lang="en-IN"/>
        </a:p>
      </dgm:t>
    </dgm:pt>
    <dgm:pt modelId="{3BE97302-B1E7-49D3-A1D0-17DC3C6E2B59}" type="sibTrans" cxnId="{DB6EC4BB-C1CD-4AD9-89C8-A21F5AC4431E}">
      <dgm:prSet/>
      <dgm:spPr/>
      <dgm:t>
        <a:bodyPr/>
        <a:lstStyle/>
        <a:p>
          <a:endParaRPr lang="en-IN"/>
        </a:p>
      </dgm:t>
    </dgm:pt>
    <dgm:pt modelId="{1F00D772-BDF4-433C-9FF7-68CE4504FE2D}" type="pres">
      <dgm:prSet presAssocID="{1AA3AD1E-9A9C-42CD-8EDA-03C9E9DE665C}" presName="Name0" presStyleCnt="0">
        <dgm:presLayoutVars>
          <dgm:dir/>
          <dgm:animLvl val="lvl"/>
          <dgm:resizeHandles val="exact"/>
        </dgm:presLayoutVars>
      </dgm:prSet>
      <dgm:spPr/>
    </dgm:pt>
    <dgm:pt modelId="{90AF2C02-20B8-450B-8C70-AAD720B76121}" type="pres">
      <dgm:prSet presAssocID="{1AA3AD1E-9A9C-42CD-8EDA-03C9E9DE665C}" presName="dummy" presStyleCnt="0"/>
      <dgm:spPr/>
    </dgm:pt>
    <dgm:pt modelId="{646BD831-EF41-4B69-AF4F-E539A25AECAC}" type="pres">
      <dgm:prSet presAssocID="{1AA3AD1E-9A9C-42CD-8EDA-03C9E9DE665C}" presName="linH" presStyleCnt="0"/>
      <dgm:spPr/>
    </dgm:pt>
    <dgm:pt modelId="{EEBF4EF0-8D72-49E9-9390-FAD75966E54C}" type="pres">
      <dgm:prSet presAssocID="{1AA3AD1E-9A9C-42CD-8EDA-03C9E9DE665C}" presName="padding1" presStyleCnt="0"/>
      <dgm:spPr/>
    </dgm:pt>
    <dgm:pt modelId="{EB9CE57E-513B-419C-88C0-B1293F982ADC}" type="pres">
      <dgm:prSet presAssocID="{0F851A11-A7E8-4A6D-B29E-3FE40677381B}" presName="linV" presStyleCnt="0"/>
      <dgm:spPr/>
    </dgm:pt>
    <dgm:pt modelId="{4E7BAF80-FA82-4C74-B71C-7A1562A2AA15}" type="pres">
      <dgm:prSet presAssocID="{0F851A11-A7E8-4A6D-B29E-3FE40677381B}" presName="spVertical1" presStyleCnt="0"/>
      <dgm:spPr/>
    </dgm:pt>
    <dgm:pt modelId="{A2C4208A-F997-4DC8-95B5-0B873C86BC2F}" type="pres">
      <dgm:prSet presAssocID="{0F851A11-A7E8-4A6D-B29E-3FE40677381B}" presName="parTx" presStyleLbl="revTx" presStyleIdx="0" presStyleCnt="1">
        <dgm:presLayoutVars>
          <dgm:chMax val="0"/>
          <dgm:chPref val="0"/>
          <dgm:bulletEnabled val="1"/>
        </dgm:presLayoutVars>
      </dgm:prSet>
      <dgm:spPr/>
    </dgm:pt>
    <dgm:pt modelId="{48047D29-FE70-4FDF-9080-7E2FDDAB2F2B}" type="pres">
      <dgm:prSet presAssocID="{0F851A11-A7E8-4A6D-B29E-3FE40677381B}" presName="spVertical2" presStyleCnt="0"/>
      <dgm:spPr/>
    </dgm:pt>
    <dgm:pt modelId="{B73FE505-79BB-4E49-A021-F94F665A6A35}" type="pres">
      <dgm:prSet presAssocID="{0F851A11-A7E8-4A6D-B29E-3FE40677381B}" presName="spVertical3" presStyleCnt="0"/>
      <dgm:spPr/>
    </dgm:pt>
    <dgm:pt modelId="{70289C1D-9ED4-4C66-9A46-06C46A835E90}" type="pres">
      <dgm:prSet presAssocID="{1AA3AD1E-9A9C-42CD-8EDA-03C9E9DE665C}" presName="padding2" presStyleCnt="0"/>
      <dgm:spPr/>
    </dgm:pt>
    <dgm:pt modelId="{BA3D39C5-943D-4002-80EE-A1E0595C8647}" type="pres">
      <dgm:prSet presAssocID="{1AA3AD1E-9A9C-42CD-8EDA-03C9E9DE665C}" presName="negArrow" presStyleCnt="0"/>
      <dgm:spPr/>
    </dgm:pt>
    <dgm:pt modelId="{4D832231-9987-4E7E-ABC3-383C6517AC95}" type="pres">
      <dgm:prSet presAssocID="{1AA3AD1E-9A9C-42CD-8EDA-03C9E9DE665C}" presName="backgroundArrow" presStyleLbl="node1" presStyleIdx="0" presStyleCnt="1" custLinFactNeighborY="-647"/>
      <dgm:spPr/>
    </dgm:pt>
  </dgm:ptLst>
  <dgm:cxnLst>
    <dgm:cxn modelId="{E8CD2346-1497-4F63-85D7-66124B0B9D81}" type="presOf" srcId="{0F851A11-A7E8-4A6D-B29E-3FE40677381B}" destId="{A2C4208A-F997-4DC8-95B5-0B873C86BC2F}" srcOrd="0" destOrd="0" presId="urn:microsoft.com/office/officeart/2005/8/layout/hProcess3"/>
    <dgm:cxn modelId="{15099F67-23DB-4FE6-B9A6-AB3AB696B3F0}" type="presOf" srcId="{1AA3AD1E-9A9C-42CD-8EDA-03C9E9DE665C}" destId="{1F00D772-BDF4-433C-9FF7-68CE4504FE2D}" srcOrd="0" destOrd="0" presId="urn:microsoft.com/office/officeart/2005/8/layout/hProcess3"/>
    <dgm:cxn modelId="{DB6EC4BB-C1CD-4AD9-89C8-A21F5AC4431E}" srcId="{1AA3AD1E-9A9C-42CD-8EDA-03C9E9DE665C}" destId="{0F851A11-A7E8-4A6D-B29E-3FE40677381B}" srcOrd="0" destOrd="0" parTransId="{D2A185EA-C08D-4CCB-81A8-12B6B357CA24}" sibTransId="{3BE97302-B1E7-49D3-A1D0-17DC3C6E2B59}"/>
    <dgm:cxn modelId="{6C04CACA-FF23-4657-BA0C-B43B8DE9BE19}" type="presParOf" srcId="{1F00D772-BDF4-433C-9FF7-68CE4504FE2D}" destId="{90AF2C02-20B8-450B-8C70-AAD720B76121}" srcOrd="0" destOrd="0" presId="urn:microsoft.com/office/officeart/2005/8/layout/hProcess3"/>
    <dgm:cxn modelId="{0D4E57F4-8E77-41F8-AE8D-2BFE6F69F51C}" type="presParOf" srcId="{1F00D772-BDF4-433C-9FF7-68CE4504FE2D}" destId="{646BD831-EF41-4B69-AF4F-E539A25AECAC}" srcOrd="1" destOrd="0" presId="urn:microsoft.com/office/officeart/2005/8/layout/hProcess3"/>
    <dgm:cxn modelId="{7715AEA3-96A7-4AE6-ACBC-D7F987E1E489}" type="presParOf" srcId="{646BD831-EF41-4B69-AF4F-E539A25AECAC}" destId="{EEBF4EF0-8D72-49E9-9390-FAD75966E54C}" srcOrd="0" destOrd="0" presId="urn:microsoft.com/office/officeart/2005/8/layout/hProcess3"/>
    <dgm:cxn modelId="{F9676DBD-0FAD-419D-975C-7B16886DF38A}" type="presParOf" srcId="{646BD831-EF41-4B69-AF4F-E539A25AECAC}" destId="{EB9CE57E-513B-419C-88C0-B1293F982ADC}" srcOrd="1" destOrd="0" presId="urn:microsoft.com/office/officeart/2005/8/layout/hProcess3"/>
    <dgm:cxn modelId="{EB47F689-C6E6-4CA7-B330-916573DD2C14}" type="presParOf" srcId="{EB9CE57E-513B-419C-88C0-B1293F982ADC}" destId="{4E7BAF80-FA82-4C74-B71C-7A1562A2AA15}" srcOrd="0" destOrd="0" presId="urn:microsoft.com/office/officeart/2005/8/layout/hProcess3"/>
    <dgm:cxn modelId="{B9761FED-1F48-42AC-8A95-C8A2E7F6E9D8}" type="presParOf" srcId="{EB9CE57E-513B-419C-88C0-B1293F982ADC}" destId="{A2C4208A-F997-4DC8-95B5-0B873C86BC2F}" srcOrd="1" destOrd="0" presId="urn:microsoft.com/office/officeart/2005/8/layout/hProcess3"/>
    <dgm:cxn modelId="{2239B7C6-2144-4B76-AF52-ECE5E66B9F3D}" type="presParOf" srcId="{EB9CE57E-513B-419C-88C0-B1293F982ADC}" destId="{48047D29-FE70-4FDF-9080-7E2FDDAB2F2B}" srcOrd="2" destOrd="0" presId="urn:microsoft.com/office/officeart/2005/8/layout/hProcess3"/>
    <dgm:cxn modelId="{169FDBA8-A22B-4FB0-9207-A0347F4F8A97}" type="presParOf" srcId="{EB9CE57E-513B-419C-88C0-B1293F982ADC}" destId="{B73FE505-79BB-4E49-A021-F94F665A6A35}" srcOrd="3" destOrd="0" presId="urn:microsoft.com/office/officeart/2005/8/layout/hProcess3"/>
    <dgm:cxn modelId="{5F1018E1-6604-44D4-ADC8-2C02056D9E01}" type="presParOf" srcId="{646BD831-EF41-4B69-AF4F-E539A25AECAC}" destId="{70289C1D-9ED4-4C66-9A46-06C46A835E90}" srcOrd="2" destOrd="0" presId="urn:microsoft.com/office/officeart/2005/8/layout/hProcess3"/>
    <dgm:cxn modelId="{8B39C8DE-E9DD-4920-A942-495E2087E861}" type="presParOf" srcId="{646BD831-EF41-4B69-AF4F-E539A25AECAC}" destId="{BA3D39C5-943D-4002-80EE-A1E0595C8647}" srcOrd="3" destOrd="0" presId="urn:microsoft.com/office/officeart/2005/8/layout/hProcess3"/>
    <dgm:cxn modelId="{8C3A2E93-FEF6-4F1E-B75D-3A8E0FF8B050}" type="presParOf" srcId="{646BD831-EF41-4B69-AF4F-E539A25AECAC}" destId="{4D832231-9987-4E7E-ABC3-383C6517AC95}" srcOrd="4" destOrd="0" presId="urn:microsoft.com/office/officeart/2005/8/layout/hProcess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AA3AD1E-9A9C-42CD-8EDA-03C9E9DE665C}" type="doc">
      <dgm:prSet loTypeId="urn:microsoft.com/office/officeart/2005/8/layout/hProcess3" loCatId="process" qsTypeId="urn:microsoft.com/office/officeart/2005/8/quickstyle/simple1" qsCatId="simple" csTypeId="urn:microsoft.com/office/officeart/2005/8/colors/accent1_2" csCatId="accent1" phldr="1"/>
      <dgm:spPr/>
    </dgm:pt>
    <dgm:pt modelId="{0F851A11-A7E8-4A6D-B29E-3FE40677381B}">
      <dgm:prSet phldrT="[Text]" custT="1"/>
      <dgm:spPr/>
      <dgm:t>
        <a:bodyPr/>
        <a:lstStyle/>
        <a:p>
          <a:r>
            <a:rPr lang="en-US" sz="3200" b="1" dirty="0">
              <a:solidFill>
                <a:schemeClr val="bg2"/>
              </a:solidFill>
            </a:rPr>
            <a:t>OBJECTIVE OF THIS PROJECT</a:t>
          </a:r>
          <a:endParaRPr lang="en-IN" sz="3200" b="1" dirty="0">
            <a:solidFill>
              <a:schemeClr val="bg2"/>
            </a:solidFill>
            <a:latin typeface="Arial Black" panose="020B0A04020102020204" pitchFamily="34" charset="0"/>
          </a:endParaRPr>
        </a:p>
      </dgm:t>
    </dgm:pt>
    <dgm:pt modelId="{D2A185EA-C08D-4CCB-81A8-12B6B357CA24}" type="parTrans" cxnId="{DB6EC4BB-C1CD-4AD9-89C8-A21F5AC4431E}">
      <dgm:prSet/>
      <dgm:spPr/>
      <dgm:t>
        <a:bodyPr/>
        <a:lstStyle/>
        <a:p>
          <a:endParaRPr lang="en-IN">
            <a:solidFill>
              <a:schemeClr val="bg2"/>
            </a:solidFill>
          </a:endParaRPr>
        </a:p>
      </dgm:t>
    </dgm:pt>
    <dgm:pt modelId="{3BE97302-B1E7-49D3-A1D0-17DC3C6E2B59}" type="sibTrans" cxnId="{DB6EC4BB-C1CD-4AD9-89C8-A21F5AC4431E}">
      <dgm:prSet/>
      <dgm:spPr/>
      <dgm:t>
        <a:bodyPr/>
        <a:lstStyle/>
        <a:p>
          <a:endParaRPr lang="en-IN">
            <a:solidFill>
              <a:schemeClr val="bg2"/>
            </a:solidFill>
          </a:endParaRPr>
        </a:p>
      </dgm:t>
    </dgm:pt>
    <dgm:pt modelId="{1F00D772-BDF4-433C-9FF7-68CE4504FE2D}" type="pres">
      <dgm:prSet presAssocID="{1AA3AD1E-9A9C-42CD-8EDA-03C9E9DE665C}" presName="Name0" presStyleCnt="0">
        <dgm:presLayoutVars>
          <dgm:dir/>
          <dgm:animLvl val="lvl"/>
          <dgm:resizeHandles val="exact"/>
        </dgm:presLayoutVars>
      </dgm:prSet>
      <dgm:spPr/>
    </dgm:pt>
    <dgm:pt modelId="{90AF2C02-20B8-450B-8C70-AAD720B76121}" type="pres">
      <dgm:prSet presAssocID="{1AA3AD1E-9A9C-42CD-8EDA-03C9E9DE665C}" presName="dummy" presStyleCnt="0"/>
      <dgm:spPr/>
    </dgm:pt>
    <dgm:pt modelId="{646BD831-EF41-4B69-AF4F-E539A25AECAC}" type="pres">
      <dgm:prSet presAssocID="{1AA3AD1E-9A9C-42CD-8EDA-03C9E9DE665C}" presName="linH" presStyleCnt="0"/>
      <dgm:spPr/>
    </dgm:pt>
    <dgm:pt modelId="{EEBF4EF0-8D72-49E9-9390-FAD75966E54C}" type="pres">
      <dgm:prSet presAssocID="{1AA3AD1E-9A9C-42CD-8EDA-03C9E9DE665C}" presName="padding1" presStyleCnt="0"/>
      <dgm:spPr/>
    </dgm:pt>
    <dgm:pt modelId="{EB9CE57E-513B-419C-88C0-B1293F982ADC}" type="pres">
      <dgm:prSet presAssocID="{0F851A11-A7E8-4A6D-B29E-3FE40677381B}" presName="linV" presStyleCnt="0"/>
      <dgm:spPr/>
    </dgm:pt>
    <dgm:pt modelId="{4E7BAF80-FA82-4C74-B71C-7A1562A2AA15}" type="pres">
      <dgm:prSet presAssocID="{0F851A11-A7E8-4A6D-B29E-3FE40677381B}" presName="spVertical1" presStyleCnt="0"/>
      <dgm:spPr/>
    </dgm:pt>
    <dgm:pt modelId="{A2C4208A-F997-4DC8-95B5-0B873C86BC2F}" type="pres">
      <dgm:prSet presAssocID="{0F851A11-A7E8-4A6D-B29E-3FE40677381B}" presName="parTx" presStyleLbl="revTx" presStyleIdx="0" presStyleCnt="1">
        <dgm:presLayoutVars>
          <dgm:chMax val="0"/>
          <dgm:chPref val="0"/>
          <dgm:bulletEnabled val="1"/>
        </dgm:presLayoutVars>
      </dgm:prSet>
      <dgm:spPr/>
    </dgm:pt>
    <dgm:pt modelId="{48047D29-FE70-4FDF-9080-7E2FDDAB2F2B}" type="pres">
      <dgm:prSet presAssocID="{0F851A11-A7E8-4A6D-B29E-3FE40677381B}" presName="spVertical2" presStyleCnt="0"/>
      <dgm:spPr/>
    </dgm:pt>
    <dgm:pt modelId="{B73FE505-79BB-4E49-A021-F94F665A6A35}" type="pres">
      <dgm:prSet presAssocID="{0F851A11-A7E8-4A6D-B29E-3FE40677381B}" presName="spVertical3" presStyleCnt="0"/>
      <dgm:spPr/>
    </dgm:pt>
    <dgm:pt modelId="{70289C1D-9ED4-4C66-9A46-06C46A835E90}" type="pres">
      <dgm:prSet presAssocID="{1AA3AD1E-9A9C-42CD-8EDA-03C9E9DE665C}" presName="padding2" presStyleCnt="0"/>
      <dgm:spPr/>
    </dgm:pt>
    <dgm:pt modelId="{BA3D39C5-943D-4002-80EE-A1E0595C8647}" type="pres">
      <dgm:prSet presAssocID="{1AA3AD1E-9A9C-42CD-8EDA-03C9E9DE665C}" presName="negArrow" presStyleCnt="0"/>
      <dgm:spPr/>
    </dgm:pt>
    <dgm:pt modelId="{4D832231-9987-4E7E-ABC3-383C6517AC95}" type="pres">
      <dgm:prSet presAssocID="{1AA3AD1E-9A9C-42CD-8EDA-03C9E9DE665C}" presName="backgroundArrow" presStyleLbl="node1" presStyleIdx="0" presStyleCnt="1" custScaleY="467783" custLinFactNeighborY="-647"/>
      <dgm:spPr/>
    </dgm:pt>
  </dgm:ptLst>
  <dgm:cxnLst>
    <dgm:cxn modelId="{E8CD2346-1497-4F63-85D7-66124B0B9D81}" type="presOf" srcId="{0F851A11-A7E8-4A6D-B29E-3FE40677381B}" destId="{A2C4208A-F997-4DC8-95B5-0B873C86BC2F}" srcOrd="0" destOrd="0" presId="urn:microsoft.com/office/officeart/2005/8/layout/hProcess3"/>
    <dgm:cxn modelId="{15099F67-23DB-4FE6-B9A6-AB3AB696B3F0}" type="presOf" srcId="{1AA3AD1E-9A9C-42CD-8EDA-03C9E9DE665C}" destId="{1F00D772-BDF4-433C-9FF7-68CE4504FE2D}" srcOrd="0" destOrd="0" presId="urn:microsoft.com/office/officeart/2005/8/layout/hProcess3"/>
    <dgm:cxn modelId="{DB6EC4BB-C1CD-4AD9-89C8-A21F5AC4431E}" srcId="{1AA3AD1E-9A9C-42CD-8EDA-03C9E9DE665C}" destId="{0F851A11-A7E8-4A6D-B29E-3FE40677381B}" srcOrd="0" destOrd="0" parTransId="{D2A185EA-C08D-4CCB-81A8-12B6B357CA24}" sibTransId="{3BE97302-B1E7-49D3-A1D0-17DC3C6E2B59}"/>
    <dgm:cxn modelId="{6C04CACA-FF23-4657-BA0C-B43B8DE9BE19}" type="presParOf" srcId="{1F00D772-BDF4-433C-9FF7-68CE4504FE2D}" destId="{90AF2C02-20B8-450B-8C70-AAD720B76121}" srcOrd="0" destOrd="0" presId="urn:microsoft.com/office/officeart/2005/8/layout/hProcess3"/>
    <dgm:cxn modelId="{0D4E57F4-8E77-41F8-AE8D-2BFE6F69F51C}" type="presParOf" srcId="{1F00D772-BDF4-433C-9FF7-68CE4504FE2D}" destId="{646BD831-EF41-4B69-AF4F-E539A25AECAC}" srcOrd="1" destOrd="0" presId="urn:microsoft.com/office/officeart/2005/8/layout/hProcess3"/>
    <dgm:cxn modelId="{7715AEA3-96A7-4AE6-ACBC-D7F987E1E489}" type="presParOf" srcId="{646BD831-EF41-4B69-AF4F-E539A25AECAC}" destId="{EEBF4EF0-8D72-49E9-9390-FAD75966E54C}" srcOrd="0" destOrd="0" presId="urn:microsoft.com/office/officeart/2005/8/layout/hProcess3"/>
    <dgm:cxn modelId="{F9676DBD-0FAD-419D-975C-7B16886DF38A}" type="presParOf" srcId="{646BD831-EF41-4B69-AF4F-E539A25AECAC}" destId="{EB9CE57E-513B-419C-88C0-B1293F982ADC}" srcOrd="1" destOrd="0" presId="urn:microsoft.com/office/officeart/2005/8/layout/hProcess3"/>
    <dgm:cxn modelId="{EB47F689-C6E6-4CA7-B330-916573DD2C14}" type="presParOf" srcId="{EB9CE57E-513B-419C-88C0-B1293F982ADC}" destId="{4E7BAF80-FA82-4C74-B71C-7A1562A2AA15}" srcOrd="0" destOrd="0" presId="urn:microsoft.com/office/officeart/2005/8/layout/hProcess3"/>
    <dgm:cxn modelId="{B9761FED-1F48-42AC-8A95-C8A2E7F6E9D8}" type="presParOf" srcId="{EB9CE57E-513B-419C-88C0-B1293F982ADC}" destId="{A2C4208A-F997-4DC8-95B5-0B873C86BC2F}" srcOrd="1" destOrd="0" presId="urn:microsoft.com/office/officeart/2005/8/layout/hProcess3"/>
    <dgm:cxn modelId="{2239B7C6-2144-4B76-AF52-ECE5E66B9F3D}" type="presParOf" srcId="{EB9CE57E-513B-419C-88C0-B1293F982ADC}" destId="{48047D29-FE70-4FDF-9080-7E2FDDAB2F2B}" srcOrd="2" destOrd="0" presId="urn:microsoft.com/office/officeart/2005/8/layout/hProcess3"/>
    <dgm:cxn modelId="{169FDBA8-A22B-4FB0-9207-A0347F4F8A97}" type="presParOf" srcId="{EB9CE57E-513B-419C-88C0-B1293F982ADC}" destId="{B73FE505-79BB-4E49-A021-F94F665A6A35}" srcOrd="3" destOrd="0" presId="urn:microsoft.com/office/officeart/2005/8/layout/hProcess3"/>
    <dgm:cxn modelId="{5F1018E1-6604-44D4-ADC8-2C02056D9E01}" type="presParOf" srcId="{646BD831-EF41-4B69-AF4F-E539A25AECAC}" destId="{70289C1D-9ED4-4C66-9A46-06C46A835E90}" srcOrd="2" destOrd="0" presId="urn:microsoft.com/office/officeart/2005/8/layout/hProcess3"/>
    <dgm:cxn modelId="{8B39C8DE-E9DD-4920-A942-495E2087E861}" type="presParOf" srcId="{646BD831-EF41-4B69-AF4F-E539A25AECAC}" destId="{BA3D39C5-943D-4002-80EE-A1E0595C8647}" srcOrd="3" destOrd="0" presId="urn:microsoft.com/office/officeart/2005/8/layout/hProcess3"/>
    <dgm:cxn modelId="{8C3A2E93-FEF6-4F1E-B75D-3A8E0FF8B050}" type="presParOf" srcId="{646BD831-EF41-4B69-AF4F-E539A25AECAC}" destId="{4D832231-9987-4E7E-ABC3-383C6517AC95}" srcOrd="4"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AA3AD1E-9A9C-42CD-8EDA-03C9E9DE665C}" type="doc">
      <dgm:prSet loTypeId="urn:microsoft.com/office/officeart/2005/8/layout/hProcess3" loCatId="process" qsTypeId="urn:microsoft.com/office/officeart/2005/8/quickstyle/simple1" qsCatId="simple" csTypeId="urn:microsoft.com/office/officeart/2005/8/colors/accent1_2" csCatId="accent1" phldr="1"/>
      <dgm:spPr/>
    </dgm:pt>
    <dgm:pt modelId="{0F851A11-A7E8-4A6D-B29E-3FE40677381B}">
      <dgm:prSet phldrT="[Text]" custT="1"/>
      <dgm:spPr/>
      <dgm:t>
        <a:bodyPr/>
        <a:lstStyle/>
        <a:p>
          <a:r>
            <a:rPr lang="en-US" sz="3200" b="1" dirty="0">
              <a:solidFill>
                <a:schemeClr val="bg1"/>
              </a:solidFill>
            </a:rPr>
            <a:t>Value of the Study</a:t>
          </a:r>
          <a:endParaRPr lang="en-IN" sz="3200" b="1" dirty="0">
            <a:solidFill>
              <a:schemeClr val="bg1"/>
            </a:solidFill>
            <a:latin typeface="Arial Black" panose="020B0A04020102020204" pitchFamily="34" charset="0"/>
          </a:endParaRPr>
        </a:p>
      </dgm:t>
    </dgm:pt>
    <dgm:pt modelId="{D2A185EA-C08D-4CCB-81A8-12B6B357CA24}" type="parTrans" cxnId="{DB6EC4BB-C1CD-4AD9-89C8-A21F5AC4431E}">
      <dgm:prSet/>
      <dgm:spPr/>
      <dgm:t>
        <a:bodyPr/>
        <a:lstStyle/>
        <a:p>
          <a:endParaRPr lang="en-IN"/>
        </a:p>
      </dgm:t>
    </dgm:pt>
    <dgm:pt modelId="{3BE97302-B1E7-49D3-A1D0-17DC3C6E2B59}" type="sibTrans" cxnId="{DB6EC4BB-C1CD-4AD9-89C8-A21F5AC4431E}">
      <dgm:prSet/>
      <dgm:spPr/>
      <dgm:t>
        <a:bodyPr/>
        <a:lstStyle/>
        <a:p>
          <a:endParaRPr lang="en-IN"/>
        </a:p>
      </dgm:t>
    </dgm:pt>
    <dgm:pt modelId="{1F00D772-BDF4-433C-9FF7-68CE4504FE2D}" type="pres">
      <dgm:prSet presAssocID="{1AA3AD1E-9A9C-42CD-8EDA-03C9E9DE665C}" presName="Name0" presStyleCnt="0">
        <dgm:presLayoutVars>
          <dgm:dir/>
          <dgm:animLvl val="lvl"/>
          <dgm:resizeHandles val="exact"/>
        </dgm:presLayoutVars>
      </dgm:prSet>
      <dgm:spPr/>
    </dgm:pt>
    <dgm:pt modelId="{90AF2C02-20B8-450B-8C70-AAD720B76121}" type="pres">
      <dgm:prSet presAssocID="{1AA3AD1E-9A9C-42CD-8EDA-03C9E9DE665C}" presName="dummy" presStyleCnt="0"/>
      <dgm:spPr/>
    </dgm:pt>
    <dgm:pt modelId="{646BD831-EF41-4B69-AF4F-E539A25AECAC}" type="pres">
      <dgm:prSet presAssocID="{1AA3AD1E-9A9C-42CD-8EDA-03C9E9DE665C}" presName="linH" presStyleCnt="0"/>
      <dgm:spPr/>
    </dgm:pt>
    <dgm:pt modelId="{EEBF4EF0-8D72-49E9-9390-FAD75966E54C}" type="pres">
      <dgm:prSet presAssocID="{1AA3AD1E-9A9C-42CD-8EDA-03C9E9DE665C}" presName="padding1" presStyleCnt="0"/>
      <dgm:spPr/>
    </dgm:pt>
    <dgm:pt modelId="{EB9CE57E-513B-419C-88C0-B1293F982ADC}" type="pres">
      <dgm:prSet presAssocID="{0F851A11-A7E8-4A6D-B29E-3FE40677381B}" presName="linV" presStyleCnt="0"/>
      <dgm:spPr/>
    </dgm:pt>
    <dgm:pt modelId="{4E7BAF80-FA82-4C74-B71C-7A1562A2AA15}" type="pres">
      <dgm:prSet presAssocID="{0F851A11-A7E8-4A6D-B29E-3FE40677381B}" presName="spVertical1" presStyleCnt="0"/>
      <dgm:spPr/>
    </dgm:pt>
    <dgm:pt modelId="{A2C4208A-F997-4DC8-95B5-0B873C86BC2F}" type="pres">
      <dgm:prSet presAssocID="{0F851A11-A7E8-4A6D-B29E-3FE40677381B}" presName="parTx" presStyleLbl="revTx" presStyleIdx="0" presStyleCnt="1">
        <dgm:presLayoutVars>
          <dgm:chMax val="0"/>
          <dgm:chPref val="0"/>
          <dgm:bulletEnabled val="1"/>
        </dgm:presLayoutVars>
      </dgm:prSet>
      <dgm:spPr/>
    </dgm:pt>
    <dgm:pt modelId="{48047D29-FE70-4FDF-9080-7E2FDDAB2F2B}" type="pres">
      <dgm:prSet presAssocID="{0F851A11-A7E8-4A6D-B29E-3FE40677381B}" presName="spVertical2" presStyleCnt="0"/>
      <dgm:spPr/>
    </dgm:pt>
    <dgm:pt modelId="{B73FE505-79BB-4E49-A021-F94F665A6A35}" type="pres">
      <dgm:prSet presAssocID="{0F851A11-A7E8-4A6D-B29E-3FE40677381B}" presName="spVertical3" presStyleCnt="0"/>
      <dgm:spPr/>
    </dgm:pt>
    <dgm:pt modelId="{70289C1D-9ED4-4C66-9A46-06C46A835E90}" type="pres">
      <dgm:prSet presAssocID="{1AA3AD1E-9A9C-42CD-8EDA-03C9E9DE665C}" presName="padding2" presStyleCnt="0"/>
      <dgm:spPr/>
    </dgm:pt>
    <dgm:pt modelId="{BA3D39C5-943D-4002-80EE-A1E0595C8647}" type="pres">
      <dgm:prSet presAssocID="{1AA3AD1E-9A9C-42CD-8EDA-03C9E9DE665C}" presName="negArrow" presStyleCnt="0"/>
      <dgm:spPr/>
    </dgm:pt>
    <dgm:pt modelId="{4D832231-9987-4E7E-ABC3-383C6517AC95}" type="pres">
      <dgm:prSet presAssocID="{1AA3AD1E-9A9C-42CD-8EDA-03C9E9DE665C}" presName="backgroundArrow" presStyleLbl="node1" presStyleIdx="0" presStyleCnt="1" custLinFactNeighborY="-647"/>
      <dgm:spPr/>
    </dgm:pt>
  </dgm:ptLst>
  <dgm:cxnLst>
    <dgm:cxn modelId="{E8CD2346-1497-4F63-85D7-66124B0B9D81}" type="presOf" srcId="{0F851A11-A7E8-4A6D-B29E-3FE40677381B}" destId="{A2C4208A-F997-4DC8-95B5-0B873C86BC2F}" srcOrd="0" destOrd="0" presId="urn:microsoft.com/office/officeart/2005/8/layout/hProcess3"/>
    <dgm:cxn modelId="{15099F67-23DB-4FE6-B9A6-AB3AB696B3F0}" type="presOf" srcId="{1AA3AD1E-9A9C-42CD-8EDA-03C9E9DE665C}" destId="{1F00D772-BDF4-433C-9FF7-68CE4504FE2D}" srcOrd="0" destOrd="0" presId="urn:microsoft.com/office/officeart/2005/8/layout/hProcess3"/>
    <dgm:cxn modelId="{DB6EC4BB-C1CD-4AD9-89C8-A21F5AC4431E}" srcId="{1AA3AD1E-9A9C-42CD-8EDA-03C9E9DE665C}" destId="{0F851A11-A7E8-4A6D-B29E-3FE40677381B}" srcOrd="0" destOrd="0" parTransId="{D2A185EA-C08D-4CCB-81A8-12B6B357CA24}" sibTransId="{3BE97302-B1E7-49D3-A1D0-17DC3C6E2B59}"/>
    <dgm:cxn modelId="{6C04CACA-FF23-4657-BA0C-B43B8DE9BE19}" type="presParOf" srcId="{1F00D772-BDF4-433C-9FF7-68CE4504FE2D}" destId="{90AF2C02-20B8-450B-8C70-AAD720B76121}" srcOrd="0" destOrd="0" presId="urn:microsoft.com/office/officeart/2005/8/layout/hProcess3"/>
    <dgm:cxn modelId="{0D4E57F4-8E77-41F8-AE8D-2BFE6F69F51C}" type="presParOf" srcId="{1F00D772-BDF4-433C-9FF7-68CE4504FE2D}" destId="{646BD831-EF41-4B69-AF4F-E539A25AECAC}" srcOrd="1" destOrd="0" presId="urn:microsoft.com/office/officeart/2005/8/layout/hProcess3"/>
    <dgm:cxn modelId="{7715AEA3-96A7-4AE6-ACBC-D7F987E1E489}" type="presParOf" srcId="{646BD831-EF41-4B69-AF4F-E539A25AECAC}" destId="{EEBF4EF0-8D72-49E9-9390-FAD75966E54C}" srcOrd="0" destOrd="0" presId="urn:microsoft.com/office/officeart/2005/8/layout/hProcess3"/>
    <dgm:cxn modelId="{F9676DBD-0FAD-419D-975C-7B16886DF38A}" type="presParOf" srcId="{646BD831-EF41-4B69-AF4F-E539A25AECAC}" destId="{EB9CE57E-513B-419C-88C0-B1293F982ADC}" srcOrd="1" destOrd="0" presId="urn:microsoft.com/office/officeart/2005/8/layout/hProcess3"/>
    <dgm:cxn modelId="{EB47F689-C6E6-4CA7-B330-916573DD2C14}" type="presParOf" srcId="{EB9CE57E-513B-419C-88C0-B1293F982ADC}" destId="{4E7BAF80-FA82-4C74-B71C-7A1562A2AA15}" srcOrd="0" destOrd="0" presId="urn:microsoft.com/office/officeart/2005/8/layout/hProcess3"/>
    <dgm:cxn modelId="{B9761FED-1F48-42AC-8A95-C8A2E7F6E9D8}" type="presParOf" srcId="{EB9CE57E-513B-419C-88C0-B1293F982ADC}" destId="{A2C4208A-F997-4DC8-95B5-0B873C86BC2F}" srcOrd="1" destOrd="0" presId="urn:microsoft.com/office/officeart/2005/8/layout/hProcess3"/>
    <dgm:cxn modelId="{2239B7C6-2144-4B76-AF52-ECE5E66B9F3D}" type="presParOf" srcId="{EB9CE57E-513B-419C-88C0-B1293F982ADC}" destId="{48047D29-FE70-4FDF-9080-7E2FDDAB2F2B}" srcOrd="2" destOrd="0" presId="urn:microsoft.com/office/officeart/2005/8/layout/hProcess3"/>
    <dgm:cxn modelId="{169FDBA8-A22B-4FB0-9207-A0347F4F8A97}" type="presParOf" srcId="{EB9CE57E-513B-419C-88C0-B1293F982ADC}" destId="{B73FE505-79BB-4E49-A021-F94F665A6A35}" srcOrd="3" destOrd="0" presId="urn:microsoft.com/office/officeart/2005/8/layout/hProcess3"/>
    <dgm:cxn modelId="{5F1018E1-6604-44D4-ADC8-2C02056D9E01}" type="presParOf" srcId="{646BD831-EF41-4B69-AF4F-E539A25AECAC}" destId="{70289C1D-9ED4-4C66-9A46-06C46A835E90}" srcOrd="2" destOrd="0" presId="urn:microsoft.com/office/officeart/2005/8/layout/hProcess3"/>
    <dgm:cxn modelId="{8B39C8DE-E9DD-4920-A942-495E2087E861}" type="presParOf" srcId="{646BD831-EF41-4B69-AF4F-E539A25AECAC}" destId="{BA3D39C5-943D-4002-80EE-A1E0595C8647}" srcOrd="3" destOrd="0" presId="urn:microsoft.com/office/officeart/2005/8/layout/hProcess3"/>
    <dgm:cxn modelId="{8C3A2E93-FEF6-4F1E-B75D-3A8E0FF8B050}" type="presParOf" srcId="{646BD831-EF41-4B69-AF4F-E539A25AECAC}" destId="{4D832231-9987-4E7E-ABC3-383C6517AC95}" srcOrd="4" destOrd="0" presId="urn:microsoft.com/office/officeart/2005/8/layout/h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553BAFB-C450-45A7-B541-F266FFE8E2CF}" type="doc">
      <dgm:prSet loTypeId="urn:microsoft.com/office/officeart/2005/8/layout/process5" loCatId="process" qsTypeId="urn:microsoft.com/office/officeart/2005/8/quickstyle/3d3" qsCatId="3D" csTypeId="urn:microsoft.com/office/officeart/2005/8/colors/accent1_2" csCatId="accent1" phldr="1"/>
      <dgm:spPr/>
      <dgm:t>
        <a:bodyPr/>
        <a:lstStyle/>
        <a:p>
          <a:endParaRPr lang="en-IN"/>
        </a:p>
      </dgm:t>
    </dgm:pt>
    <dgm:pt modelId="{C4D0C67E-FC25-47DC-A736-BA968A853F54}">
      <dgm:prSet phldrT="[Text]"/>
      <dgm:spPr/>
      <dgm:t>
        <a:bodyPr/>
        <a:lstStyle/>
        <a:p>
          <a:r>
            <a:rPr lang="en-IN" b="1" dirty="0"/>
            <a:t>Data Collection &amp; Preprocessing </a:t>
          </a:r>
        </a:p>
      </dgm:t>
    </dgm:pt>
    <dgm:pt modelId="{5E780F84-A4CE-416D-A309-6EA8C9C15696}" type="parTrans" cxnId="{D564613B-076F-4A25-8A42-A1E3CFBFD52E}">
      <dgm:prSet/>
      <dgm:spPr/>
      <dgm:t>
        <a:bodyPr/>
        <a:lstStyle/>
        <a:p>
          <a:endParaRPr lang="en-IN"/>
        </a:p>
      </dgm:t>
    </dgm:pt>
    <dgm:pt modelId="{D3722EDA-16F0-4E80-9869-BA2DA128A3F5}" type="sibTrans" cxnId="{D564613B-076F-4A25-8A42-A1E3CFBFD52E}">
      <dgm:prSet/>
      <dgm:spPr/>
      <dgm:t>
        <a:bodyPr/>
        <a:lstStyle/>
        <a:p>
          <a:endParaRPr lang="en-IN"/>
        </a:p>
      </dgm:t>
    </dgm:pt>
    <dgm:pt modelId="{3576D6A3-EF6C-406E-8B01-7C85CA592055}">
      <dgm:prSet phldrT="[Text]"/>
      <dgm:spPr/>
      <dgm:t>
        <a:bodyPr/>
        <a:lstStyle/>
        <a:p>
          <a:r>
            <a:rPr lang="en-IN" b="1" dirty="0"/>
            <a:t>Exploratory Data Analysis (EDA) </a:t>
          </a:r>
        </a:p>
      </dgm:t>
    </dgm:pt>
    <dgm:pt modelId="{5FA5C9ED-A58B-4C24-A23B-9EA80D112166}" type="parTrans" cxnId="{2F70B84A-47B6-41F5-99C3-70BD43660F19}">
      <dgm:prSet/>
      <dgm:spPr/>
      <dgm:t>
        <a:bodyPr/>
        <a:lstStyle/>
        <a:p>
          <a:endParaRPr lang="en-IN"/>
        </a:p>
      </dgm:t>
    </dgm:pt>
    <dgm:pt modelId="{E3B464B1-084E-4786-816C-A231B2B8CB93}" type="sibTrans" cxnId="{2F70B84A-47B6-41F5-99C3-70BD43660F19}">
      <dgm:prSet/>
      <dgm:spPr/>
      <dgm:t>
        <a:bodyPr/>
        <a:lstStyle/>
        <a:p>
          <a:endParaRPr lang="en-IN"/>
        </a:p>
      </dgm:t>
    </dgm:pt>
    <dgm:pt modelId="{48861145-4DEC-4C8A-8799-47F47971F978}">
      <dgm:prSet phldrT="[Text]"/>
      <dgm:spPr/>
      <dgm:t>
        <a:bodyPr/>
        <a:lstStyle/>
        <a:p>
          <a:r>
            <a:rPr lang="en-IN" b="1" dirty="0"/>
            <a:t>Feature Engineering </a:t>
          </a:r>
        </a:p>
      </dgm:t>
    </dgm:pt>
    <dgm:pt modelId="{7029DEF0-9E2D-4953-A01D-68DE78BFDFDB}" type="parTrans" cxnId="{D05E6BC3-E3D6-45E4-8B4D-EC4DB3CD4ADC}">
      <dgm:prSet/>
      <dgm:spPr/>
      <dgm:t>
        <a:bodyPr/>
        <a:lstStyle/>
        <a:p>
          <a:endParaRPr lang="en-IN"/>
        </a:p>
      </dgm:t>
    </dgm:pt>
    <dgm:pt modelId="{D812F8D7-9215-4280-BE05-512BCCDF0816}" type="sibTrans" cxnId="{D05E6BC3-E3D6-45E4-8B4D-EC4DB3CD4ADC}">
      <dgm:prSet/>
      <dgm:spPr/>
      <dgm:t>
        <a:bodyPr/>
        <a:lstStyle/>
        <a:p>
          <a:endParaRPr lang="en-IN"/>
        </a:p>
      </dgm:t>
    </dgm:pt>
    <dgm:pt modelId="{22BB7926-03DF-4F31-9DBE-504C9AA48E8F}">
      <dgm:prSet phldrT="[Text]"/>
      <dgm:spPr/>
      <dgm:t>
        <a:bodyPr/>
        <a:lstStyle/>
        <a:p>
          <a:r>
            <a:rPr lang="en-IN" b="1" dirty="0"/>
            <a:t>Model Selection &amp; Training </a:t>
          </a:r>
        </a:p>
      </dgm:t>
    </dgm:pt>
    <dgm:pt modelId="{DC49DA1A-D5A4-44EE-9D36-63821BDB0798}" type="parTrans" cxnId="{616CD83B-5D30-48D7-B122-F1874393D156}">
      <dgm:prSet/>
      <dgm:spPr/>
      <dgm:t>
        <a:bodyPr/>
        <a:lstStyle/>
        <a:p>
          <a:endParaRPr lang="en-IN"/>
        </a:p>
      </dgm:t>
    </dgm:pt>
    <dgm:pt modelId="{9DB373B6-F4A9-4DC0-BCB7-800425D79D4D}" type="sibTrans" cxnId="{616CD83B-5D30-48D7-B122-F1874393D156}">
      <dgm:prSet/>
      <dgm:spPr/>
      <dgm:t>
        <a:bodyPr/>
        <a:lstStyle/>
        <a:p>
          <a:endParaRPr lang="en-IN"/>
        </a:p>
      </dgm:t>
    </dgm:pt>
    <dgm:pt modelId="{1521BB5A-543B-4694-ABBF-1A5CE29E4BA3}">
      <dgm:prSet phldrT="[Text]"/>
      <dgm:spPr/>
      <dgm:t>
        <a:bodyPr/>
        <a:lstStyle/>
        <a:p>
          <a:r>
            <a:rPr lang="en-IN" b="1" dirty="0"/>
            <a:t>Deployment</a:t>
          </a:r>
        </a:p>
      </dgm:t>
    </dgm:pt>
    <dgm:pt modelId="{5209BFC2-22C0-42CC-BEDB-D5DD50B18BD1}" type="parTrans" cxnId="{9A1544B4-54D1-4C68-AD4B-F3046B55554C}">
      <dgm:prSet/>
      <dgm:spPr/>
      <dgm:t>
        <a:bodyPr/>
        <a:lstStyle/>
        <a:p>
          <a:endParaRPr lang="en-IN"/>
        </a:p>
      </dgm:t>
    </dgm:pt>
    <dgm:pt modelId="{0696BFB1-F8AA-4EF9-A4E0-94222E1F2BD6}" type="sibTrans" cxnId="{9A1544B4-54D1-4C68-AD4B-F3046B55554C}">
      <dgm:prSet/>
      <dgm:spPr/>
      <dgm:t>
        <a:bodyPr/>
        <a:lstStyle/>
        <a:p>
          <a:endParaRPr lang="en-IN"/>
        </a:p>
      </dgm:t>
    </dgm:pt>
    <dgm:pt modelId="{031AEF3C-4A79-46D2-85EF-09BB465E1B08}">
      <dgm:prSet phldrT="[Text]"/>
      <dgm:spPr/>
      <dgm:t>
        <a:bodyPr/>
        <a:lstStyle/>
        <a:p>
          <a:r>
            <a:rPr lang="en-IN" b="1" dirty="0"/>
            <a:t>Performance Evaluation</a:t>
          </a:r>
        </a:p>
      </dgm:t>
    </dgm:pt>
    <dgm:pt modelId="{C0CA1F38-E6B2-411D-9F3E-62D866FE2ED7}" type="parTrans" cxnId="{5E2687FB-5AA0-4862-AAB6-0D14A993D080}">
      <dgm:prSet/>
      <dgm:spPr/>
      <dgm:t>
        <a:bodyPr/>
        <a:lstStyle/>
        <a:p>
          <a:endParaRPr lang="en-IN"/>
        </a:p>
      </dgm:t>
    </dgm:pt>
    <dgm:pt modelId="{2CF7F117-5794-4CAA-A33D-B93585E4886E}" type="sibTrans" cxnId="{5E2687FB-5AA0-4862-AAB6-0D14A993D080}">
      <dgm:prSet/>
      <dgm:spPr/>
      <dgm:t>
        <a:bodyPr/>
        <a:lstStyle/>
        <a:p>
          <a:endParaRPr lang="en-IN"/>
        </a:p>
      </dgm:t>
    </dgm:pt>
    <dgm:pt modelId="{DAE1C9C4-0FF0-4F62-8824-397E0DB11611}">
      <dgm:prSet phldrT="[Text]"/>
      <dgm:spPr/>
      <dgm:t>
        <a:bodyPr/>
        <a:lstStyle/>
        <a:p>
          <a:r>
            <a:rPr lang="en-IN" b="1" dirty="0"/>
            <a:t>Conclusion</a:t>
          </a:r>
        </a:p>
      </dgm:t>
    </dgm:pt>
    <dgm:pt modelId="{11EBF163-5606-421B-8235-5722EA0368C5}" type="parTrans" cxnId="{D2F10AB1-A0EB-4094-8D30-4EB123CEF136}">
      <dgm:prSet/>
      <dgm:spPr/>
      <dgm:t>
        <a:bodyPr/>
        <a:lstStyle/>
        <a:p>
          <a:endParaRPr lang="en-IN"/>
        </a:p>
      </dgm:t>
    </dgm:pt>
    <dgm:pt modelId="{266E527E-0DD6-49FA-91C1-69DB8A7C24C9}" type="sibTrans" cxnId="{D2F10AB1-A0EB-4094-8D30-4EB123CEF136}">
      <dgm:prSet/>
      <dgm:spPr/>
      <dgm:t>
        <a:bodyPr/>
        <a:lstStyle/>
        <a:p>
          <a:endParaRPr lang="en-IN"/>
        </a:p>
      </dgm:t>
    </dgm:pt>
    <dgm:pt modelId="{3AA90C47-85AF-4087-83C7-E5B1DA3267CC}">
      <dgm:prSet phldrT="[Text]"/>
      <dgm:spPr/>
      <dgm:t>
        <a:bodyPr/>
        <a:lstStyle/>
        <a:p>
          <a:r>
            <a:rPr lang="en-US" b="1" dirty="0"/>
            <a:t>Results</a:t>
          </a:r>
          <a:endParaRPr lang="en-IN" b="1" dirty="0"/>
        </a:p>
      </dgm:t>
    </dgm:pt>
    <dgm:pt modelId="{EE32D4A1-888D-4C3E-B436-1EDFC120715D}" type="parTrans" cxnId="{5C2FC662-34F0-48F9-93C6-3A7468F0FC03}">
      <dgm:prSet/>
      <dgm:spPr/>
      <dgm:t>
        <a:bodyPr/>
        <a:lstStyle/>
        <a:p>
          <a:endParaRPr lang="en-IN"/>
        </a:p>
      </dgm:t>
    </dgm:pt>
    <dgm:pt modelId="{678738B0-28CF-481E-9B03-5ACD18D7F3B5}" type="sibTrans" cxnId="{5C2FC662-34F0-48F9-93C6-3A7468F0FC03}">
      <dgm:prSet/>
      <dgm:spPr/>
      <dgm:t>
        <a:bodyPr/>
        <a:lstStyle/>
        <a:p>
          <a:endParaRPr lang="en-IN"/>
        </a:p>
      </dgm:t>
    </dgm:pt>
    <dgm:pt modelId="{5419AFC0-A2D0-40D4-8642-BD68F619EAED}" type="pres">
      <dgm:prSet presAssocID="{0553BAFB-C450-45A7-B541-F266FFE8E2CF}" presName="diagram" presStyleCnt="0">
        <dgm:presLayoutVars>
          <dgm:dir/>
          <dgm:resizeHandles val="exact"/>
        </dgm:presLayoutVars>
      </dgm:prSet>
      <dgm:spPr/>
    </dgm:pt>
    <dgm:pt modelId="{744B3666-95AF-4483-812C-B3984D31CA2B}" type="pres">
      <dgm:prSet presAssocID="{C4D0C67E-FC25-47DC-A736-BA968A853F54}" presName="node" presStyleLbl="node1" presStyleIdx="0" presStyleCnt="8">
        <dgm:presLayoutVars>
          <dgm:bulletEnabled val="1"/>
        </dgm:presLayoutVars>
      </dgm:prSet>
      <dgm:spPr/>
    </dgm:pt>
    <dgm:pt modelId="{9966FE23-FFDB-4C16-9086-BCEF9906ADAC}" type="pres">
      <dgm:prSet presAssocID="{D3722EDA-16F0-4E80-9869-BA2DA128A3F5}" presName="sibTrans" presStyleLbl="sibTrans2D1" presStyleIdx="0" presStyleCnt="7"/>
      <dgm:spPr/>
    </dgm:pt>
    <dgm:pt modelId="{7F736EE7-4830-4191-B130-4B4008F299C1}" type="pres">
      <dgm:prSet presAssocID="{D3722EDA-16F0-4E80-9869-BA2DA128A3F5}" presName="connectorText" presStyleLbl="sibTrans2D1" presStyleIdx="0" presStyleCnt="7"/>
      <dgm:spPr/>
    </dgm:pt>
    <dgm:pt modelId="{3DF4008E-9C79-43D1-B19A-5052F78CB2AB}" type="pres">
      <dgm:prSet presAssocID="{3576D6A3-EF6C-406E-8B01-7C85CA592055}" presName="node" presStyleLbl="node1" presStyleIdx="1" presStyleCnt="8">
        <dgm:presLayoutVars>
          <dgm:bulletEnabled val="1"/>
        </dgm:presLayoutVars>
      </dgm:prSet>
      <dgm:spPr/>
    </dgm:pt>
    <dgm:pt modelId="{602BFFA6-407B-437F-8070-E3CF29E52600}" type="pres">
      <dgm:prSet presAssocID="{E3B464B1-084E-4786-816C-A231B2B8CB93}" presName="sibTrans" presStyleLbl="sibTrans2D1" presStyleIdx="1" presStyleCnt="7"/>
      <dgm:spPr/>
    </dgm:pt>
    <dgm:pt modelId="{7255270E-9899-44F5-A847-177D582EB885}" type="pres">
      <dgm:prSet presAssocID="{E3B464B1-084E-4786-816C-A231B2B8CB93}" presName="connectorText" presStyleLbl="sibTrans2D1" presStyleIdx="1" presStyleCnt="7"/>
      <dgm:spPr/>
    </dgm:pt>
    <dgm:pt modelId="{8BF75AD6-39A4-42A4-BD25-A0B0819311A3}" type="pres">
      <dgm:prSet presAssocID="{48861145-4DEC-4C8A-8799-47F47971F978}" presName="node" presStyleLbl="node1" presStyleIdx="2" presStyleCnt="8">
        <dgm:presLayoutVars>
          <dgm:bulletEnabled val="1"/>
        </dgm:presLayoutVars>
      </dgm:prSet>
      <dgm:spPr/>
    </dgm:pt>
    <dgm:pt modelId="{339A9017-0B42-496F-B3FD-CB3C563E7E2C}" type="pres">
      <dgm:prSet presAssocID="{D812F8D7-9215-4280-BE05-512BCCDF0816}" presName="sibTrans" presStyleLbl="sibTrans2D1" presStyleIdx="2" presStyleCnt="7"/>
      <dgm:spPr/>
    </dgm:pt>
    <dgm:pt modelId="{91CAD2B2-0D3E-44BF-B52E-497E9B8E669B}" type="pres">
      <dgm:prSet presAssocID="{D812F8D7-9215-4280-BE05-512BCCDF0816}" presName="connectorText" presStyleLbl="sibTrans2D1" presStyleIdx="2" presStyleCnt="7"/>
      <dgm:spPr/>
    </dgm:pt>
    <dgm:pt modelId="{2D3D4368-BD56-4340-9819-69D0DC76F83B}" type="pres">
      <dgm:prSet presAssocID="{22BB7926-03DF-4F31-9DBE-504C9AA48E8F}" presName="node" presStyleLbl="node1" presStyleIdx="3" presStyleCnt="8">
        <dgm:presLayoutVars>
          <dgm:bulletEnabled val="1"/>
        </dgm:presLayoutVars>
      </dgm:prSet>
      <dgm:spPr/>
    </dgm:pt>
    <dgm:pt modelId="{FA3880DA-8EB3-4585-9D63-49A5927D137C}" type="pres">
      <dgm:prSet presAssocID="{9DB373B6-F4A9-4DC0-BCB7-800425D79D4D}" presName="sibTrans" presStyleLbl="sibTrans2D1" presStyleIdx="3" presStyleCnt="7"/>
      <dgm:spPr/>
    </dgm:pt>
    <dgm:pt modelId="{E204FF20-FFA7-4D6D-8F82-EC464A885691}" type="pres">
      <dgm:prSet presAssocID="{9DB373B6-F4A9-4DC0-BCB7-800425D79D4D}" presName="connectorText" presStyleLbl="sibTrans2D1" presStyleIdx="3" presStyleCnt="7"/>
      <dgm:spPr/>
    </dgm:pt>
    <dgm:pt modelId="{069D7C2F-E3F4-4F67-A88A-0568EDA2D451}" type="pres">
      <dgm:prSet presAssocID="{031AEF3C-4A79-46D2-85EF-09BB465E1B08}" presName="node" presStyleLbl="node1" presStyleIdx="4" presStyleCnt="8" custLinFactNeighborX="11343">
        <dgm:presLayoutVars>
          <dgm:bulletEnabled val="1"/>
        </dgm:presLayoutVars>
      </dgm:prSet>
      <dgm:spPr/>
    </dgm:pt>
    <dgm:pt modelId="{467F5FF9-65D0-44A6-BFAE-00619AA51D27}" type="pres">
      <dgm:prSet presAssocID="{2CF7F117-5794-4CAA-A33D-B93585E4886E}" presName="sibTrans" presStyleLbl="sibTrans2D1" presStyleIdx="4" presStyleCnt="7"/>
      <dgm:spPr/>
    </dgm:pt>
    <dgm:pt modelId="{F8612AEC-C3CF-4A3C-9346-633FECF3DE36}" type="pres">
      <dgm:prSet presAssocID="{2CF7F117-5794-4CAA-A33D-B93585E4886E}" presName="connectorText" presStyleLbl="sibTrans2D1" presStyleIdx="4" presStyleCnt="7"/>
      <dgm:spPr/>
    </dgm:pt>
    <dgm:pt modelId="{51C5283E-BC3B-4F8D-94DB-81FA526EF206}" type="pres">
      <dgm:prSet presAssocID="{3AA90C47-85AF-4087-83C7-E5B1DA3267CC}" presName="node" presStyleLbl="node1" presStyleIdx="5" presStyleCnt="8">
        <dgm:presLayoutVars>
          <dgm:bulletEnabled val="1"/>
        </dgm:presLayoutVars>
      </dgm:prSet>
      <dgm:spPr/>
    </dgm:pt>
    <dgm:pt modelId="{5AAA9325-2BA9-4D58-9BDF-8D5722F94858}" type="pres">
      <dgm:prSet presAssocID="{678738B0-28CF-481E-9B03-5ACD18D7F3B5}" presName="sibTrans" presStyleLbl="sibTrans2D1" presStyleIdx="5" presStyleCnt="7"/>
      <dgm:spPr/>
    </dgm:pt>
    <dgm:pt modelId="{59A43D7B-2B20-478A-A054-39B1C7F0BEA8}" type="pres">
      <dgm:prSet presAssocID="{678738B0-28CF-481E-9B03-5ACD18D7F3B5}" presName="connectorText" presStyleLbl="sibTrans2D1" presStyleIdx="5" presStyleCnt="7"/>
      <dgm:spPr/>
    </dgm:pt>
    <dgm:pt modelId="{279E2DA2-75F6-4AF7-A845-0BA516822E84}" type="pres">
      <dgm:prSet presAssocID="{1521BB5A-543B-4694-ABBF-1A5CE29E4BA3}" presName="node" presStyleLbl="node1" presStyleIdx="6" presStyleCnt="8">
        <dgm:presLayoutVars>
          <dgm:bulletEnabled val="1"/>
        </dgm:presLayoutVars>
      </dgm:prSet>
      <dgm:spPr/>
    </dgm:pt>
    <dgm:pt modelId="{E746D349-B582-4DD3-88FC-4B190853C1E9}" type="pres">
      <dgm:prSet presAssocID="{0696BFB1-F8AA-4EF9-A4E0-94222E1F2BD6}" presName="sibTrans" presStyleLbl="sibTrans2D1" presStyleIdx="6" presStyleCnt="7"/>
      <dgm:spPr/>
    </dgm:pt>
    <dgm:pt modelId="{C367714F-4D82-4CB9-BEB6-C0FA6B6A937E}" type="pres">
      <dgm:prSet presAssocID="{0696BFB1-F8AA-4EF9-A4E0-94222E1F2BD6}" presName="connectorText" presStyleLbl="sibTrans2D1" presStyleIdx="6" presStyleCnt="7"/>
      <dgm:spPr/>
    </dgm:pt>
    <dgm:pt modelId="{AE933412-C83B-4D71-88A2-76CBF0DBDE69}" type="pres">
      <dgm:prSet presAssocID="{DAE1C9C4-0FF0-4F62-8824-397E0DB11611}" presName="node" presStyleLbl="node1" presStyleIdx="7" presStyleCnt="8">
        <dgm:presLayoutVars>
          <dgm:bulletEnabled val="1"/>
        </dgm:presLayoutVars>
      </dgm:prSet>
      <dgm:spPr/>
    </dgm:pt>
  </dgm:ptLst>
  <dgm:cxnLst>
    <dgm:cxn modelId="{0D805C04-B4A9-4053-A3F1-236992841C2D}" type="presOf" srcId="{9DB373B6-F4A9-4DC0-BCB7-800425D79D4D}" destId="{FA3880DA-8EB3-4585-9D63-49A5927D137C}" srcOrd="0" destOrd="0" presId="urn:microsoft.com/office/officeart/2005/8/layout/process5"/>
    <dgm:cxn modelId="{CBD52D1B-63F7-477E-95DC-CFC6B58D73FA}" type="presOf" srcId="{2CF7F117-5794-4CAA-A33D-B93585E4886E}" destId="{F8612AEC-C3CF-4A3C-9346-633FECF3DE36}" srcOrd="1" destOrd="0" presId="urn:microsoft.com/office/officeart/2005/8/layout/process5"/>
    <dgm:cxn modelId="{2B4BBD24-DDDA-48EC-88A0-CE10F189C2BF}" type="presOf" srcId="{DAE1C9C4-0FF0-4F62-8824-397E0DB11611}" destId="{AE933412-C83B-4D71-88A2-76CBF0DBDE69}" srcOrd="0" destOrd="0" presId="urn:microsoft.com/office/officeart/2005/8/layout/process5"/>
    <dgm:cxn modelId="{6643D82C-1C0B-4F7D-8399-7DCAA924E616}" type="presOf" srcId="{0696BFB1-F8AA-4EF9-A4E0-94222E1F2BD6}" destId="{C367714F-4D82-4CB9-BEB6-C0FA6B6A937E}" srcOrd="1" destOrd="0" presId="urn:microsoft.com/office/officeart/2005/8/layout/process5"/>
    <dgm:cxn modelId="{48B41E32-9A15-43E4-B3D0-66AFAEE8862F}" type="presOf" srcId="{C4D0C67E-FC25-47DC-A736-BA968A853F54}" destId="{744B3666-95AF-4483-812C-B3984D31CA2B}" srcOrd="0" destOrd="0" presId="urn:microsoft.com/office/officeart/2005/8/layout/process5"/>
    <dgm:cxn modelId="{D564613B-076F-4A25-8A42-A1E3CFBFD52E}" srcId="{0553BAFB-C450-45A7-B541-F266FFE8E2CF}" destId="{C4D0C67E-FC25-47DC-A736-BA968A853F54}" srcOrd="0" destOrd="0" parTransId="{5E780F84-A4CE-416D-A309-6EA8C9C15696}" sibTransId="{D3722EDA-16F0-4E80-9869-BA2DA128A3F5}"/>
    <dgm:cxn modelId="{616CD83B-5D30-48D7-B122-F1874393D156}" srcId="{0553BAFB-C450-45A7-B541-F266FFE8E2CF}" destId="{22BB7926-03DF-4F31-9DBE-504C9AA48E8F}" srcOrd="3" destOrd="0" parTransId="{DC49DA1A-D5A4-44EE-9D36-63821BDB0798}" sibTransId="{9DB373B6-F4A9-4DC0-BCB7-800425D79D4D}"/>
    <dgm:cxn modelId="{5C2FC662-34F0-48F9-93C6-3A7468F0FC03}" srcId="{0553BAFB-C450-45A7-B541-F266FFE8E2CF}" destId="{3AA90C47-85AF-4087-83C7-E5B1DA3267CC}" srcOrd="5" destOrd="0" parTransId="{EE32D4A1-888D-4C3E-B436-1EDFC120715D}" sibTransId="{678738B0-28CF-481E-9B03-5ACD18D7F3B5}"/>
    <dgm:cxn modelId="{ED2FE147-AC67-415A-BBF3-F3F4D9A4A15A}" type="presOf" srcId="{1521BB5A-543B-4694-ABBF-1A5CE29E4BA3}" destId="{279E2DA2-75F6-4AF7-A845-0BA516822E84}" srcOrd="0" destOrd="0" presId="urn:microsoft.com/office/officeart/2005/8/layout/process5"/>
    <dgm:cxn modelId="{2F70B84A-47B6-41F5-99C3-70BD43660F19}" srcId="{0553BAFB-C450-45A7-B541-F266FFE8E2CF}" destId="{3576D6A3-EF6C-406E-8B01-7C85CA592055}" srcOrd="1" destOrd="0" parTransId="{5FA5C9ED-A58B-4C24-A23B-9EA80D112166}" sibTransId="{E3B464B1-084E-4786-816C-A231B2B8CB93}"/>
    <dgm:cxn modelId="{2E86BB4A-7FC2-40F2-9AED-F61D3397D277}" type="presOf" srcId="{678738B0-28CF-481E-9B03-5ACD18D7F3B5}" destId="{5AAA9325-2BA9-4D58-9BDF-8D5722F94858}" srcOrd="0" destOrd="0" presId="urn:microsoft.com/office/officeart/2005/8/layout/process5"/>
    <dgm:cxn modelId="{9BC2614D-4B59-4224-A2B8-0B46D8CAB8E7}" type="presOf" srcId="{031AEF3C-4A79-46D2-85EF-09BB465E1B08}" destId="{069D7C2F-E3F4-4F67-A88A-0568EDA2D451}" srcOrd="0" destOrd="0" presId="urn:microsoft.com/office/officeart/2005/8/layout/process5"/>
    <dgm:cxn modelId="{C2E63673-FBA4-496A-907B-69DF3968BD36}" type="presOf" srcId="{E3B464B1-084E-4786-816C-A231B2B8CB93}" destId="{602BFFA6-407B-437F-8070-E3CF29E52600}" srcOrd="0" destOrd="0" presId="urn:microsoft.com/office/officeart/2005/8/layout/process5"/>
    <dgm:cxn modelId="{2287C077-A0A3-443B-9FBC-F865F0CE0855}" type="presOf" srcId="{22BB7926-03DF-4F31-9DBE-504C9AA48E8F}" destId="{2D3D4368-BD56-4340-9819-69D0DC76F83B}" srcOrd="0" destOrd="0" presId="urn:microsoft.com/office/officeart/2005/8/layout/process5"/>
    <dgm:cxn modelId="{4938827A-E601-425B-B7A0-5F728FBC41E3}" type="presOf" srcId="{E3B464B1-084E-4786-816C-A231B2B8CB93}" destId="{7255270E-9899-44F5-A847-177D582EB885}" srcOrd="1" destOrd="0" presId="urn:microsoft.com/office/officeart/2005/8/layout/process5"/>
    <dgm:cxn modelId="{64C99A7B-173C-417A-A09F-27594FC8EAE2}" type="presOf" srcId="{D812F8D7-9215-4280-BE05-512BCCDF0816}" destId="{339A9017-0B42-496F-B3FD-CB3C563E7E2C}" srcOrd="0" destOrd="0" presId="urn:microsoft.com/office/officeart/2005/8/layout/process5"/>
    <dgm:cxn modelId="{14586681-4BEF-41BE-90A8-9A58065438C4}" type="presOf" srcId="{0696BFB1-F8AA-4EF9-A4E0-94222E1F2BD6}" destId="{E746D349-B582-4DD3-88FC-4B190853C1E9}" srcOrd="0" destOrd="0" presId="urn:microsoft.com/office/officeart/2005/8/layout/process5"/>
    <dgm:cxn modelId="{CC5BB68C-63A4-4DAF-BB23-4E8FF439B8E8}" type="presOf" srcId="{3576D6A3-EF6C-406E-8B01-7C85CA592055}" destId="{3DF4008E-9C79-43D1-B19A-5052F78CB2AB}" srcOrd="0" destOrd="0" presId="urn:microsoft.com/office/officeart/2005/8/layout/process5"/>
    <dgm:cxn modelId="{8C1D2EA6-8885-43BF-9DAA-87A895837BE9}" type="presOf" srcId="{9DB373B6-F4A9-4DC0-BCB7-800425D79D4D}" destId="{E204FF20-FFA7-4D6D-8F82-EC464A885691}" srcOrd="1" destOrd="0" presId="urn:microsoft.com/office/officeart/2005/8/layout/process5"/>
    <dgm:cxn modelId="{D2F10AB1-A0EB-4094-8D30-4EB123CEF136}" srcId="{0553BAFB-C450-45A7-B541-F266FFE8E2CF}" destId="{DAE1C9C4-0FF0-4F62-8824-397E0DB11611}" srcOrd="7" destOrd="0" parTransId="{11EBF163-5606-421B-8235-5722EA0368C5}" sibTransId="{266E527E-0DD6-49FA-91C1-69DB8A7C24C9}"/>
    <dgm:cxn modelId="{9A1544B4-54D1-4C68-AD4B-F3046B55554C}" srcId="{0553BAFB-C450-45A7-B541-F266FFE8E2CF}" destId="{1521BB5A-543B-4694-ABBF-1A5CE29E4BA3}" srcOrd="6" destOrd="0" parTransId="{5209BFC2-22C0-42CC-BEDB-D5DD50B18BD1}" sibTransId="{0696BFB1-F8AA-4EF9-A4E0-94222E1F2BD6}"/>
    <dgm:cxn modelId="{167A64C1-476F-4399-8D92-8DE42668641C}" type="presOf" srcId="{678738B0-28CF-481E-9B03-5ACD18D7F3B5}" destId="{59A43D7B-2B20-478A-A054-39B1C7F0BEA8}" srcOrd="1" destOrd="0" presId="urn:microsoft.com/office/officeart/2005/8/layout/process5"/>
    <dgm:cxn modelId="{898F07C2-8356-46C3-B413-6E6BBF23000F}" type="presOf" srcId="{3AA90C47-85AF-4087-83C7-E5B1DA3267CC}" destId="{51C5283E-BC3B-4F8D-94DB-81FA526EF206}" srcOrd="0" destOrd="0" presId="urn:microsoft.com/office/officeart/2005/8/layout/process5"/>
    <dgm:cxn modelId="{D05E6BC3-E3D6-45E4-8B4D-EC4DB3CD4ADC}" srcId="{0553BAFB-C450-45A7-B541-F266FFE8E2CF}" destId="{48861145-4DEC-4C8A-8799-47F47971F978}" srcOrd="2" destOrd="0" parTransId="{7029DEF0-9E2D-4953-A01D-68DE78BFDFDB}" sibTransId="{D812F8D7-9215-4280-BE05-512BCCDF0816}"/>
    <dgm:cxn modelId="{C89D0FCF-2544-448E-A05A-1B978E2F3A95}" type="presOf" srcId="{D3722EDA-16F0-4E80-9869-BA2DA128A3F5}" destId="{7F736EE7-4830-4191-B130-4B4008F299C1}" srcOrd="1" destOrd="0" presId="urn:microsoft.com/office/officeart/2005/8/layout/process5"/>
    <dgm:cxn modelId="{304749DC-5E19-457C-A2E3-EC28809D8F18}" type="presOf" srcId="{48861145-4DEC-4C8A-8799-47F47971F978}" destId="{8BF75AD6-39A4-42A4-BD25-A0B0819311A3}" srcOrd="0" destOrd="0" presId="urn:microsoft.com/office/officeart/2005/8/layout/process5"/>
    <dgm:cxn modelId="{BC42E6E0-7A18-4269-BD32-F770DDD31D1C}" type="presOf" srcId="{D3722EDA-16F0-4E80-9869-BA2DA128A3F5}" destId="{9966FE23-FFDB-4C16-9086-BCEF9906ADAC}" srcOrd="0" destOrd="0" presId="urn:microsoft.com/office/officeart/2005/8/layout/process5"/>
    <dgm:cxn modelId="{C93032EB-03C6-4F02-A347-5DA2F828B2AD}" type="presOf" srcId="{0553BAFB-C450-45A7-B541-F266FFE8E2CF}" destId="{5419AFC0-A2D0-40D4-8642-BD68F619EAED}" srcOrd="0" destOrd="0" presId="urn:microsoft.com/office/officeart/2005/8/layout/process5"/>
    <dgm:cxn modelId="{EEB63DF6-D1A6-4CB3-A950-9F803BB82157}" type="presOf" srcId="{2CF7F117-5794-4CAA-A33D-B93585E4886E}" destId="{467F5FF9-65D0-44A6-BFAE-00619AA51D27}" srcOrd="0" destOrd="0" presId="urn:microsoft.com/office/officeart/2005/8/layout/process5"/>
    <dgm:cxn modelId="{F9EC44F6-D64C-4D7C-84D6-E557325980FA}" type="presOf" srcId="{D812F8D7-9215-4280-BE05-512BCCDF0816}" destId="{91CAD2B2-0D3E-44BF-B52E-497E9B8E669B}" srcOrd="1" destOrd="0" presId="urn:microsoft.com/office/officeart/2005/8/layout/process5"/>
    <dgm:cxn modelId="{5E2687FB-5AA0-4862-AAB6-0D14A993D080}" srcId="{0553BAFB-C450-45A7-B541-F266FFE8E2CF}" destId="{031AEF3C-4A79-46D2-85EF-09BB465E1B08}" srcOrd="4" destOrd="0" parTransId="{C0CA1F38-E6B2-411D-9F3E-62D866FE2ED7}" sibTransId="{2CF7F117-5794-4CAA-A33D-B93585E4886E}"/>
    <dgm:cxn modelId="{993141D1-F536-4646-8766-C573712A22D6}" type="presParOf" srcId="{5419AFC0-A2D0-40D4-8642-BD68F619EAED}" destId="{744B3666-95AF-4483-812C-B3984D31CA2B}" srcOrd="0" destOrd="0" presId="urn:microsoft.com/office/officeart/2005/8/layout/process5"/>
    <dgm:cxn modelId="{39434CAF-701C-4815-9D1B-06AE2A0A5EDE}" type="presParOf" srcId="{5419AFC0-A2D0-40D4-8642-BD68F619EAED}" destId="{9966FE23-FFDB-4C16-9086-BCEF9906ADAC}" srcOrd="1" destOrd="0" presId="urn:microsoft.com/office/officeart/2005/8/layout/process5"/>
    <dgm:cxn modelId="{DA176E13-1CDF-4B16-9522-AB253A533671}" type="presParOf" srcId="{9966FE23-FFDB-4C16-9086-BCEF9906ADAC}" destId="{7F736EE7-4830-4191-B130-4B4008F299C1}" srcOrd="0" destOrd="0" presId="urn:microsoft.com/office/officeart/2005/8/layout/process5"/>
    <dgm:cxn modelId="{90DF23AB-202B-437D-B601-918ECD19DD55}" type="presParOf" srcId="{5419AFC0-A2D0-40D4-8642-BD68F619EAED}" destId="{3DF4008E-9C79-43D1-B19A-5052F78CB2AB}" srcOrd="2" destOrd="0" presId="urn:microsoft.com/office/officeart/2005/8/layout/process5"/>
    <dgm:cxn modelId="{17804A6C-6597-47A1-98B0-DFC269AA3A60}" type="presParOf" srcId="{5419AFC0-A2D0-40D4-8642-BD68F619EAED}" destId="{602BFFA6-407B-437F-8070-E3CF29E52600}" srcOrd="3" destOrd="0" presId="urn:microsoft.com/office/officeart/2005/8/layout/process5"/>
    <dgm:cxn modelId="{8BEAE7C3-9C51-4211-A71F-969861B4F94C}" type="presParOf" srcId="{602BFFA6-407B-437F-8070-E3CF29E52600}" destId="{7255270E-9899-44F5-A847-177D582EB885}" srcOrd="0" destOrd="0" presId="urn:microsoft.com/office/officeart/2005/8/layout/process5"/>
    <dgm:cxn modelId="{3A669E75-7ECF-4504-9314-6FDBD2F7E62A}" type="presParOf" srcId="{5419AFC0-A2D0-40D4-8642-BD68F619EAED}" destId="{8BF75AD6-39A4-42A4-BD25-A0B0819311A3}" srcOrd="4" destOrd="0" presId="urn:microsoft.com/office/officeart/2005/8/layout/process5"/>
    <dgm:cxn modelId="{7BC6BDBB-2546-4140-A902-B8B1860241B9}" type="presParOf" srcId="{5419AFC0-A2D0-40D4-8642-BD68F619EAED}" destId="{339A9017-0B42-496F-B3FD-CB3C563E7E2C}" srcOrd="5" destOrd="0" presId="urn:microsoft.com/office/officeart/2005/8/layout/process5"/>
    <dgm:cxn modelId="{A87F3EA2-DEA9-4ECA-819D-D727287F1503}" type="presParOf" srcId="{339A9017-0B42-496F-B3FD-CB3C563E7E2C}" destId="{91CAD2B2-0D3E-44BF-B52E-497E9B8E669B}" srcOrd="0" destOrd="0" presId="urn:microsoft.com/office/officeart/2005/8/layout/process5"/>
    <dgm:cxn modelId="{822CB66D-550E-4FDD-8470-8924D7FDAABB}" type="presParOf" srcId="{5419AFC0-A2D0-40D4-8642-BD68F619EAED}" destId="{2D3D4368-BD56-4340-9819-69D0DC76F83B}" srcOrd="6" destOrd="0" presId="urn:microsoft.com/office/officeart/2005/8/layout/process5"/>
    <dgm:cxn modelId="{1B4AF329-E28C-48EC-9D84-54B401DAFD1C}" type="presParOf" srcId="{5419AFC0-A2D0-40D4-8642-BD68F619EAED}" destId="{FA3880DA-8EB3-4585-9D63-49A5927D137C}" srcOrd="7" destOrd="0" presId="urn:microsoft.com/office/officeart/2005/8/layout/process5"/>
    <dgm:cxn modelId="{0AA873B5-8AD9-43A1-A36F-0D4D904E0135}" type="presParOf" srcId="{FA3880DA-8EB3-4585-9D63-49A5927D137C}" destId="{E204FF20-FFA7-4D6D-8F82-EC464A885691}" srcOrd="0" destOrd="0" presId="urn:microsoft.com/office/officeart/2005/8/layout/process5"/>
    <dgm:cxn modelId="{F722A5EA-8B3A-488F-8E61-403C013C63D5}" type="presParOf" srcId="{5419AFC0-A2D0-40D4-8642-BD68F619EAED}" destId="{069D7C2F-E3F4-4F67-A88A-0568EDA2D451}" srcOrd="8" destOrd="0" presId="urn:microsoft.com/office/officeart/2005/8/layout/process5"/>
    <dgm:cxn modelId="{44B76863-01C6-42E5-A0E6-2D4E573F9538}" type="presParOf" srcId="{5419AFC0-A2D0-40D4-8642-BD68F619EAED}" destId="{467F5FF9-65D0-44A6-BFAE-00619AA51D27}" srcOrd="9" destOrd="0" presId="urn:microsoft.com/office/officeart/2005/8/layout/process5"/>
    <dgm:cxn modelId="{40FFADC5-79B0-413B-AD05-57360D35DB00}" type="presParOf" srcId="{467F5FF9-65D0-44A6-BFAE-00619AA51D27}" destId="{F8612AEC-C3CF-4A3C-9346-633FECF3DE36}" srcOrd="0" destOrd="0" presId="urn:microsoft.com/office/officeart/2005/8/layout/process5"/>
    <dgm:cxn modelId="{71383072-2B1B-4DFE-924D-E05271A9E47F}" type="presParOf" srcId="{5419AFC0-A2D0-40D4-8642-BD68F619EAED}" destId="{51C5283E-BC3B-4F8D-94DB-81FA526EF206}" srcOrd="10" destOrd="0" presId="urn:microsoft.com/office/officeart/2005/8/layout/process5"/>
    <dgm:cxn modelId="{AC95B1E7-60B3-4310-84AC-673FA078A7A4}" type="presParOf" srcId="{5419AFC0-A2D0-40D4-8642-BD68F619EAED}" destId="{5AAA9325-2BA9-4D58-9BDF-8D5722F94858}" srcOrd="11" destOrd="0" presId="urn:microsoft.com/office/officeart/2005/8/layout/process5"/>
    <dgm:cxn modelId="{0C7D6BDE-FA7E-4147-8A36-59A64C9269C3}" type="presParOf" srcId="{5AAA9325-2BA9-4D58-9BDF-8D5722F94858}" destId="{59A43D7B-2B20-478A-A054-39B1C7F0BEA8}" srcOrd="0" destOrd="0" presId="urn:microsoft.com/office/officeart/2005/8/layout/process5"/>
    <dgm:cxn modelId="{741634F0-CE26-46F0-A454-F35138D48603}" type="presParOf" srcId="{5419AFC0-A2D0-40D4-8642-BD68F619EAED}" destId="{279E2DA2-75F6-4AF7-A845-0BA516822E84}" srcOrd="12" destOrd="0" presId="urn:microsoft.com/office/officeart/2005/8/layout/process5"/>
    <dgm:cxn modelId="{2F21E00D-F3E9-4250-B746-7FE8868BE702}" type="presParOf" srcId="{5419AFC0-A2D0-40D4-8642-BD68F619EAED}" destId="{E746D349-B582-4DD3-88FC-4B190853C1E9}" srcOrd="13" destOrd="0" presId="urn:microsoft.com/office/officeart/2005/8/layout/process5"/>
    <dgm:cxn modelId="{1784F8F2-1A88-4E23-911C-E6CDECB4495F}" type="presParOf" srcId="{E746D349-B582-4DD3-88FC-4B190853C1E9}" destId="{C367714F-4D82-4CB9-BEB6-C0FA6B6A937E}" srcOrd="0" destOrd="0" presId="urn:microsoft.com/office/officeart/2005/8/layout/process5"/>
    <dgm:cxn modelId="{B64C01D5-395F-4DDD-B447-0A9E8461D05B}" type="presParOf" srcId="{5419AFC0-A2D0-40D4-8642-BD68F619EAED}" destId="{AE933412-C83B-4D71-88A2-76CBF0DBDE69}" srcOrd="1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AA3AD1E-9A9C-42CD-8EDA-03C9E9DE665C}" type="doc">
      <dgm:prSet loTypeId="urn:microsoft.com/office/officeart/2005/8/layout/hProcess3" loCatId="process" qsTypeId="urn:microsoft.com/office/officeart/2005/8/quickstyle/simple1" qsCatId="simple" csTypeId="urn:microsoft.com/office/officeart/2005/8/colors/accent1_2" csCatId="accent1" phldr="1"/>
      <dgm:spPr/>
    </dgm:pt>
    <dgm:pt modelId="{0F851A11-A7E8-4A6D-B29E-3FE40677381B}">
      <dgm:prSet phldrT="[Text]" custT="1"/>
      <dgm:spPr/>
      <dgm:t>
        <a:bodyPr/>
        <a:lstStyle/>
        <a:p>
          <a:r>
            <a:rPr lang="en-US" sz="3200" b="1" dirty="0">
              <a:solidFill>
                <a:schemeClr val="bg1"/>
              </a:solidFill>
            </a:rPr>
            <a:t>Work Flow</a:t>
          </a:r>
          <a:endParaRPr lang="en-IN" sz="3200" b="1" dirty="0">
            <a:solidFill>
              <a:schemeClr val="bg1"/>
            </a:solidFill>
            <a:latin typeface="Arial Black" panose="020B0A04020102020204" pitchFamily="34" charset="0"/>
          </a:endParaRPr>
        </a:p>
      </dgm:t>
    </dgm:pt>
    <dgm:pt modelId="{D2A185EA-C08D-4CCB-81A8-12B6B357CA24}" type="parTrans" cxnId="{DB6EC4BB-C1CD-4AD9-89C8-A21F5AC4431E}">
      <dgm:prSet/>
      <dgm:spPr/>
      <dgm:t>
        <a:bodyPr/>
        <a:lstStyle/>
        <a:p>
          <a:endParaRPr lang="en-IN"/>
        </a:p>
      </dgm:t>
    </dgm:pt>
    <dgm:pt modelId="{3BE97302-B1E7-49D3-A1D0-17DC3C6E2B59}" type="sibTrans" cxnId="{DB6EC4BB-C1CD-4AD9-89C8-A21F5AC4431E}">
      <dgm:prSet/>
      <dgm:spPr/>
      <dgm:t>
        <a:bodyPr/>
        <a:lstStyle/>
        <a:p>
          <a:endParaRPr lang="en-IN"/>
        </a:p>
      </dgm:t>
    </dgm:pt>
    <dgm:pt modelId="{1F00D772-BDF4-433C-9FF7-68CE4504FE2D}" type="pres">
      <dgm:prSet presAssocID="{1AA3AD1E-9A9C-42CD-8EDA-03C9E9DE665C}" presName="Name0" presStyleCnt="0">
        <dgm:presLayoutVars>
          <dgm:dir/>
          <dgm:animLvl val="lvl"/>
          <dgm:resizeHandles val="exact"/>
        </dgm:presLayoutVars>
      </dgm:prSet>
      <dgm:spPr/>
    </dgm:pt>
    <dgm:pt modelId="{90AF2C02-20B8-450B-8C70-AAD720B76121}" type="pres">
      <dgm:prSet presAssocID="{1AA3AD1E-9A9C-42CD-8EDA-03C9E9DE665C}" presName="dummy" presStyleCnt="0"/>
      <dgm:spPr/>
    </dgm:pt>
    <dgm:pt modelId="{646BD831-EF41-4B69-AF4F-E539A25AECAC}" type="pres">
      <dgm:prSet presAssocID="{1AA3AD1E-9A9C-42CD-8EDA-03C9E9DE665C}" presName="linH" presStyleCnt="0"/>
      <dgm:spPr/>
    </dgm:pt>
    <dgm:pt modelId="{EEBF4EF0-8D72-49E9-9390-FAD75966E54C}" type="pres">
      <dgm:prSet presAssocID="{1AA3AD1E-9A9C-42CD-8EDA-03C9E9DE665C}" presName="padding1" presStyleCnt="0"/>
      <dgm:spPr/>
    </dgm:pt>
    <dgm:pt modelId="{EB9CE57E-513B-419C-88C0-B1293F982ADC}" type="pres">
      <dgm:prSet presAssocID="{0F851A11-A7E8-4A6D-B29E-3FE40677381B}" presName="linV" presStyleCnt="0"/>
      <dgm:spPr/>
    </dgm:pt>
    <dgm:pt modelId="{4E7BAF80-FA82-4C74-B71C-7A1562A2AA15}" type="pres">
      <dgm:prSet presAssocID="{0F851A11-A7E8-4A6D-B29E-3FE40677381B}" presName="spVertical1" presStyleCnt="0"/>
      <dgm:spPr/>
    </dgm:pt>
    <dgm:pt modelId="{A2C4208A-F997-4DC8-95B5-0B873C86BC2F}" type="pres">
      <dgm:prSet presAssocID="{0F851A11-A7E8-4A6D-B29E-3FE40677381B}" presName="parTx" presStyleLbl="revTx" presStyleIdx="0" presStyleCnt="1">
        <dgm:presLayoutVars>
          <dgm:chMax val="0"/>
          <dgm:chPref val="0"/>
          <dgm:bulletEnabled val="1"/>
        </dgm:presLayoutVars>
      </dgm:prSet>
      <dgm:spPr/>
    </dgm:pt>
    <dgm:pt modelId="{48047D29-FE70-4FDF-9080-7E2FDDAB2F2B}" type="pres">
      <dgm:prSet presAssocID="{0F851A11-A7E8-4A6D-B29E-3FE40677381B}" presName="spVertical2" presStyleCnt="0"/>
      <dgm:spPr/>
    </dgm:pt>
    <dgm:pt modelId="{B73FE505-79BB-4E49-A021-F94F665A6A35}" type="pres">
      <dgm:prSet presAssocID="{0F851A11-A7E8-4A6D-B29E-3FE40677381B}" presName="spVertical3" presStyleCnt="0"/>
      <dgm:spPr/>
    </dgm:pt>
    <dgm:pt modelId="{70289C1D-9ED4-4C66-9A46-06C46A835E90}" type="pres">
      <dgm:prSet presAssocID="{1AA3AD1E-9A9C-42CD-8EDA-03C9E9DE665C}" presName="padding2" presStyleCnt="0"/>
      <dgm:spPr/>
    </dgm:pt>
    <dgm:pt modelId="{BA3D39C5-943D-4002-80EE-A1E0595C8647}" type="pres">
      <dgm:prSet presAssocID="{1AA3AD1E-9A9C-42CD-8EDA-03C9E9DE665C}" presName="negArrow" presStyleCnt="0"/>
      <dgm:spPr/>
    </dgm:pt>
    <dgm:pt modelId="{4D832231-9987-4E7E-ABC3-383C6517AC95}" type="pres">
      <dgm:prSet presAssocID="{1AA3AD1E-9A9C-42CD-8EDA-03C9E9DE665C}" presName="backgroundArrow" presStyleLbl="node1" presStyleIdx="0" presStyleCnt="1" custLinFactNeighborY="-647"/>
      <dgm:spPr/>
    </dgm:pt>
  </dgm:ptLst>
  <dgm:cxnLst>
    <dgm:cxn modelId="{E8CD2346-1497-4F63-85D7-66124B0B9D81}" type="presOf" srcId="{0F851A11-A7E8-4A6D-B29E-3FE40677381B}" destId="{A2C4208A-F997-4DC8-95B5-0B873C86BC2F}" srcOrd="0" destOrd="0" presId="urn:microsoft.com/office/officeart/2005/8/layout/hProcess3"/>
    <dgm:cxn modelId="{15099F67-23DB-4FE6-B9A6-AB3AB696B3F0}" type="presOf" srcId="{1AA3AD1E-9A9C-42CD-8EDA-03C9E9DE665C}" destId="{1F00D772-BDF4-433C-9FF7-68CE4504FE2D}" srcOrd="0" destOrd="0" presId="urn:microsoft.com/office/officeart/2005/8/layout/hProcess3"/>
    <dgm:cxn modelId="{DB6EC4BB-C1CD-4AD9-89C8-A21F5AC4431E}" srcId="{1AA3AD1E-9A9C-42CD-8EDA-03C9E9DE665C}" destId="{0F851A11-A7E8-4A6D-B29E-3FE40677381B}" srcOrd="0" destOrd="0" parTransId="{D2A185EA-C08D-4CCB-81A8-12B6B357CA24}" sibTransId="{3BE97302-B1E7-49D3-A1D0-17DC3C6E2B59}"/>
    <dgm:cxn modelId="{6C04CACA-FF23-4657-BA0C-B43B8DE9BE19}" type="presParOf" srcId="{1F00D772-BDF4-433C-9FF7-68CE4504FE2D}" destId="{90AF2C02-20B8-450B-8C70-AAD720B76121}" srcOrd="0" destOrd="0" presId="urn:microsoft.com/office/officeart/2005/8/layout/hProcess3"/>
    <dgm:cxn modelId="{0D4E57F4-8E77-41F8-AE8D-2BFE6F69F51C}" type="presParOf" srcId="{1F00D772-BDF4-433C-9FF7-68CE4504FE2D}" destId="{646BD831-EF41-4B69-AF4F-E539A25AECAC}" srcOrd="1" destOrd="0" presId="urn:microsoft.com/office/officeart/2005/8/layout/hProcess3"/>
    <dgm:cxn modelId="{7715AEA3-96A7-4AE6-ACBC-D7F987E1E489}" type="presParOf" srcId="{646BD831-EF41-4B69-AF4F-E539A25AECAC}" destId="{EEBF4EF0-8D72-49E9-9390-FAD75966E54C}" srcOrd="0" destOrd="0" presId="urn:microsoft.com/office/officeart/2005/8/layout/hProcess3"/>
    <dgm:cxn modelId="{F9676DBD-0FAD-419D-975C-7B16886DF38A}" type="presParOf" srcId="{646BD831-EF41-4B69-AF4F-E539A25AECAC}" destId="{EB9CE57E-513B-419C-88C0-B1293F982ADC}" srcOrd="1" destOrd="0" presId="urn:microsoft.com/office/officeart/2005/8/layout/hProcess3"/>
    <dgm:cxn modelId="{EB47F689-C6E6-4CA7-B330-916573DD2C14}" type="presParOf" srcId="{EB9CE57E-513B-419C-88C0-B1293F982ADC}" destId="{4E7BAF80-FA82-4C74-B71C-7A1562A2AA15}" srcOrd="0" destOrd="0" presId="urn:microsoft.com/office/officeart/2005/8/layout/hProcess3"/>
    <dgm:cxn modelId="{B9761FED-1F48-42AC-8A95-C8A2E7F6E9D8}" type="presParOf" srcId="{EB9CE57E-513B-419C-88C0-B1293F982ADC}" destId="{A2C4208A-F997-4DC8-95B5-0B873C86BC2F}" srcOrd="1" destOrd="0" presId="urn:microsoft.com/office/officeart/2005/8/layout/hProcess3"/>
    <dgm:cxn modelId="{2239B7C6-2144-4B76-AF52-ECE5E66B9F3D}" type="presParOf" srcId="{EB9CE57E-513B-419C-88C0-B1293F982ADC}" destId="{48047D29-FE70-4FDF-9080-7E2FDDAB2F2B}" srcOrd="2" destOrd="0" presId="urn:microsoft.com/office/officeart/2005/8/layout/hProcess3"/>
    <dgm:cxn modelId="{169FDBA8-A22B-4FB0-9207-A0347F4F8A97}" type="presParOf" srcId="{EB9CE57E-513B-419C-88C0-B1293F982ADC}" destId="{B73FE505-79BB-4E49-A021-F94F665A6A35}" srcOrd="3" destOrd="0" presId="urn:microsoft.com/office/officeart/2005/8/layout/hProcess3"/>
    <dgm:cxn modelId="{5F1018E1-6604-44D4-ADC8-2C02056D9E01}" type="presParOf" srcId="{646BD831-EF41-4B69-AF4F-E539A25AECAC}" destId="{70289C1D-9ED4-4C66-9A46-06C46A835E90}" srcOrd="2" destOrd="0" presId="urn:microsoft.com/office/officeart/2005/8/layout/hProcess3"/>
    <dgm:cxn modelId="{8B39C8DE-E9DD-4920-A942-495E2087E861}" type="presParOf" srcId="{646BD831-EF41-4B69-AF4F-E539A25AECAC}" destId="{BA3D39C5-943D-4002-80EE-A1E0595C8647}" srcOrd="3" destOrd="0" presId="urn:microsoft.com/office/officeart/2005/8/layout/hProcess3"/>
    <dgm:cxn modelId="{8C3A2E93-FEF6-4F1E-B75D-3A8E0FF8B050}" type="presParOf" srcId="{646BD831-EF41-4B69-AF4F-E539A25AECAC}" destId="{4D832231-9987-4E7E-ABC3-383C6517AC95}" srcOrd="4" destOrd="0" presId="urn:microsoft.com/office/officeart/2005/8/layout/h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AA3AD1E-9A9C-42CD-8EDA-03C9E9DE665C}" type="doc">
      <dgm:prSet loTypeId="urn:microsoft.com/office/officeart/2005/8/layout/hProcess3" loCatId="process" qsTypeId="urn:microsoft.com/office/officeart/2005/8/quickstyle/simple1" qsCatId="simple" csTypeId="urn:microsoft.com/office/officeart/2005/8/colors/accent1_2" csCatId="accent1" phldr="1"/>
      <dgm:spPr/>
    </dgm:pt>
    <dgm:pt modelId="{0F851A11-A7E8-4A6D-B29E-3FE40677381B}">
      <dgm:prSet phldrT="[Text]" custT="1"/>
      <dgm:spPr/>
      <dgm:t>
        <a:bodyPr/>
        <a:lstStyle/>
        <a:p>
          <a:r>
            <a:rPr lang="en-US" sz="3200" b="1" dirty="0">
              <a:solidFill>
                <a:schemeClr val="bg1"/>
              </a:solidFill>
            </a:rPr>
            <a:t>DATA SUMMARY</a:t>
          </a:r>
          <a:endParaRPr lang="en-IN" sz="3200" b="1" dirty="0">
            <a:solidFill>
              <a:schemeClr val="bg1"/>
            </a:solidFill>
            <a:latin typeface="Arial Black" panose="020B0A04020102020204" pitchFamily="34" charset="0"/>
          </a:endParaRPr>
        </a:p>
      </dgm:t>
    </dgm:pt>
    <dgm:pt modelId="{D2A185EA-C08D-4CCB-81A8-12B6B357CA24}" type="parTrans" cxnId="{DB6EC4BB-C1CD-4AD9-89C8-A21F5AC4431E}">
      <dgm:prSet/>
      <dgm:spPr/>
      <dgm:t>
        <a:bodyPr/>
        <a:lstStyle/>
        <a:p>
          <a:endParaRPr lang="en-IN"/>
        </a:p>
      </dgm:t>
    </dgm:pt>
    <dgm:pt modelId="{3BE97302-B1E7-49D3-A1D0-17DC3C6E2B59}" type="sibTrans" cxnId="{DB6EC4BB-C1CD-4AD9-89C8-A21F5AC4431E}">
      <dgm:prSet/>
      <dgm:spPr/>
      <dgm:t>
        <a:bodyPr/>
        <a:lstStyle/>
        <a:p>
          <a:endParaRPr lang="en-IN"/>
        </a:p>
      </dgm:t>
    </dgm:pt>
    <dgm:pt modelId="{1F00D772-BDF4-433C-9FF7-68CE4504FE2D}" type="pres">
      <dgm:prSet presAssocID="{1AA3AD1E-9A9C-42CD-8EDA-03C9E9DE665C}" presName="Name0" presStyleCnt="0">
        <dgm:presLayoutVars>
          <dgm:dir/>
          <dgm:animLvl val="lvl"/>
          <dgm:resizeHandles val="exact"/>
        </dgm:presLayoutVars>
      </dgm:prSet>
      <dgm:spPr/>
    </dgm:pt>
    <dgm:pt modelId="{90AF2C02-20B8-450B-8C70-AAD720B76121}" type="pres">
      <dgm:prSet presAssocID="{1AA3AD1E-9A9C-42CD-8EDA-03C9E9DE665C}" presName="dummy" presStyleCnt="0"/>
      <dgm:spPr/>
    </dgm:pt>
    <dgm:pt modelId="{646BD831-EF41-4B69-AF4F-E539A25AECAC}" type="pres">
      <dgm:prSet presAssocID="{1AA3AD1E-9A9C-42CD-8EDA-03C9E9DE665C}" presName="linH" presStyleCnt="0"/>
      <dgm:spPr/>
    </dgm:pt>
    <dgm:pt modelId="{EEBF4EF0-8D72-49E9-9390-FAD75966E54C}" type="pres">
      <dgm:prSet presAssocID="{1AA3AD1E-9A9C-42CD-8EDA-03C9E9DE665C}" presName="padding1" presStyleCnt="0"/>
      <dgm:spPr/>
    </dgm:pt>
    <dgm:pt modelId="{EB9CE57E-513B-419C-88C0-B1293F982ADC}" type="pres">
      <dgm:prSet presAssocID="{0F851A11-A7E8-4A6D-B29E-3FE40677381B}" presName="linV" presStyleCnt="0"/>
      <dgm:spPr/>
    </dgm:pt>
    <dgm:pt modelId="{4E7BAF80-FA82-4C74-B71C-7A1562A2AA15}" type="pres">
      <dgm:prSet presAssocID="{0F851A11-A7E8-4A6D-B29E-3FE40677381B}" presName="spVertical1" presStyleCnt="0"/>
      <dgm:spPr/>
    </dgm:pt>
    <dgm:pt modelId="{A2C4208A-F997-4DC8-95B5-0B873C86BC2F}" type="pres">
      <dgm:prSet presAssocID="{0F851A11-A7E8-4A6D-B29E-3FE40677381B}" presName="parTx" presStyleLbl="revTx" presStyleIdx="0" presStyleCnt="1">
        <dgm:presLayoutVars>
          <dgm:chMax val="0"/>
          <dgm:chPref val="0"/>
          <dgm:bulletEnabled val="1"/>
        </dgm:presLayoutVars>
      </dgm:prSet>
      <dgm:spPr/>
    </dgm:pt>
    <dgm:pt modelId="{48047D29-FE70-4FDF-9080-7E2FDDAB2F2B}" type="pres">
      <dgm:prSet presAssocID="{0F851A11-A7E8-4A6D-B29E-3FE40677381B}" presName="spVertical2" presStyleCnt="0"/>
      <dgm:spPr/>
    </dgm:pt>
    <dgm:pt modelId="{B73FE505-79BB-4E49-A021-F94F665A6A35}" type="pres">
      <dgm:prSet presAssocID="{0F851A11-A7E8-4A6D-B29E-3FE40677381B}" presName="spVertical3" presStyleCnt="0"/>
      <dgm:spPr/>
    </dgm:pt>
    <dgm:pt modelId="{70289C1D-9ED4-4C66-9A46-06C46A835E90}" type="pres">
      <dgm:prSet presAssocID="{1AA3AD1E-9A9C-42CD-8EDA-03C9E9DE665C}" presName="padding2" presStyleCnt="0"/>
      <dgm:spPr/>
    </dgm:pt>
    <dgm:pt modelId="{BA3D39C5-943D-4002-80EE-A1E0595C8647}" type="pres">
      <dgm:prSet presAssocID="{1AA3AD1E-9A9C-42CD-8EDA-03C9E9DE665C}" presName="negArrow" presStyleCnt="0"/>
      <dgm:spPr/>
    </dgm:pt>
    <dgm:pt modelId="{4D832231-9987-4E7E-ABC3-383C6517AC95}" type="pres">
      <dgm:prSet presAssocID="{1AA3AD1E-9A9C-42CD-8EDA-03C9E9DE665C}" presName="backgroundArrow" presStyleLbl="node1" presStyleIdx="0" presStyleCnt="1" custLinFactNeighborY="-647"/>
      <dgm:spPr/>
    </dgm:pt>
  </dgm:ptLst>
  <dgm:cxnLst>
    <dgm:cxn modelId="{E8CD2346-1497-4F63-85D7-66124B0B9D81}" type="presOf" srcId="{0F851A11-A7E8-4A6D-B29E-3FE40677381B}" destId="{A2C4208A-F997-4DC8-95B5-0B873C86BC2F}" srcOrd="0" destOrd="0" presId="urn:microsoft.com/office/officeart/2005/8/layout/hProcess3"/>
    <dgm:cxn modelId="{15099F67-23DB-4FE6-B9A6-AB3AB696B3F0}" type="presOf" srcId="{1AA3AD1E-9A9C-42CD-8EDA-03C9E9DE665C}" destId="{1F00D772-BDF4-433C-9FF7-68CE4504FE2D}" srcOrd="0" destOrd="0" presId="urn:microsoft.com/office/officeart/2005/8/layout/hProcess3"/>
    <dgm:cxn modelId="{DB6EC4BB-C1CD-4AD9-89C8-A21F5AC4431E}" srcId="{1AA3AD1E-9A9C-42CD-8EDA-03C9E9DE665C}" destId="{0F851A11-A7E8-4A6D-B29E-3FE40677381B}" srcOrd="0" destOrd="0" parTransId="{D2A185EA-C08D-4CCB-81A8-12B6B357CA24}" sibTransId="{3BE97302-B1E7-49D3-A1D0-17DC3C6E2B59}"/>
    <dgm:cxn modelId="{6C04CACA-FF23-4657-BA0C-B43B8DE9BE19}" type="presParOf" srcId="{1F00D772-BDF4-433C-9FF7-68CE4504FE2D}" destId="{90AF2C02-20B8-450B-8C70-AAD720B76121}" srcOrd="0" destOrd="0" presId="urn:microsoft.com/office/officeart/2005/8/layout/hProcess3"/>
    <dgm:cxn modelId="{0D4E57F4-8E77-41F8-AE8D-2BFE6F69F51C}" type="presParOf" srcId="{1F00D772-BDF4-433C-9FF7-68CE4504FE2D}" destId="{646BD831-EF41-4B69-AF4F-E539A25AECAC}" srcOrd="1" destOrd="0" presId="urn:microsoft.com/office/officeart/2005/8/layout/hProcess3"/>
    <dgm:cxn modelId="{7715AEA3-96A7-4AE6-ACBC-D7F987E1E489}" type="presParOf" srcId="{646BD831-EF41-4B69-AF4F-E539A25AECAC}" destId="{EEBF4EF0-8D72-49E9-9390-FAD75966E54C}" srcOrd="0" destOrd="0" presId="urn:microsoft.com/office/officeart/2005/8/layout/hProcess3"/>
    <dgm:cxn modelId="{F9676DBD-0FAD-419D-975C-7B16886DF38A}" type="presParOf" srcId="{646BD831-EF41-4B69-AF4F-E539A25AECAC}" destId="{EB9CE57E-513B-419C-88C0-B1293F982ADC}" srcOrd="1" destOrd="0" presId="urn:microsoft.com/office/officeart/2005/8/layout/hProcess3"/>
    <dgm:cxn modelId="{EB47F689-C6E6-4CA7-B330-916573DD2C14}" type="presParOf" srcId="{EB9CE57E-513B-419C-88C0-B1293F982ADC}" destId="{4E7BAF80-FA82-4C74-B71C-7A1562A2AA15}" srcOrd="0" destOrd="0" presId="urn:microsoft.com/office/officeart/2005/8/layout/hProcess3"/>
    <dgm:cxn modelId="{B9761FED-1F48-42AC-8A95-C8A2E7F6E9D8}" type="presParOf" srcId="{EB9CE57E-513B-419C-88C0-B1293F982ADC}" destId="{A2C4208A-F997-4DC8-95B5-0B873C86BC2F}" srcOrd="1" destOrd="0" presId="urn:microsoft.com/office/officeart/2005/8/layout/hProcess3"/>
    <dgm:cxn modelId="{2239B7C6-2144-4B76-AF52-ECE5E66B9F3D}" type="presParOf" srcId="{EB9CE57E-513B-419C-88C0-B1293F982ADC}" destId="{48047D29-FE70-4FDF-9080-7E2FDDAB2F2B}" srcOrd="2" destOrd="0" presId="urn:microsoft.com/office/officeart/2005/8/layout/hProcess3"/>
    <dgm:cxn modelId="{169FDBA8-A22B-4FB0-9207-A0347F4F8A97}" type="presParOf" srcId="{EB9CE57E-513B-419C-88C0-B1293F982ADC}" destId="{B73FE505-79BB-4E49-A021-F94F665A6A35}" srcOrd="3" destOrd="0" presId="urn:microsoft.com/office/officeart/2005/8/layout/hProcess3"/>
    <dgm:cxn modelId="{5F1018E1-6604-44D4-ADC8-2C02056D9E01}" type="presParOf" srcId="{646BD831-EF41-4B69-AF4F-E539A25AECAC}" destId="{70289C1D-9ED4-4C66-9A46-06C46A835E90}" srcOrd="2" destOrd="0" presId="urn:microsoft.com/office/officeart/2005/8/layout/hProcess3"/>
    <dgm:cxn modelId="{8B39C8DE-E9DD-4920-A942-495E2087E861}" type="presParOf" srcId="{646BD831-EF41-4B69-AF4F-E539A25AECAC}" destId="{BA3D39C5-943D-4002-80EE-A1E0595C8647}" srcOrd="3" destOrd="0" presId="urn:microsoft.com/office/officeart/2005/8/layout/hProcess3"/>
    <dgm:cxn modelId="{8C3A2E93-FEF6-4F1E-B75D-3A8E0FF8B050}" type="presParOf" srcId="{646BD831-EF41-4B69-AF4F-E539A25AECAC}" destId="{4D832231-9987-4E7E-ABC3-383C6517AC95}" srcOrd="4" destOrd="0" presId="urn:microsoft.com/office/officeart/2005/8/layout/h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3A786-918C-4837-AECD-67D69AFCA58D}">
      <dsp:nvSpPr>
        <dsp:cNvPr id="0" name=""/>
        <dsp:cNvSpPr/>
      </dsp:nvSpPr>
      <dsp:spPr>
        <a:xfrm>
          <a:off x="0" y="90745"/>
          <a:ext cx="812800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99F50B-04EA-4EE9-A2F9-D3C3BEC51662}">
      <dsp:nvSpPr>
        <dsp:cNvPr id="0" name=""/>
        <dsp:cNvSpPr/>
      </dsp:nvSpPr>
      <dsp:spPr>
        <a:xfrm>
          <a:off x="375920" y="122341"/>
          <a:ext cx="568960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Font typeface="+mj-lt"/>
            <a:buNone/>
          </a:pPr>
          <a:r>
            <a:rPr lang="en-US" sz="2400" b="1" kern="1200" dirty="0"/>
            <a:t>Introduction and Objectives</a:t>
          </a:r>
          <a:endParaRPr lang="en-IN" sz="2400" b="1" kern="1200" dirty="0"/>
        </a:p>
      </dsp:txBody>
      <dsp:txXfrm>
        <a:off x="394654" y="141075"/>
        <a:ext cx="5652132" cy="346292"/>
      </dsp:txXfrm>
    </dsp:sp>
    <dsp:sp modelId="{58A37E2F-58BF-47AC-B4F6-860C0BEC1914}">
      <dsp:nvSpPr>
        <dsp:cNvPr id="0" name=""/>
        <dsp:cNvSpPr/>
      </dsp:nvSpPr>
      <dsp:spPr>
        <a:xfrm>
          <a:off x="0" y="872433"/>
          <a:ext cx="812800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6F2ABE-704B-4F16-BF07-BD256949DFA6}">
      <dsp:nvSpPr>
        <dsp:cNvPr id="0" name=""/>
        <dsp:cNvSpPr/>
      </dsp:nvSpPr>
      <dsp:spPr>
        <a:xfrm>
          <a:off x="406400" y="680553"/>
          <a:ext cx="568960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Font typeface="+mj-lt"/>
            <a:buNone/>
          </a:pPr>
          <a:r>
            <a:rPr lang="en-IN" sz="2400" b="1" kern="1200" dirty="0"/>
            <a:t>Business Need and Impact</a:t>
          </a:r>
        </a:p>
      </dsp:txBody>
      <dsp:txXfrm>
        <a:off x="425134" y="699287"/>
        <a:ext cx="5652132" cy="346292"/>
      </dsp:txXfrm>
    </dsp:sp>
    <dsp:sp modelId="{E5E9BBF0-8D4A-40A8-AC2D-7025711F433B}">
      <dsp:nvSpPr>
        <dsp:cNvPr id="0" name=""/>
        <dsp:cNvSpPr/>
      </dsp:nvSpPr>
      <dsp:spPr>
        <a:xfrm>
          <a:off x="0" y="1462113"/>
          <a:ext cx="812800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323F09-B395-4C4F-B8EA-8FD4540E2639}">
      <dsp:nvSpPr>
        <dsp:cNvPr id="0" name=""/>
        <dsp:cNvSpPr/>
      </dsp:nvSpPr>
      <dsp:spPr>
        <a:xfrm>
          <a:off x="406400" y="1270233"/>
          <a:ext cx="568960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None/>
          </a:pPr>
          <a:r>
            <a:rPr lang="en-US" sz="2400" b="1" kern="1200" dirty="0"/>
            <a:t>Data Exploration and Feature </a:t>
          </a:r>
          <a:endParaRPr lang="en-IN" sz="2400" b="1" kern="1200" dirty="0"/>
        </a:p>
      </dsp:txBody>
      <dsp:txXfrm>
        <a:off x="425134" y="1288967"/>
        <a:ext cx="5652132" cy="346292"/>
      </dsp:txXfrm>
    </dsp:sp>
    <dsp:sp modelId="{7AF4C104-9DD9-465F-9796-139544A59F6F}">
      <dsp:nvSpPr>
        <dsp:cNvPr id="0" name=""/>
        <dsp:cNvSpPr/>
      </dsp:nvSpPr>
      <dsp:spPr>
        <a:xfrm>
          <a:off x="0" y="2082273"/>
          <a:ext cx="812800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F54160F-6DF1-49A8-8086-3ACC98E9D523}">
      <dsp:nvSpPr>
        <dsp:cNvPr id="0" name=""/>
        <dsp:cNvSpPr/>
      </dsp:nvSpPr>
      <dsp:spPr>
        <a:xfrm>
          <a:off x="406400" y="1859913"/>
          <a:ext cx="568960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Font typeface="+mj-lt"/>
            <a:buNone/>
          </a:pPr>
          <a:r>
            <a:rPr lang="en-IN" sz="2400" b="1" kern="1200" dirty="0"/>
            <a:t>Modelling Approach</a:t>
          </a:r>
        </a:p>
      </dsp:txBody>
      <dsp:txXfrm>
        <a:off x="425134" y="1878647"/>
        <a:ext cx="5652132" cy="346292"/>
      </dsp:txXfrm>
    </dsp:sp>
    <dsp:sp modelId="{DDAF6B67-ABE9-47A2-AFE7-31377F4CBD04}">
      <dsp:nvSpPr>
        <dsp:cNvPr id="0" name=""/>
        <dsp:cNvSpPr/>
      </dsp:nvSpPr>
      <dsp:spPr>
        <a:xfrm>
          <a:off x="0" y="2641473"/>
          <a:ext cx="812800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A8B4590-CB96-4FB7-BD76-D54BE7472010}">
      <dsp:nvSpPr>
        <dsp:cNvPr id="0" name=""/>
        <dsp:cNvSpPr/>
      </dsp:nvSpPr>
      <dsp:spPr>
        <a:xfrm>
          <a:off x="406400" y="2449593"/>
          <a:ext cx="568960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None/>
          </a:pPr>
          <a:r>
            <a:rPr lang="en-IN" sz="2400" b="1" kern="1200" dirty="0"/>
            <a:t>Model Performance and Evaluation</a:t>
          </a:r>
        </a:p>
      </dsp:txBody>
      <dsp:txXfrm>
        <a:off x="425134" y="2468327"/>
        <a:ext cx="5652132" cy="346292"/>
      </dsp:txXfrm>
    </dsp:sp>
    <dsp:sp modelId="{98219FAE-C3B4-42FF-AF65-B7D9780ED357}">
      <dsp:nvSpPr>
        <dsp:cNvPr id="0" name=""/>
        <dsp:cNvSpPr/>
      </dsp:nvSpPr>
      <dsp:spPr>
        <a:xfrm>
          <a:off x="0" y="3231153"/>
          <a:ext cx="812800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EBB1885-52FB-4F56-98E8-512FE1A7F1C3}">
      <dsp:nvSpPr>
        <dsp:cNvPr id="0" name=""/>
        <dsp:cNvSpPr/>
      </dsp:nvSpPr>
      <dsp:spPr>
        <a:xfrm>
          <a:off x="406400" y="3039273"/>
          <a:ext cx="568960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Font typeface="+mj-lt"/>
            <a:buNone/>
          </a:pPr>
          <a:r>
            <a:rPr lang="en-IN" sz="2400" b="1" kern="1200" dirty="0"/>
            <a:t>Results and Visualizations</a:t>
          </a:r>
        </a:p>
      </dsp:txBody>
      <dsp:txXfrm>
        <a:off x="425134" y="3058007"/>
        <a:ext cx="5652132" cy="346292"/>
      </dsp:txXfrm>
    </dsp:sp>
    <dsp:sp modelId="{2BA05037-667E-4B67-BB63-AB9D7FD55B98}">
      <dsp:nvSpPr>
        <dsp:cNvPr id="0" name=""/>
        <dsp:cNvSpPr/>
      </dsp:nvSpPr>
      <dsp:spPr>
        <a:xfrm>
          <a:off x="0" y="3820833"/>
          <a:ext cx="812800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5F1441-95EE-425E-B6E2-B3B4D84DB8E9}">
      <dsp:nvSpPr>
        <dsp:cNvPr id="0" name=""/>
        <dsp:cNvSpPr/>
      </dsp:nvSpPr>
      <dsp:spPr>
        <a:xfrm>
          <a:off x="406400" y="3628953"/>
          <a:ext cx="568960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Font typeface="+mj-lt"/>
            <a:buNone/>
          </a:pPr>
          <a:r>
            <a:rPr lang="en-IN" sz="2400" b="1" kern="1200" dirty="0"/>
            <a:t>Technical Implementation</a:t>
          </a:r>
        </a:p>
      </dsp:txBody>
      <dsp:txXfrm>
        <a:off x="425134" y="3647687"/>
        <a:ext cx="5652132" cy="346292"/>
      </dsp:txXfrm>
    </dsp:sp>
    <dsp:sp modelId="{FA77BCA0-3DC5-4699-A6E9-BD8F2AF654AC}">
      <dsp:nvSpPr>
        <dsp:cNvPr id="0" name=""/>
        <dsp:cNvSpPr/>
      </dsp:nvSpPr>
      <dsp:spPr>
        <a:xfrm>
          <a:off x="0" y="4410513"/>
          <a:ext cx="812800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EDCCB5A-4EB3-4626-B000-42F66F596609}">
      <dsp:nvSpPr>
        <dsp:cNvPr id="0" name=""/>
        <dsp:cNvSpPr/>
      </dsp:nvSpPr>
      <dsp:spPr>
        <a:xfrm>
          <a:off x="375920" y="4218633"/>
          <a:ext cx="568960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Font typeface="+mj-lt"/>
            <a:buNone/>
          </a:pPr>
          <a:r>
            <a:rPr lang="en-IN" sz="2400" b="1" kern="1200" dirty="0"/>
            <a:t>Conclusion and Future Work</a:t>
          </a:r>
        </a:p>
      </dsp:txBody>
      <dsp:txXfrm>
        <a:off x="394654" y="4237367"/>
        <a:ext cx="5652132" cy="346292"/>
      </dsp:txXfrm>
    </dsp:sp>
    <dsp:sp modelId="{815C1E44-02D4-4690-A12C-0E6D2E2B7B24}">
      <dsp:nvSpPr>
        <dsp:cNvPr id="0" name=""/>
        <dsp:cNvSpPr/>
      </dsp:nvSpPr>
      <dsp:spPr>
        <a:xfrm>
          <a:off x="0" y="5000193"/>
          <a:ext cx="8128000" cy="3276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5E6AC00-095C-48C7-B993-B0F2F9D1301E}">
      <dsp:nvSpPr>
        <dsp:cNvPr id="0" name=""/>
        <dsp:cNvSpPr/>
      </dsp:nvSpPr>
      <dsp:spPr>
        <a:xfrm>
          <a:off x="406400" y="4808313"/>
          <a:ext cx="5689600"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1066800">
            <a:lnSpc>
              <a:spcPct val="90000"/>
            </a:lnSpc>
            <a:spcBef>
              <a:spcPct val="0"/>
            </a:spcBef>
            <a:spcAft>
              <a:spcPct val="35000"/>
            </a:spcAft>
            <a:buFont typeface="+mj-lt"/>
            <a:buNone/>
          </a:pPr>
          <a:r>
            <a:rPr lang="en-IN" sz="2400" b="1" kern="1200" dirty="0"/>
            <a:t>Q&amp;A</a:t>
          </a:r>
        </a:p>
      </dsp:txBody>
      <dsp:txXfrm>
        <a:off x="425134" y="4827047"/>
        <a:ext cx="5652132" cy="34629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FFC513-5315-41A0-827E-3B33D34647B5}">
      <dsp:nvSpPr>
        <dsp:cNvPr id="0" name=""/>
        <dsp:cNvSpPr/>
      </dsp:nvSpPr>
      <dsp:spPr>
        <a:xfrm rot="16200000">
          <a:off x="715453" y="-654466"/>
          <a:ext cx="2709333" cy="4064000"/>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Font typeface="Arial" panose="020B0604020202020204" pitchFamily="34" charset="0"/>
            <a:buNone/>
          </a:pPr>
          <a:r>
            <a:rPr lang="en-US" sz="3200" b="1" kern="1200" dirty="0"/>
            <a:t>Number of Rows:</a:t>
          </a:r>
          <a:r>
            <a:rPr lang="en-US" sz="3200" kern="1200" dirty="0"/>
            <a:t> 10,999</a:t>
          </a:r>
          <a:endParaRPr lang="en-IN" sz="3200" kern="1200" dirty="0"/>
        </a:p>
      </dsp:txBody>
      <dsp:txXfrm rot="5400000">
        <a:off x="38120" y="22867"/>
        <a:ext cx="4064000" cy="2032000"/>
      </dsp:txXfrm>
    </dsp:sp>
    <dsp:sp modelId="{3564D872-BEC9-48C7-B34B-1CACF86779D9}">
      <dsp:nvSpPr>
        <dsp:cNvPr id="0" name=""/>
        <dsp:cNvSpPr/>
      </dsp:nvSpPr>
      <dsp:spPr>
        <a:xfrm>
          <a:off x="4064000" y="0"/>
          <a:ext cx="4064000" cy="2709333"/>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Font typeface="Arial" panose="020B0604020202020204" pitchFamily="34" charset="0"/>
            <a:buNone/>
          </a:pPr>
          <a:r>
            <a:rPr lang="en-US" sz="3200" b="1" kern="1200"/>
            <a:t>Number of Columns:</a:t>
          </a:r>
          <a:r>
            <a:rPr lang="en-US" sz="3200" kern="1200"/>
            <a:t> 12</a:t>
          </a:r>
          <a:endParaRPr lang="en-IN" sz="3200" kern="1200" dirty="0"/>
        </a:p>
      </dsp:txBody>
      <dsp:txXfrm>
        <a:off x="4064000" y="0"/>
        <a:ext cx="4064000" cy="2032000"/>
      </dsp:txXfrm>
    </dsp:sp>
    <dsp:sp modelId="{0E0D7791-84F4-42D6-BE78-23289CAF360D}">
      <dsp:nvSpPr>
        <dsp:cNvPr id="0" name=""/>
        <dsp:cNvSpPr/>
      </dsp:nvSpPr>
      <dsp:spPr>
        <a:xfrm rot="10800000">
          <a:off x="0" y="2709333"/>
          <a:ext cx="4064000" cy="2709333"/>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Font typeface="Arial" panose="020B0604020202020204" pitchFamily="34" charset="0"/>
            <a:buNone/>
          </a:pPr>
          <a:r>
            <a:rPr lang="en-US" sz="3200" kern="1200" dirty="0"/>
            <a:t>Integer: 8 columns</a:t>
          </a:r>
          <a:endParaRPr lang="en-IN" sz="3200" kern="1200" dirty="0"/>
        </a:p>
      </dsp:txBody>
      <dsp:txXfrm rot="10800000">
        <a:off x="0" y="3386666"/>
        <a:ext cx="4064000" cy="2032000"/>
      </dsp:txXfrm>
    </dsp:sp>
    <dsp:sp modelId="{9F3D33FF-6A71-4A61-81BE-9583B878D8EA}">
      <dsp:nvSpPr>
        <dsp:cNvPr id="0" name=""/>
        <dsp:cNvSpPr/>
      </dsp:nvSpPr>
      <dsp:spPr>
        <a:xfrm rot="5400000">
          <a:off x="4741333" y="2032000"/>
          <a:ext cx="2709333" cy="4064000"/>
        </a:xfrm>
        <a:prstGeom prst="round1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7584" tIns="227584" rIns="227584" bIns="227584" numCol="1" spcCol="1270" anchor="ctr" anchorCtr="0">
          <a:noAutofit/>
        </a:bodyPr>
        <a:lstStyle/>
        <a:p>
          <a:pPr marL="0" lvl="0" indent="0" algn="ctr" defTabSz="1422400">
            <a:lnSpc>
              <a:spcPct val="90000"/>
            </a:lnSpc>
            <a:spcBef>
              <a:spcPct val="0"/>
            </a:spcBef>
            <a:spcAft>
              <a:spcPct val="35000"/>
            </a:spcAft>
            <a:buNone/>
          </a:pPr>
          <a:r>
            <a:rPr lang="en-US" sz="3200" kern="1200" dirty="0"/>
            <a:t>Object (Categorical): 4 columns</a:t>
          </a:r>
          <a:endParaRPr lang="en-IN" sz="3200" kern="1200" dirty="0"/>
        </a:p>
      </dsp:txBody>
      <dsp:txXfrm rot="-5400000">
        <a:off x="4063999" y="3386666"/>
        <a:ext cx="4064000" cy="2032000"/>
      </dsp:txXfrm>
    </dsp:sp>
    <dsp:sp modelId="{7C6B0A10-D7E6-44D7-B08B-DAA213DF0256}">
      <dsp:nvSpPr>
        <dsp:cNvPr id="0" name=""/>
        <dsp:cNvSpPr/>
      </dsp:nvSpPr>
      <dsp:spPr>
        <a:xfrm>
          <a:off x="2844799" y="2032000"/>
          <a:ext cx="2438400" cy="1354666"/>
        </a:xfrm>
        <a:prstGeom prst="roundRect">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b="1" kern="1200" dirty="0"/>
            <a:t>General Information</a:t>
          </a:r>
          <a:endParaRPr lang="en-IN" sz="3200" kern="1200" dirty="0"/>
        </a:p>
      </dsp:txBody>
      <dsp:txXfrm>
        <a:off x="2910928" y="2098129"/>
        <a:ext cx="2306142" cy="122240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32231-9987-4E7E-ABC3-383C6517AC95}">
      <dsp:nvSpPr>
        <dsp:cNvPr id="0" name=""/>
        <dsp:cNvSpPr/>
      </dsp:nvSpPr>
      <dsp:spPr>
        <a:xfrm>
          <a:off x="636" y="0"/>
          <a:ext cx="9289010" cy="1121569"/>
        </a:xfrm>
        <a:prstGeom prst="right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C4208A-F997-4DC8-95B5-0B873C86BC2F}">
      <dsp:nvSpPr>
        <dsp:cNvPr id="0" name=""/>
        <dsp:cNvSpPr/>
      </dsp:nvSpPr>
      <dsp:spPr>
        <a:xfrm>
          <a:off x="768775" y="236430"/>
          <a:ext cx="8263953" cy="6474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84480" rIns="0" bIns="2844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rPr>
            <a:t>DATA CLEANING AND PREPROCESSING TECHNIQUES</a:t>
          </a:r>
          <a:endParaRPr lang="en-IN" sz="2800" b="1" kern="1200" dirty="0">
            <a:solidFill>
              <a:schemeClr val="bg1"/>
            </a:solidFill>
            <a:latin typeface="Arial Black" panose="020B0A04020102020204" pitchFamily="34" charset="0"/>
          </a:endParaRPr>
        </a:p>
      </dsp:txBody>
      <dsp:txXfrm>
        <a:off x="768775" y="236430"/>
        <a:ext cx="8263953" cy="64744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186EBB-7FCA-4865-B052-A70F13B6BE01}">
      <dsp:nvSpPr>
        <dsp:cNvPr id="0" name=""/>
        <dsp:cNvSpPr/>
      </dsp:nvSpPr>
      <dsp:spPr>
        <a:xfrm rot="5400000">
          <a:off x="-646439" y="1955020"/>
          <a:ext cx="2842179" cy="34291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B1BB82E-71ED-48B3-BD78-292B557B6C8C}">
      <dsp:nvSpPr>
        <dsp:cNvPr id="0" name=""/>
        <dsp:cNvSpPr/>
      </dsp:nvSpPr>
      <dsp:spPr>
        <a:xfrm>
          <a:off x="4903" y="137481"/>
          <a:ext cx="3810151" cy="2286090"/>
        </a:xfrm>
        <a:prstGeom prst="roundRect">
          <a:avLst>
            <a:gd name="adj" fmla="val 10000"/>
          </a:avLst>
        </a:prstGeom>
        <a:solidFill>
          <a:schemeClr val="lt1"/>
        </a:solidFill>
        <a:ln w="12700" cap="flat" cmpd="sng" algn="ctr">
          <a:solidFill>
            <a:schemeClr val="accent6"/>
          </a:solidFill>
          <a:prstDash val="solid"/>
          <a:miter lim="800000"/>
        </a:ln>
        <a:effectLst/>
      </dsp:spPr>
      <dsp:style>
        <a:lnRef idx="2">
          <a:schemeClr val="accent6"/>
        </a:lnRef>
        <a:fillRef idx="1">
          <a:schemeClr val="lt1"/>
        </a:fillRef>
        <a:effectRef idx="0">
          <a:schemeClr val="accent6"/>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100000"/>
            </a:lnSpc>
            <a:spcBef>
              <a:spcPct val="0"/>
            </a:spcBef>
            <a:spcAft>
              <a:spcPct val="35000"/>
            </a:spcAft>
            <a:buNone/>
          </a:pPr>
          <a:r>
            <a:rPr lang="en-IN" sz="1800" b="1" kern="1200" dirty="0"/>
            <a:t>Handlle Missing Values  and remove duplicate entries</a:t>
          </a:r>
        </a:p>
        <a:p>
          <a:pPr marL="0" lvl="0" indent="0" algn="ctr" defTabSz="800100">
            <a:lnSpc>
              <a:spcPct val="100000"/>
            </a:lnSpc>
            <a:spcBef>
              <a:spcPct val="0"/>
            </a:spcBef>
            <a:spcAft>
              <a:spcPct val="35000"/>
            </a:spcAft>
            <a:buNone/>
          </a:pPr>
          <a:r>
            <a:rPr lang="en-US" sz="1400" b="1" kern="1200" cap="none" spc="0" dirty="0">
              <a:ln w="0"/>
              <a:solidFill>
                <a:schemeClr val="bg2">
                  <a:lumMod val="10000"/>
                </a:schemeClr>
              </a:solidFill>
              <a:effectLst>
                <a:outerShdw blurRad="38100" dist="25400" dir="5400000" algn="ctr" rotWithShape="0">
                  <a:srgbClr val="6E747A">
                    <a:alpha val="43000"/>
                  </a:srgbClr>
                </a:outerShdw>
              </a:effectLst>
            </a:rPr>
            <a:t>There are no missing values and </a:t>
          </a:r>
          <a:r>
            <a:rPr lang="en-US" sz="1400" b="1" i="0" kern="1200" cap="none" spc="0" dirty="0">
              <a:ln w="0"/>
              <a:solidFill>
                <a:schemeClr val="bg2">
                  <a:lumMod val="10000"/>
                </a:schemeClr>
              </a:solidFill>
              <a:effectLst>
                <a:outerShdw blurRad="38100" dist="25400" dir="5400000" algn="ctr" rotWithShape="0">
                  <a:srgbClr val="6E747A">
                    <a:alpha val="43000"/>
                  </a:srgbClr>
                </a:outerShdw>
              </a:effectLst>
            </a:rPr>
            <a:t>ID may not provide useful insights</a:t>
          </a:r>
          <a:r>
            <a:rPr lang="en-US" sz="800" b="1" i="0" kern="1200" cap="none" spc="0" dirty="0">
              <a:ln w="0"/>
              <a:solidFill>
                <a:schemeClr val="accent1"/>
              </a:solidFill>
              <a:effectLst>
                <a:outerShdw blurRad="38100" dist="25400" dir="5400000" algn="ctr" rotWithShape="0">
                  <a:srgbClr val="6E747A">
                    <a:alpha val="43000"/>
                  </a:srgbClr>
                </a:outerShdw>
              </a:effectLst>
            </a:rPr>
            <a:t>.</a:t>
          </a:r>
          <a:endParaRPr lang="en-IN" sz="1800" b="1" kern="1200" dirty="0"/>
        </a:p>
      </dsp:txBody>
      <dsp:txXfrm>
        <a:off x="71860" y="204438"/>
        <a:ext cx="3676237" cy="2152176"/>
      </dsp:txXfrm>
    </dsp:sp>
    <dsp:sp modelId="{3D39526E-E9E2-44F9-865F-F5FD2AB77BC2}">
      <dsp:nvSpPr>
        <dsp:cNvPr id="0" name=""/>
        <dsp:cNvSpPr/>
      </dsp:nvSpPr>
      <dsp:spPr>
        <a:xfrm>
          <a:off x="782367" y="3383826"/>
          <a:ext cx="5052067" cy="34291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E4021CE-7C64-4F51-A811-2CC34F039512}">
      <dsp:nvSpPr>
        <dsp:cNvPr id="0" name=""/>
        <dsp:cNvSpPr/>
      </dsp:nvSpPr>
      <dsp:spPr>
        <a:xfrm>
          <a:off x="4903" y="2995094"/>
          <a:ext cx="3810151" cy="2286090"/>
        </a:xfrm>
        <a:prstGeom prst="roundRect">
          <a:avLst>
            <a:gd name="adj" fmla="val 10000"/>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b="1" i="0" kern="1200" dirty="0"/>
            <a:t>Identifying Categorical Columns</a:t>
          </a:r>
        </a:p>
        <a:p>
          <a:pPr marL="0" lvl="0" indent="0" algn="l" defTabSz="800100">
            <a:lnSpc>
              <a:spcPct val="90000"/>
            </a:lnSpc>
            <a:spcBef>
              <a:spcPct val="0"/>
            </a:spcBef>
            <a:spcAft>
              <a:spcPct val="35000"/>
            </a:spcAft>
            <a:buNone/>
          </a:pPr>
          <a:r>
            <a:rPr lang="en-US" sz="1400" b="1" kern="1200" dirty="0"/>
            <a:t> </a:t>
          </a:r>
          <a:r>
            <a:rPr lang="en-US" sz="1400" b="1" kern="1200" cap="none" spc="0" dirty="0">
              <a:ln w="0"/>
              <a:solidFill>
                <a:schemeClr val="bg2">
                  <a:lumMod val="10000"/>
                </a:schemeClr>
              </a:solidFill>
              <a:effectLst>
                <a:outerShdw blurRad="38100" dist="25400" dir="5400000" algn="ctr" rotWithShape="0">
                  <a:srgbClr val="6E747A">
                    <a:alpha val="43000"/>
                  </a:srgbClr>
                </a:outerShdw>
              </a:effectLst>
            </a:rPr>
            <a:t>Warehouse_block (Categories: A, B, C, D, F)</a:t>
          </a:r>
          <a:endParaRPr lang="en-IN" sz="1800" b="1" kern="1200" cap="none" spc="0" dirty="0">
            <a:ln w="0"/>
            <a:solidFill>
              <a:schemeClr val="bg2">
                <a:lumMod val="10000"/>
              </a:schemeClr>
            </a:solidFill>
            <a:effectLst>
              <a:outerShdw blurRad="38100" dist="25400" dir="5400000" algn="ctr" rotWithShape="0">
                <a:srgbClr val="6E747A">
                  <a:alpha val="43000"/>
                </a:srgbClr>
              </a:outerShdw>
            </a:effectLst>
          </a:endParaRPr>
        </a:p>
        <a:p>
          <a:pPr marL="114300" lvl="1" indent="-114300" algn="l" defTabSz="622300">
            <a:lnSpc>
              <a:spcPct val="90000"/>
            </a:lnSpc>
            <a:spcBef>
              <a:spcPct val="0"/>
            </a:spcBef>
            <a:spcAft>
              <a:spcPct val="15000"/>
            </a:spcAft>
            <a:buNone/>
          </a:pPr>
          <a:r>
            <a:rPr lang="en-US" sz="1400" b="1" kern="1200" cap="none" spc="0" dirty="0">
              <a:ln w="0"/>
              <a:solidFill>
                <a:schemeClr val="bg2">
                  <a:lumMod val="10000"/>
                </a:schemeClr>
              </a:solidFill>
              <a:effectLst>
                <a:outerShdw blurRad="38100" dist="25400" dir="5400000" algn="ctr" rotWithShape="0">
                  <a:srgbClr val="6E747A">
                    <a:alpha val="43000"/>
                  </a:srgbClr>
                </a:outerShdw>
              </a:effectLst>
            </a:rPr>
            <a:t>  </a:t>
          </a:r>
          <a:r>
            <a:rPr lang="en-US" sz="1400" b="1" kern="1200" cap="none" spc="0" dirty="0" err="1">
              <a:ln w="0"/>
              <a:solidFill>
                <a:schemeClr val="bg2">
                  <a:lumMod val="10000"/>
                </a:schemeClr>
              </a:solidFill>
              <a:effectLst>
                <a:outerShdw blurRad="38100" dist="25400" dir="5400000" algn="ctr" rotWithShape="0">
                  <a:srgbClr val="6E747A">
                    <a:alpha val="43000"/>
                  </a:srgbClr>
                </a:outerShdw>
              </a:effectLst>
            </a:rPr>
            <a:t>Mode_of_Shipment</a:t>
          </a:r>
          <a:r>
            <a:rPr lang="en-US" sz="1400" b="1" kern="1200" cap="none" spc="0" dirty="0">
              <a:ln w="0"/>
              <a:solidFill>
                <a:schemeClr val="bg2">
                  <a:lumMod val="10000"/>
                </a:schemeClr>
              </a:solidFill>
              <a:effectLst>
                <a:outerShdw blurRad="38100" dist="25400" dir="5400000" algn="ctr" rotWithShape="0">
                  <a:srgbClr val="6E747A">
                    <a:alpha val="43000"/>
                  </a:srgbClr>
                </a:outerShdw>
              </a:effectLst>
            </a:rPr>
            <a:t> (Categories: Ship, Flight, Road, etc.)</a:t>
          </a:r>
        </a:p>
        <a:p>
          <a:pPr marL="114300" lvl="1" indent="-114300" algn="l" defTabSz="622300">
            <a:lnSpc>
              <a:spcPct val="90000"/>
            </a:lnSpc>
            <a:spcBef>
              <a:spcPct val="0"/>
            </a:spcBef>
            <a:spcAft>
              <a:spcPct val="15000"/>
            </a:spcAft>
            <a:buNone/>
          </a:pPr>
          <a:r>
            <a:rPr lang="en-US" sz="1400" b="1" kern="1200" cap="none" spc="0" dirty="0">
              <a:ln w="0"/>
              <a:solidFill>
                <a:schemeClr val="bg2">
                  <a:lumMod val="10000"/>
                </a:schemeClr>
              </a:solidFill>
              <a:effectLst>
                <a:outerShdw blurRad="38100" dist="25400" dir="5400000" algn="ctr" rotWithShape="0">
                  <a:srgbClr val="6E747A">
                    <a:alpha val="43000"/>
                  </a:srgbClr>
                </a:outerShdw>
              </a:effectLst>
            </a:rPr>
            <a:t>  </a:t>
          </a:r>
          <a:r>
            <a:rPr lang="en-US" sz="1400" b="1" kern="1200" cap="none" spc="0" dirty="0" err="1">
              <a:ln w="0"/>
              <a:solidFill>
                <a:schemeClr val="bg2">
                  <a:lumMod val="10000"/>
                </a:schemeClr>
              </a:solidFill>
              <a:effectLst>
                <a:outerShdw blurRad="38100" dist="25400" dir="5400000" algn="ctr" rotWithShape="0">
                  <a:srgbClr val="6E747A">
                    <a:alpha val="43000"/>
                  </a:srgbClr>
                </a:outerShdw>
              </a:effectLst>
            </a:rPr>
            <a:t>Product_Importance</a:t>
          </a:r>
          <a:r>
            <a:rPr lang="en-US" sz="1400" b="1" kern="1200" cap="none" spc="0" dirty="0">
              <a:ln w="0"/>
              <a:solidFill>
                <a:schemeClr val="bg2">
                  <a:lumMod val="10000"/>
                </a:schemeClr>
              </a:solidFill>
              <a:effectLst>
                <a:outerShdw blurRad="38100" dist="25400" dir="5400000" algn="ctr" rotWithShape="0">
                  <a:srgbClr val="6E747A">
                    <a:alpha val="43000"/>
                  </a:srgbClr>
                </a:outerShdw>
              </a:effectLst>
            </a:rPr>
            <a:t> (Categories: Low, Medium, High)</a:t>
          </a:r>
        </a:p>
        <a:p>
          <a:pPr marL="114300" lvl="1" indent="-114300" algn="l" defTabSz="622300">
            <a:lnSpc>
              <a:spcPct val="90000"/>
            </a:lnSpc>
            <a:spcBef>
              <a:spcPct val="0"/>
            </a:spcBef>
            <a:spcAft>
              <a:spcPct val="15000"/>
            </a:spcAft>
            <a:buNone/>
          </a:pPr>
          <a:r>
            <a:rPr lang="en-IN" sz="1400" b="1" kern="1200" cap="none" spc="0" dirty="0">
              <a:ln w="0"/>
              <a:solidFill>
                <a:schemeClr val="bg2">
                  <a:lumMod val="10000"/>
                </a:schemeClr>
              </a:solidFill>
              <a:effectLst>
                <a:outerShdw blurRad="38100" dist="25400" dir="5400000" algn="ctr" rotWithShape="0">
                  <a:srgbClr val="6E747A">
                    <a:alpha val="43000"/>
                  </a:srgbClr>
                </a:outerShdw>
              </a:effectLst>
            </a:rPr>
            <a:t>  Gender (Categories: Male, Female)</a:t>
          </a:r>
          <a:endParaRPr lang="en-US" sz="1400" b="1" kern="1200" cap="none" spc="0" dirty="0">
            <a:ln w="0"/>
            <a:solidFill>
              <a:schemeClr val="bg2">
                <a:lumMod val="10000"/>
              </a:schemeClr>
            </a:solidFill>
            <a:effectLst>
              <a:outerShdw blurRad="38100" dist="25400" dir="5400000" algn="ctr" rotWithShape="0">
                <a:srgbClr val="6E747A">
                  <a:alpha val="43000"/>
                </a:srgbClr>
              </a:outerShdw>
            </a:effectLst>
          </a:endParaRPr>
        </a:p>
      </dsp:txBody>
      <dsp:txXfrm>
        <a:off x="71860" y="3062051"/>
        <a:ext cx="3676237" cy="2152176"/>
      </dsp:txXfrm>
    </dsp:sp>
    <dsp:sp modelId="{FD99062C-9240-4E5C-9096-8408A3A6DF2B}">
      <dsp:nvSpPr>
        <dsp:cNvPr id="0" name=""/>
        <dsp:cNvSpPr/>
      </dsp:nvSpPr>
      <dsp:spPr>
        <a:xfrm rot="16205965">
          <a:off x="4431478" y="1962987"/>
          <a:ext cx="2826250" cy="342913"/>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AB5DD6D-855E-4A23-B640-95EE1BDA5560}">
      <dsp:nvSpPr>
        <dsp:cNvPr id="0" name=""/>
        <dsp:cNvSpPr/>
      </dsp:nvSpPr>
      <dsp:spPr>
        <a:xfrm>
          <a:off x="5072404" y="2995094"/>
          <a:ext cx="3810151" cy="2286090"/>
        </a:xfrm>
        <a:prstGeom prst="roundRect">
          <a:avLst>
            <a:gd name="adj" fmla="val 10000"/>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1" i="0" kern="1200" dirty="0"/>
            <a:t>Encoding Categorical Data</a:t>
          </a:r>
          <a:endParaRPr lang="en-IN" sz="1800" b="1" kern="1200" dirty="0"/>
        </a:p>
        <a:p>
          <a:pPr marL="114300" lvl="1" indent="-114300" algn="l" defTabSz="622300">
            <a:lnSpc>
              <a:spcPct val="90000"/>
            </a:lnSpc>
            <a:spcBef>
              <a:spcPct val="0"/>
            </a:spcBef>
            <a:spcAft>
              <a:spcPct val="15000"/>
            </a:spcAft>
            <a:buFont typeface="Arial" panose="020B0604020202020204" pitchFamily="34" charset="0"/>
            <a:buNone/>
          </a:pPr>
          <a:r>
            <a:rPr lang="en-US" sz="1400" b="1" kern="1200" cap="none" spc="0" dirty="0" err="1">
              <a:ln w="0"/>
              <a:solidFill>
                <a:schemeClr val="bg2">
                  <a:lumMod val="10000"/>
                </a:schemeClr>
              </a:solidFill>
              <a:effectLst>
                <a:outerShdw blurRad="38100" dist="25400" dir="5400000" algn="ctr" rotWithShape="0">
                  <a:srgbClr val="6E747A">
                    <a:alpha val="43000"/>
                  </a:srgbClr>
                </a:outerShdw>
              </a:effectLst>
            </a:rPr>
            <a:t>Product_Importance</a:t>
          </a:r>
          <a:r>
            <a:rPr lang="en-US" sz="1400" b="1" kern="1200" cap="none" spc="0" dirty="0">
              <a:ln w="0"/>
              <a:solidFill>
                <a:schemeClr val="bg2">
                  <a:lumMod val="10000"/>
                </a:schemeClr>
              </a:solidFill>
              <a:effectLst>
                <a:outerShdw blurRad="38100" dist="25400" dir="5400000" algn="ctr" rotWithShape="0">
                  <a:srgbClr val="6E747A">
                    <a:alpha val="43000"/>
                  </a:srgbClr>
                </a:outerShdw>
              </a:effectLst>
            </a:rPr>
            <a:t> (Low &lt; Medium &lt; High) as:</a:t>
          </a:r>
        </a:p>
        <a:p>
          <a:pPr marL="114300" lvl="1" indent="-114300" algn="l" defTabSz="622300">
            <a:lnSpc>
              <a:spcPct val="90000"/>
            </a:lnSpc>
            <a:spcBef>
              <a:spcPct val="0"/>
            </a:spcBef>
            <a:spcAft>
              <a:spcPct val="15000"/>
            </a:spcAft>
            <a:buFont typeface="Arial" panose="020B0604020202020204" pitchFamily="34" charset="0"/>
            <a:buNone/>
          </a:pPr>
          <a:r>
            <a:rPr lang="en-IN" sz="1400" b="1" kern="1200" cap="none" spc="0" dirty="0">
              <a:ln w="0"/>
              <a:solidFill>
                <a:schemeClr val="bg2">
                  <a:lumMod val="10000"/>
                </a:schemeClr>
              </a:solidFill>
              <a:effectLst>
                <a:outerShdw blurRad="38100" dist="25400" dir="5400000" algn="ctr" rotWithShape="0">
                  <a:srgbClr val="6E747A">
                    <a:alpha val="43000"/>
                  </a:srgbClr>
                </a:outerShdw>
              </a:effectLst>
            </a:rPr>
            <a:t>Low → 0  Medium → 1  High → 2</a:t>
          </a:r>
        </a:p>
        <a:p>
          <a:pPr marL="114300" lvl="1" indent="-114300" algn="l" defTabSz="622300">
            <a:lnSpc>
              <a:spcPct val="90000"/>
            </a:lnSpc>
            <a:spcBef>
              <a:spcPct val="0"/>
            </a:spcBef>
            <a:spcAft>
              <a:spcPct val="15000"/>
            </a:spcAft>
            <a:buFont typeface="Arial" panose="020B0604020202020204" pitchFamily="34" charset="0"/>
            <a:buNone/>
          </a:pPr>
          <a:r>
            <a:rPr lang="en-US" sz="1400" b="1" kern="1200" cap="none" spc="0" dirty="0" err="1">
              <a:ln w="0"/>
              <a:solidFill>
                <a:schemeClr val="bg2">
                  <a:lumMod val="10000"/>
                </a:schemeClr>
              </a:solidFill>
              <a:effectLst>
                <a:outerShdw blurRad="38100" dist="25400" dir="5400000" algn="ctr" rotWithShape="0">
                  <a:srgbClr val="6E747A">
                    <a:alpha val="43000"/>
                  </a:srgbClr>
                </a:outerShdw>
              </a:effectLst>
            </a:rPr>
            <a:t>Mode_of_Shipment</a:t>
          </a:r>
          <a:r>
            <a:rPr lang="en-US" sz="1400" b="1" kern="1200" cap="none" spc="0" dirty="0">
              <a:ln w="0"/>
              <a:solidFill>
                <a:schemeClr val="bg2">
                  <a:lumMod val="10000"/>
                </a:schemeClr>
              </a:solidFill>
              <a:effectLst>
                <a:outerShdw blurRad="38100" dist="25400" dir="5400000" algn="ctr" rotWithShape="0">
                  <a:srgbClr val="6E747A">
                    <a:alpha val="43000"/>
                  </a:srgbClr>
                </a:outerShdw>
              </a:effectLst>
            </a:rPr>
            <a:t> (Ship, Flight, Road) → Converted into </a:t>
          </a:r>
          <a:r>
            <a:rPr lang="en-US" sz="1400" b="1" kern="1200" cap="none" spc="0" dirty="0" err="1">
              <a:ln w="0"/>
              <a:solidFill>
                <a:schemeClr val="bg2">
                  <a:lumMod val="10000"/>
                </a:schemeClr>
              </a:solidFill>
              <a:effectLst>
                <a:outerShdw blurRad="38100" dist="25400" dir="5400000" algn="ctr" rotWithShape="0">
                  <a:srgbClr val="6E747A">
                    <a:alpha val="43000"/>
                  </a:srgbClr>
                </a:outerShdw>
              </a:effectLst>
            </a:rPr>
            <a:t>Mode_Ship</a:t>
          </a:r>
          <a:r>
            <a:rPr lang="en-US" sz="1400" b="1" kern="1200" cap="none" spc="0" dirty="0">
              <a:ln w="0"/>
              <a:solidFill>
                <a:schemeClr val="bg2">
                  <a:lumMod val="10000"/>
                </a:schemeClr>
              </a:solidFill>
              <a:effectLst>
                <a:outerShdw blurRad="38100" dist="25400" dir="5400000" algn="ctr" rotWithShape="0">
                  <a:srgbClr val="6E747A">
                    <a:alpha val="43000"/>
                  </a:srgbClr>
                </a:outerShdw>
              </a:effectLst>
            </a:rPr>
            <a:t>, </a:t>
          </a:r>
          <a:r>
            <a:rPr lang="en-US" sz="1400" b="1" kern="1200" cap="none" spc="0" dirty="0" err="1">
              <a:ln w="0"/>
              <a:solidFill>
                <a:schemeClr val="bg2">
                  <a:lumMod val="10000"/>
                </a:schemeClr>
              </a:solidFill>
              <a:effectLst>
                <a:outerShdw blurRad="38100" dist="25400" dir="5400000" algn="ctr" rotWithShape="0">
                  <a:srgbClr val="6E747A">
                    <a:alpha val="43000"/>
                  </a:srgbClr>
                </a:outerShdw>
              </a:effectLst>
            </a:rPr>
            <a:t>Mode_Flight</a:t>
          </a:r>
          <a:r>
            <a:rPr lang="en-US" sz="1400" b="1" kern="1200" cap="none" spc="0" dirty="0">
              <a:ln w="0"/>
              <a:solidFill>
                <a:schemeClr val="bg2">
                  <a:lumMod val="10000"/>
                </a:schemeClr>
              </a:solidFill>
              <a:effectLst>
                <a:outerShdw blurRad="38100" dist="25400" dir="5400000" algn="ctr" rotWithShape="0">
                  <a:srgbClr val="6E747A">
                    <a:alpha val="43000"/>
                  </a:srgbClr>
                </a:outerShdw>
              </a:effectLst>
            </a:rPr>
            <a:t>, </a:t>
          </a:r>
          <a:r>
            <a:rPr lang="en-US" sz="1400" b="1" kern="1200" cap="none" spc="0" dirty="0" err="1">
              <a:ln w="0"/>
              <a:solidFill>
                <a:schemeClr val="bg2">
                  <a:lumMod val="10000"/>
                </a:schemeClr>
              </a:solidFill>
              <a:effectLst>
                <a:outerShdw blurRad="38100" dist="25400" dir="5400000" algn="ctr" rotWithShape="0">
                  <a:srgbClr val="6E747A">
                    <a:alpha val="43000"/>
                  </a:srgbClr>
                </a:outerShdw>
              </a:effectLst>
            </a:rPr>
            <a:t>Mode_Road</a:t>
          </a:r>
          <a:r>
            <a:rPr lang="en-US" sz="1400" b="1" kern="1200" cap="none" spc="0" dirty="0">
              <a:ln w="0"/>
              <a:solidFill>
                <a:schemeClr val="bg2">
                  <a:lumMod val="10000"/>
                </a:schemeClr>
              </a:solidFill>
              <a:effectLst>
                <a:outerShdw blurRad="38100" dist="25400" dir="5400000" algn="ctr" rotWithShape="0">
                  <a:srgbClr val="6E747A">
                    <a:alpha val="43000"/>
                  </a:srgbClr>
                </a:outerShdw>
              </a:effectLst>
            </a:rPr>
            <a:t> (0 or 1).</a:t>
          </a:r>
          <a:endParaRPr lang="en-IN" sz="1400" b="1" kern="1200" cap="none" spc="0" dirty="0">
            <a:ln w="0"/>
            <a:solidFill>
              <a:schemeClr val="bg2">
                <a:lumMod val="10000"/>
              </a:schemeClr>
            </a:solidFill>
            <a:effectLst>
              <a:outerShdw blurRad="38100" dist="25400" dir="5400000" algn="ctr" rotWithShape="0">
                <a:srgbClr val="6E747A">
                  <a:alpha val="43000"/>
                </a:srgbClr>
              </a:outerShdw>
            </a:effectLst>
          </a:endParaRPr>
        </a:p>
      </dsp:txBody>
      <dsp:txXfrm>
        <a:off x="5139361" y="3062051"/>
        <a:ext cx="3676237" cy="2152176"/>
      </dsp:txXfrm>
    </dsp:sp>
    <dsp:sp modelId="{1BA4A9FE-9F5B-4F45-9374-F3C6D1896699}">
      <dsp:nvSpPr>
        <dsp:cNvPr id="0" name=""/>
        <dsp:cNvSpPr/>
      </dsp:nvSpPr>
      <dsp:spPr>
        <a:xfrm>
          <a:off x="5077308" y="153415"/>
          <a:ext cx="3810151" cy="2286090"/>
        </a:xfrm>
        <a:prstGeom prst="roundRect">
          <a:avLst>
            <a:gd name="adj" fmla="val 10000"/>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endParaRPr lang="en-US" sz="1800" b="1" i="0" kern="1200" cap="none" spc="0" dirty="0">
            <a:ln w="0"/>
            <a:solidFill>
              <a:schemeClr val="bg2">
                <a:lumMod val="10000"/>
              </a:schemeClr>
            </a:solidFill>
            <a:effectLst>
              <a:outerShdw blurRad="38100" dist="25400" dir="5400000" algn="ctr" rotWithShape="0">
                <a:srgbClr val="6E747A">
                  <a:alpha val="43000"/>
                </a:srgbClr>
              </a:outerShdw>
            </a:effectLst>
          </a:endParaRPr>
        </a:p>
        <a:p>
          <a:pPr marL="0" lvl="0" indent="0" algn="l" defTabSz="800100">
            <a:lnSpc>
              <a:spcPct val="90000"/>
            </a:lnSpc>
            <a:spcBef>
              <a:spcPct val="0"/>
            </a:spcBef>
            <a:spcAft>
              <a:spcPct val="35000"/>
            </a:spcAft>
            <a:buNone/>
          </a:pPr>
          <a:r>
            <a:rPr lang="en-US" sz="1800" b="1" i="0" kern="1200" cap="none" spc="0" dirty="0">
              <a:ln w="0"/>
              <a:solidFill>
                <a:schemeClr val="bg2">
                  <a:lumMod val="10000"/>
                </a:schemeClr>
              </a:solidFill>
              <a:effectLst>
                <a:outerShdw blurRad="38100" dist="25400" dir="5400000" algn="ctr" rotWithShape="0">
                  <a:srgbClr val="6E747A">
                    <a:alpha val="43000"/>
                  </a:srgbClr>
                </a:outerShdw>
              </a:effectLst>
            </a:rPr>
            <a:t>Identifying Target Column</a:t>
          </a:r>
          <a:endParaRPr lang="en-IN" sz="1800" b="1" kern="1200" cap="none" spc="0" dirty="0">
            <a:ln w="0"/>
            <a:solidFill>
              <a:schemeClr val="bg2">
                <a:lumMod val="10000"/>
              </a:schemeClr>
            </a:solidFill>
            <a:effectLst>
              <a:outerShdw blurRad="38100" dist="25400" dir="5400000" algn="ctr" rotWithShape="0">
                <a:srgbClr val="6E747A">
                  <a:alpha val="43000"/>
                </a:srgbClr>
              </a:outerShdw>
            </a:effectLst>
          </a:endParaRPr>
        </a:p>
        <a:p>
          <a:pPr marL="114300" lvl="1" indent="-114300" algn="l" defTabSz="622300">
            <a:lnSpc>
              <a:spcPct val="90000"/>
            </a:lnSpc>
            <a:spcBef>
              <a:spcPct val="0"/>
            </a:spcBef>
            <a:spcAft>
              <a:spcPct val="15000"/>
            </a:spcAft>
            <a:buNone/>
          </a:pPr>
          <a:r>
            <a:rPr lang="en-US" sz="1400" b="1" kern="1200" cap="none" spc="0" dirty="0">
              <a:ln w="0"/>
              <a:solidFill>
                <a:schemeClr val="bg2">
                  <a:lumMod val="10000"/>
                </a:schemeClr>
              </a:solidFill>
              <a:effectLst>
                <a:outerShdw blurRad="38100" dist="25400" dir="5400000" algn="ctr" rotWithShape="0">
                  <a:srgbClr val="6E747A">
                    <a:alpha val="43000"/>
                  </a:srgbClr>
                </a:outerShdw>
              </a:effectLst>
            </a:rPr>
            <a:t>"</a:t>
          </a:r>
          <a:r>
            <a:rPr lang="en-US" sz="1400" b="1" kern="1200" cap="none" spc="0" dirty="0" err="1">
              <a:ln w="0"/>
              <a:solidFill>
                <a:schemeClr val="bg2">
                  <a:lumMod val="10000"/>
                </a:schemeClr>
              </a:solidFill>
              <a:effectLst>
                <a:outerShdw blurRad="38100" dist="25400" dir="5400000" algn="ctr" rotWithShape="0">
                  <a:srgbClr val="6E747A">
                    <a:alpha val="43000"/>
                  </a:srgbClr>
                </a:outerShdw>
              </a:effectLst>
            </a:rPr>
            <a:t>Reached_on_Time_Y.N</a:t>
          </a:r>
          <a:r>
            <a:rPr lang="en-US" sz="1400" b="1" kern="1200" cap="none" spc="0" dirty="0">
              <a:ln w="0"/>
              <a:solidFill>
                <a:schemeClr val="bg2">
                  <a:lumMod val="10000"/>
                </a:schemeClr>
              </a:solidFill>
              <a:effectLst>
                <a:outerShdw blurRad="38100" dist="25400" dir="5400000" algn="ctr" rotWithShape="0">
                  <a:srgbClr val="6E747A">
                    <a:alpha val="43000"/>
                  </a:srgbClr>
                </a:outerShdw>
              </a:effectLst>
            </a:rPr>
            <a:t>“ is the target variable and 0 for “ ON TIME” and 1 for “DELAYED”</a:t>
          </a:r>
          <a:endParaRPr lang="en-IN" sz="1400" b="1" kern="1200" cap="none" spc="0" dirty="0">
            <a:ln w="0"/>
            <a:solidFill>
              <a:schemeClr val="bg2">
                <a:lumMod val="10000"/>
              </a:schemeClr>
            </a:solidFill>
            <a:effectLst>
              <a:outerShdw blurRad="38100" dist="25400" dir="5400000" algn="ctr" rotWithShape="0">
                <a:srgbClr val="6E747A">
                  <a:alpha val="43000"/>
                </a:srgbClr>
              </a:outerShdw>
            </a:effectLst>
          </a:endParaRPr>
        </a:p>
      </dsp:txBody>
      <dsp:txXfrm>
        <a:off x="5144265" y="220372"/>
        <a:ext cx="3676237" cy="215217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32231-9987-4E7E-ABC3-383C6517AC95}">
      <dsp:nvSpPr>
        <dsp:cNvPr id="0" name=""/>
        <dsp:cNvSpPr/>
      </dsp:nvSpPr>
      <dsp:spPr>
        <a:xfrm>
          <a:off x="0" y="212171"/>
          <a:ext cx="3108960" cy="1243584"/>
        </a:xfrm>
        <a:prstGeom prst="right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C4208A-F997-4DC8-95B5-0B873C86BC2F}">
      <dsp:nvSpPr>
        <dsp:cNvPr id="0" name=""/>
        <dsp:cNvSpPr/>
      </dsp:nvSpPr>
      <dsp:spPr>
        <a:xfrm>
          <a:off x="250781" y="531113"/>
          <a:ext cx="2547282" cy="6217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25120" rIns="0" bIns="3251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bg1"/>
              </a:solidFill>
              <a:latin typeface="Arial Black" panose="020B0A04020102020204" pitchFamily="34" charset="0"/>
            </a:rPr>
            <a:t>AGENDA</a:t>
          </a:r>
          <a:endParaRPr lang="en-IN" sz="3200" kern="1200" dirty="0">
            <a:solidFill>
              <a:schemeClr val="bg1"/>
            </a:solidFill>
            <a:latin typeface="Arial Black" panose="020B0A04020102020204" pitchFamily="34" charset="0"/>
          </a:endParaRPr>
        </a:p>
      </dsp:txBody>
      <dsp:txXfrm>
        <a:off x="250781" y="531113"/>
        <a:ext cx="2547282" cy="6217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32231-9987-4E7E-ABC3-383C6517AC95}">
      <dsp:nvSpPr>
        <dsp:cNvPr id="0" name=""/>
        <dsp:cNvSpPr/>
      </dsp:nvSpPr>
      <dsp:spPr>
        <a:xfrm>
          <a:off x="2255" y="94420"/>
          <a:ext cx="4615748" cy="1476078"/>
        </a:xfrm>
        <a:prstGeom prst="right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C4208A-F997-4DC8-95B5-0B873C86BC2F}">
      <dsp:nvSpPr>
        <dsp:cNvPr id="0" name=""/>
        <dsp:cNvSpPr/>
      </dsp:nvSpPr>
      <dsp:spPr>
        <a:xfrm>
          <a:off x="374994" y="472989"/>
          <a:ext cx="3822416" cy="738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25120" rIns="0" bIns="325120" numCol="1" spcCol="1270" anchor="ctr" anchorCtr="0">
          <a:noAutofit/>
        </a:bodyPr>
        <a:lstStyle/>
        <a:p>
          <a:pPr marL="0" lvl="0" indent="0" algn="ctr" defTabSz="1422400">
            <a:lnSpc>
              <a:spcPct val="90000"/>
            </a:lnSpc>
            <a:spcBef>
              <a:spcPct val="0"/>
            </a:spcBef>
            <a:spcAft>
              <a:spcPct val="35000"/>
            </a:spcAft>
            <a:buNone/>
          </a:pPr>
          <a:r>
            <a:rPr lang="en-US" sz="3200" kern="1200" dirty="0">
              <a:solidFill>
                <a:schemeClr val="bg1"/>
              </a:solidFill>
              <a:latin typeface="Arial Black" panose="020B0A04020102020204" pitchFamily="34" charset="0"/>
            </a:rPr>
            <a:t>INTRODUCTION</a:t>
          </a:r>
          <a:endParaRPr lang="en-IN" sz="3200" kern="1200" dirty="0">
            <a:solidFill>
              <a:schemeClr val="bg1"/>
            </a:solidFill>
            <a:latin typeface="Arial Black" panose="020B0A04020102020204" pitchFamily="34" charset="0"/>
          </a:endParaRPr>
        </a:p>
      </dsp:txBody>
      <dsp:txXfrm>
        <a:off x="374994" y="472989"/>
        <a:ext cx="3822416" cy="7380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32231-9987-4E7E-ABC3-383C6517AC95}">
      <dsp:nvSpPr>
        <dsp:cNvPr id="0" name=""/>
        <dsp:cNvSpPr/>
      </dsp:nvSpPr>
      <dsp:spPr>
        <a:xfrm>
          <a:off x="2255" y="165077"/>
          <a:ext cx="4615748" cy="1336568"/>
        </a:xfrm>
        <a:prstGeom prst="right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C4208A-F997-4DC8-95B5-0B873C86BC2F}">
      <dsp:nvSpPr>
        <dsp:cNvPr id="0" name=""/>
        <dsp:cNvSpPr/>
      </dsp:nvSpPr>
      <dsp:spPr>
        <a:xfrm>
          <a:off x="374994" y="507867"/>
          <a:ext cx="3822416" cy="6682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84480" rIns="0" bIns="2844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rPr>
            <a:t>PROBLEM STATEMENT</a:t>
          </a:r>
          <a:endParaRPr lang="en-IN" sz="2800" b="1" kern="1200" dirty="0">
            <a:solidFill>
              <a:schemeClr val="bg1"/>
            </a:solidFill>
            <a:latin typeface="Arial Black" panose="020B0A04020102020204" pitchFamily="34" charset="0"/>
          </a:endParaRPr>
        </a:p>
      </dsp:txBody>
      <dsp:txXfrm>
        <a:off x="374994" y="507867"/>
        <a:ext cx="3822416" cy="6682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32231-9987-4E7E-ABC3-383C6517AC95}">
      <dsp:nvSpPr>
        <dsp:cNvPr id="0" name=""/>
        <dsp:cNvSpPr/>
      </dsp:nvSpPr>
      <dsp:spPr>
        <a:xfrm>
          <a:off x="5660" y="0"/>
          <a:ext cx="5787499" cy="1684019"/>
        </a:xfrm>
        <a:prstGeom prst="right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C4208A-F997-4DC8-95B5-0B873C86BC2F}">
      <dsp:nvSpPr>
        <dsp:cNvPr id="0" name=""/>
        <dsp:cNvSpPr/>
      </dsp:nvSpPr>
      <dsp:spPr>
        <a:xfrm>
          <a:off x="472818" y="365558"/>
          <a:ext cx="4900158" cy="7311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25120" rIns="0" bIns="32512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chemeClr val="bg2"/>
              </a:solidFill>
            </a:rPr>
            <a:t>OBJECTIVE OF THIS PROJECT</a:t>
          </a:r>
          <a:endParaRPr lang="en-IN" sz="3200" b="1" kern="1200" dirty="0">
            <a:solidFill>
              <a:schemeClr val="bg2"/>
            </a:solidFill>
            <a:latin typeface="Arial Black" panose="020B0A04020102020204" pitchFamily="34" charset="0"/>
          </a:endParaRPr>
        </a:p>
      </dsp:txBody>
      <dsp:txXfrm>
        <a:off x="472818" y="365558"/>
        <a:ext cx="4900158" cy="73111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32231-9987-4E7E-ABC3-383C6517AC95}">
      <dsp:nvSpPr>
        <dsp:cNvPr id="0" name=""/>
        <dsp:cNvSpPr/>
      </dsp:nvSpPr>
      <dsp:spPr>
        <a:xfrm>
          <a:off x="2255" y="94420"/>
          <a:ext cx="4615748" cy="1476078"/>
        </a:xfrm>
        <a:prstGeom prst="right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C4208A-F997-4DC8-95B5-0B873C86BC2F}">
      <dsp:nvSpPr>
        <dsp:cNvPr id="0" name=""/>
        <dsp:cNvSpPr/>
      </dsp:nvSpPr>
      <dsp:spPr>
        <a:xfrm>
          <a:off x="374994" y="472989"/>
          <a:ext cx="3822416" cy="738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25120" rIns="0" bIns="32512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chemeClr val="bg1"/>
              </a:solidFill>
            </a:rPr>
            <a:t>Value of the Study</a:t>
          </a:r>
          <a:endParaRPr lang="en-IN" sz="3200" b="1" kern="1200" dirty="0">
            <a:solidFill>
              <a:schemeClr val="bg1"/>
            </a:solidFill>
            <a:latin typeface="Arial Black" panose="020B0A04020102020204" pitchFamily="34" charset="0"/>
          </a:endParaRPr>
        </a:p>
      </dsp:txBody>
      <dsp:txXfrm>
        <a:off x="374994" y="472989"/>
        <a:ext cx="3822416" cy="73803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B3666-95AF-4483-812C-B3984D31CA2B}">
      <dsp:nvSpPr>
        <dsp:cNvPr id="0" name=""/>
        <dsp:cNvSpPr/>
      </dsp:nvSpPr>
      <dsp:spPr>
        <a:xfrm>
          <a:off x="1043210" y="2063"/>
          <a:ext cx="2082515" cy="1249509"/>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1" kern="1200" dirty="0"/>
            <a:t>Data Collection &amp; Preprocessing </a:t>
          </a:r>
        </a:p>
      </dsp:txBody>
      <dsp:txXfrm>
        <a:off x="1079807" y="38660"/>
        <a:ext cx="2009321" cy="1176315"/>
      </dsp:txXfrm>
    </dsp:sp>
    <dsp:sp modelId="{9966FE23-FFDB-4C16-9086-BCEF9906ADAC}">
      <dsp:nvSpPr>
        <dsp:cNvPr id="0" name=""/>
        <dsp:cNvSpPr/>
      </dsp:nvSpPr>
      <dsp:spPr>
        <a:xfrm>
          <a:off x="3308987" y="368586"/>
          <a:ext cx="441493" cy="516463"/>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3308987" y="471879"/>
        <a:ext cx="309045" cy="309877"/>
      </dsp:txXfrm>
    </dsp:sp>
    <dsp:sp modelId="{3DF4008E-9C79-43D1-B19A-5052F78CB2AB}">
      <dsp:nvSpPr>
        <dsp:cNvPr id="0" name=""/>
        <dsp:cNvSpPr/>
      </dsp:nvSpPr>
      <dsp:spPr>
        <a:xfrm>
          <a:off x="3958732" y="2063"/>
          <a:ext cx="2082515" cy="1249509"/>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1" kern="1200" dirty="0"/>
            <a:t>Exploratory Data Analysis (EDA) </a:t>
          </a:r>
        </a:p>
      </dsp:txBody>
      <dsp:txXfrm>
        <a:off x="3995329" y="38660"/>
        <a:ext cx="2009321" cy="1176315"/>
      </dsp:txXfrm>
    </dsp:sp>
    <dsp:sp modelId="{602BFFA6-407B-437F-8070-E3CF29E52600}">
      <dsp:nvSpPr>
        <dsp:cNvPr id="0" name=""/>
        <dsp:cNvSpPr/>
      </dsp:nvSpPr>
      <dsp:spPr>
        <a:xfrm>
          <a:off x="6224509" y="368586"/>
          <a:ext cx="441493" cy="516463"/>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6224509" y="471879"/>
        <a:ext cx="309045" cy="309877"/>
      </dsp:txXfrm>
    </dsp:sp>
    <dsp:sp modelId="{8BF75AD6-39A4-42A4-BD25-A0B0819311A3}">
      <dsp:nvSpPr>
        <dsp:cNvPr id="0" name=""/>
        <dsp:cNvSpPr/>
      </dsp:nvSpPr>
      <dsp:spPr>
        <a:xfrm>
          <a:off x="6874253" y="2063"/>
          <a:ext cx="2082515" cy="1249509"/>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1" kern="1200" dirty="0"/>
            <a:t>Feature Engineering </a:t>
          </a:r>
        </a:p>
      </dsp:txBody>
      <dsp:txXfrm>
        <a:off x="6910850" y="38660"/>
        <a:ext cx="2009321" cy="1176315"/>
      </dsp:txXfrm>
    </dsp:sp>
    <dsp:sp modelId="{339A9017-0B42-496F-B3FD-CB3C563E7E2C}">
      <dsp:nvSpPr>
        <dsp:cNvPr id="0" name=""/>
        <dsp:cNvSpPr/>
      </dsp:nvSpPr>
      <dsp:spPr>
        <a:xfrm rot="5400000">
          <a:off x="7694764" y="1397348"/>
          <a:ext cx="441493" cy="516463"/>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rot="-5400000">
        <a:off x="7760572" y="1434833"/>
        <a:ext cx="309877" cy="309045"/>
      </dsp:txXfrm>
    </dsp:sp>
    <dsp:sp modelId="{2D3D4368-BD56-4340-9819-69D0DC76F83B}">
      <dsp:nvSpPr>
        <dsp:cNvPr id="0" name=""/>
        <dsp:cNvSpPr/>
      </dsp:nvSpPr>
      <dsp:spPr>
        <a:xfrm>
          <a:off x="6874253" y="2084578"/>
          <a:ext cx="2082515" cy="1249509"/>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1" kern="1200" dirty="0"/>
            <a:t>Model Selection &amp; Training </a:t>
          </a:r>
        </a:p>
      </dsp:txBody>
      <dsp:txXfrm>
        <a:off x="6910850" y="2121175"/>
        <a:ext cx="2009321" cy="1176315"/>
      </dsp:txXfrm>
    </dsp:sp>
    <dsp:sp modelId="{FA3880DA-8EB3-4585-9D63-49A5927D137C}">
      <dsp:nvSpPr>
        <dsp:cNvPr id="0" name=""/>
        <dsp:cNvSpPr/>
      </dsp:nvSpPr>
      <dsp:spPr>
        <a:xfrm rot="10800000">
          <a:off x="6426664" y="2451101"/>
          <a:ext cx="316296" cy="516463"/>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rot="10800000">
        <a:off x="6521553" y="2554394"/>
        <a:ext cx="221407" cy="309877"/>
      </dsp:txXfrm>
    </dsp:sp>
    <dsp:sp modelId="{069D7C2F-E3F4-4F67-A88A-0568EDA2D451}">
      <dsp:nvSpPr>
        <dsp:cNvPr id="0" name=""/>
        <dsp:cNvSpPr/>
      </dsp:nvSpPr>
      <dsp:spPr>
        <a:xfrm>
          <a:off x="4194952" y="2084578"/>
          <a:ext cx="2082515" cy="1249509"/>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1" kern="1200" dirty="0"/>
            <a:t>Performance Evaluation</a:t>
          </a:r>
        </a:p>
      </dsp:txBody>
      <dsp:txXfrm>
        <a:off x="4231549" y="2121175"/>
        <a:ext cx="2009321" cy="1176315"/>
      </dsp:txXfrm>
    </dsp:sp>
    <dsp:sp modelId="{467F5FF9-65D0-44A6-BFAE-00619AA51D27}">
      <dsp:nvSpPr>
        <dsp:cNvPr id="0" name=""/>
        <dsp:cNvSpPr/>
      </dsp:nvSpPr>
      <dsp:spPr>
        <a:xfrm rot="10800000">
          <a:off x="3393032" y="2451101"/>
          <a:ext cx="566689" cy="516463"/>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rot="10800000">
        <a:off x="3547971" y="2554394"/>
        <a:ext cx="411750" cy="309877"/>
      </dsp:txXfrm>
    </dsp:sp>
    <dsp:sp modelId="{51C5283E-BC3B-4F8D-94DB-81FA526EF206}">
      <dsp:nvSpPr>
        <dsp:cNvPr id="0" name=""/>
        <dsp:cNvSpPr/>
      </dsp:nvSpPr>
      <dsp:spPr>
        <a:xfrm>
          <a:off x="1043210" y="2084578"/>
          <a:ext cx="2082515" cy="1249509"/>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Results</a:t>
          </a:r>
          <a:endParaRPr lang="en-IN" sz="2300" b="1" kern="1200" dirty="0"/>
        </a:p>
      </dsp:txBody>
      <dsp:txXfrm>
        <a:off x="1079807" y="2121175"/>
        <a:ext cx="2009321" cy="1176315"/>
      </dsp:txXfrm>
    </dsp:sp>
    <dsp:sp modelId="{5AAA9325-2BA9-4D58-9BDF-8D5722F94858}">
      <dsp:nvSpPr>
        <dsp:cNvPr id="0" name=""/>
        <dsp:cNvSpPr/>
      </dsp:nvSpPr>
      <dsp:spPr>
        <a:xfrm rot="5400000">
          <a:off x="1863721" y="3479864"/>
          <a:ext cx="441493" cy="516463"/>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rot="-5400000">
        <a:off x="1929529" y="3517349"/>
        <a:ext cx="309877" cy="309045"/>
      </dsp:txXfrm>
    </dsp:sp>
    <dsp:sp modelId="{279E2DA2-75F6-4AF7-A845-0BA516822E84}">
      <dsp:nvSpPr>
        <dsp:cNvPr id="0" name=""/>
        <dsp:cNvSpPr/>
      </dsp:nvSpPr>
      <dsp:spPr>
        <a:xfrm>
          <a:off x="1043210" y="4167094"/>
          <a:ext cx="2082515" cy="1249509"/>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1" kern="1200" dirty="0"/>
            <a:t>Deployment</a:t>
          </a:r>
        </a:p>
      </dsp:txBody>
      <dsp:txXfrm>
        <a:off x="1079807" y="4203691"/>
        <a:ext cx="2009321" cy="1176315"/>
      </dsp:txXfrm>
    </dsp:sp>
    <dsp:sp modelId="{E746D349-B582-4DD3-88FC-4B190853C1E9}">
      <dsp:nvSpPr>
        <dsp:cNvPr id="0" name=""/>
        <dsp:cNvSpPr/>
      </dsp:nvSpPr>
      <dsp:spPr>
        <a:xfrm>
          <a:off x="3308987" y="4533616"/>
          <a:ext cx="441493" cy="516463"/>
        </a:xfrm>
        <a:prstGeom prst="rightArrow">
          <a:avLst>
            <a:gd name="adj1" fmla="val 60000"/>
            <a:gd name="adj2" fmla="val 50000"/>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IN" sz="1800" kern="1200"/>
        </a:p>
      </dsp:txBody>
      <dsp:txXfrm>
        <a:off x="3308987" y="4636909"/>
        <a:ext cx="309045" cy="309877"/>
      </dsp:txXfrm>
    </dsp:sp>
    <dsp:sp modelId="{AE933412-C83B-4D71-88A2-76CBF0DBDE69}">
      <dsp:nvSpPr>
        <dsp:cNvPr id="0" name=""/>
        <dsp:cNvSpPr/>
      </dsp:nvSpPr>
      <dsp:spPr>
        <a:xfrm>
          <a:off x="3958732" y="4167094"/>
          <a:ext cx="2082515" cy="1249509"/>
        </a:xfrm>
        <a:prstGeom prst="roundRect">
          <a:avLst>
            <a:gd name="adj" fmla="val 10000"/>
          </a:avLst>
        </a:prstGeom>
        <a:solidFill>
          <a:schemeClr val="accen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IN" sz="2300" b="1" kern="1200" dirty="0"/>
            <a:t>Conclusion</a:t>
          </a:r>
        </a:p>
      </dsp:txBody>
      <dsp:txXfrm>
        <a:off x="3995329" y="4203691"/>
        <a:ext cx="2009321" cy="117631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32231-9987-4E7E-ABC3-383C6517AC95}">
      <dsp:nvSpPr>
        <dsp:cNvPr id="0" name=""/>
        <dsp:cNvSpPr/>
      </dsp:nvSpPr>
      <dsp:spPr>
        <a:xfrm>
          <a:off x="0" y="195190"/>
          <a:ext cx="3192780" cy="1277112"/>
        </a:xfrm>
        <a:prstGeom prst="right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C4208A-F997-4DC8-95B5-0B873C86BC2F}">
      <dsp:nvSpPr>
        <dsp:cNvPr id="0" name=""/>
        <dsp:cNvSpPr/>
      </dsp:nvSpPr>
      <dsp:spPr>
        <a:xfrm>
          <a:off x="257542" y="522731"/>
          <a:ext cx="2615959" cy="638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25120" rIns="0" bIns="32512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chemeClr val="bg1"/>
              </a:solidFill>
            </a:rPr>
            <a:t>Work Flow</a:t>
          </a:r>
          <a:endParaRPr lang="en-IN" sz="3200" b="1" kern="1200" dirty="0">
            <a:solidFill>
              <a:schemeClr val="bg1"/>
            </a:solidFill>
            <a:latin typeface="Arial Black" panose="020B0A04020102020204" pitchFamily="34" charset="0"/>
          </a:endParaRPr>
        </a:p>
      </dsp:txBody>
      <dsp:txXfrm>
        <a:off x="257542" y="522731"/>
        <a:ext cx="2615959" cy="63855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32231-9987-4E7E-ABC3-383C6517AC95}">
      <dsp:nvSpPr>
        <dsp:cNvPr id="0" name=""/>
        <dsp:cNvSpPr/>
      </dsp:nvSpPr>
      <dsp:spPr>
        <a:xfrm>
          <a:off x="0" y="3295"/>
          <a:ext cx="4057650" cy="1656000"/>
        </a:xfrm>
        <a:prstGeom prst="rightArrow">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C4208A-F997-4DC8-95B5-0B873C86BC2F}">
      <dsp:nvSpPr>
        <dsp:cNvPr id="0" name=""/>
        <dsp:cNvSpPr/>
      </dsp:nvSpPr>
      <dsp:spPr>
        <a:xfrm>
          <a:off x="327306" y="428009"/>
          <a:ext cx="3324578" cy="82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325120" rIns="0" bIns="32512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chemeClr val="bg1"/>
              </a:solidFill>
            </a:rPr>
            <a:t>DATA SUMMARY</a:t>
          </a:r>
          <a:endParaRPr lang="en-IN" sz="3200" b="1" kern="1200" dirty="0">
            <a:solidFill>
              <a:schemeClr val="bg1"/>
            </a:solidFill>
            <a:latin typeface="Arial Black" panose="020B0A04020102020204" pitchFamily="34" charset="0"/>
          </a:endParaRPr>
        </a:p>
      </dsp:txBody>
      <dsp:txXfrm>
        <a:off x="327306" y="428009"/>
        <a:ext cx="3324578" cy="82800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11.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1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5.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6.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7.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layout9.xml><?xml version="1.0" encoding="utf-8"?>
<dgm:layoutDef xmlns:dgm="http://schemas.openxmlformats.org/drawingml/2006/diagram" xmlns:a="http://schemas.openxmlformats.org/drawingml/2006/main" uniqueId="urn:microsoft.com/office/officeart/2005/8/layout/hProcess3">
  <dgm:title val=""/>
  <dgm:desc val=""/>
  <dgm:catLst>
    <dgm:cat type="process" pri="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chOrder="t">
    <dgm:varLst>
      <dgm:dir/>
      <dgm:animLvl val="lvl"/>
      <dgm:resizeHandles val="exact"/>
    </dgm:varLst>
    <dgm:alg type="composite"/>
    <dgm:shape xmlns:r="http://schemas.openxmlformats.org/officeDocument/2006/relationships" r:blip="">
      <dgm:adjLst/>
    </dgm:shape>
    <dgm:presOf/>
    <dgm:constrLst>
      <dgm:constr type="w" for="ch" forName="dummy" refType="w"/>
      <dgm:constr type="h" for="ch" forName="dummy" refType="h"/>
      <dgm:constr type="h" for="ch" forName="dummy" refType="w" refFor="ch" refForName="dummy" op="lte" fact="0.4"/>
      <dgm:constr type="ctrX" for="ch" forName="dummy" refType="w" fact="0.5"/>
      <dgm:constr type="ctrY" for="ch" forName="dummy" refType="h" fact="0.5"/>
      <dgm:constr type="w" for="ch" forName="linH" refType="w"/>
      <dgm:constr type="h" for="ch" forName="linH" refType="h"/>
      <dgm:constr type="ctrX" for="ch" forName="linH" refType="w" fact="0.5"/>
      <dgm:constr type="ctrY" for="ch" forName="linH" refType="h" fact="0.5"/>
      <dgm:constr type="userP" for="ch" forName="linH" refType="h" refFor="ch" refForName="dummy" fact="0.25"/>
      <dgm:constr type="userT" for="des" forName="parTx" refType="w" refFor="ch" refForName="dummy" fact="0.2"/>
    </dgm:constrLst>
    <dgm:ruleLst/>
    <dgm:layoutNode name="dummy">
      <dgm:alg type="sp"/>
      <dgm:shape xmlns:r="http://schemas.openxmlformats.org/officeDocument/2006/relationships" r:blip="">
        <dgm:adjLst/>
      </dgm:shape>
      <dgm:presOf/>
      <dgm:constrLst/>
      <dgm:ruleLst/>
    </dgm:layoutNode>
    <dgm:layoutNode name="linH">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primFontSz" for="des" forName="parTx" val="65"/>
        <dgm:constr type="primFontSz" for="des" forName="desTx" refType="primFontSz" refFor="des" refForName="parTx" op="equ"/>
        <dgm:constr type="h" for="des" forName="parTx" refType="primFontSz" refFor="des" refForName="parTx"/>
        <dgm:constr type="h" for="des" forName="desTx" refType="primFontSz" refFor="des" refForName="parTx" fact="0.5"/>
        <dgm:constr type="h" for="des" forName="parTx" op="equ"/>
        <dgm:constr type="h" for="des" forName="desTx" op="equ"/>
        <dgm:constr type="h" for="ch" forName="backgroundArrow" refType="primFontSz" refFor="des" refForName="parTx" fact="2"/>
        <dgm:constr type="h" for="ch" forName="backgroundArrow" refType="h" refFor="des" refForName="parTx" op="lte" fact="2"/>
        <dgm:constr type="h" for="ch" forName="backgroundArrow" refType="h" refFor="des" refForName="parTx" op="gte" fact="2"/>
        <dgm:constr type="h" for="des" forName="spVertical1" refType="primFontSz" refFor="des" refForName="parTx" fact="0.5"/>
        <dgm:constr type="h" for="des" forName="spVertical1" refType="h" refFor="des" refForName="parTx" op="lte" fact="0.5"/>
        <dgm:constr type="h" for="des" forName="spVertical1" refType="h" refFor="des" refForName="parTx" op="gte" fact="0.5"/>
        <dgm:constr type="h" for="des" forName="spVertical2" refType="primFontSz" refFor="des" refForName="parTx" fact="0.5"/>
        <dgm:constr type="h" for="des" forName="spVertical2" refType="h" refFor="des" refForName="parTx" op="lte" fact="0.5"/>
        <dgm:constr type="h" for="des" forName="spVertical2" refType="h" refFor="des" refForName="parTx" op="gte" fact="0.5"/>
        <dgm:constr type="h" for="des" forName="spVertical3" refType="primFontSz" refFor="des" refForName="parTx" fact="-0.4"/>
        <dgm:constr type="h" for="des" forName="spVertical3" refType="h" refFor="des" refForName="parTx" op="lte" fact="-0.4"/>
        <dgm:constr type="h" for="des" forName="spVertical3" refType="h" refFor="des" refForName="parTx" op="gte" fact="-0.4"/>
        <dgm:constr type="w" for="ch" forName="backgroundArrow" refType="w"/>
        <dgm:constr type="w" for="ch" forName="negArrow" refType="w" fact="-1"/>
        <dgm:constr type="w" for="ch" forName="linV" refType="w"/>
        <dgm:constr type="w" for="ch" forName="space" refType="w" refFor="ch" refForName="linV" fact="0.2"/>
        <dgm:constr type="w" for="ch" forName="padding1" refType="w" fact="0.08"/>
        <dgm:constr type="userP"/>
        <dgm:constr type="w" for="ch" forName="padding2" refType="userP"/>
      </dgm:constrLst>
      <dgm:ruleLst>
        <dgm:rule type="w" for="ch" forName="linV" val="0" fact="NaN" max="NaN"/>
        <dgm:rule type="primFontSz" for="des" forName="parTx" val="5" fact="NaN" max="NaN"/>
      </dgm:ruleLst>
      <dgm:layoutNode name="padding1">
        <dgm:alg type="sp"/>
        <dgm:shape xmlns:r="http://schemas.openxmlformats.org/officeDocument/2006/relationships" r:blip="">
          <dgm:adjLst/>
        </dgm:shape>
        <dgm:presOf/>
        <dgm:constrLst/>
        <dgm:ruleLst/>
      </dgm:layoutNode>
      <dgm:forEach name="Name4" axis="ch" ptType="node">
        <dgm:layoutNode name="linV">
          <dgm:alg type="lin">
            <dgm:param type="linDir" val="fromT"/>
          </dgm:alg>
          <dgm:shape xmlns:r="http://schemas.openxmlformats.org/officeDocument/2006/relationships" r:blip="">
            <dgm:adjLst/>
          </dgm:shape>
          <dgm:presOf/>
          <dgm:constrLst>
            <dgm:constr type="w" for="ch" forName="spVertical1" refType="w"/>
            <dgm:constr type="w" for="ch" forName="parTx" refType="w"/>
            <dgm:constr type="w" for="ch" forName="spVertical2" refType="w"/>
            <dgm:constr type="w" for="ch" forName="spVertical3" refType="w"/>
            <dgm:constr type="w" for="ch" forName="desTx" refType="w"/>
          </dgm:constrLst>
          <dgm:ruleLst/>
          <dgm:layoutNode name="spVertical1">
            <dgm:alg type="sp"/>
            <dgm:shape xmlns:r="http://schemas.openxmlformats.org/officeDocument/2006/relationships" r:blip="">
              <dgm:adjLst/>
            </dgm:shape>
            <dgm:presOf/>
            <dgm:constrLst/>
            <dgm:ruleLst/>
          </dgm:layoutNode>
          <dgm:layoutNode name="parTx" styleLbl="revTx">
            <dgm:varLst>
              <dgm:chMax val="0"/>
              <dgm:chPref val="0"/>
              <dgm:bulletEnabled val="1"/>
            </dgm:varLst>
            <dgm:choose name="Name5">
              <dgm:if name="Name6" axis="root des" ptType="all node" func="maxDepth" op="gt" val="1">
                <dgm:alg type="tx">
                  <dgm:param type="parTxLTRAlign" val="l"/>
                  <dgm:param type="parTxRTLAlign" val="r"/>
                </dgm:alg>
              </dgm:if>
              <dgm:else name="Name7">
                <dgm:alg type="tx">
                  <dgm:param type="parTxLTRAlign" val="ctr"/>
                  <dgm:param type="parTxRTLAlign" val="ctr"/>
                </dgm:alg>
              </dgm:else>
            </dgm:choose>
            <dgm:shape xmlns:r="http://schemas.openxmlformats.org/officeDocument/2006/relationships" type="rect" r:blip="">
              <dgm:adjLst/>
            </dgm:shape>
            <dgm:presOf axis="self" ptType="node"/>
            <dgm:choose name="Name8">
              <dgm:if name="Name9" func="var" arg="dir" op="equ" val="norm">
                <dgm:constrLst>
                  <dgm:constr type="userT"/>
                  <dgm:constr type="h" refType="userT" op="lte"/>
                  <dgm:constr type="tMarg" refType="primFontSz" fact="0.8"/>
                  <dgm:constr type="bMarg" refType="tMarg"/>
                  <dgm:constr type="lMarg"/>
                  <dgm:constr type="rMarg"/>
                </dgm:constrLst>
              </dgm:if>
              <dgm:else name="Name10">
                <dgm:constrLst>
                  <dgm:constr type="userT"/>
                  <dgm:constr type="h" refType="userT" op="lte"/>
                  <dgm:constr type="tMarg" refType="primFontSz" fact="0.8"/>
                  <dgm:constr type="bMarg" refType="tMarg"/>
                  <dgm:constr type="lMarg"/>
                  <dgm:constr type="rMarg"/>
                </dgm:constrLst>
              </dgm:else>
            </dgm:choose>
            <dgm:ruleLst>
              <dgm:rule type="h" val="INF" fact="NaN" max="NaN"/>
            </dgm:ruleLst>
          </dgm:layoutNode>
          <dgm:layoutNode name="spVertical2">
            <dgm:alg type="sp"/>
            <dgm:shape xmlns:r="http://schemas.openxmlformats.org/officeDocument/2006/relationships" r:blip="">
              <dgm:adjLst/>
            </dgm:shape>
            <dgm:presOf/>
            <dgm:constrLst/>
            <dgm:ruleLst/>
          </dgm:layoutNode>
          <dgm:layoutNode name="spVertical3">
            <dgm:alg type="sp"/>
            <dgm:shape xmlns:r="http://schemas.openxmlformats.org/officeDocument/2006/relationships" r:blip="">
              <dgm:adjLst/>
            </dgm:shape>
            <dgm:presOf/>
            <dgm:constrLst/>
            <dgm:ruleLst/>
          </dgm:layoutNode>
          <dgm:choose name="Name11">
            <dgm:if name="Name12" axis="ch" ptType="node" func="cnt" op="gte" val="1">
              <dgm:layoutNode name="desTx" styleLbl="revTx">
                <dgm:varLst>
                  <dgm:bulletEnabled val="1"/>
                </dgm:varLst>
                <dgm:alg type="tx">
                  <dgm:param type="stBulletLvl" val="1"/>
                </dgm:alg>
                <dgm:shape xmlns:r="http://schemas.openxmlformats.org/officeDocument/2006/relationships" type="rect" r:blip="">
                  <dgm:adjLst/>
                </dgm:shape>
                <dgm:presOf axis="des" ptType="node"/>
                <dgm:constrLst>
                  <dgm:constr type="tMarg"/>
                  <dgm:constr type="bMarg"/>
                  <dgm:constr type="rMarg"/>
                  <dgm:constr type="lMarg"/>
                </dgm:constrLst>
                <dgm:ruleLst>
                  <dgm:rule type="h" val="INF" fact="NaN" max="NaN"/>
                </dgm:ruleLst>
              </dgm:layoutNode>
            </dgm:if>
            <dgm:else name="Name13"/>
          </dgm:choose>
        </dgm:layoutNod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name="padding2">
        <dgm:alg type="sp"/>
        <dgm:shape xmlns:r="http://schemas.openxmlformats.org/officeDocument/2006/relationships" r:blip="">
          <dgm:adjLst/>
        </dgm:shape>
        <dgm:presOf/>
        <dgm:constrLst/>
        <dgm:ruleLst/>
      </dgm:layoutNode>
      <dgm:layoutNode name="negArrow">
        <dgm:alg type="sp"/>
        <dgm:shape xmlns:r="http://schemas.openxmlformats.org/officeDocument/2006/relationships" r:blip="">
          <dgm:adjLst/>
        </dgm:shape>
        <dgm:presOf/>
        <dgm:constrLst/>
        <dgm:ruleLst/>
      </dgm:layoutNode>
      <dgm:layoutNode name="backgroundArrow" styleLbl="node1">
        <dgm:alg type="sp"/>
        <dgm:choose name="Name15">
          <dgm:if name="Name16" func="var" arg="dir" op="equ" val="norm">
            <dgm:shape xmlns:r="http://schemas.openxmlformats.org/officeDocument/2006/relationships" type="rightArrow" r:blip="">
              <dgm:adjLst/>
            </dgm:shape>
          </dgm:if>
          <dgm:else name="Name17">
            <dgm:shape xmlns:r="http://schemas.openxmlformats.org/officeDocument/2006/relationships" type="leftArrow" r:blip="">
              <dgm:adjLst/>
            </dgm:shape>
          </dgm:else>
        </dgm:choose>
        <dgm:presOf/>
        <dgm:constrLst/>
        <dgm:ruleLst/>
      </dgm:layoutNod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68C83C-901E-4F5C-B10A-5D4A5085AC8A}" type="datetimeFigureOut">
              <a:rPr lang="en-IN" smtClean="0"/>
              <a:t>19-09-2025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D9B6D-018F-45A4-A919-2F96310D9128}" type="slidenum">
              <a:rPr lang="en-IN" smtClean="0"/>
              <a:t>‹#›</a:t>
            </a:fld>
            <a:endParaRPr lang="en-IN"/>
          </a:p>
        </p:txBody>
      </p:sp>
    </p:spTree>
    <p:extLst>
      <p:ext uri="{BB962C8B-B14F-4D97-AF65-F5344CB8AC3E}">
        <p14:creationId xmlns:p14="http://schemas.microsoft.com/office/powerpoint/2010/main" val="1199728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E5E7EB"/>
                </a:solidFill>
                <a:effectLst/>
                <a:latin typeface="Figtree"/>
              </a:rPr>
              <a:t>E-commerce Customer Segmentation and Prediction</a:t>
            </a:r>
          </a:p>
          <a:p>
            <a:pPr algn="l"/>
            <a:r>
              <a:rPr lang="en-US" b="0" i="0" dirty="0">
                <a:solidFill>
                  <a:srgbClr val="E5E7EB"/>
                </a:solidFill>
                <a:effectLst/>
                <a:latin typeface="Figtree"/>
              </a:rPr>
              <a:t>Develop a robust customer segmentation model and a predictive classifier to categorize customers based on their purchasing patterns. This will enable the company to tailor marketing strategies, improve customer retention, and optimize inventory management.</a:t>
            </a:r>
          </a:p>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4</a:t>
            </a:fld>
            <a:endParaRPr lang="en-IN" dirty="0"/>
          </a:p>
        </p:txBody>
      </p:sp>
    </p:spTree>
    <p:extLst>
      <p:ext uri="{BB962C8B-B14F-4D97-AF65-F5344CB8AC3E}">
        <p14:creationId xmlns:p14="http://schemas.microsoft.com/office/powerpoint/2010/main" val="916022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5</a:t>
            </a:fld>
            <a:endParaRPr lang="en-IN" dirty="0"/>
          </a:p>
        </p:txBody>
      </p:sp>
    </p:spTree>
    <p:extLst>
      <p:ext uri="{BB962C8B-B14F-4D97-AF65-F5344CB8AC3E}">
        <p14:creationId xmlns:p14="http://schemas.microsoft.com/office/powerpoint/2010/main" val="4150285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6</a:t>
            </a:fld>
            <a:endParaRPr lang="en-IN" dirty="0"/>
          </a:p>
        </p:txBody>
      </p:sp>
    </p:spTree>
    <p:extLst>
      <p:ext uri="{BB962C8B-B14F-4D97-AF65-F5344CB8AC3E}">
        <p14:creationId xmlns:p14="http://schemas.microsoft.com/office/powerpoint/2010/main" val="20581196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7</a:t>
            </a:fld>
            <a:endParaRPr lang="en-IN" dirty="0"/>
          </a:p>
        </p:txBody>
      </p:sp>
    </p:spTree>
    <p:extLst>
      <p:ext uri="{BB962C8B-B14F-4D97-AF65-F5344CB8AC3E}">
        <p14:creationId xmlns:p14="http://schemas.microsoft.com/office/powerpoint/2010/main" val="1708724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11</a:t>
            </a:fld>
            <a:endParaRPr lang="en-IN" dirty="0"/>
          </a:p>
        </p:txBody>
      </p:sp>
    </p:spTree>
    <p:extLst>
      <p:ext uri="{BB962C8B-B14F-4D97-AF65-F5344CB8AC3E}">
        <p14:creationId xmlns:p14="http://schemas.microsoft.com/office/powerpoint/2010/main" val="25757340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17</a:t>
            </a:fld>
            <a:endParaRPr lang="en-IN" dirty="0"/>
          </a:p>
        </p:txBody>
      </p:sp>
    </p:spTree>
    <p:extLst>
      <p:ext uri="{BB962C8B-B14F-4D97-AF65-F5344CB8AC3E}">
        <p14:creationId xmlns:p14="http://schemas.microsoft.com/office/powerpoint/2010/main" val="3816635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20</a:t>
            </a:fld>
            <a:endParaRPr lang="en-IN" dirty="0"/>
          </a:p>
        </p:txBody>
      </p:sp>
    </p:spTree>
    <p:extLst>
      <p:ext uri="{BB962C8B-B14F-4D97-AF65-F5344CB8AC3E}">
        <p14:creationId xmlns:p14="http://schemas.microsoft.com/office/powerpoint/2010/main" val="224074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1D85B-3779-19AD-7966-B28975F63B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C3B047E-BC54-7E03-3F8A-6456E1403C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8AFB52-E802-B90B-90C3-457CFF6CC1F6}"/>
              </a:ext>
            </a:extLst>
          </p:cNvPr>
          <p:cNvSpPr>
            <a:spLocks noGrp="1"/>
          </p:cNvSpPr>
          <p:nvPr>
            <p:ph type="dt" sz="half" idx="10"/>
          </p:nvPr>
        </p:nvSpPr>
        <p:spPr/>
        <p:txBody>
          <a:bodyPr/>
          <a:lstStyle/>
          <a:p>
            <a:fld id="{41DCDDAD-BC16-415E-95E6-EECA54AD5671}" type="datetimeFigureOut">
              <a:rPr lang="en-IN" smtClean="0"/>
              <a:t>19-09-2025</a:t>
            </a:fld>
            <a:endParaRPr lang="en-IN"/>
          </a:p>
        </p:txBody>
      </p:sp>
      <p:sp>
        <p:nvSpPr>
          <p:cNvPr id="5" name="Footer Placeholder 4">
            <a:extLst>
              <a:ext uri="{FF2B5EF4-FFF2-40B4-BE49-F238E27FC236}">
                <a16:creationId xmlns:a16="http://schemas.microsoft.com/office/drawing/2014/main" id="{3D200D45-2A6F-9877-68B1-BA50DC0734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1FAEA3-2E34-FE2C-6E40-808CE785DC90}"/>
              </a:ext>
            </a:extLst>
          </p:cNvPr>
          <p:cNvSpPr>
            <a:spLocks noGrp="1"/>
          </p:cNvSpPr>
          <p:nvPr>
            <p:ph type="sldNum" sz="quarter" idx="12"/>
          </p:nvPr>
        </p:nvSpPr>
        <p:spPr/>
        <p:txBody>
          <a:bodyPr/>
          <a:lstStyle/>
          <a:p>
            <a:fld id="{87D4B493-57C9-49C1-B2B8-6B5C39582FF4}" type="slidenum">
              <a:rPr lang="en-IN" smtClean="0"/>
              <a:t>‹#›</a:t>
            </a:fld>
            <a:endParaRPr lang="en-IN"/>
          </a:p>
        </p:txBody>
      </p:sp>
    </p:spTree>
    <p:extLst>
      <p:ext uri="{BB962C8B-B14F-4D97-AF65-F5344CB8AC3E}">
        <p14:creationId xmlns:p14="http://schemas.microsoft.com/office/powerpoint/2010/main" val="828998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9D2C3-8937-14BE-827E-86C5E20D84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8E7931-7744-6E83-49EB-33BC8BFA74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3A5A70-C04A-F0C5-9602-204D98CE9D77}"/>
              </a:ext>
            </a:extLst>
          </p:cNvPr>
          <p:cNvSpPr>
            <a:spLocks noGrp="1"/>
          </p:cNvSpPr>
          <p:nvPr>
            <p:ph type="dt" sz="half" idx="10"/>
          </p:nvPr>
        </p:nvSpPr>
        <p:spPr/>
        <p:txBody>
          <a:bodyPr/>
          <a:lstStyle/>
          <a:p>
            <a:fld id="{41DCDDAD-BC16-415E-95E6-EECA54AD5671}" type="datetimeFigureOut">
              <a:rPr lang="en-IN" smtClean="0"/>
              <a:t>19-09-2025</a:t>
            </a:fld>
            <a:endParaRPr lang="en-IN"/>
          </a:p>
        </p:txBody>
      </p:sp>
      <p:sp>
        <p:nvSpPr>
          <p:cNvPr id="5" name="Footer Placeholder 4">
            <a:extLst>
              <a:ext uri="{FF2B5EF4-FFF2-40B4-BE49-F238E27FC236}">
                <a16:creationId xmlns:a16="http://schemas.microsoft.com/office/drawing/2014/main" id="{99287C03-7D95-EB40-06B3-AA8010C7C2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4F3D43-B6AC-1F96-AA45-831B99039988}"/>
              </a:ext>
            </a:extLst>
          </p:cNvPr>
          <p:cNvSpPr>
            <a:spLocks noGrp="1"/>
          </p:cNvSpPr>
          <p:nvPr>
            <p:ph type="sldNum" sz="quarter" idx="12"/>
          </p:nvPr>
        </p:nvSpPr>
        <p:spPr/>
        <p:txBody>
          <a:bodyPr/>
          <a:lstStyle/>
          <a:p>
            <a:fld id="{87D4B493-57C9-49C1-B2B8-6B5C39582FF4}" type="slidenum">
              <a:rPr lang="en-IN" smtClean="0"/>
              <a:t>‹#›</a:t>
            </a:fld>
            <a:endParaRPr lang="en-IN"/>
          </a:p>
        </p:txBody>
      </p:sp>
    </p:spTree>
    <p:extLst>
      <p:ext uri="{BB962C8B-B14F-4D97-AF65-F5344CB8AC3E}">
        <p14:creationId xmlns:p14="http://schemas.microsoft.com/office/powerpoint/2010/main" val="2768113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E0C609-43A4-EE0B-2D45-400D7EC651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86872A-5B66-F5D5-BA1D-140E22F235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9F4689-165E-08E0-94E8-1EEC6211B618}"/>
              </a:ext>
            </a:extLst>
          </p:cNvPr>
          <p:cNvSpPr>
            <a:spLocks noGrp="1"/>
          </p:cNvSpPr>
          <p:nvPr>
            <p:ph type="dt" sz="half" idx="10"/>
          </p:nvPr>
        </p:nvSpPr>
        <p:spPr/>
        <p:txBody>
          <a:bodyPr/>
          <a:lstStyle/>
          <a:p>
            <a:fld id="{41DCDDAD-BC16-415E-95E6-EECA54AD5671}" type="datetimeFigureOut">
              <a:rPr lang="en-IN" smtClean="0"/>
              <a:t>19-09-2025</a:t>
            </a:fld>
            <a:endParaRPr lang="en-IN"/>
          </a:p>
        </p:txBody>
      </p:sp>
      <p:sp>
        <p:nvSpPr>
          <p:cNvPr id="5" name="Footer Placeholder 4">
            <a:extLst>
              <a:ext uri="{FF2B5EF4-FFF2-40B4-BE49-F238E27FC236}">
                <a16:creationId xmlns:a16="http://schemas.microsoft.com/office/drawing/2014/main" id="{B182FC05-26AD-509F-7E40-5DA0FF3FD7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8792EC-0629-7CC4-A408-7F58B88E1943}"/>
              </a:ext>
            </a:extLst>
          </p:cNvPr>
          <p:cNvSpPr>
            <a:spLocks noGrp="1"/>
          </p:cNvSpPr>
          <p:nvPr>
            <p:ph type="sldNum" sz="quarter" idx="12"/>
          </p:nvPr>
        </p:nvSpPr>
        <p:spPr/>
        <p:txBody>
          <a:bodyPr/>
          <a:lstStyle/>
          <a:p>
            <a:fld id="{87D4B493-57C9-49C1-B2B8-6B5C39582FF4}" type="slidenum">
              <a:rPr lang="en-IN" smtClean="0"/>
              <a:t>‹#›</a:t>
            </a:fld>
            <a:endParaRPr lang="en-IN"/>
          </a:p>
        </p:txBody>
      </p:sp>
    </p:spTree>
    <p:extLst>
      <p:ext uri="{BB962C8B-B14F-4D97-AF65-F5344CB8AC3E}">
        <p14:creationId xmlns:p14="http://schemas.microsoft.com/office/powerpoint/2010/main" val="35019557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196988013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26172795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DAD7B-C6E8-7CFC-B08B-645B8F474C4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3C93DD-9935-36C9-7FE2-EF90F8D7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DF954B-07FB-9FE3-15AC-39E505050F7A}"/>
              </a:ext>
            </a:extLst>
          </p:cNvPr>
          <p:cNvSpPr>
            <a:spLocks noGrp="1"/>
          </p:cNvSpPr>
          <p:nvPr>
            <p:ph type="dt" sz="half" idx="10"/>
          </p:nvPr>
        </p:nvSpPr>
        <p:spPr/>
        <p:txBody>
          <a:bodyPr/>
          <a:lstStyle/>
          <a:p>
            <a:fld id="{41DCDDAD-BC16-415E-95E6-EECA54AD5671}" type="datetimeFigureOut">
              <a:rPr lang="en-IN" smtClean="0"/>
              <a:t>19-09-2025</a:t>
            </a:fld>
            <a:endParaRPr lang="en-IN"/>
          </a:p>
        </p:txBody>
      </p:sp>
      <p:sp>
        <p:nvSpPr>
          <p:cNvPr id="5" name="Footer Placeholder 4">
            <a:extLst>
              <a:ext uri="{FF2B5EF4-FFF2-40B4-BE49-F238E27FC236}">
                <a16:creationId xmlns:a16="http://schemas.microsoft.com/office/drawing/2014/main" id="{A7F6E985-6BFA-370E-BABD-8B7B41A20A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04C63C-BC9B-191C-979C-3E31105ACE19}"/>
              </a:ext>
            </a:extLst>
          </p:cNvPr>
          <p:cNvSpPr>
            <a:spLocks noGrp="1"/>
          </p:cNvSpPr>
          <p:nvPr>
            <p:ph type="sldNum" sz="quarter" idx="12"/>
          </p:nvPr>
        </p:nvSpPr>
        <p:spPr/>
        <p:txBody>
          <a:bodyPr/>
          <a:lstStyle/>
          <a:p>
            <a:fld id="{87D4B493-57C9-49C1-B2B8-6B5C39582FF4}" type="slidenum">
              <a:rPr lang="en-IN" smtClean="0"/>
              <a:t>‹#›</a:t>
            </a:fld>
            <a:endParaRPr lang="en-IN"/>
          </a:p>
        </p:txBody>
      </p:sp>
    </p:spTree>
    <p:extLst>
      <p:ext uri="{BB962C8B-B14F-4D97-AF65-F5344CB8AC3E}">
        <p14:creationId xmlns:p14="http://schemas.microsoft.com/office/powerpoint/2010/main" val="1641044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81711-56B3-1330-F3B7-CB3C923059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A411F75-0B72-4F08-8E19-D6DCF6DA4E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C55B65-F499-C316-78A6-EAF6002CA3CE}"/>
              </a:ext>
            </a:extLst>
          </p:cNvPr>
          <p:cNvSpPr>
            <a:spLocks noGrp="1"/>
          </p:cNvSpPr>
          <p:nvPr>
            <p:ph type="dt" sz="half" idx="10"/>
          </p:nvPr>
        </p:nvSpPr>
        <p:spPr/>
        <p:txBody>
          <a:bodyPr/>
          <a:lstStyle/>
          <a:p>
            <a:fld id="{41DCDDAD-BC16-415E-95E6-EECA54AD5671}" type="datetimeFigureOut">
              <a:rPr lang="en-IN" smtClean="0"/>
              <a:t>19-09-2025</a:t>
            </a:fld>
            <a:endParaRPr lang="en-IN"/>
          </a:p>
        </p:txBody>
      </p:sp>
      <p:sp>
        <p:nvSpPr>
          <p:cNvPr id="5" name="Footer Placeholder 4">
            <a:extLst>
              <a:ext uri="{FF2B5EF4-FFF2-40B4-BE49-F238E27FC236}">
                <a16:creationId xmlns:a16="http://schemas.microsoft.com/office/drawing/2014/main" id="{8B35A750-3D19-8B6C-3F36-6B9679BC05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61500F-958A-93CA-3E89-51D177F3C8E7}"/>
              </a:ext>
            </a:extLst>
          </p:cNvPr>
          <p:cNvSpPr>
            <a:spLocks noGrp="1"/>
          </p:cNvSpPr>
          <p:nvPr>
            <p:ph type="sldNum" sz="quarter" idx="12"/>
          </p:nvPr>
        </p:nvSpPr>
        <p:spPr/>
        <p:txBody>
          <a:bodyPr/>
          <a:lstStyle/>
          <a:p>
            <a:fld id="{87D4B493-57C9-49C1-B2B8-6B5C39582FF4}" type="slidenum">
              <a:rPr lang="en-IN" smtClean="0"/>
              <a:t>‹#›</a:t>
            </a:fld>
            <a:endParaRPr lang="en-IN"/>
          </a:p>
        </p:txBody>
      </p:sp>
    </p:spTree>
    <p:extLst>
      <p:ext uri="{BB962C8B-B14F-4D97-AF65-F5344CB8AC3E}">
        <p14:creationId xmlns:p14="http://schemas.microsoft.com/office/powerpoint/2010/main" val="4174950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0142D-18F1-E334-5D33-1FD3C61C10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ABEF56C-4784-A2A9-00DB-41540870FA6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D9FD273-1616-239B-7A6E-67C7BD5596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F04C37D-EA3F-6008-325C-84D585CE9E66}"/>
              </a:ext>
            </a:extLst>
          </p:cNvPr>
          <p:cNvSpPr>
            <a:spLocks noGrp="1"/>
          </p:cNvSpPr>
          <p:nvPr>
            <p:ph type="dt" sz="half" idx="10"/>
          </p:nvPr>
        </p:nvSpPr>
        <p:spPr/>
        <p:txBody>
          <a:bodyPr/>
          <a:lstStyle/>
          <a:p>
            <a:fld id="{41DCDDAD-BC16-415E-95E6-EECA54AD5671}" type="datetimeFigureOut">
              <a:rPr lang="en-IN" smtClean="0"/>
              <a:t>19-09-2025</a:t>
            </a:fld>
            <a:endParaRPr lang="en-IN"/>
          </a:p>
        </p:txBody>
      </p:sp>
      <p:sp>
        <p:nvSpPr>
          <p:cNvPr id="6" name="Footer Placeholder 5">
            <a:extLst>
              <a:ext uri="{FF2B5EF4-FFF2-40B4-BE49-F238E27FC236}">
                <a16:creationId xmlns:a16="http://schemas.microsoft.com/office/drawing/2014/main" id="{401A3D5A-BC07-AC1D-FC45-9A45C7A1DB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9E4716D-8977-2C65-7011-FEF519665467}"/>
              </a:ext>
            </a:extLst>
          </p:cNvPr>
          <p:cNvSpPr>
            <a:spLocks noGrp="1"/>
          </p:cNvSpPr>
          <p:nvPr>
            <p:ph type="sldNum" sz="quarter" idx="12"/>
          </p:nvPr>
        </p:nvSpPr>
        <p:spPr/>
        <p:txBody>
          <a:bodyPr/>
          <a:lstStyle/>
          <a:p>
            <a:fld id="{87D4B493-57C9-49C1-B2B8-6B5C39582FF4}" type="slidenum">
              <a:rPr lang="en-IN" smtClean="0"/>
              <a:t>‹#›</a:t>
            </a:fld>
            <a:endParaRPr lang="en-IN"/>
          </a:p>
        </p:txBody>
      </p:sp>
    </p:spTree>
    <p:extLst>
      <p:ext uri="{BB962C8B-B14F-4D97-AF65-F5344CB8AC3E}">
        <p14:creationId xmlns:p14="http://schemas.microsoft.com/office/powerpoint/2010/main" val="1746221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33F49-176A-C348-CF9F-C1EC9A4C156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7D636B-C97B-FF72-5CCD-6636BBD8D6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9E4749-8DB7-9864-50A7-F135DBE229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2A3B7C-BA19-1FF4-999B-AE1CE1599C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8D00C0-014B-1D4E-00CA-7C77FE3508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5061010-6C9D-0F7F-0134-995763FCD405}"/>
              </a:ext>
            </a:extLst>
          </p:cNvPr>
          <p:cNvSpPr>
            <a:spLocks noGrp="1"/>
          </p:cNvSpPr>
          <p:nvPr>
            <p:ph type="dt" sz="half" idx="10"/>
          </p:nvPr>
        </p:nvSpPr>
        <p:spPr/>
        <p:txBody>
          <a:bodyPr/>
          <a:lstStyle/>
          <a:p>
            <a:fld id="{41DCDDAD-BC16-415E-95E6-EECA54AD5671}" type="datetimeFigureOut">
              <a:rPr lang="en-IN" smtClean="0"/>
              <a:t>19-09-2025</a:t>
            </a:fld>
            <a:endParaRPr lang="en-IN"/>
          </a:p>
        </p:txBody>
      </p:sp>
      <p:sp>
        <p:nvSpPr>
          <p:cNvPr id="8" name="Footer Placeholder 7">
            <a:extLst>
              <a:ext uri="{FF2B5EF4-FFF2-40B4-BE49-F238E27FC236}">
                <a16:creationId xmlns:a16="http://schemas.microsoft.com/office/drawing/2014/main" id="{9C1B36D2-F33D-5D98-67E6-BD6D26937E4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1DF3CDB-86E7-61FB-EFB1-34A176F95488}"/>
              </a:ext>
            </a:extLst>
          </p:cNvPr>
          <p:cNvSpPr>
            <a:spLocks noGrp="1"/>
          </p:cNvSpPr>
          <p:nvPr>
            <p:ph type="sldNum" sz="quarter" idx="12"/>
          </p:nvPr>
        </p:nvSpPr>
        <p:spPr/>
        <p:txBody>
          <a:bodyPr/>
          <a:lstStyle/>
          <a:p>
            <a:fld id="{87D4B493-57C9-49C1-B2B8-6B5C39582FF4}" type="slidenum">
              <a:rPr lang="en-IN" smtClean="0"/>
              <a:t>‹#›</a:t>
            </a:fld>
            <a:endParaRPr lang="en-IN"/>
          </a:p>
        </p:txBody>
      </p:sp>
    </p:spTree>
    <p:extLst>
      <p:ext uri="{BB962C8B-B14F-4D97-AF65-F5344CB8AC3E}">
        <p14:creationId xmlns:p14="http://schemas.microsoft.com/office/powerpoint/2010/main" val="2514481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44592-A6C8-FC40-AE2C-E87C81884E8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B7009EF-AED3-91BF-D5F6-A7CA5C0C62AF}"/>
              </a:ext>
            </a:extLst>
          </p:cNvPr>
          <p:cNvSpPr>
            <a:spLocks noGrp="1"/>
          </p:cNvSpPr>
          <p:nvPr>
            <p:ph type="dt" sz="half" idx="10"/>
          </p:nvPr>
        </p:nvSpPr>
        <p:spPr/>
        <p:txBody>
          <a:bodyPr/>
          <a:lstStyle/>
          <a:p>
            <a:fld id="{41DCDDAD-BC16-415E-95E6-EECA54AD5671}" type="datetimeFigureOut">
              <a:rPr lang="en-IN" smtClean="0"/>
              <a:t>19-09-2025</a:t>
            </a:fld>
            <a:endParaRPr lang="en-IN"/>
          </a:p>
        </p:txBody>
      </p:sp>
      <p:sp>
        <p:nvSpPr>
          <p:cNvPr id="4" name="Footer Placeholder 3">
            <a:extLst>
              <a:ext uri="{FF2B5EF4-FFF2-40B4-BE49-F238E27FC236}">
                <a16:creationId xmlns:a16="http://schemas.microsoft.com/office/drawing/2014/main" id="{57AB6182-7D5F-556E-982E-B613B8D33F9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95310F5-C710-E11F-F513-3F5568D4BE63}"/>
              </a:ext>
            </a:extLst>
          </p:cNvPr>
          <p:cNvSpPr>
            <a:spLocks noGrp="1"/>
          </p:cNvSpPr>
          <p:nvPr>
            <p:ph type="sldNum" sz="quarter" idx="12"/>
          </p:nvPr>
        </p:nvSpPr>
        <p:spPr/>
        <p:txBody>
          <a:bodyPr/>
          <a:lstStyle/>
          <a:p>
            <a:fld id="{87D4B493-57C9-49C1-B2B8-6B5C39582FF4}" type="slidenum">
              <a:rPr lang="en-IN" smtClean="0"/>
              <a:t>‹#›</a:t>
            </a:fld>
            <a:endParaRPr lang="en-IN"/>
          </a:p>
        </p:txBody>
      </p:sp>
    </p:spTree>
    <p:extLst>
      <p:ext uri="{BB962C8B-B14F-4D97-AF65-F5344CB8AC3E}">
        <p14:creationId xmlns:p14="http://schemas.microsoft.com/office/powerpoint/2010/main" val="8911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65093C-C6EC-6736-0649-ED85032886B7}"/>
              </a:ext>
            </a:extLst>
          </p:cNvPr>
          <p:cNvSpPr>
            <a:spLocks noGrp="1"/>
          </p:cNvSpPr>
          <p:nvPr>
            <p:ph type="dt" sz="half" idx="10"/>
          </p:nvPr>
        </p:nvSpPr>
        <p:spPr/>
        <p:txBody>
          <a:bodyPr/>
          <a:lstStyle/>
          <a:p>
            <a:fld id="{41DCDDAD-BC16-415E-95E6-EECA54AD5671}" type="datetimeFigureOut">
              <a:rPr lang="en-IN" smtClean="0"/>
              <a:t>19-09-2025</a:t>
            </a:fld>
            <a:endParaRPr lang="en-IN"/>
          </a:p>
        </p:txBody>
      </p:sp>
      <p:sp>
        <p:nvSpPr>
          <p:cNvPr id="3" name="Footer Placeholder 2">
            <a:extLst>
              <a:ext uri="{FF2B5EF4-FFF2-40B4-BE49-F238E27FC236}">
                <a16:creationId xmlns:a16="http://schemas.microsoft.com/office/drawing/2014/main" id="{E522BA9A-A983-EF4E-4034-DDA238DE6F0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443AE4-5C2A-F88E-9935-3A64A11FA8FF}"/>
              </a:ext>
            </a:extLst>
          </p:cNvPr>
          <p:cNvSpPr>
            <a:spLocks noGrp="1"/>
          </p:cNvSpPr>
          <p:nvPr>
            <p:ph type="sldNum" sz="quarter" idx="12"/>
          </p:nvPr>
        </p:nvSpPr>
        <p:spPr/>
        <p:txBody>
          <a:bodyPr/>
          <a:lstStyle/>
          <a:p>
            <a:fld id="{87D4B493-57C9-49C1-B2B8-6B5C39582FF4}" type="slidenum">
              <a:rPr lang="en-IN" smtClean="0"/>
              <a:t>‹#›</a:t>
            </a:fld>
            <a:endParaRPr lang="en-IN"/>
          </a:p>
        </p:txBody>
      </p:sp>
    </p:spTree>
    <p:extLst>
      <p:ext uri="{BB962C8B-B14F-4D97-AF65-F5344CB8AC3E}">
        <p14:creationId xmlns:p14="http://schemas.microsoft.com/office/powerpoint/2010/main" val="211924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B3D81-5469-2D6B-AC3B-7F1B2296A1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EE5FC43-462F-6375-A844-7531C3D9F5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9E46D9E-3268-51AD-CD0E-32AE891D269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AD3B38-D635-21D2-479E-1993923D9A9F}"/>
              </a:ext>
            </a:extLst>
          </p:cNvPr>
          <p:cNvSpPr>
            <a:spLocks noGrp="1"/>
          </p:cNvSpPr>
          <p:nvPr>
            <p:ph type="dt" sz="half" idx="10"/>
          </p:nvPr>
        </p:nvSpPr>
        <p:spPr/>
        <p:txBody>
          <a:bodyPr/>
          <a:lstStyle/>
          <a:p>
            <a:fld id="{41DCDDAD-BC16-415E-95E6-EECA54AD5671}" type="datetimeFigureOut">
              <a:rPr lang="en-IN" smtClean="0"/>
              <a:t>19-09-2025</a:t>
            </a:fld>
            <a:endParaRPr lang="en-IN"/>
          </a:p>
        </p:txBody>
      </p:sp>
      <p:sp>
        <p:nvSpPr>
          <p:cNvPr id="6" name="Footer Placeholder 5">
            <a:extLst>
              <a:ext uri="{FF2B5EF4-FFF2-40B4-BE49-F238E27FC236}">
                <a16:creationId xmlns:a16="http://schemas.microsoft.com/office/drawing/2014/main" id="{38D90098-A6EA-AF46-5FA0-CFAF52837B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4DA1DF3-5809-C658-E5C4-4F832299C9FB}"/>
              </a:ext>
            </a:extLst>
          </p:cNvPr>
          <p:cNvSpPr>
            <a:spLocks noGrp="1"/>
          </p:cNvSpPr>
          <p:nvPr>
            <p:ph type="sldNum" sz="quarter" idx="12"/>
          </p:nvPr>
        </p:nvSpPr>
        <p:spPr/>
        <p:txBody>
          <a:bodyPr/>
          <a:lstStyle/>
          <a:p>
            <a:fld id="{87D4B493-57C9-49C1-B2B8-6B5C39582FF4}" type="slidenum">
              <a:rPr lang="en-IN" smtClean="0"/>
              <a:t>‹#›</a:t>
            </a:fld>
            <a:endParaRPr lang="en-IN"/>
          </a:p>
        </p:txBody>
      </p:sp>
    </p:spTree>
    <p:extLst>
      <p:ext uri="{BB962C8B-B14F-4D97-AF65-F5344CB8AC3E}">
        <p14:creationId xmlns:p14="http://schemas.microsoft.com/office/powerpoint/2010/main" val="1208976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1166D-A344-2822-2755-E45743A280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755B31D-FD31-98DA-7EE5-9CC75CB072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7829459-FC5F-E225-D318-2B7F60D9AD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496C52-123D-B821-41B8-107197D605C9}"/>
              </a:ext>
            </a:extLst>
          </p:cNvPr>
          <p:cNvSpPr>
            <a:spLocks noGrp="1"/>
          </p:cNvSpPr>
          <p:nvPr>
            <p:ph type="dt" sz="half" idx="10"/>
          </p:nvPr>
        </p:nvSpPr>
        <p:spPr/>
        <p:txBody>
          <a:bodyPr/>
          <a:lstStyle/>
          <a:p>
            <a:fld id="{41DCDDAD-BC16-415E-95E6-EECA54AD5671}" type="datetimeFigureOut">
              <a:rPr lang="en-IN" smtClean="0"/>
              <a:t>19-09-2025</a:t>
            </a:fld>
            <a:endParaRPr lang="en-IN"/>
          </a:p>
        </p:txBody>
      </p:sp>
      <p:sp>
        <p:nvSpPr>
          <p:cNvPr id="6" name="Footer Placeholder 5">
            <a:extLst>
              <a:ext uri="{FF2B5EF4-FFF2-40B4-BE49-F238E27FC236}">
                <a16:creationId xmlns:a16="http://schemas.microsoft.com/office/drawing/2014/main" id="{2C7CE663-77CD-A2EA-21F3-CAB711703C4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FC184A-6A64-6F24-E30F-3316DE2A6516}"/>
              </a:ext>
            </a:extLst>
          </p:cNvPr>
          <p:cNvSpPr>
            <a:spLocks noGrp="1"/>
          </p:cNvSpPr>
          <p:nvPr>
            <p:ph type="sldNum" sz="quarter" idx="12"/>
          </p:nvPr>
        </p:nvSpPr>
        <p:spPr/>
        <p:txBody>
          <a:bodyPr/>
          <a:lstStyle/>
          <a:p>
            <a:fld id="{87D4B493-57C9-49C1-B2B8-6B5C39582FF4}" type="slidenum">
              <a:rPr lang="en-IN" smtClean="0"/>
              <a:t>‹#›</a:t>
            </a:fld>
            <a:endParaRPr lang="en-IN"/>
          </a:p>
        </p:txBody>
      </p:sp>
    </p:spTree>
    <p:extLst>
      <p:ext uri="{BB962C8B-B14F-4D97-AF65-F5344CB8AC3E}">
        <p14:creationId xmlns:p14="http://schemas.microsoft.com/office/powerpoint/2010/main" val="742233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992929-8EDF-7F9E-E310-1DC05D56C8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AD09BE-F8A2-51A4-07A8-97FBFB9570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87AD812-D05B-7832-5600-FD465AEC8E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DCDDAD-BC16-415E-95E6-EECA54AD5671}" type="datetimeFigureOut">
              <a:rPr lang="en-IN" smtClean="0"/>
              <a:t>19-09-2025</a:t>
            </a:fld>
            <a:endParaRPr lang="en-IN"/>
          </a:p>
        </p:txBody>
      </p:sp>
      <p:sp>
        <p:nvSpPr>
          <p:cNvPr id="5" name="Footer Placeholder 4">
            <a:extLst>
              <a:ext uri="{FF2B5EF4-FFF2-40B4-BE49-F238E27FC236}">
                <a16:creationId xmlns:a16="http://schemas.microsoft.com/office/drawing/2014/main" id="{D5CCC97B-C068-CFBF-FCC9-1C19853272C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C8395DE-F481-C4EB-0570-D278E76E01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D4B493-57C9-49C1-B2B8-6B5C39582FF4}" type="slidenum">
              <a:rPr lang="en-IN" smtClean="0"/>
              <a:t>‹#›</a:t>
            </a:fld>
            <a:endParaRPr lang="en-IN"/>
          </a:p>
        </p:txBody>
      </p:sp>
    </p:spTree>
    <p:extLst>
      <p:ext uri="{BB962C8B-B14F-4D97-AF65-F5344CB8AC3E}">
        <p14:creationId xmlns:p14="http://schemas.microsoft.com/office/powerpoint/2010/main" val="32836507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12.xml"/><Relationship Id="rId3" Type="http://schemas.openxmlformats.org/officeDocument/2006/relationships/diagramData" Target="../diagrams/data11.xml"/><Relationship Id="rId7" Type="http://schemas.microsoft.com/office/2007/relationships/diagramDrawing" Target="../diagrams/drawing11.xml"/><Relationship Id="rId12" Type="http://schemas.microsoft.com/office/2007/relationships/diagramDrawing" Target="../diagrams/drawing1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11.xml"/><Relationship Id="rId11" Type="http://schemas.openxmlformats.org/officeDocument/2006/relationships/diagramColors" Target="../diagrams/colors12.xml"/><Relationship Id="rId5" Type="http://schemas.openxmlformats.org/officeDocument/2006/relationships/diagramQuickStyle" Target="../diagrams/quickStyle11.xml"/><Relationship Id="rId10" Type="http://schemas.openxmlformats.org/officeDocument/2006/relationships/diagramQuickStyle" Target="../diagrams/quickStyle12.xml"/><Relationship Id="rId4" Type="http://schemas.openxmlformats.org/officeDocument/2006/relationships/diagramLayout" Target="../diagrams/layout11.xml"/><Relationship Id="rId9" Type="http://schemas.openxmlformats.org/officeDocument/2006/relationships/diagramLayout" Target="../diagrams/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4.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5.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6.jpg"/><Relationship Id="rId7" Type="http://schemas.openxmlformats.org/officeDocument/2006/relationships/diagramColors" Target="../diagrams/colors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8.xml"/><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156F208A-E931-29F5-8DF7-5EB287F3BC2E}"/>
              </a:ext>
            </a:extLst>
          </p:cNvPr>
          <p:cNvSpPr txBox="1"/>
          <p:nvPr/>
        </p:nvSpPr>
        <p:spPr>
          <a:xfrm>
            <a:off x="1958008" y="908639"/>
            <a:ext cx="8420927" cy="1754326"/>
          </a:xfrm>
          <a:prstGeom prst="rect">
            <a:avLst/>
          </a:prstGeom>
          <a:noFill/>
        </p:spPr>
        <p:txBody>
          <a:bodyPr wrap="square">
            <a:spAutoFit/>
          </a:bodyPr>
          <a:lstStyle/>
          <a:p>
            <a:pPr algn="ctr"/>
            <a:r>
              <a:rPr lang="en-IN" sz="5400" b="1" kern="100" dirty="0">
                <a:effectLst/>
                <a:latin typeface="Bahnschrift Light SemiCondensed" panose="020B0502040204020203" pitchFamily="34" charset="0"/>
                <a:ea typeface="Calibri" panose="020F0502020204030204" pitchFamily="34" charset="0"/>
                <a:cs typeface="Times New Roman" panose="02020603050405020304" pitchFamily="18" charset="0"/>
              </a:rPr>
              <a:t>E-commerce Product Delivery Prediction</a:t>
            </a:r>
            <a:endParaRPr lang="en-IN" sz="5400" kern="100" dirty="0">
              <a:effectLst/>
              <a:latin typeface="Bahnschrift Light SemiCondensed" panose="020B0502040204020203" pitchFamily="34" charset="0"/>
              <a:ea typeface="Calibri" panose="020F0502020204030204" pitchFamily="34" charset="0"/>
              <a:cs typeface="Times New Roman" panose="02020603050405020304" pitchFamily="18" charset="0"/>
            </a:endParaRPr>
          </a:p>
        </p:txBody>
      </p:sp>
      <p:pic>
        <p:nvPicPr>
          <p:cNvPr id="10" name="Picture 9">
            <a:extLst>
              <a:ext uri="{FF2B5EF4-FFF2-40B4-BE49-F238E27FC236}">
                <a16:creationId xmlns:a16="http://schemas.microsoft.com/office/drawing/2014/main" id="{F9326AA3-D800-FB84-BBDB-EF8E4B4B1E4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59511" y="2908521"/>
            <a:ext cx="6217920" cy="3710940"/>
          </a:xfrm>
          <a:prstGeom prst="rect">
            <a:avLst/>
          </a:prstGeom>
        </p:spPr>
      </p:pic>
    </p:spTree>
    <p:extLst>
      <p:ext uri="{BB962C8B-B14F-4D97-AF65-F5344CB8AC3E}">
        <p14:creationId xmlns:p14="http://schemas.microsoft.com/office/powerpoint/2010/main" val="20320109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ABA174-F7AB-1341-354B-0EFD24E61CFF}"/>
            </a:ext>
          </a:extLst>
        </p:cNvPr>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208D64D-293A-5A97-4798-34CD4304C826}"/>
              </a:ext>
            </a:extLst>
          </p:cNvPr>
          <p:cNvGraphicFramePr>
            <a:graphicFrameLocks noGrp="1"/>
          </p:cNvGraphicFramePr>
          <p:nvPr/>
        </p:nvGraphicFramePr>
        <p:xfrm>
          <a:off x="388620" y="728980"/>
          <a:ext cx="11483341" cy="5283081"/>
        </p:xfrm>
        <a:graphic>
          <a:graphicData uri="http://schemas.openxmlformats.org/drawingml/2006/table">
            <a:tbl>
              <a:tblPr firstRow="1" bandRow="1">
                <a:tableStyleId>{5C22544A-7EE6-4342-B048-85BDC9FD1C3A}</a:tableStyleId>
              </a:tblPr>
              <a:tblGrid>
                <a:gridCol w="857219">
                  <a:extLst>
                    <a:ext uri="{9D8B030D-6E8A-4147-A177-3AD203B41FA5}">
                      <a16:colId xmlns:a16="http://schemas.microsoft.com/office/drawing/2014/main" val="47597632"/>
                    </a:ext>
                  </a:extLst>
                </a:gridCol>
                <a:gridCol w="3969405">
                  <a:extLst>
                    <a:ext uri="{9D8B030D-6E8A-4147-A177-3AD203B41FA5}">
                      <a16:colId xmlns:a16="http://schemas.microsoft.com/office/drawing/2014/main" val="1648838680"/>
                    </a:ext>
                  </a:extLst>
                </a:gridCol>
                <a:gridCol w="6656717">
                  <a:extLst>
                    <a:ext uri="{9D8B030D-6E8A-4147-A177-3AD203B41FA5}">
                      <a16:colId xmlns:a16="http://schemas.microsoft.com/office/drawing/2014/main" val="9660203"/>
                    </a:ext>
                  </a:extLst>
                </a:gridCol>
              </a:tblGrid>
              <a:tr h="0">
                <a:tc>
                  <a:txBody>
                    <a:bodyPr/>
                    <a:lstStyle/>
                    <a:p>
                      <a:r>
                        <a:rPr lang="en-US" dirty="0"/>
                        <a:t>Sl. No.</a:t>
                      </a:r>
                      <a:endParaRPr lang="en-IN" dirty="0"/>
                    </a:p>
                  </a:txBody>
                  <a:tcPr/>
                </a:tc>
                <a:tc>
                  <a:txBody>
                    <a:bodyPr/>
                    <a:lstStyle/>
                    <a:p>
                      <a:r>
                        <a:rPr lang="en-IN" dirty="0"/>
                        <a:t>Feature Name</a:t>
                      </a:r>
                    </a:p>
                  </a:txBody>
                  <a:tcPr/>
                </a:tc>
                <a:tc>
                  <a:txBody>
                    <a:bodyPr/>
                    <a:lstStyle/>
                    <a:p>
                      <a:r>
                        <a:rPr lang="en-IN" dirty="0"/>
                        <a:t>Description</a:t>
                      </a:r>
                    </a:p>
                  </a:txBody>
                  <a:tcPr/>
                </a:tc>
                <a:extLst>
                  <a:ext uri="{0D108BD9-81ED-4DB2-BD59-A6C34878D82A}">
                    <a16:rowId xmlns:a16="http://schemas.microsoft.com/office/drawing/2014/main" val="1881677292"/>
                  </a:ext>
                </a:extLst>
              </a:tr>
              <a:tr h="360681">
                <a:tc>
                  <a:txBody>
                    <a:bodyPr/>
                    <a:lstStyle/>
                    <a:p>
                      <a:r>
                        <a:rPr lang="en-US" dirty="0"/>
                        <a:t>1</a:t>
                      </a:r>
                      <a:endParaRPr lang="en-IN" dirty="0"/>
                    </a:p>
                  </a:txBody>
                  <a:tcPr anchor="ctr"/>
                </a:tc>
                <a:tc>
                  <a:txBody>
                    <a:bodyPr/>
                    <a:lstStyle/>
                    <a:p>
                      <a:r>
                        <a:rPr lang="en-IN" dirty="0"/>
                        <a:t>ID</a:t>
                      </a:r>
                    </a:p>
                  </a:txBody>
                  <a:tcPr anchor="ctr"/>
                </a:tc>
                <a:tc>
                  <a:txBody>
                    <a:bodyPr/>
                    <a:lstStyle/>
                    <a:p>
                      <a:r>
                        <a:rPr lang="en-IN" dirty="0"/>
                        <a:t>identifier for each order.</a:t>
                      </a:r>
                    </a:p>
                  </a:txBody>
                  <a:tcPr/>
                </a:tc>
                <a:extLst>
                  <a:ext uri="{0D108BD9-81ED-4DB2-BD59-A6C34878D82A}">
                    <a16:rowId xmlns:a16="http://schemas.microsoft.com/office/drawing/2014/main" val="2987832350"/>
                  </a:ext>
                </a:extLst>
              </a:tr>
              <a:tr h="393455">
                <a:tc>
                  <a:txBody>
                    <a:bodyPr/>
                    <a:lstStyle/>
                    <a:p>
                      <a:r>
                        <a:rPr lang="en-US" dirty="0"/>
                        <a:t>2</a:t>
                      </a:r>
                      <a:endParaRPr lang="en-IN" dirty="0"/>
                    </a:p>
                  </a:txBody>
                  <a:tcPr/>
                </a:tc>
                <a:tc>
                  <a:txBody>
                    <a:bodyPr/>
                    <a:lstStyle/>
                    <a:p>
                      <a:r>
                        <a:rPr lang="en-IN" dirty="0"/>
                        <a:t>Warehouse_block</a:t>
                      </a:r>
                    </a:p>
                  </a:txBody>
                  <a:tcPr/>
                </a:tc>
                <a:tc>
                  <a:txBody>
                    <a:bodyPr/>
                    <a:lstStyle/>
                    <a:p>
                      <a:r>
                        <a:rPr lang="en-US" dirty="0"/>
                        <a:t>Warehouse location from where the product is shipped (A, B, C, D, F).</a:t>
                      </a:r>
                      <a:endParaRPr lang="en-IN" dirty="0"/>
                    </a:p>
                  </a:txBody>
                  <a:tcPr/>
                </a:tc>
                <a:extLst>
                  <a:ext uri="{0D108BD9-81ED-4DB2-BD59-A6C34878D82A}">
                    <a16:rowId xmlns:a16="http://schemas.microsoft.com/office/drawing/2014/main" val="610084971"/>
                  </a:ext>
                </a:extLst>
              </a:tr>
              <a:tr h="445718">
                <a:tc>
                  <a:txBody>
                    <a:bodyPr/>
                    <a:lstStyle/>
                    <a:p>
                      <a:r>
                        <a:rPr lang="en-US" dirty="0"/>
                        <a:t>3</a:t>
                      </a:r>
                      <a:endParaRPr lang="en-IN" dirty="0"/>
                    </a:p>
                  </a:txBody>
                  <a:tcPr/>
                </a:tc>
                <a:tc>
                  <a:txBody>
                    <a:bodyPr/>
                    <a:lstStyle/>
                    <a:p>
                      <a:r>
                        <a:rPr lang="en-IN" dirty="0" err="1"/>
                        <a:t>Mode_of_Shipment</a:t>
                      </a:r>
                      <a:endParaRPr lang="en-IN" dirty="0"/>
                    </a:p>
                  </a:txBody>
                  <a:tcPr/>
                </a:tc>
                <a:tc>
                  <a:txBody>
                    <a:bodyPr/>
                    <a:lstStyle/>
                    <a:p>
                      <a:r>
                        <a:rPr lang="en-US" dirty="0"/>
                        <a:t>Type of shipping method (Ship, Flight, Road, etc.).</a:t>
                      </a:r>
                      <a:endParaRPr lang="en-IN" dirty="0"/>
                    </a:p>
                  </a:txBody>
                  <a:tcPr/>
                </a:tc>
                <a:extLst>
                  <a:ext uri="{0D108BD9-81ED-4DB2-BD59-A6C34878D82A}">
                    <a16:rowId xmlns:a16="http://schemas.microsoft.com/office/drawing/2014/main" val="3987884477"/>
                  </a:ext>
                </a:extLst>
              </a:tr>
              <a:tr h="408975">
                <a:tc>
                  <a:txBody>
                    <a:bodyPr/>
                    <a:lstStyle/>
                    <a:p>
                      <a:r>
                        <a:rPr lang="en-US" dirty="0"/>
                        <a:t>4</a:t>
                      </a:r>
                      <a:endParaRPr lang="en-IN" dirty="0"/>
                    </a:p>
                  </a:txBody>
                  <a:tcPr/>
                </a:tc>
                <a:tc>
                  <a:txBody>
                    <a:bodyPr/>
                    <a:lstStyle/>
                    <a:p>
                      <a:r>
                        <a:rPr lang="en-IN" dirty="0" err="1"/>
                        <a:t>Customer_care_calls</a:t>
                      </a:r>
                      <a:endParaRPr lang="en-IN" dirty="0"/>
                    </a:p>
                  </a:txBody>
                  <a:tcPr/>
                </a:tc>
                <a:tc>
                  <a:txBody>
                    <a:bodyPr/>
                    <a:lstStyle/>
                    <a:p>
                      <a:r>
                        <a:rPr lang="en-US" dirty="0"/>
                        <a:t>Number of calls made by the customer regarding the order.</a:t>
                      </a:r>
                      <a:endParaRPr lang="en-IN" dirty="0"/>
                    </a:p>
                  </a:txBody>
                  <a:tcPr/>
                </a:tc>
                <a:extLst>
                  <a:ext uri="{0D108BD9-81ED-4DB2-BD59-A6C34878D82A}">
                    <a16:rowId xmlns:a16="http://schemas.microsoft.com/office/drawing/2014/main" val="1018613083"/>
                  </a:ext>
                </a:extLst>
              </a:tr>
              <a:tr h="450569">
                <a:tc>
                  <a:txBody>
                    <a:bodyPr/>
                    <a:lstStyle/>
                    <a:p>
                      <a:r>
                        <a:rPr lang="en-US" dirty="0"/>
                        <a:t>5</a:t>
                      </a:r>
                      <a:endParaRPr lang="en-IN" dirty="0"/>
                    </a:p>
                  </a:txBody>
                  <a:tcPr/>
                </a:tc>
                <a:tc>
                  <a:txBody>
                    <a:bodyPr/>
                    <a:lstStyle/>
                    <a:p>
                      <a:r>
                        <a:rPr lang="en-IN" dirty="0" err="1"/>
                        <a:t>Customer_rating</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Rating given by the customer (1 to 5)</a:t>
                      </a:r>
                    </a:p>
                  </a:txBody>
                  <a:tcPr/>
                </a:tc>
                <a:extLst>
                  <a:ext uri="{0D108BD9-81ED-4DB2-BD59-A6C34878D82A}">
                    <a16:rowId xmlns:a16="http://schemas.microsoft.com/office/drawing/2014/main" val="1929716742"/>
                  </a:ext>
                </a:extLst>
              </a:tr>
              <a:tr h="356741">
                <a:tc>
                  <a:txBody>
                    <a:bodyPr/>
                    <a:lstStyle/>
                    <a:p>
                      <a:r>
                        <a:rPr lang="en-US" dirty="0"/>
                        <a:t>6</a:t>
                      </a:r>
                      <a:endParaRPr lang="en-IN" dirty="0"/>
                    </a:p>
                  </a:txBody>
                  <a:tcPr/>
                </a:tc>
                <a:tc>
                  <a:txBody>
                    <a:bodyPr/>
                    <a:lstStyle/>
                    <a:p>
                      <a:r>
                        <a:rPr lang="en-IN" dirty="0" err="1"/>
                        <a:t>Cost_of_the_Product</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Price of the purchased product.</a:t>
                      </a:r>
                      <a:endParaRPr lang="en-IN" dirty="0"/>
                    </a:p>
                  </a:txBody>
                  <a:tcPr/>
                </a:tc>
                <a:extLst>
                  <a:ext uri="{0D108BD9-81ED-4DB2-BD59-A6C34878D82A}">
                    <a16:rowId xmlns:a16="http://schemas.microsoft.com/office/drawing/2014/main" val="2326850111"/>
                  </a:ext>
                </a:extLst>
              </a:tr>
              <a:tr h="445927">
                <a:tc>
                  <a:txBody>
                    <a:bodyPr/>
                    <a:lstStyle/>
                    <a:p>
                      <a:r>
                        <a:rPr lang="en-US" dirty="0"/>
                        <a:t>7</a:t>
                      </a:r>
                      <a:endParaRPr lang="en-IN" dirty="0"/>
                    </a:p>
                  </a:txBody>
                  <a:tcPr/>
                </a:tc>
                <a:tc>
                  <a:txBody>
                    <a:bodyPr/>
                    <a:lstStyle/>
                    <a:p>
                      <a:r>
                        <a:rPr lang="en-IN" dirty="0" err="1"/>
                        <a:t>Prior_purchases</a:t>
                      </a:r>
                      <a:endParaRPr lang="en-IN" dirty="0"/>
                    </a:p>
                  </a:txBody>
                  <a:tcPr/>
                </a:tc>
                <a:tc>
                  <a:txBody>
                    <a:bodyPr/>
                    <a:lstStyle/>
                    <a:p>
                      <a:r>
                        <a:rPr lang="en-US" dirty="0"/>
                        <a:t>Number of prior purchases made by the customer.</a:t>
                      </a:r>
                      <a:endParaRPr lang="en-IN" dirty="0"/>
                    </a:p>
                  </a:txBody>
                  <a:tcPr/>
                </a:tc>
                <a:extLst>
                  <a:ext uri="{0D108BD9-81ED-4DB2-BD59-A6C34878D82A}">
                    <a16:rowId xmlns:a16="http://schemas.microsoft.com/office/drawing/2014/main" val="1004558803"/>
                  </a:ext>
                </a:extLst>
              </a:tr>
              <a:tr h="364173">
                <a:tc>
                  <a:txBody>
                    <a:bodyPr/>
                    <a:lstStyle/>
                    <a:p>
                      <a:r>
                        <a:rPr lang="en-US" dirty="0"/>
                        <a:t>8</a:t>
                      </a:r>
                      <a:endParaRPr lang="en-IN" dirty="0"/>
                    </a:p>
                  </a:txBody>
                  <a:tcPr/>
                </a:tc>
                <a:tc>
                  <a:txBody>
                    <a:bodyPr/>
                    <a:lstStyle/>
                    <a:p>
                      <a:r>
                        <a:rPr lang="en-IN" dirty="0" err="1"/>
                        <a:t>Product_importance</a:t>
                      </a:r>
                      <a:endParaRPr lang="en-IN" dirty="0"/>
                    </a:p>
                  </a:txBody>
                  <a:tcPr/>
                </a:tc>
                <a:tc>
                  <a:txBody>
                    <a:bodyPr/>
                    <a:lstStyle/>
                    <a:p>
                      <a:r>
                        <a:rPr lang="en-US" dirty="0"/>
                        <a:t>Importance level of the product (low, medium, high).</a:t>
                      </a:r>
                      <a:endParaRPr lang="en-IN" dirty="0"/>
                    </a:p>
                  </a:txBody>
                  <a:tcPr/>
                </a:tc>
                <a:extLst>
                  <a:ext uri="{0D108BD9-81ED-4DB2-BD59-A6C34878D82A}">
                    <a16:rowId xmlns:a16="http://schemas.microsoft.com/office/drawing/2014/main" val="725828944"/>
                  </a:ext>
                </a:extLst>
              </a:tr>
              <a:tr h="356741">
                <a:tc>
                  <a:txBody>
                    <a:bodyPr/>
                    <a:lstStyle/>
                    <a:p>
                      <a:r>
                        <a:rPr lang="en-US" dirty="0"/>
                        <a:t>9</a:t>
                      </a:r>
                      <a:endParaRPr lang="en-IN" dirty="0"/>
                    </a:p>
                  </a:txBody>
                  <a:tcPr/>
                </a:tc>
                <a:tc>
                  <a:txBody>
                    <a:bodyPr/>
                    <a:lstStyle/>
                    <a:p>
                      <a:r>
                        <a:rPr lang="en-IN" dirty="0"/>
                        <a:t>Gender</a:t>
                      </a:r>
                    </a:p>
                  </a:txBody>
                  <a:tcPr/>
                </a:tc>
                <a:tc>
                  <a:txBody>
                    <a:bodyPr/>
                    <a:lstStyle/>
                    <a:p>
                      <a:r>
                        <a:rPr lang="en-US" dirty="0"/>
                        <a:t>Gender of the customer (Male/Female).</a:t>
                      </a:r>
                      <a:endParaRPr lang="en-IN" dirty="0"/>
                    </a:p>
                  </a:txBody>
                  <a:tcPr/>
                </a:tc>
                <a:extLst>
                  <a:ext uri="{0D108BD9-81ED-4DB2-BD59-A6C34878D82A}">
                    <a16:rowId xmlns:a16="http://schemas.microsoft.com/office/drawing/2014/main" val="1202621487"/>
                  </a:ext>
                </a:extLst>
              </a:tr>
              <a:tr h="364173">
                <a:tc>
                  <a:txBody>
                    <a:bodyPr/>
                    <a:lstStyle/>
                    <a:p>
                      <a:r>
                        <a:rPr lang="en-US" dirty="0"/>
                        <a:t>10</a:t>
                      </a:r>
                      <a:endParaRPr lang="en-IN" dirty="0"/>
                    </a:p>
                  </a:txBody>
                  <a:tcPr/>
                </a:tc>
                <a:tc>
                  <a:txBody>
                    <a:bodyPr/>
                    <a:lstStyle/>
                    <a:p>
                      <a:r>
                        <a:rPr lang="en-IN" dirty="0" err="1"/>
                        <a:t>Discount_offered</a:t>
                      </a:r>
                      <a:endParaRPr lang="en-IN" dirty="0"/>
                    </a:p>
                  </a:txBody>
                  <a:tcPr/>
                </a:tc>
                <a:tc>
                  <a:txBody>
                    <a:bodyPr/>
                    <a:lstStyle/>
                    <a:p>
                      <a:r>
                        <a:rPr lang="en-US" dirty="0"/>
                        <a:t>Discount percentage applied to the product.</a:t>
                      </a:r>
                      <a:endParaRPr lang="en-IN" dirty="0"/>
                    </a:p>
                  </a:txBody>
                  <a:tcPr/>
                </a:tc>
                <a:extLst>
                  <a:ext uri="{0D108BD9-81ED-4DB2-BD59-A6C34878D82A}">
                    <a16:rowId xmlns:a16="http://schemas.microsoft.com/office/drawing/2014/main" val="4009881588"/>
                  </a:ext>
                </a:extLst>
              </a:tr>
              <a:tr h="371605">
                <a:tc>
                  <a:txBody>
                    <a:bodyPr/>
                    <a:lstStyle/>
                    <a:p>
                      <a:r>
                        <a:rPr lang="en-US" dirty="0"/>
                        <a:t>11</a:t>
                      </a:r>
                      <a:endParaRPr lang="en-IN" dirty="0"/>
                    </a:p>
                  </a:txBody>
                  <a:tcPr/>
                </a:tc>
                <a:tc>
                  <a:txBody>
                    <a:bodyPr/>
                    <a:lstStyle/>
                    <a:p>
                      <a:r>
                        <a:rPr lang="en-IN" dirty="0" err="1"/>
                        <a:t>Weight_in_gms</a:t>
                      </a:r>
                      <a:endParaRPr lang="en-IN" dirty="0"/>
                    </a:p>
                  </a:txBody>
                  <a:tcPr/>
                </a:tc>
                <a:tc>
                  <a:txBody>
                    <a:bodyPr/>
                    <a:lstStyle/>
                    <a:p>
                      <a:r>
                        <a:rPr lang="en-US" dirty="0"/>
                        <a:t>Weight of the product in grams.</a:t>
                      </a:r>
                      <a:endParaRPr lang="en-IN" dirty="0"/>
                    </a:p>
                  </a:txBody>
                  <a:tcPr/>
                </a:tc>
                <a:extLst>
                  <a:ext uri="{0D108BD9-81ED-4DB2-BD59-A6C34878D82A}">
                    <a16:rowId xmlns:a16="http://schemas.microsoft.com/office/drawing/2014/main" val="760759945"/>
                  </a:ext>
                </a:extLst>
              </a:tr>
              <a:tr h="572272">
                <a:tc>
                  <a:txBody>
                    <a:bodyPr/>
                    <a:lstStyle/>
                    <a:p>
                      <a:r>
                        <a:rPr lang="en-US" dirty="0"/>
                        <a:t>12</a:t>
                      </a:r>
                      <a:endParaRPr lang="en-IN" dirty="0"/>
                    </a:p>
                  </a:txBody>
                  <a:tcPr/>
                </a:tc>
                <a:tc>
                  <a:txBody>
                    <a:bodyPr/>
                    <a:lstStyle/>
                    <a:p>
                      <a:r>
                        <a:rPr lang="en-US" dirty="0" err="1"/>
                        <a:t>Reached.on.Time_Y.N</a:t>
                      </a:r>
                      <a:endParaRPr lang="en-IN" dirty="0"/>
                    </a:p>
                  </a:txBody>
                  <a:tcPr/>
                </a:tc>
                <a:tc>
                  <a:txBody>
                    <a:bodyPr/>
                    <a:lstStyle/>
                    <a:p>
                      <a:r>
                        <a:rPr lang="en-US" dirty="0"/>
                        <a:t>Target variable (1 = Delivered on time, 0 = Delayed)</a:t>
                      </a:r>
                      <a:endParaRPr lang="en-IN" dirty="0"/>
                    </a:p>
                  </a:txBody>
                  <a:tcPr/>
                </a:tc>
                <a:extLst>
                  <a:ext uri="{0D108BD9-81ED-4DB2-BD59-A6C34878D82A}">
                    <a16:rowId xmlns:a16="http://schemas.microsoft.com/office/drawing/2014/main" val="3757730909"/>
                  </a:ext>
                </a:extLst>
              </a:tr>
            </a:tbl>
          </a:graphicData>
        </a:graphic>
      </p:graphicFrame>
      <p:sp>
        <p:nvSpPr>
          <p:cNvPr id="10" name="TextBox 9">
            <a:extLst>
              <a:ext uri="{FF2B5EF4-FFF2-40B4-BE49-F238E27FC236}">
                <a16:creationId xmlns:a16="http://schemas.microsoft.com/office/drawing/2014/main" id="{7BCBCD97-F940-7B93-5283-93147F5625CF}"/>
              </a:ext>
            </a:extLst>
          </p:cNvPr>
          <p:cNvSpPr txBox="1"/>
          <p:nvPr/>
        </p:nvSpPr>
        <p:spPr>
          <a:xfrm>
            <a:off x="220980" y="188714"/>
            <a:ext cx="6096000" cy="369332"/>
          </a:xfrm>
          <a:prstGeom prst="rect">
            <a:avLst/>
          </a:prstGeom>
          <a:noFill/>
        </p:spPr>
        <p:txBody>
          <a:bodyPr wrap="square">
            <a:spAutoFit/>
          </a:bodyPr>
          <a:lstStyle/>
          <a:p>
            <a:pPr lvl="0"/>
            <a:r>
              <a:rPr lang="en-US" sz="1800" b="1" dirty="0">
                <a:solidFill>
                  <a:srgbClr val="002060"/>
                </a:solidFill>
              </a:rPr>
              <a:t>DATA SUMMARY Continued……</a:t>
            </a:r>
            <a:endParaRPr lang="en-IN" sz="1800" b="1" dirty="0">
              <a:solidFill>
                <a:srgbClr val="002060"/>
              </a:solidFill>
              <a:latin typeface="Arial Black" panose="020B0A04020102020204" pitchFamily="34" charset="0"/>
            </a:endParaRPr>
          </a:p>
        </p:txBody>
      </p:sp>
    </p:spTree>
    <p:extLst>
      <p:ext uri="{BB962C8B-B14F-4D97-AF65-F5344CB8AC3E}">
        <p14:creationId xmlns:p14="http://schemas.microsoft.com/office/powerpoint/2010/main" val="386331646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F15BDA97-4E7E-E96D-302A-72A3A388CFEC}"/>
              </a:ext>
            </a:extLst>
          </p:cNvPr>
          <p:cNvGraphicFramePr/>
          <p:nvPr/>
        </p:nvGraphicFramePr>
        <p:xfrm>
          <a:off x="205740" y="-130969"/>
          <a:ext cx="9334500" cy="11215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 name="Diagram 1">
            <a:extLst>
              <a:ext uri="{FF2B5EF4-FFF2-40B4-BE49-F238E27FC236}">
                <a16:creationId xmlns:a16="http://schemas.microsoft.com/office/drawing/2014/main" id="{7123EAE3-1733-E1C1-843B-0BDFA0E29873}"/>
              </a:ext>
            </a:extLst>
          </p:cNvPr>
          <p:cNvGraphicFramePr/>
          <p:nvPr/>
        </p:nvGraphicFramePr>
        <p:xfrm>
          <a:off x="2413000" y="719666"/>
          <a:ext cx="8887460" cy="541866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41172170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A0BB66-1F3E-7749-93BD-40316F0A04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7040880"/>
          </a:xfrm>
          <a:prstGeom prst="rect">
            <a:avLst/>
          </a:prstGeom>
        </p:spPr>
      </p:pic>
    </p:spTree>
    <p:extLst>
      <p:ext uri="{BB962C8B-B14F-4D97-AF65-F5344CB8AC3E}">
        <p14:creationId xmlns:p14="http://schemas.microsoft.com/office/powerpoint/2010/main" val="29117826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B3766516-0657-A941-1E06-7F09D4152BD2}"/>
              </a:ext>
            </a:extLst>
          </p:cNvPr>
          <p:cNvSpPr txBox="1">
            <a:spLocks noChangeArrowheads="1"/>
          </p:cNvSpPr>
          <p:nvPr/>
        </p:nvSpPr>
        <p:spPr bwMode="auto">
          <a:xfrm>
            <a:off x="678880" y="2012144"/>
            <a:ext cx="47863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FontTx/>
              <a:buNone/>
            </a:pPr>
            <a:endParaRPr lang="en-US" altLang="en-US" sz="1800" dirty="0">
              <a:solidFill>
                <a:schemeClr val="tx1"/>
              </a:solidFill>
              <a:latin typeface="Calibri "/>
            </a:endParaRPr>
          </a:p>
        </p:txBody>
      </p:sp>
      <p:pic>
        <p:nvPicPr>
          <p:cNvPr id="2" name="Picture 1" descr="Output image">
            <a:extLst>
              <a:ext uri="{FF2B5EF4-FFF2-40B4-BE49-F238E27FC236}">
                <a16:creationId xmlns:a16="http://schemas.microsoft.com/office/drawing/2014/main" id="{E789A014-3168-37E0-24BA-88CCE586FF0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90060" y="0"/>
            <a:ext cx="7901940" cy="6860724"/>
          </a:xfrm>
          <a:prstGeom prst="rect">
            <a:avLst/>
          </a:prstGeom>
          <a:noFill/>
          <a:ln>
            <a:noFill/>
          </a:ln>
        </p:spPr>
      </p:pic>
      <p:sp>
        <p:nvSpPr>
          <p:cNvPr id="5" name="TextBox 4">
            <a:extLst>
              <a:ext uri="{FF2B5EF4-FFF2-40B4-BE49-F238E27FC236}">
                <a16:creationId xmlns:a16="http://schemas.microsoft.com/office/drawing/2014/main" id="{A68314A9-684F-F967-50B6-9D5362188BAB}"/>
              </a:ext>
            </a:extLst>
          </p:cNvPr>
          <p:cNvSpPr txBox="1"/>
          <p:nvPr/>
        </p:nvSpPr>
        <p:spPr>
          <a:xfrm>
            <a:off x="125238" y="627150"/>
            <a:ext cx="3753342" cy="5382307"/>
          </a:xfrm>
          <a:prstGeom prst="rect">
            <a:avLst/>
          </a:prstGeom>
          <a:noFill/>
        </p:spPr>
        <p:txBody>
          <a:bodyPr wrap="square">
            <a:spAutoFit/>
          </a:bodyPr>
          <a:lstStyle/>
          <a:p>
            <a:pPr algn="just"/>
            <a:r>
              <a:rPr lang="en-US" sz="2400" b="1" dirty="0"/>
              <a:t>The number of late deliveries (1) is higher than the number of on-time deliveries (0).</a:t>
            </a:r>
          </a:p>
          <a:p>
            <a:pPr algn="just"/>
            <a:endParaRPr lang="en-US" sz="2400" b="1" dirty="0"/>
          </a:p>
          <a:p>
            <a:pPr lvl="0" algn="just">
              <a:lnSpc>
                <a:spcPct val="107000"/>
              </a:lnSpc>
              <a:spcAft>
                <a:spcPts val="800"/>
              </a:spcAft>
              <a:buSzPts val="1000"/>
              <a:tabLst>
                <a:tab pos="457200" algn="l"/>
              </a:tabLs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59.67% of deliveries were late (1), while 40.33% were on time (0).</a:t>
            </a:r>
          </a:p>
          <a:p>
            <a:pPr lvl="0" algn="just">
              <a:lnSpc>
                <a:spcPct val="107000"/>
              </a:lnSpc>
              <a:spcAft>
                <a:spcPts val="800"/>
              </a:spcAft>
              <a:buSzPts val="1000"/>
              <a:tabLst>
                <a:tab pos="457200" algn="l"/>
              </a:tabLst>
            </a:pPr>
            <a:endParaRPr lang="en-IN" sz="2400" b="1"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07000"/>
              </a:lnSpc>
              <a:spcAft>
                <a:spcPts val="800"/>
              </a:spcAft>
              <a:buSzPts val="1000"/>
              <a:tabLst>
                <a:tab pos="457200" algn="l"/>
              </a:tabLst>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There is moderate class imbalance, but it's not extreme.</a:t>
            </a:r>
          </a:p>
          <a:p>
            <a:pPr algn="just"/>
            <a:endParaRPr lang="en-US" sz="2400" dirty="0"/>
          </a:p>
        </p:txBody>
      </p:sp>
    </p:spTree>
    <p:extLst>
      <p:ext uri="{BB962C8B-B14F-4D97-AF65-F5344CB8AC3E}">
        <p14:creationId xmlns:p14="http://schemas.microsoft.com/office/powerpoint/2010/main" val="27776503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C172594-BCAC-D919-B800-41F3D52C5AA2}"/>
              </a:ext>
            </a:extLst>
          </p:cNvPr>
          <p:cNvPicPr>
            <a:picLocks noChangeAspect="1"/>
          </p:cNvPicPr>
          <p:nvPr/>
        </p:nvPicPr>
        <p:blipFill>
          <a:blip r:embed="rId2"/>
          <a:stretch>
            <a:fillRect/>
          </a:stretch>
        </p:blipFill>
        <p:spPr>
          <a:xfrm>
            <a:off x="4838674" y="389551"/>
            <a:ext cx="7010451" cy="5424509"/>
          </a:xfrm>
          <a:prstGeom prst="rect">
            <a:avLst/>
          </a:prstGeom>
        </p:spPr>
      </p:pic>
      <p:sp>
        <p:nvSpPr>
          <p:cNvPr id="5" name="TextBox 4">
            <a:extLst>
              <a:ext uri="{FF2B5EF4-FFF2-40B4-BE49-F238E27FC236}">
                <a16:creationId xmlns:a16="http://schemas.microsoft.com/office/drawing/2014/main" id="{A62FAC22-22CC-4FCD-D823-D0934D02DC47}"/>
              </a:ext>
            </a:extLst>
          </p:cNvPr>
          <p:cNvSpPr txBox="1"/>
          <p:nvPr/>
        </p:nvSpPr>
        <p:spPr>
          <a:xfrm>
            <a:off x="754380" y="1731923"/>
            <a:ext cx="3406140" cy="1959960"/>
          </a:xfrm>
          <a:prstGeom prst="rect">
            <a:avLst/>
          </a:prstGeom>
          <a:noFill/>
        </p:spPr>
        <p:txBody>
          <a:bodyPr wrap="square">
            <a:spAutoFit/>
          </a:bodyPr>
          <a:lstStyle/>
          <a:p>
            <a:pPr marL="742950" lvl="1" indent="-285750">
              <a:lnSpc>
                <a:spcPct val="107000"/>
              </a:lnSpc>
              <a:spcAft>
                <a:spcPts val="800"/>
              </a:spcAft>
              <a:buSzPts val="1000"/>
              <a:buFont typeface="Courier New" panose="02070309020205020404" pitchFamily="49" charset="0"/>
              <a:buChar char="o"/>
              <a:tabLst>
                <a:tab pos="9144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Some warehouses (e.g., Block F) have higher late deliveries.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Logistic inefficiencies in certain warehouses may impact timeliness.</a:t>
            </a:r>
          </a:p>
        </p:txBody>
      </p:sp>
      <p:sp>
        <p:nvSpPr>
          <p:cNvPr id="6" name="Rectangle 5">
            <a:extLst>
              <a:ext uri="{FF2B5EF4-FFF2-40B4-BE49-F238E27FC236}">
                <a16:creationId xmlns:a16="http://schemas.microsoft.com/office/drawing/2014/main" id="{C4704723-21B0-085E-3D45-B2625D79AF0E}"/>
              </a:ext>
            </a:extLst>
          </p:cNvPr>
          <p:cNvSpPr/>
          <p:nvPr/>
        </p:nvSpPr>
        <p:spPr>
          <a:xfrm>
            <a:off x="899160" y="1280160"/>
            <a:ext cx="3604260" cy="30708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Tree>
    <p:extLst>
      <p:ext uri="{BB962C8B-B14F-4D97-AF65-F5344CB8AC3E}">
        <p14:creationId xmlns:p14="http://schemas.microsoft.com/office/powerpoint/2010/main" val="34093905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CE04B-D650-E32B-E82D-8873001C2B2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00D4BA3-EF17-B0DE-5F73-1EA63936C685}"/>
              </a:ext>
            </a:extLst>
          </p:cNvPr>
          <p:cNvSpPr txBox="1"/>
          <p:nvPr/>
        </p:nvSpPr>
        <p:spPr>
          <a:xfrm>
            <a:off x="754380" y="1731923"/>
            <a:ext cx="3406140" cy="2256323"/>
          </a:xfrm>
          <a:prstGeom prst="rect">
            <a:avLst/>
          </a:prstGeom>
          <a:noFill/>
        </p:spPr>
        <p:txBody>
          <a:bodyPr wrap="square">
            <a:spAutoFit/>
          </a:bodyPr>
          <a:lstStyle/>
          <a:p>
            <a:pPr marL="742950" lvl="1" indent="-285750">
              <a:lnSpc>
                <a:spcPct val="107000"/>
              </a:lnSpc>
              <a:spcAft>
                <a:spcPts val="800"/>
              </a:spcAft>
              <a:buSzPts val="1000"/>
              <a:buFont typeface="Courier New" panose="02070309020205020404" pitchFamily="49" charset="0"/>
              <a:buChar char="o"/>
              <a:tabLst>
                <a:tab pos="9144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High-importance products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have slightly fewer late deliveries.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Low and Medium importance products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face more delays, possibly due to prioritization</a:t>
            </a:r>
          </a:p>
        </p:txBody>
      </p:sp>
      <p:sp>
        <p:nvSpPr>
          <p:cNvPr id="6" name="Rectangle 5">
            <a:extLst>
              <a:ext uri="{FF2B5EF4-FFF2-40B4-BE49-F238E27FC236}">
                <a16:creationId xmlns:a16="http://schemas.microsoft.com/office/drawing/2014/main" id="{F8901079-8B12-B427-9DDA-589653C97BA7}"/>
              </a:ext>
            </a:extLst>
          </p:cNvPr>
          <p:cNvSpPr/>
          <p:nvPr/>
        </p:nvSpPr>
        <p:spPr>
          <a:xfrm>
            <a:off x="899160" y="1280160"/>
            <a:ext cx="3604260" cy="30708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pic>
        <p:nvPicPr>
          <p:cNvPr id="3" name="Picture 2">
            <a:extLst>
              <a:ext uri="{FF2B5EF4-FFF2-40B4-BE49-F238E27FC236}">
                <a16:creationId xmlns:a16="http://schemas.microsoft.com/office/drawing/2014/main" id="{4D8328E6-B2E2-295C-6110-E2338E1B3761}"/>
              </a:ext>
            </a:extLst>
          </p:cNvPr>
          <p:cNvPicPr>
            <a:picLocks noChangeAspect="1"/>
          </p:cNvPicPr>
          <p:nvPr/>
        </p:nvPicPr>
        <p:blipFill>
          <a:blip r:embed="rId2"/>
          <a:stretch>
            <a:fillRect/>
          </a:stretch>
        </p:blipFill>
        <p:spPr>
          <a:xfrm>
            <a:off x="4823434" y="167619"/>
            <a:ext cx="6934251" cy="5791242"/>
          </a:xfrm>
          <a:prstGeom prst="rect">
            <a:avLst/>
          </a:prstGeom>
        </p:spPr>
      </p:pic>
    </p:spTree>
    <p:extLst>
      <p:ext uri="{BB962C8B-B14F-4D97-AF65-F5344CB8AC3E}">
        <p14:creationId xmlns:p14="http://schemas.microsoft.com/office/powerpoint/2010/main" val="4337211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391090-558A-5378-9D88-612E6A4A3A8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7F3BF64-803E-C692-469F-EF792511F971}"/>
              </a:ext>
            </a:extLst>
          </p:cNvPr>
          <p:cNvSpPr txBox="1"/>
          <p:nvPr/>
        </p:nvSpPr>
        <p:spPr>
          <a:xfrm>
            <a:off x="754380" y="1731923"/>
            <a:ext cx="3406140" cy="2256323"/>
          </a:xfrm>
          <a:prstGeom prst="rect">
            <a:avLst/>
          </a:prstGeom>
          <a:noFill/>
        </p:spPr>
        <p:txBody>
          <a:bodyPr wrap="square">
            <a:spAutoFit/>
          </a:bodyPr>
          <a:lstStyle/>
          <a:p>
            <a:pPr marL="742950" lvl="1" indent="-285750">
              <a:lnSpc>
                <a:spcPct val="107000"/>
              </a:lnSpc>
              <a:spcAft>
                <a:spcPts val="800"/>
              </a:spcAft>
              <a:buSzPts val="1000"/>
              <a:buFont typeface="Courier New" panose="02070309020205020404" pitchFamily="49" charset="0"/>
              <a:buChar char="o"/>
              <a:tabLst>
                <a:tab pos="9144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Shipments by Ship</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have significantly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more late deliveries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than Flight or Road.</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Flight appears to be the fastest mode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with fewer delays.</a:t>
            </a:r>
          </a:p>
        </p:txBody>
      </p:sp>
      <p:sp>
        <p:nvSpPr>
          <p:cNvPr id="6" name="Rectangle 5">
            <a:extLst>
              <a:ext uri="{FF2B5EF4-FFF2-40B4-BE49-F238E27FC236}">
                <a16:creationId xmlns:a16="http://schemas.microsoft.com/office/drawing/2014/main" id="{0098BF85-B6D9-A951-4395-2B41E9E45026}"/>
              </a:ext>
            </a:extLst>
          </p:cNvPr>
          <p:cNvSpPr/>
          <p:nvPr/>
        </p:nvSpPr>
        <p:spPr>
          <a:xfrm>
            <a:off x="899160" y="1280160"/>
            <a:ext cx="3604260" cy="307086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pic>
        <p:nvPicPr>
          <p:cNvPr id="8" name="Picture 7">
            <a:extLst>
              <a:ext uri="{FF2B5EF4-FFF2-40B4-BE49-F238E27FC236}">
                <a16:creationId xmlns:a16="http://schemas.microsoft.com/office/drawing/2014/main" id="{AB352320-E11A-F865-F761-73059F969673}"/>
              </a:ext>
            </a:extLst>
          </p:cNvPr>
          <p:cNvPicPr>
            <a:picLocks noChangeAspect="1"/>
          </p:cNvPicPr>
          <p:nvPr/>
        </p:nvPicPr>
        <p:blipFill>
          <a:blip r:embed="rId2"/>
          <a:stretch>
            <a:fillRect/>
          </a:stretch>
        </p:blipFill>
        <p:spPr>
          <a:xfrm>
            <a:off x="4985359" y="394314"/>
            <a:ext cx="6991401" cy="5657891"/>
          </a:xfrm>
          <a:prstGeom prst="rect">
            <a:avLst/>
          </a:prstGeom>
        </p:spPr>
      </p:pic>
    </p:spTree>
    <p:extLst>
      <p:ext uri="{BB962C8B-B14F-4D97-AF65-F5344CB8AC3E}">
        <p14:creationId xmlns:p14="http://schemas.microsoft.com/office/powerpoint/2010/main" val="141933476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F3CD9B-49FD-E336-A86F-23D5F1002DF3}"/>
              </a:ext>
            </a:extLst>
          </p:cNvPr>
          <p:cNvPicPr>
            <a:picLocks noChangeAspect="1"/>
          </p:cNvPicPr>
          <p:nvPr/>
        </p:nvPicPr>
        <p:blipFill>
          <a:blip r:embed="rId3"/>
          <a:stretch>
            <a:fillRect/>
          </a:stretch>
        </p:blipFill>
        <p:spPr>
          <a:xfrm>
            <a:off x="5638799" y="1293873"/>
            <a:ext cx="6286501" cy="4270254"/>
          </a:xfrm>
          <a:prstGeom prst="rect">
            <a:avLst/>
          </a:prstGeom>
        </p:spPr>
      </p:pic>
      <p:sp>
        <p:nvSpPr>
          <p:cNvPr id="6" name="TextBox 5">
            <a:extLst>
              <a:ext uri="{FF2B5EF4-FFF2-40B4-BE49-F238E27FC236}">
                <a16:creationId xmlns:a16="http://schemas.microsoft.com/office/drawing/2014/main" id="{7C12A897-A7AF-9647-EEAF-27ADB7327C81}"/>
              </a:ext>
            </a:extLst>
          </p:cNvPr>
          <p:cNvSpPr txBox="1"/>
          <p:nvPr/>
        </p:nvSpPr>
        <p:spPr>
          <a:xfrm>
            <a:off x="403860" y="540663"/>
            <a:ext cx="4983480" cy="535531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The </a:t>
            </a:r>
            <a:r>
              <a:rPr kumimoji="0" lang="en-US" altLang="en-US" sz="1800" b="1" i="0" u="none" strike="noStrike" cap="none" normalizeH="0" baseline="0" dirty="0">
                <a:ln>
                  <a:noFill/>
                </a:ln>
                <a:solidFill>
                  <a:schemeClr val="tx1"/>
                </a:solidFill>
                <a:effectLst/>
              </a:rPr>
              <a:t>"</a:t>
            </a:r>
            <a:r>
              <a:rPr kumimoji="0" lang="en-US" altLang="en-US" sz="1800" b="1" i="0" u="none" strike="noStrike" cap="none" normalizeH="0" baseline="0" dirty="0" err="1">
                <a:ln>
                  <a:noFill/>
                </a:ln>
                <a:solidFill>
                  <a:schemeClr val="tx1"/>
                </a:solidFill>
                <a:effectLst/>
              </a:rPr>
              <a:t>Weight_in_gms</a:t>
            </a:r>
            <a:r>
              <a:rPr kumimoji="0" lang="en-US" altLang="en-US" sz="1800"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rPr>
              <a:t> feature has significantly larger values compared to other features.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The large scale difference makes it difficult to observe outliers in smaller-value features.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a:t>
            </a:r>
            <a:r>
              <a:rPr kumimoji="0" lang="en-US" altLang="en-US" sz="1800" b="1" i="0" u="none" strike="noStrike" cap="none" normalizeH="0" baseline="0" dirty="0" err="1">
                <a:ln>
                  <a:noFill/>
                </a:ln>
                <a:solidFill>
                  <a:schemeClr val="tx1"/>
                </a:solidFill>
                <a:effectLst/>
              </a:rPr>
              <a:t>Cost_of_the_Product</a:t>
            </a:r>
            <a:r>
              <a:rPr kumimoji="0" lang="en-US" altLang="en-US" sz="1800"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rPr>
              <a:t> and </a:t>
            </a:r>
            <a:r>
              <a:rPr kumimoji="0" lang="en-US" altLang="en-US" sz="1800" b="1" i="0" u="none" strike="noStrike" cap="none" normalizeH="0" baseline="0" dirty="0">
                <a:ln>
                  <a:noFill/>
                </a:ln>
                <a:solidFill>
                  <a:schemeClr val="tx1"/>
                </a:solidFill>
                <a:effectLst/>
              </a:rPr>
              <a:t>"</a:t>
            </a:r>
            <a:r>
              <a:rPr kumimoji="0" lang="en-US" altLang="en-US" sz="1800" b="1" i="0" u="none" strike="noStrike" cap="none" normalizeH="0" baseline="0" dirty="0" err="1">
                <a:ln>
                  <a:noFill/>
                </a:ln>
                <a:solidFill>
                  <a:schemeClr val="tx1"/>
                </a:solidFill>
                <a:effectLst/>
              </a:rPr>
              <a:t>Discount_offered</a:t>
            </a:r>
            <a:r>
              <a:rPr kumimoji="0" lang="en-US" altLang="en-US" sz="1800"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rPr>
              <a:t> show some outliers, represented by individual points outside the whiskers.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a:t>
            </a:r>
            <a:r>
              <a:rPr kumimoji="0" lang="en-US" altLang="en-US" sz="1800" b="1" i="0" u="none" strike="noStrike" cap="none" normalizeH="0" baseline="0" dirty="0" err="1">
                <a:ln>
                  <a:noFill/>
                </a:ln>
                <a:solidFill>
                  <a:schemeClr val="tx1"/>
                </a:solidFill>
                <a:effectLst/>
              </a:rPr>
              <a:t>Discount_offered</a:t>
            </a:r>
            <a:r>
              <a:rPr kumimoji="0" lang="en-US" altLang="en-US" sz="1800"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rPr>
              <a:t> has a few extreme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Other features</a:t>
            </a:r>
            <a:r>
              <a:rPr kumimoji="0" lang="en-US" altLang="en-US" sz="1800" b="0" i="0" u="none" strike="noStrike" cap="none" normalizeH="0" baseline="0" dirty="0">
                <a:ln>
                  <a:noFill/>
                </a:ln>
                <a:solidFill>
                  <a:schemeClr val="tx1"/>
                </a:solidFill>
                <a:effectLst/>
              </a:rPr>
              <a:t> have relatively compact distributions with no extreme outliers.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rPr>
              <a:t>"</a:t>
            </a:r>
            <a:r>
              <a:rPr kumimoji="0" lang="en-US" altLang="en-US" sz="1800" b="1" i="0" u="none" strike="noStrike" cap="none" normalizeH="0" baseline="0" dirty="0" err="1">
                <a:ln>
                  <a:noFill/>
                </a:ln>
                <a:solidFill>
                  <a:schemeClr val="tx1"/>
                </a:solidFill>
                <a:effectLst/>
              </a:rPr>
              <a:t>Weight_in_gms</a:t>
            </a:r>
            <a:r>
              <a:rPr kumimoji="0" lang="en-US" altLang="en-US" sz="1800" b="1" i="0" u="none" strike="noStrike" cap="none" normalizeH="0" baseline="0" dirty="0">
                <a:ln>
                  <a:noFill/>
                </a:ln>
                <a:solidFill>
                  <a:schemeClr val="tx1"/>
                </a:solidFill>
                <a:effectLst/>
              </a:rPr>
              <a:t>"</a:t>
            </a:r>
            <a:r>
              <a:rPr kumimoji="0" lang="en-US" altLang="en-US" sz="1800" b="0" i="0" u="none" strike="noStrike" cap="none" normalizeH="0" baseline="0" dirty="0">
                <a:ln>
                  <a:noFill/>
                </a:ln>
                <a:solidFill>
                  <a:schemeClr val="tx1"/>
                </a:solidFill>
                <a:effectLst/>
              </a:rPr>
              <a:t> has a wide interquartile range (IQR), indicating high variability.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Most other features have relatively </a:t>
            </a:r>
            <a:r>
              <a:rPr kumimoji="0" lang="en-US" altLang="en-US" sz="1800" b="1" i="0" u="none" strike="noStrike" cap="none" normalizeH="0" baseline="0" dirty="0">
                <a:ln>
                  <a:noFill/>
                </a:ln>
                <a:solidFill>
                  <a:schemeClr val="tx1"/>
                </a:solidFill>
                <a:effectLst/>
              </a:rPr>
              <a:t>small variability</a:t>
            </a:r>
            <a:r>
              <a:rPr kumimoji="0" lang="en-US" altLang="en-US" sz="1800" b="0" i="0" u="none" strike="noStrike" cap="none" normalizeH="0" baseline="0" dirty="0">
                <a:ln>
                  <a:noFill/>
                </a:ln>
                <a:solidFill>
                  <a:schemeClr val="tx1"/>
                </a:solidFill>
                <a:effectLst/>
              </a:rPr>
              <a:t> and are centered around their medians.</a:t>
            </a:r>
          </a:p>
        </p:txBody>
      </p:sp>
    </p:spTree>
    <p:extLst>
      <p:ext uri="{BB962C8B-B14F-4D97-AF65-F5344CB8AC3E}">
        <p14:creationId xmlns:p14="http://schemas.microsoft.com/office/powerpoint/2010/main" val="519922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C7E0F4-5AFE-C9AE-EB7C-3DE63E72FBE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8FFE7FE-6B51-1C08-7F5C-885E865B48E0}"/>
              </a:ext>
            </a:extLst>
          </p:cNvPr>
          <p:cNvSpPr txBox="1"/>
          <p:nvPr/>
        </p:nvSpPr>
        <p:spPr>
          <a:xfrm>
            <a:off x="754380" y="1731923"/>
            <a:ext cx="3406140" cy="671915"/>
          </a:xfrm>
          <a:prstGeom prst="rect">
            <a:avLst/>
          </a:prstGeom>
          <a:noFill/>
        </p:spPr>
        <p:txBody>
          <a:bodyPr wrap="square">
            <a:spAutoFit/>
          </a:bodyPr>
          <a:lstStyle/>
          <a:p>
            <a:pPr marL="742950" lvl="1" indent="-285750">
              <a:lnSpc>
                <a:spcPct val="107000"/>
              </a:lnSpc>
              <a:spcAft>
                <a:spcPts val="800"/>
              </a:spcAft>
              <a:buSzPts val="1000"/>
              <a:buFont typeface="Courier New" panose="02070309020205020404" pitchFamily="49" charset="0"/>
              <a:buChar char="o"/>
              <a:tabLst>
                <a:tab pos="914400" algn="l"/>
              </a:tabLst>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No significant impact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on delivery timeliness</a:t>
            </a:r>
          </a:p>
        </p:txBody>
      </p:sp>
      <p:sp>
        <p:nvSpPr>
          <p:cNvPr id="6" name="Rectangle 5">
            <a:extLst>
              <a:ext uri="{FF2B5EF4-FFF2-40B4-BE49-F238E27FC236}">
                <a16:creationId xmlns:a16="http://schemas.microsoft.com/office/drawing/2014/main" id="{25A4AFF7-E2C5-986B-4B77-32587E7627B9}"/>
              </a:ext>
            </a:extLst>
          </p:cNvPr>
          <p:cNvSpPr/>
          <p:nvPr/>
        </p:nvSpPr>
        <p:spPr>
          <a:xfrm>
            <a:off x="899160" y="1280160"/>
            <a:ext cx="3604260" cy="13868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pic>
        <p:nvPicPr>
          <p:cNvPr id="4" name="Picture 3">
            <a:extLst>
              <a:ext uri="{FF2B5EF4-FFF2-40B4-BE49-F238E27FC236}">
                <a16:creationId xmlns:a16="http://schemas.microsoft.com/office/drawing/2014/main" id="{2128DEB4-90E1-5B7B-60A0-49EDC76FDC9B}"/>
              </a:ext>
            </a:extLst>
          </p:cNvPr>
          <p:cNvPicPr>
            <a:picLocks noChangeAspect="1"/>
          </p:cNvPicPr>
          <p:nvPr/>
        </p:nvPicPr>
        <p:blipFill>
          <a:blip r:embed="rId2"/>
          <a:stretch>
            <a:fillRect/>
          </a:stretch>
        </p:blipFill>
        <p:spPr>
          <a:xfrm>
            <a:off x="5248250" y="135234"/>
            <a:ext cx="6877100" cy="5810292"/>
          </a:xfrm>
          <a:prstGeom prst="rect">
            <a:avLst/>
          </a:prstGeom>
        </p:spPr>
      </p:pic>
    </p:spTree>
    <p:extLst>
      <p:ext uri="{BB962C8B-B14F-4D97-AF65-F5344CB8AC3E}">
        <p14:creationId xmlns:p14="http://schemas.microsoft.com/office/powerpoint/2010/main" val="38212273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Output image">
            <a:extLst>
              <a:ext uri="{FF2B5EF4-FFF2-40B4-BE49-F238E27FC236}">
                <a16:creationId xmlns:a16="http://schemas.microsoft.com/office/drawing/2014/main" id="{379D0E1D-05A5-9DEF-77AD-820337A865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7680" y="0"/>
            <a:ext cx="13517880" cy="6858000"/>
          </a:xfrm>
          <a:prstGeom prst="rect">
            <a:avLst/>
          </a:prstGeom>
          <a:noFill/>
          <a:ln>
            <a:noFill/>
          </a:ln>
        </p:spPr>
      </p:pic>
      <p:sp>
        <p:nvSpPr>
          <p:cNvPr id="9" name="TextBox 8">
            <a:extLst>
              <a:ext uri="{FF2B5EF4-FFF2-40B4-BE49-F238E27FC236}">
                <a16:creationId xmlns:a16="http://schemas.microsoft.com/office/drawing/2014/main" id="{FD245555-9E74-25C0-080F-92F64409D7AF}"/>
              </a:ext>
            </a:extLst>
          </p:cNvPr>
          <p:cNvSpPr txBox="1"/>
          <p:nvPr/>
        </p:nvSpPr>
        <p:spPr>
          <a:xfrm>
            <a:off x="74295" y="5118646"/>
            <a:ext cx="3651885" cy="1569660"/>
          </a:xfrm>
          <a:prstGeom prst="rect">
            <a:avLst/>
          </a:prstGeom>
          <a:noFill/>
        </p:spPr>
        <p:txBody>
          <a:bodyPr wrap="square">
            <a:spAutoFit/>
          </a:bodyPr>
          <a:lstStyle/>
          <a:p>
            <a:pPr>
              <a:buFont typeface="Arial" panose="020B0604020202020204" pitchFamily="34" charset="0"/>
              <a:buChar char="•"/>
            </a:pPr>
            <a:r>
              <a:rPr lang="en-US" sz="1600" b="1" dirty="0">
                <a:solidFill>
                  <a:schemeClr val="accent6">
                    <a:lumMod val="50000"/>
                  </a:schemeClr>
                </a:solidFill>
              </a:rPr>
              <a:t>1</a:t>
            </a:r>
            <a:r>
              <a:rPr lang="en-US" sz="1600" dirty="0">
                <a:solidFill>
                  <a:schemeClr val="accent6">
                    <a:lumMod val="50000"/>
                  </a:schemeClr>
                </a:solidFill>
              </a:rPr>
              <a:t> indicates a </a:t>
            </a:r>
            <a:r>
              <a:rPr lang="en-US" sz="1600" b="1" dirty="0">
                <a:solidFill>
                  <a:schemeClr val="accent6">
                    <a:lumMod val="50000"/>
                  </a:schemeClr>
                </a:solidFill>
              </a:rPr>
              <a:t>strong positive correlation</a:t>
            </a:r>
            <a:r>
              <a:rPr lang="en-US" sz="1600" dirty="0">
                <a:solidFill>
                  <a:schemeClr val="accent6">
                    <a:lumMod val="50000"/>
                  </a:schemeClr>
                </a:solidFill>
              </a:rPr>
              <a:t> (red)</a:t>
            </a:r>
          </a:p>
          <a:p>
            <a:pPr>
              <a:buFont typeface="Arial" panose="020B0604020202020204" pitchFamily="34" charset="0"/>
              <a:buChar char="•"/>
            </a:pPr>
            <a:r>
              <a:rPr lang="en-US" sz="1600" b="1" dirty="0">
                <a:solidFill>
                  <a:schemeClr val="accent6">
                    <a:lumMod val="50000"/>
                  </a:schemeClr>
                </a:solidFill>
              </a:rPr>
              <a:t>0</a:t>
            </a:r>
            <a:r>
              <a:rPr lang="en-US" sz="1600" dirty="0">
                <a:solidFill>
                  <a:schemeClr val="accent6">
                    <a:lumMod val="50000"/>
                  </a:schemeClr>
                </a:solidFill>
              </a:rPr>
              <a:t> indicates </a:t>
            </a:r>
            <a:r>
              <a:rPr lang="en-US" sz="1600" b="1" dirty="0">
                <a:solidFill>
                  <a:schemeClr val="accent6">
                    <a:lumMod val="50000"/>
                  </a:schemeClr>
                </a:solidFill>
              </a:rPr>
              <a:t>no correlation</a:t>
            </a:r>
            <a:r>
              <a:rPr lang="en-US" sz="1600" dirty="0">
                <a:solidFill>
                  <a:schemeClr val="accent6">
                    <a:lumMod val="50000"/>
                  </a:schemeClr>
                </a:solidFill>
              </a:rPr>
              <a:t> (neutral, white/gray)</a:t>
            </a:r>
          </a:p>
          <a:p>
            <a:pPr>
              <a:buFont typeface="Arial" panose="020B0604020202020204" pitchFamily="34" charset="0"/>
              <a:buChar char="•"/>
            </a:pPr>
            <a:r>
              <a:rPr lang="en-US" sz="1600" b="1" dirty="0">
                <a:solidFill>
                  <a:schemeClr val="accent6">
                    <a:lumMod val="50000"/>
                  </a:schemeClr>
                </a:solidFill>
              </a:rPr>
              <a:t>-1</a:t>
            </a:r>
            <a:r>
              <a:rPr lang="en-US" sz="1600" dirty="0">
                <a:solidFill>
                  <a:schemeClr val="accent6">
                    <a:lumMod val="50000"/>
                  </a:schemeClr>
                </a:solidFill>
              </a:rPr>
              <a:t> indicates a </a:t>
            </a:r>
            <a:r>
              <a:rPr lang="en-US" sz="1600" b="1" dirty="0">
                <a:solidFill>
                  <a:schemeClr val="accent6">
                    <a:lumMod val="50000"/>
                  </a:schemeClr>
                </a:solidFill>
              </a:rPr>
              <a:t>strong negative correlation</a:t>
            </a:r>
            <a:r>
              <a:rPr lang="en-US" sz="1600" dirty="0">
                <a:solidFill>
                  <a:schemeClr val="accent6">
                    <a:lumMod val="50000"/>
                  </a:schemeClr>
                </a:solidFill>
              </a:rPr>
              <a:t> (blue)</a:t>
            </a:r>
          </a:p>
        </p:txBody>
      </p:sp>
    </p:spTree>
    <p:extLst>
      <p:ext uri="{BB962C8B-B14F-4D97-AF65-F5344CB8AC3E}">
        <p14:creationId xmlns:p14="http://schemas.microsoft.com/office/powerpoint/2010/main" val="149720881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C7E9277-6AFA-BEC3-2119-BF9471D79749}"/>
              </a:ext>
            </a:extLst>
          </p:cNvPr>
          <p:cNvGraphicFramePr/>
          <p:nvPr/>
        </p:nvGraphicFramePr>
        <p:xfrm>
          <a:off x="379984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80DE476D-9BC6-735F-ACC4-B24AF7301BDD}"/>
              </a:ext>
            </a:extLst>
          </p:cNvPr>
          <p:cNvGraphicFramePr/>
          <p:nvPr/>
        </p:nvGraphicFramePr>
        <p:xfrm>
          <a:off x="264160" y="0"/>
          <a:ext cx="3108960" cy="168401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13" name="Picture 12">
            <a:extLst>
              <a:ext uri="{FF2B5EF4-FFF2-40B4-BE49-F238E27FC236}">
                <a16:creationId xmlns:a16="http://schemas.microsoft.com/office/drawing/2014/main" id="{7F081D35-CF9C-3746-9696-90E916A5355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8395" y="1584958"/>
            <a:ext cx="3428085" cy="3825242"/>
          </a:xfrm>
          <a:prstGeom prst="rect">
            <a:avLst/>
          </a:prstGeom>
        </p:spPr>
      </p:pic>
    </p:spTree>
    <p:extLst>
      <p:ext uri="{BB962C8B-B14F-4D97-AF65-F5344CB8AC3E}">
        <p14:creationId xmlns:p14="http://schemas.microsoft.com/office/powerpoint/2010/main" val="384823182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0DD9BF-58C4-681A-9987-F83FE37F0825}"/>
              </a:ext>
            </a:extLst>
          </p:cNvPr>
          <p:cNvSpPr txBox="1"/>
          <p:nvPr/>
        </p:nvSpPr>
        <p:spPr>
          <a:xfrm>
            <a:off x="838200" y="1372354"/>
            <a:ext cx="10157460" cy="4801314"/>
          </a:xfrm>
          <a:prstGeom prst="rect">
            <a:avLst/>
          </a:prstGeom>
          <a:noFill/>
        </p:spPr>
        <p:txBody>
          <a:bodyPr wrap="square">
            <a:spAutoFit/>
          </a:bodyPr>
          <a:lstStyle/>
          <a:p>
            <a:pPr>
              <a:buFont typeface="+mj-lt"/>
              <a:buAutoNum type="arabicPeriod"/>
            </a:pPr>
            <a:r>
              <a:rPr lang="en-US" b="1" dirty="0"/>
              <a:t>Self-Correlations (Diagonal Elements)</a:t>
            </a:r>
            <a:endParaRPr lang="en-US" dirty="0"/>
          </a:p>
          <a:p>
            <a:pPr marL="742950" lvl="1" indent="-285750">
              <a:buFont typeface="Arial" panose="020B0604020202020204" pitchFamily="34" charset="0"/>
              <a:buChar char="•"/>
            </a:pPr>
            <a:r>
              <a:rPr lang="en-US" dirty="0"/>
              <a:t>Each feature has a correlation of </a:t>
            </a:r>
            <a:r>
              <a:rPr lang="en-US" b="1" dirty="0"/>
              <a:t>1.00</a:t>
            </a:r>
            <a:r>
              <a:rPr lang="en-US" dirty="0"/>
              <a:t> with itself, which is expected.</a:t>
            </a:r>
          </a:p>
          <a:p>
            <a:pPr>
              <a:buFont typeface="+mj-lt"/>
              <a:buAutoNum type="arabicPeriod"/>
            </a:pPr>
            <a:r>
              <a:rPr lang="en-US" b="1" dirty="0"/>
              <a:t>Significant Correlations</a:t>
            </a:r>
            <a:endParaRPr lang="en-US" dirty="0"/>
          </a:p>
          <a:p>
            <a:pPr marL="742950" lvl="1" indent="-285750">
              <a:buFont typeface="Arial" panose="020B0604020202020204" pitchFamily="34" charset="0"/>
              <a:buChar char="•"/>
            </a:pPr>
            <a:r>
              <a:rPr lang="en-US" b="1" dirty="0"/>
              <a:t>Discount Offered &amp; Reached on Time (0.40)</a:t>
            </a:r>
            <a:br>
              <a:rPr lang="en-US" dirty="0"/>
            </a:br>
            <a:r>
              <a:rPr lang="en-US" dirty="0"/>
              <a:t>→ </a:t>
            </a:r>
            <a:r>
              <a:rPr lang="en-US" b="1" dirty="0"/>
              <a:t>Higher discounts are associated with delayed deliveries</a:t>
            </a:r>
            <a:r>
              <a:rPr lang="en-US" dirty="0"/>
              <a:t>.</a:t>
            </a:r>
          </a:p>
          <a:p>
            <a:pPr marL="742950" lvl="1" indent="-285750">
              <a:buFont typeface="Arial" panose="020B0604020202020204" pitchFamily="34" charset="0"/>
              <a:buChar char="•"/>
            </a:pPr>
            <a:r>
              <a:rPr lang="en-US" b="1" dirty="0"/>
              <a:t>Cost of the Product &amp; Customer Care Calls (0.32)</a:t>
            </a:r>
            <a:br>
              <a:rPr lang="en-US" dirty="0"/>
            </a:br>
            <a:r>
              <a:rPr lang="en-US" dirty="0"/>
              <a:t>→ More expensive products tend to generate </a:t>
            </a:r>
            <a:r>
              <a:rPr lang="en-US" b="1" dirty="0"/>
              <a:t>more customer care calls</a:t>
            </a:r>
            <a:r>
              <a:rPr lang="en-US" dirty="0"/>
              <a:t>.</a:t>
            </a:r>
          </a:p>
          <a:p>
            <a:pPr>
              <a:buFont typeface="+mj-lt"/>
              <a:buAutoNum type="arabicPeriod"/>
            </a:pPr>
            <a:r>
              <a:rPr lang="en-US" b="1" dirty="0"/>
              <a:t>Negative Correlations</a:t>
            </a:r>
            <a:endParaRPr lang="en-US" dirty="0"/>
          </a:p>
          <a:p>
            <a:pPr marL="742950" lvl="1" indent="-285750">
              <a:buFont typeface="Arial" panose="020B0604020202020204" pitchFamily="34" charset="0"/>
              <a:buChar char="•"/>
            </a:pPr>
            <a:r>
              <a:rPr lang="en-US" b="1" dirty="0"/>
              <a:t>Weight in grams &amp; Discount Offered (-0.38)</a:t>
            </a:r>
            <a:br>
              <a:rPr lang="en-US" dirty="0"/>
            </a:br>
            <a:r>
              <a:rPr lang="en-US" dirty="0"/>
              <a:t>→ Heavier products receive </a:t>
            </a:r>
            <a:r>
              <a:rPr lang="en-US" b="1" dirty="0"/>
              <a:t>lower discounts</a:t>
            </a:r>
            <a:r>
              <a:rPr lang="en-US" dirty="0"/>
              <a:t>.</a:t>
            </a:r>
          </a:p>
          <a:p>
            <a:pPr marL="742950" lvl="1" indent="-285750">
              <a:buFont typeface="Arial" panose="020B0604020202020204" pitchFamily="34" charset="0"/>
              <a:buChar char="•"/>
            </a:pPr>
            <a:r>
              <a:rPr lang="en-US" b="1" dirty="0"/>
              <a:t>Weight in grams &amp; Reached on Time (-0.27)</a:t>
            </a:r>
            <a:br>
              <a:rPr lang="en-US" dirty="0"/>
            </a:br>
            <a:r>
              <a:rPr lang="en-US" dirty="0"/>
              <a:t>→ </a:t>
            </a:r>
            <a:r>
              <a:rPr lang="en-US" b="1" dirty="0"/>
              <a:t>Heavier products are more likely to be delayed</a:t>
            </a:r>
            <a:r>
              <a:rPr lang="en-US" dirty="0"/>
              <a:t> in delivery.</a:t>
            </a:r>
          </a:p>
          <a:p>
            <a:pPr marL="742950" lvl="1" indent="-285750">
              <a:buFont typeface="Arial" panose="020B0604020202020204" pitchFamily="34" charset="0"/>
              <a:buChar char="•"/>
            </a:pPr>
            <a:r>
              <a:rPr lang="en-US" b="1" dirty="0"/>
              <a:t>Customer Care Calls &amp; Weight (-0.28)</a:t>
            </a:r>
            <a:br>
              <a:rPr lang="en-US" dirty="0"/>
            </a:br>
            <a:r>
              <a:rPr lang="en-US" dirty="0"/>
              <a:t>→ Heavier products generate </a:t>
            </a:r>
            <a:r>
              <a:rPr lang="en-US" b="1" dirty="0"/>
              <a:t>fewer customer care calls</a:t>
            </a:r>
            <a:r>
              <a:rPr lang="en-US" dirty="0"/>
              <a:t>.</a:t>
            </a:r>
          </a:p>
          <a:p>
            <a:pPr>
              <a:buFont typeface="+mj-lt"/>
              <a:buAutoNum type="arabicPeriod"/>
            </a:pPr>
            <a:r>
              <a:rPr lang="en-US" b="1" dirty="0"/>
              <a:t>Weak or No Correlations</a:t>
            </a:r>
            <a:endParaRPr lang="en-US" dirty="0"/>
          </a:p>
          <a:p>
            <a:pPr marL="742950" lvl="1" indent="-285750">
              <a:buFont typeface="Arial" panose="020B0604020202020204" pitchFamily="34" charset="0"/>
              <a:buChar char="•"/>
            </a:pPr>
            <a:r>
              <a:rPr lang="en-US" b="1" dirty="0"/>
              <a:t>Customer Rating has almost no correlation</a:t>
            </a:r>
            <a:r>
              <a:rPr lang="en-US" dirty="0"/>
              <a:t> with other features, implying that ratings are not influenced significantly by cost, discount, or delivery time.</a:t>
            </a:r>
          </a:p>
        </p:txBody>
      </p:sp>
      <p:grpSp>
        <p:nvGrpSpPr>
          <p:cNvPr id="5" name="Group 4">
            <a:extLst>
              <a:ext uri="{FF2B5EF4-FFF2-40B4-BE49-F238E27FC236}">
                <a16:creationId xmlns:a16="http://schemas.microsoft.com/office/drawing/2014/main" id="{A43BF768-1E84-10E7-73E3-43E6549B434F}"/>
              </a:ext>
            </a:extLst>
          </p:cNvPr>
          <p:cNvGrpSpPr/>
          <p:nvPr/>
        </p:nvGrpSpPr>
        <p:grpSpPr>
          <a:xfrm>
            <a:off x="487680" y="209982"/>
            <a:ext cx="9008225" cy="1414492"/>
            <a:chOff x="544715" y="574328"/>
            <a:chExt cx="9289010" cy="1121569"/>
          </a:xfrm>
        </p:grpSpPr>
        <p:sp>
          <p:nvSpPr>
            <p:cNvPr id="6" name="Arrow: Right 5">
              <a:extLst>
                <a:ext uri="{FF2B5EF4-FFF2-40B4-BE49-F238E27FC236}">
                  <a16:creationId xmlns:a16="http://schemas.microsoft.com/office/drawing/2014/main" id="{B525F871-B57A-9CA5-2CA3-6B5334D1E55B}"/>
                </a:ext>
              </a:extLst>
            </p:cNvPr>
            <p:cNvSpPr/>
            <p:nvPr/>
          </p:nvSpPr>
          <p:spPr>
            <a:xfrm>
              <a:off x="544715" y="574328"/>
              <a:ext cx="9289010" cy="1121569"/>
            </a:xfrm>
            <a:prstGeom prst="right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7" name="TextBox 6">
              <a:extLst>
                <a:ext uri="{FF2B5EF4-FFF2-40B4-BE49-F238E27FC236}">
                  <a16:creationId xmlns:a16="http://schemas.microsoft.com/office/drawing/2014/main" id="{AAB80B3A-EC55-8B13-9754-CAEFAE5E98C7}"/>
                </a:ext>
              </a:extLst>
            </p:cNvPr>
            <p:cNvSpPr txBox="1"/>
            <p:nvPr/>
          </p:nvSpPr>
          <p:spPr>
            <a:xfrm>
              <a:off x="1104901" y="950446"/>
              <a:ext cx="8351519" cy="366060"/>
            </a:xfrm>
            <a:prstGeom prst="rect">
              <a:avLst/>
            </a:prstGeom>
            <a:noFill/>
          </p:spPr>
          <p:txBody>
            <a:bodyPr wrap="square" rtlCol="0">
              <a:spAutoFit/>
            </a:bodyPr>
            <a:lstStyle/>
            <a:p>
              <a:pPr algn="ctr"/>
              <a:r>
                <a:rPr lang="en-US" sz="2400" b="1" cap="none" spc="0" dirty="0">
                  <a:ln w="0"/>
                  <a:solidFill>
                    <a:schemeClr val="bg2"/>
                  </a:solidFill>
                  <a:effectLst>
                    <a:outerShdw blurRad="38100" dist="19050" dir="2700000" algn="tl" rotWithShape="0">
                      <a:schemeClr val="dk1">
                        <a:alpha val="40000"/>
                      </a:schemeClr>
                    </a:outerShdw>
                  </a:effectLst>
                </a:rPr>
                <a:t>Feature correlation heat map continues</a:t>
              </a:r>
            </a:p>
          </p:txBody>
        </p:sp>
      </p:grpSp>
    </p:spTree>
    <p:extLst>
      <p:ext uri="{BB962C8B-B14F-4D97-AF65-F5344CB8AC3E}">
        <p14:creationId xmlns:p14="http://schemas.microsoft.com/office/powerpoint/2010/main" val="290711746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1CA95C6-A751-6D70-24E1-783D26A2E4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3857914"/>
          </a:xfrm>
          <a:prstGeom prst="rect">
            <a:avLst/>
          </a:prstGeom>
          <a:noFill/>
        </p:spPr>
      </p:pic>
      <p:sp>
        <p:nvSpPr>
          <p:cNvPr id="3" name="TextBox 2">
            <a:extLst>
              <a:ext uri="{FF2B5EF4-FFF2-40B4-BE49-F238E27FC236}">
                <a16:creationId xmlns:a16="http://schemas.microsoft.com/office/drawing/2014/main" id="{9B1DFCC7-D202-5D35-258C-F715A856562D}"/>
              </a:ext>
            </a:extLst>
          </p:cNvPr>
          <p:cNvSpPr txBox="1"/>
          <p:nvPr/>
        </p:nvSpPr>
        <p:spPr>
          <a:xfrm>
            <a:off x="99060" y="3636934"/>
            <a:ext cx="4320540" cy="3077766"/>
          </a:xfrm>
          <a:prstGeom prst="rect">
            <a:avLst/>
          </a:prstGeom>
          <a:solidFill>
            <a:schemeClr val="bg1"/>
          </a:solidFill>
        </p:spPr>
        <p:txBody>
          <a:bodyPr wrap="square" rtlCol="0">
            <a:spAutoFit/>
          </a:bodyPr>
          <a:lstStyle/>
          <a:p>
            <a:pPr marL="457200" marR="0" lvl="1" indent="0" algn="just"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2">
                    <a:lumMod val="10000"/>
                  </a:schemeClr>
                </a:solidFill>
                <a:effectLst/>
                <a:latin typeface="DeepSeek-CJK-patch"/>
              </a:rPr>
              <a:t>Two distinct peaks</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600" b="1" i="0" u="none" strike="noStrike" cap="none" normalizeH="0" baseline="0" dirty="0">
              <a:ln>
                <a:noFill/>
              </a:ln>
              <a:solidFill>
                <a:schemeClr val="bg2">
                  <a:lumMod val="10000"/>
                </a:schemeClr>
              </a:solidFill>
              <a:effectLst/>
              <a:latin typeface="DeepSeek-CJK-patch"/>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2">
                    <a:lumMod val="10000"/>
                  </a:schemeClr>
                </a:solidFill>
                <a:effectLst/>
                <a:latin typeface="DeepSeek-CJK-patch"/>
              </a:rPr>
              <a:t>Peak near </a:t>
            </a:r>
            <a:r>
              <a:rPr kumimoji="0" lang="en-US" altLang="en-US" sz="1600" b="1" i="0" u="none" strike="noStrike" cap="none" normalizeH="0" baseline="0" dirty="0">
                <a:ln>
                  <a:noFill/>
                </a:ln>
                <a:solidFill>
                  <a:schemeClr val="bg2">
                    <a:lumMod val="10000"/>
                  </a:schemeClr>
                </a:solidFill>
                <a:effectLst/>
                <a:latin typeface="var(--ds-font-family-code)"/>
              </a:rPr>
              <a:t>0.0</a:t>
            </a:r>
            <a:r>
              <a:rPr kumimoji="0" lang="en-US" altLang="en-US" sz="1600" b="0" i="0" u="none" strike="noStrike" cap="none" normalizeH="0" baseline="0" dirty="0">
                <a:ln>
                  <a:noFill/>
                </a:ln>
                <a:solidFill>
                  <a:schemeClr val="bg2">
                    <a:lumMod val="10000"/>
                  </a:schemeClr>
                </a:solidFill>
                <a:effectLst/>
                <a:latin typeface="DeepSeek-CJK-patch"/>
              </a:rPr>
              <a:t>: High count of observations with low values (deliveries </a:t>
            </a:r>
            <a:r>
              <a:rPr kumimoji="0" lang="en-US" altLang="en-US" sz="1600" b="1" i="0" u="none" strike="noStrike" cap="none" normalizeH="0" baseline="0" dirty="0">
                <a:ln>
                  <a:noFill/>
                </a:ln>
                <a:solidFill>
                  <a:schemeClr val="bg2">
                    <a:lumMod val="10000"/>
                  </a:schemeClr>
                </a:solidFill>
                <a:effectLst/>
                <a:latin typeface="DeepSeek-CJK-patch"/>
              </a:rPr>
              <a:t>not</a:t>
            </a:r>
            <a:r>
              <a:rPr kumimoji="0" lang="en-US" altLang="en-US" sz="1600" b="0" i="0" u="none" strike="noStrike" cap="none" normalizeH="0" baseline="0" dirty="0">
                <a:ln>
                  <a:noFill/>
                </a:ln>
                <a:solidFill>
                  <a:schemeClr val="bg2">
                    <a:lumMod val="10000"/>
                  </a:schemeClr>
                </a:solidFill>
                <a:effectLst/>
                <a:latin typeface="DeepSeek-CJK-patch"/>
              </a:rPr>
              <a:t> on time).</a:t>
            </a:r>
          </a:p>
          <a:p>
            <a:pPr marL="457200" marR="0" lvl="1"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2">
                    <a:lumMod val="10000"/>
                  </a:schemeClr>
                </a:solidFill>
                <a:effectLst/>
                <a:latin typeface="DeepSeek-CJK-patch"/>
              </a:rPr>
              <a:t>Peak near </a:t>
            </a:r>
            <a:r>
              <a:rPr kumimoji="0" lang="en-US" altLang="en-US" sz="1600" b="1" i="0" u="none" strike="noStrike" cap="none" normalizeH="0" baseline="0" dirty="0">
                <a:ln>
                  <a:noFill/>
                </a:ln>
                <a:solidFill>
                  <a:schemeClr val="bg2">
                    <a:lumMod val="10000"/>
                  </a:schemeClr>
                </a:solidFill>
                <a:effectLst/>
                <a:latin typeface="var(--ds-font-family-code)"/>
              </a:rPr>
              <a:t>1.0</a:t>
            </a:r>
            <a:r>
              <a:rPr kumimoji="0" lang="en-US" altLang="en-US" sz="1600" b="0" i="0" u="none" strike="noStrike" cap="none" normalizeH="0" baseline="0" dirty="0">
                <a:ln>
                  <a:noFill/>
                </a:ln>
                <a:solidFill>
                  <a:schemeClr val="bg2">
                    <a:lumMod val="10000"/>
                  </a:schemeClr>
                </a:solidFill>
                <a:effectLst/>
                <a:latin typeface="DeepSeek-CJK-patch"/>
              </a:rPr>
              <a:t>: High count of observations with high values (deliveries </a:t>
            </a:r>
            <a:r>
              <a:rPr kumimoji="0" lang="en-US" altLang="en-US" sz="1600" b="1" i="0" u="none" strike="noStrike" cap="none" normalizeH="0" baseline="0" dirty="0">
                <a:ln>
                  <a:noFill/>
                </a:ln>
                <a:solidFill>
                  <a:schemeClr val="bg2">
                    <a:lumMod val="10000"/>
                  </a:schemeClr>
                </a:solidFill>
                <a:effectLst/>
                <a:latin typeface="DeepSeek-CJK-patch"/>
              </a:rPr>
              <a:t>on time</a:t>
            </a:r>
            <a:r>
              <a:rPr kumimoji="0" lang="en-US" altLang="en-US" sz="1600" b="0" i="0" u="none" strike="noStrike" cap="none" normalizeH="0" baseline="0" dirty="0">
                <a:ln>
                  <a:noFill/>
                </a:ln>
                <a:solidFill>
                  <a:schemeClr val="bg2">
                    <a:lumMod val="10000"/>
                  </a:schemeClr>
                </a:solidFill>
                <a:effectLst/>
                <a:latin typeface="DeepSeek-CJK-patch"/>
              </a:rPr>
              <a:t>).</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bg2">
                  <a:lumMod val="10000"/>
                </a:schemeClr>
              </a:solidFill>
              <a:effectLst/>
              <a:latin typeface="DeepSeek-CJK-patch"/>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2">
                    <a:lumMod val="10000"/>
                  </a:schemeClr>
                </a:solidFill>
                <a:effectLst/>
                <a:latin typeface="DeepSeek-CJK-patch"/>
              </a:rPr>
              <a:t>Valley in the middle (~0.5)</a:t>
            </a:r>
            <a:r>
              <a:rPr kumimoji="0" lang="en-US" altLang="en-US" sz="1600" b="0" i="0" u="none" strike="noStrike" cap="none" normalizeH="0" baseline="0" dirty="0">
                <a:ln>
                  <a:noFill/>
                </a:ln>
                <a:solidFill>
                  <a:schemeClr val="bg2">
                    <a:lumMod val="10000"/>
                  </a:schemeClr>
                </a:solidFill>
                <a:effectLst/>
                <a:latin typeface="DeepSeek-CJK-patch"/>
              </a:rPr>
              <a:t>: Few observations fall in the intermediate </a:t>
            </a:r>
            <a:r>
              <a:rPr kumimoji="0" lang="en-US" altLang="en-US" sz="1600" b="0" i="0" u="none" strike="noStrike" cap="none" normalizeH="0" baseline="0" dirty="0" err="1">
                <a:ln>
                  <a:noFill/>
                </a:ln>
                <a:solidFill>
                  <a:schemeClr val="bg2">
                    <a:lumMod val="10000"/>
                  </a:schemeClr>
                </a:solidFill>
                <a:effectLst/>
                <a:latin typeface="DeepSeek-CJK-patch"/>
              </a:rPr>
              <a:t>range,a</a:t>
            </a:r>
            <a:r>
              <a:rPr kumimoji="0" lang="en-US" altLang="en-US" sz="1600" b="0" i="0" u="none" strike="noStrike" cap="none" normalizeH="0" baseline="0" dirty="0">
                <a:ln>
                  <a:noFill/>
                </a:ln>
                <a:solidFill>
                  <a:schemeClr val="bg2">
                    <a:lumMod val="10000"/>
                  </a:schemeClr>
                </a:solidFill>
                <a:effectLst/>
                <a:latin typeface="DeepSeek-CJK-patch"/>
              </a:rPr>
              <a:t> </a:t>
            </a:r>
            <a:r>
              <a:rPr kumimoji="0" lang="en-US" altLang="en-US" sz="1600" b="1" i="0" u="none" strike="noStrike" cap="none" normalizeH="0" baseline="0" dirty="0">
                <a:ln>
                  <a:noFill/>
                </a:ln>
                <a:solidFill>
                  <a:schemeClr val="bg2">
                    <a:lumMod val="10000"/>
                  </a:schemeClr>
                </a:solidFill>
                <a:effectLst/>
                <a:latin typeface="DeepSeek-CJK-patch"/>
              </a:rPr>
              <a:t>binary-like behavior</a:t>
            </a:r>
            <a:r>
              <a:rPr kumimoji="0" lang="en-US" altLang="en-US" sz="1600" b="0" i="0" u="none" strike="noStrike" cap="none" normalizeH="0" baseline="0" dirty="0">
                <a:ln>
                  <a:noFill/>
                </a:ln>
                <a:solidFill>
                  <a:schemeClr val="bg2">
                    <a:lumMod val="10000"/>
                  </a:schemeClr>
                </a:solidFill>
                <a:effectLst/>
                <a:latin typeface="DeepSeek-CJK-patch"/>
              </a:rPr>
              <a:t> most outcomes are either fully on-time or fully late</a:t>
            </a:r>
            <a:endParaRPr kumimoji="0" lang="en-US" altLang="en-US" sz="16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4" name="TextBox 3">
            <a:extLst>
              <a:ext uri="{FF2B5EF4-FFF2-40B4-BE49-F238E27FC236}">
                <a16:creationId xmlns:a16="http://schemas.microsoft.com/office/drawing/2014/main" id="{26C4BD19-160A-A916-39D7-5D17D1159418}"/>
              </a:ext>
            </a:extLst>
          </p:cNvPr>
          <p:cNvSpPr txBox="1"/>
          <p:nvPr/>
        </p:nvSpPr>
        <p:spPr>
          <a:xfrm>
            <a:off x="4419600" y="3857914"/>
            <a:ext cx="4152900" cy="2893100"/>
          </a:xfrm>
          <a:prstGeom prst="rect">
            <a:avLst/>
          </a:prstGeom>
          <a:solidFill>
            <a:schemeClr val="bg1"/>
          </a:solid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2">
                    <a:lumMod val="10000"/>
                  </a:schemeClr>
                </a:solidFill>
                <a:effectLst/>
                <a:latin typeface="DeepSeek-CJK-patch"/>
              </a:rPr>
              <a:t>Median</a:t>
            </a:r>
            <a:r>
              <a:rPr kumimoji="0" lang="en-US" altLang="en-US" sz="1600" b="0" i="0" u="none" strike="noStrike" cap="none" normalizeH="0" baseline="0" dirty="0">
                <a:ln>
                  <a:noFill/>
                </a:ln>
                <a:solidFill>
                  <a:schemeClr val="bg2">
                    <a:lumMod val="10000"/>
                  </a:schemeClr>
                </a:solidFill>
                <a:effectLst/>
                <a:latin typeface="DeepSeek-CJK-patch"/>
              </a:rPr>
              <a:t>: Likely around </a:t>
            </a:r>
            <a:r>
              <a:rPr kumimoji="0" lang="en-US" altLang="en-US" sz="1600" b="0" i="0" u="none" strike="noStrike" cap="none" normalizeH="0" baseline="0" dirty="0">
                <a:ln>
                  <a:noFill/>
                </a:ln>
                <a:solidFill>
                  <a:schemeClr val="bg2">
                    <a:lumMod val="10000"/>
                  </a:schemeClr>
                </a:solidFill>
                <a:effectLst/>
                <a:latin typeface="var(--ds-font-family-code)"/>
              </a:rPr>
              <a:t>0.5</a:t>
            </a:r>
            <a:r>
              <a:rPr kumimoji="0" lang="en-US" altLang="en-US" sz="1600" b="0" i="0" u="none" strike="noStrike" cap="none" normalizeH="0" baseline="0" dirty="0">
                <a:ln>
                  <a:noFill/>
                </a:ln>
                <a:solidFill>
                  <a:schemeClr val="bg2">
                    <a:lumMod val="10000"/>
                  </a:schemeClr>
                </a:solidFill>
                <a:effectLst/>
                <a:latin typeface="DeepSeek-CJK-patch"/>
              </a:rPr>
              <a:t> (middle of the range)</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bg2">
                  <a:lumMod val="10000"/>
                </a:schemeClr>
              </a:solidFill>
              <a:effectLst/>
              <a:latin typeface="DeepSeek-CJK-patch"/>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2">
                    <a:lumMod val="10000"/>
                  </a:schemeClr>
                </a:solidFill>
                <a:effectLst/>
                <a:latin typeface="DeepSeek-CJK-patch"/>
              </a:rPr>
              <a:t>IQR (Box)</a:t>
            </a:r>
            <a:r>
              <a:rPr kumimoji="0" lang="en-US" altLang="en-US" sz="1600" b="0" i="0" u="none" strike="noStrike" cap="none" normalizeH="0" baseline="0" dirty="0">
                <a:ln>
                  <a:noFill/>
                </a:ln>
                <a:solidFill>
                  <a:schemeClr val="bg2">
                    <a:lumMod val="10000"/>
                  </a:schemeClr>
                </a:solidFill>
                <a:effectLst/>
                <a:latin typeface="DeepSeek-CJK-patch"/>
              </a:rPr>
              <a:t>: Spans a wide range (e.g., </a:t>
            </a:r>
            <a:r>
              <a:rPr kumimoji="0" lang="en-US" altLang="en-US" sz="1600" b="0" i="0" u="none" strike="noStrike" cap="none" normalizeH="0" baseline="0" dirty="0">
                <a:ln>
                  <a:noFill/>
                </a:ln>
                <a:solidFill>
                  <a:schemeClr val="bg2">
                    <a:lumMod val="10000"/>
                  </a:schemeClr>
                </a:solidFill>
                <a:effectLst/>
                <a:latin typeface="var(--ds-font-family-code)"/>
              </a:rPr>
              <a:t>0.2</a:t>
            </a:r>
            <a:r>
              <a:rPr kumimoji="0" lang="en-US" altLang="en-US" sz="1600" b="0" i="0" u="none" strike="noStrike" cap="none" normalizeH="0" baseline="0" dirty="0">
                <a:ln>
                  <a:noFill/>
                </a:ln>
                <a:solidFill>
                  <a:schemeClr val="bg2">
                    <a:lumMod val="10000"/>
                  </a:schemeClr>
                </a:solidFill>
                <a:effectLst/>
                <a:latin typeface="DeepSeek-CJK-patch"/>
              </a:rPr>
              <a:t> to </a:t>
            </a:r>
            <a:r>
              <a:rPr kumimoji="0" lang="en-US" altLang="en-US" sz="1600" b="0" i="0" u="none" strike="noStrike" cap="none" normalizeH="0" baseline="0" dirty="0">
                <a:ln>
                  <a:noFill/>
                </a:ln>
                <a:solidFill>
                  <a:schemeClr val="bg2">
                    <a:lumMod val="10000"/>
                  </a:schemeClr>
                </a:solidFill>
                <a:effectLst/>
                <a:latin typeface="var(--ds-font-family-code)"/>
              </a:rPr>
              <a:t>0.8</a:t>
            </a:r>
            <a:r>
              <a:rPr kumimoji="0" lang="en-US" altLang="en-US" sz="1600" b="0" i="0" u="none" strike="noStrike" cap="none" normalizeH="0" baseline="0" dirty="0">
                <a:ln>
                  <a:noFill/>
                </a:ln>
                <a:solidFill>
                  <a:schemeClr val="bg2">
                    <a:lumMod val="10000"/>
                  </a:schemeClr>
                </a:solidFill>
                <a:effectLst/>
                <a:latin typeface="DeepSeek-CJK-patch"/>
              </a:rPr>
              <a:t>)</a:t>
            </a:r>
          </a:p>
          <a:p>
            <a:pPr marL="457200" marR="0" lvl="1" indent="0" algn="l" defTabSz="914400" rtl="0" eaLnBrk="0" fontAlgn="base" latinLnBrk="0" hangingPunct="0">
              <a:lnSpc>
                <a:spcPct val="100000"/>
              </a:lnSpc>
              <a:spcBef>
                <a:spcPct val="0"/>
              </a:spcBef>
              <a:spcAft>
                <a:spcPct val="0"/>
              </a:spcAft>
              <a:buClrTx/>
              <a:buSzTx/>
              <a:tabLst/>
            </a:pPr>
            <a:endParaRPr lang="en-US" altLang="en-US" sz="1600" dirty="0">
              <a:solidFill>
                <a:schemeClr val="bg2">
                  <a:lumMod val="10000"/>
                </a:schemeClr>
              </a:solidFill>
              <a:latin typeface="DeepSeek-CJK-patch"/>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bg2">
                    <a:lumMod val="10000"/>
                  </a:schemeClr>
                </a:solidFill>
                <a:effectLst/>
                <a:latin typeface="DeepSeek-CJK-patch"/>
              </a:rPr>
              <a:t>Outliers</a:t>
            </a:r>
            <a:r>
              <a:rPr kumimoji="0" lang="en-US" altLang="en-US" sz="1600" b="0" i="0" u="none" strike="noStrike" cap="none" normalizeH="0" baseline="0" dirty="0">
                <a:ln>
                  <a:noFill/>
                </a:ln>
                <a:solidFill>
                  <a:schemeClr val="bg2">
                    <a:lumMod val="10000"/>
                  </a:schemeClr>
                </a:solidFill>
                <a:effectLst/>
                <a:latin typeface="DeepSeek-CJK-patch"/>
              </a:rPr>
              <a:t>: Few to none (whiskers cover almost the full range </a:t>
            </a:r>
            <a:r>
              <a:rPr kumimoji="0" lang="en-US" altLang="en-US" sz="1600" b="0" i="0" u="none" strike="noStrike" cap="none" normalizeH="0" baseline="0" dirty="0">
                <a:ln>
                  <a:noFill/>
                </a:ln>
                <a:solidFill>
                  <a:schemeClr val="bg2">
                    <a:lumMod val="10000"/>
                  </a:schemeClr>
                </a:solidFill>
                <a:effectLst/>
                <a:latin typeface="var(--ds-font-family-code)"/>
              </a:rPr>
              <a:t>[0.0, 1.0]</a:t>
            </a:r>
            <a:r>
              <a:rPr kumimoji="0" lang="en-US" altLang="en-US" sz="1600" b="0" i="0" u="none" strike="noStrike" cap="none" normalizeH="0" baseline="0" dirty="0">
                <a:ln>
                  <a:noFill/>
                </a:ln>
                <a:solidFill>
                  <a:schemeClr val="bg2">
                    <a:lumMod val="10000"/>
                  </a:schemeClr>
                </a:solidFill>
                <a:effectLst/>
                <a:latin typeface="DeepSeek-CJK-patch"/>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sp>
        <p:nvSpPr>
          <p:cNvPr id="5" name="TextBox 4">
            <a:extLst>
              <a:ext uri="{FF2B5EF4-FFF2-40B4-BE49-F238E27FC236}">
                <a16:creationId xmlns:a16="http://schemas.microsoft.com/office/drawing/2014/main" id="{CBF3F6F7-EF22-E2E5-3FF3-2D546B844908}"/>
              </a:ext>
            </a:extLst>
          </p:cNvPr>
          <p:cNvSpPr txBox="1"/>
          <p:nvPr/>
        </p:nvSpPr>
        <p:spPr>
          <a:xfrm>
            <a:off x="8823960" y="4389120"/>
            <a:ext cx="3268980" cy="1077218"/>
          </a:xfrm>
          <a:prstGeom prst="rect">
            <a:avLst/>
          </a:prstGeom>
          <a:noFill/>
        </p:spPr>
        <p:txBody>
          <a:bodyPr wrap="square" rtlCol="0">
            <a:spAutoFit/>
          </a:bodyPr>
          <a:lstStyle/>
          <a:p>
            <a:r>
              <a:rPr kumimoji="0" lang="en-US" altLang="en-US" sz="1600" b="0" i="0" u="none" strike="noStrike" cap="none" normalizeH="0" baseline="0" dirty="0">
                <a:ln>
                  <a:noFill/>
                </a:ln>
                <a:solidFill>
                  <a:schemeClr val="bg2">
                    <a:lumMod val="10000"/>
                  </a:schemeClr>
                </a:solidFill>
                <a:effectLst/>
                <a:latin typeface="DeepSeek-CJK-patch"/>
              </a:rPr>
              <a:t>Mirrors the histogram, with </a:t>
            </a:r>
            <a:r>
              <a:rPr kumimoji="0" lang="en-US" altLang="en-US" sz="1600" b="1" i="0" u="none" strike="noStrike" cap="none" normalizeH="0" baseline="0" dirty="0">
                <a:ln>
                  <a:noFill/>
                </a:ln>
                <a:solidFill>
                  <a:schemeClr val="bg2">
                    <a:lumMod val="10000"/>
                  </a:schemeClr>
                </a:solidFill>
                <a:effectLst/>
                <a:latin typeface="DeepSeek-CJK-patch"/>
              </a:rPr>
              <a:t>sharp peaks at </a:t>
            </a:r>
            <a:r>
              <a:rPr kumimoji="0" lang="en-US" altLang="en-US" sz="1600" b="1" i="0" u="none" strike="noStrike" cap="none" normalizeH="0" baseline="0" dirty="0">
                <a:ln>
                  <a:noFill/>
                </a:ln>
                <a:solidFill>
                  <a:schemeClr val="bg2">
                    <a:lumMod val="10000"/>
                  </a:schemeClr>
                </a:solidFill>
                <a:effectLst/>
                <a:latin typeface="var(--ds-font-family-code)"/>
              </a:rPr>
              <a:t>0.0</a:t>
            </a:r>
            <a:r>
              <a:rPr kumimoji="0" lang="en-US" altLang="en-US" sz="1600" b="1" i="0" u="none" strike="noStrike" cap="none" normalizeH="0" baseline="0" dirty="0">
                <a:ln>
                  <a:noFill/>
                </a:ln>
                <a:solidFill>
                  <a:schemeClr val="bg2">
                    <a:lumMod val="10000"/>
                  </a:schemeClr>
                </a:solidFill>
                <a:effectLst/>
                <a:latin typeface="DeepSeek-CJK-patch"/>
              </a:rPr>
              <a:t> and </a:t>
            </a:r>
            <a:r>
              <a:rPr kumimoji="0" lang="en-US" altLang="en-US" sz="1600" b="1" i="0" u="none" strike="noStrike" cap="none" normalizeH="0" baseline="0" dirty="0">
                <a:ln>
                  <a:noFill/>
                </a:ln>
                <a:solidFill>
                  <a:schemeClr val="bg2">
                    <a:lumMod val="10000"/>
                  </a:schemeClr>
                </a:solidFill>
                <a:effectLst/>
                <a:latin typeface="var(--ds-font-family-code)"/>
              </a:rPr>
              <a:t>1.0</a:t>
            </a:r>
            <a:r>
              <a:rPr kumimoji="0" lang="en-US" altLang="en-US" sz="1600" b="0" i="0" u="none" strike="noStrike" cap="none" normalizeH="0" baseline="0" dirty="0">
                <a:ln>
                  <a:noFill/>
                </a:ln>
                <a:solidFill>
                  <a:schemeClr val="bg2">
                    <a:lumMod val="10000"/>
                  </a:schemeClr>
                </a:solidFill>
                <a:effectLst/>
                <a:latin typeface="DeepSeek-CJK-patch"/>
              </a:rPr>
              <a:t> and negligible density in between</a:t>
            </a:r>
            <a:r>
              <a:rPr kumimoji="0" lang="en-US" altLang="en-US" sz="1600" b="0" i="0" u="none" strike="noStrike" cap="none" normalizeH="0" baseline="0" dirty="0">
                <a:ln>
                  <a:noFill/>
                </a:ln>
                <a:solidFill>
                  <a:schemeClr val="bg2">
                    <a:lumMod val="10000"/>
                  </a:schemeClr>
                </a:solidFill>
                <a:effectLst/>
              </a:rPr>
              <a:t> </a:t>
            </a:r>
            <a:endParaRPr kumimoji="0" lang="en-US" altLang="en-US" sz="1600" b="0" i="0" u="none" strike="noStrike" cap="none" normalizeH="0" baseline="0" dirty="0">
              <a:ln>
                <a:noFill/>
              </a:ln>
              <a:solidFill>
                <a:schemeClr val="bg2">
                  <a:lumMod val="10000"/>
                </a:schemeClr>
              </a:solidFill>
              <a:effectLst/>
              <a:latin typeface="Arial" panose="020B0604020202020204" pitchFamily="34" charset="0"/>
            </a:endParaRPr>
          </a:p>
          <a:p>
            <a:endParaRPr lang="en-IN" sz="1600" dirty="0">
              <a:solidFill>
                <a:schemeClr val="bg2">
                  <a:lumMod val="10000"/>
                </a:schemeClr>
              </a:solidFill>
            </a:endParaRPr>
          </a:p>
        </p:txBody>
      </p:sp>
    </p:spTree>
    <p:extLst>
      <p:ext uri="{BB962C8B-B14F-4D97-AF65-F5344CB8AC3E}">
        <p14:creationId xmlns:p14="http://schemas.microsoft.com/office/powerpoint/2010/main" val="3115797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7B7ED14-0966-5336-F21F-AA06579FA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3881534"/>
          </a:xfrm>
          <a:prstGeom prst="rect">
            <a:avLst/>
          </a:prstGeom>
        </p:spPr>
      </p:pic>
      <p:sp>
        <p:nvSpPr>
          <p:cNvPr id="3" name="TextBox 2">
            <a:extLst>
              <a:ext uri="{FF2B5EF4-FFF2-40B4-BE49-F238E27FC236}">
                <a16:creationId xmlns:a16="http://schemas.microsoft.com/office/drawing/2014/main" id="{D1125B91-B5F5-71DC-CC2A-68089F71B0D8}"/>
              </a:ext>
            </a:extLst>
          </p:cNvPr>
          <p:cNvSpPr txBox="1"/>
          <p:nvPr/>
        </p:nvSpPr>
        <p:spPr>
          <a:xfrm>
            <a:off x="137160" y="3915994"/>
            <a:ext cx="4320540" cy="2308324"/>
          </a:xfrm>
          <a:prstGeom prst="rect">
            <a:avLst/>
          </a:prstGeom>
          <a:solidFill>
            <a:schemeClr val="bg1"/>
          </a:solidFill>
        </p:spPr>
        <p:txBody>
          <a:bodyPr wrap="square" rtlCol="0">
            <a:spAutoFit/>
          </a:bodyPr>
          <a:lstStyle/>
          <a:p>
            <a:r>
              <a:rPr lang="en-US" sz="1600" dirty="0"/>
              <a:t>The histogram shows the </a:t>
            </a:r>
            <a:r>
              <a:rPr lang="en-US" sz="1600" b="1" dirty="0"/>
              <a:t>frequency distribution</a:t>
            </a:r>
            <a:r>
              <a:rPr lang="en-US" sz="1600" dirty="0"/>
              <a:t> of the weight of products in grams.</a:t>
            </a:r>
          </a:p>
          <a:p>
            <a:r>
              <a:rPr lang="en-US" sz="1600" dirty="0"/>
              <a:t>The presence of </a:t>
            </a:r>
            <a:r>
              <a:rPr lang="en-US" sz="1600" b="1" dirty="0"/>
              <a:t>two peaks (bimodal distribution)</a:t>
            </a:r>
            <a:r>
              <a:rPr lang="en-US" sz="1600" dirty="0"/>
              <a:t> indicates that there are </a:t>
            </a:r>
            <a:r>
              <a:rPr lang="en-US" sz="1600" b="1" dirty="0"/>
              <a:t>two distinct groups</a:t>
            </a:r>
            <a:r>
              <a:rPr lang="en-US" sz="1600" dirty="0"/>
              <a:t> of product weights.</a:t>
            </a:r>
          </a:p>
          <a:p>
            <a:r>
              <a:rPr lang="en-US" sz="1600" dirty="0"/>
              <a:t>The data has a </a:t>
            </a:r>
            <a:r>
              <a:rPr lang="en-US" sz="1600" b="1" dirty="0"/>
              <a:t>bimodal distribution</a:t>
            </a:r>
            <a:r>
              <a:rPr lang="en-US" sz="1600" dirty="0"/>
              <a:t>, meaning there are two clusters of product weights—one around </a:t>
            </a:r>
            <a:r>
              <a:rPr lang="en-US" sz="1600" b="1" dirty="0"/>
              <a:t>1,000-2,000 g</a:t>
            </a:r>
            <a:r>
              <a:rPr lang="en-US" sz="1600" dirty="0"/>
              <a:t> and another around </a:t>
            </a:r>
            <a:r>
              <a:rPr lang="en-US" sz="1600" b="1" dirty="0"/>
              <a:t>4,000-6,000 g</a:t>
            </a:r>
            <a:r>
              <a:rPr lang="en-US" sz="1600" dirty="0"/>
              <a:t>.</a:t>
            </a:r>
            <a:endParaRPr lang="en-IN" sz="1600" dirty="0"/>
          </a:p>
        </p:txBody>
      </p:sp>
      <p:sp>
        <p:nvSpPr>
          <p:cNvPr id="4" name="TextBox 3">
            <a:extLst>
              <a:ext uri="{FF2B5EF4-FFF2-40B4-BE49-F238E27FC236}">
                <a16:creationId xmlns:a16="http://schemas.microsoft.com/office/drawing/2014/main" id="{1EE81EAE-2DD2-1894-EB2F-A30EF686D948}"/>
              </a:ext>
            </a:extLst>
          </p:cNvPr>
          <p:cNvSpPr txBox="1"/>
          <p:nvPr/>
        </p:nvSpPr>
        <p:spPr>
          <a:xfrm>
            <a:off x="4594860" y="3821600"/>
            <a:ext cx="3787140" cy="2554545"/>
          </a:xfrm>
          <a:prstGeom prst="rect">
            <a:avLst/>
          </a:prstGeom>
          <a:solidFill>
            <a:schemeClr val="bg1"/>
          </a:solidFill>
        </p:spPr>
        <p:txBody>
          <a:bodyPr wrap="square" rtlCol="0">
            <a:spAutoFit/>
          </a:bodyPr>
          <a:lstStyle/>
          <a:p>
            <a:pPr>
              <a:buFont typeface="Arial" panose="020B0604020202020204" pitchFamily="34" charset="0"/>
              <a:buChar char="•"/>
            </a:pPr>
            <a:r>
              <a:rPr lang="en-US" sz="1600" dirty="0"/>
              <a:t>The boxplot shows the </a:t>
            </a:r>
            <a:r>
              <a:rPr lang="en-US" sz="1600" b="1" dirty="0"/>
              <a:t>spread, median, and outliers</a:t>
            </a:r>
            <a:r>
              <a:rPr lang="en-US" sz="1600" dirty="0"/>
              <a:t> of the weight variable.</a:t>
            </a:r>
          </a:p>
          <a:p>
            <a:pPr algn="just">
              <a:buFont typeface="Arial" panose="020B0604020202020204" pitchFamily="34" charset="0"/>
              <a:buChar char="•"/>
            </a:pPr>
            <a:r>
              <a:rPr lang="en-US" sz="1600" dirty="0"/>
              <a:t>The </a:t>
            </a:r>
            <a:r>
              <a:rPr lang="en-US" sz="1600" b="1" dirty="0"/>
              <a:t>whiskers</a:t>
            </a:r>
            <a:r>
              <a:rPr lang="en-US" sz="1600" dirty="0"/>
              <a:t> extend to show the range of the data, excluding extreme outliers.</a:t>
            </a:r>
          </a:p>
          <a:p>
            <a:pPr>
              <a:buFont typeface="Arial" panose="020B0604020202020204" pitchFamily="34" charset="0"/>
              <a:buChar char="•"/>
            </a:pPr>
            <a:r>
              <a:rPr lang="en-US" sz="1600" dirty="0"/>
              <a:t>The </a:t>
            </a:r>
            <a:r>
              <a:rPr lang="en-US" sz="1600" b="1" dirty="0"/>
              <a:t>median (bold line inside the box)</a:t>
            </a:r>
            <a:r>
              <a:rPr lang="en-US" sz="1600" dirty="0"/>
              <a:t> appears to be slightly skewed towards the upper quartile.</a:t>
            </a:r>
          </a:p>
          <a:p>
            <a:pPr>
              <a:buFont typeface="Arial" panose="020B0604020202020204" pitchFamily="34" charset="0"/>
              <a:buChar char="•"/>
            </a:pPr>
            <a:r>
              <a:rPr lang="en-US" sz="1600" dirty="0"/>
              <a:t>The weight distribution has </a:t>
            </a:r>
            <a:r>
              <a:rPr lang="en-US" sz="1600" b="1" dirty="0"/>
              <a:t>a wide range</a:t>
            </a:r>
            <a:r>
              <a:rPr lang="en-US" sz="1600" dirty="0"/>
              <a:t>, with some potential </a:t>
            </a:r>
            <a:r>
              <a:rPr lang="en-US" sz="1600" b="1" dirty="0"/>
              <a:t>outliers</a:t>
            </a:r>
            <a:r>
              <a:rPr lang="en-US" sz="1600" dirty="0"/>
              <a:t> at the lower and upper ends.</a:t>
            </a:r>
            <a:endParaRPr lang="en-IN" sz="1600" dirty="0"/>
          </a:p>
        </p:txBody>
      </p:sp>
      <p:sp>
        <p:nvSpPr>
          <p:cNvPr id="5" name="TextBox 4">
            <a:extLst>
              <a:ext uri="{FF2B5EF4-FFF2-40B4-BE49-F238E27FC236}">
                <a16:creationId xmlns:a16="http://schemas.microsoft.com/office/drawing/2014/main" id="{2B62F610-7D17-0F77-4FDC-15642F7DCE0F}"/>
              </a:ext>
            </a:extLst>
          </p:cNvPr>
          <p:cNvSpPr txBox="1"/>
          <p:nvPr/>
        </p:nvSpPr>
        <p:spPr>
          <a:xfrm>
            <a:off x="8519160" y="4021654"/>
            <a:ext cx="3268980" cy="1569660"/>
          </a:xfrm>
          <a:prstGeom prst="rect">
            <a:avLst/>
          </a:prstGeom>
          <a:noFill/>
        </p:spPr>
        <p:txBody>
          <a:bodyPr wrap="square" rtlCol="0">
            <a:spAutoFit/>
          </a:bodyPr>
          <a:lstStyle/>
          <a:p>
            <a:pPr algn="just"/>
            <a:r>
              <a:rPr lang="en-US" sz="1600" b="1" dirty="0"/>
              <a:t>Two distinct groups</a:t>
            </a:r>
            <a:r>
              <a:rPr lang="en-US" sz="1600" dirty="0"/>
              <a:t> of product weights, indicating that the e-commerce platform may be dealing with </a:t>
            </a:r>
            <a:r>
              <a:rPr lang="en-US" sz="1600" b="1" dirty="0"/>
              <a:t>two different categories of products (e.g., lightweight and heavyweight items).</a:t>
            </a:r>
            <a:endParaRPr lang="en-IN" sz="1600" dirty="0">
              <a:solidFill>
                <a:schemeClr val="bg2">
                  <a:lumMod val="10000"/>
                </a:schemeClr>
              </a:solidFill>
            </a:endParaRPr>
          </a:p>
        </p:txBody>
      </p:sp>
    </p:spTree>
    <p:extLst>
      <p:ext uri="{BB962C8B-B14F-4D97-AF65-F5344CB8AC3E}">
        <p14:creationId xmlns:p14="http://schemas.microsoft.com/office/powerpoint/2010/main" val="1620806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C0C4B57-35CA-B784-0AE7-2DC79B606024}"/>
              </a:ext>
            </a:extLst>
          </p:cNvPr>
          <p:cNvGrpSpPr/>
          <p:nvPr/>
        </p:nvGrpSpPr>
        <p:grpSpPr>
          <a:xfrm>
            <a:off x="493915" y="2828"/>
            <a:ext cx="9008225" cy="1414492"/>
            <a:chOff x="544715" y="574328"/>
            <a:chExt cx="9289010" cy="1121569"/>
          </a:xfrm>
        </p:grpSpPr>
        <p:sp>
          <p:nvSpPr>
            <p:cNvPr id="3" name="Arrow: Right 2">
              <a:extLst>
                <a:ext uri="{FF2B5EF4-FFF2-40B4-BE49-F238E27FC236}">
                  <a16:creationId xmlns:a16="http://schemas.microsoft.com/office/drawing/2014/main" id="{22AC1C28-3856-CA1D-EB9A-3DF1B655A4CA}"/>
                </a:ext>
              </a:extLst>
            </p:cNvPr>
            <p:cNvSpPr/>
            <p:nvPr/>
          </p:nvSpPr>
          <p:spPr>
            <a:xfrm>
              <a:off x="544715" y="574328"/>
              <a:ext cx="9289010" cy="1121569"/>
            </a:xfrm>
            <a:prstGeom prst="right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 name="TextBox 3">
              <a:extLst>
                <a:ext uri="{FF2B5EF4-FFF2-40B4-BE49-F238E27FC236}">
                  <a16:creationId xmlns:a16="http://schemas.microsoft.com/office/drawing/2014/main" id="{43A3FCEA-99C4-06EB-653E-241CFED7B040}"/>
                </a:ext>
              </a:extLst>
            </p:cNvPr>
            <p:cNvSpPr txBox="1"/>
            <p:nvPr/>
          </p:nvSpPr>
          <p:spPr>
            <a:xfrm>
              <a:off x="1104901" y="950446"/>
              <a:ext cx="8351519" cy="658908"/>
            </a:xfrm>
            <a:prstGeom prst="rect">
              <a:avLst/>
            </a:prstGeom>
            <a:noFill/>
          </p:spPr>
          <p:txBody>
            <a:bodyPr wrap="square" rtlCol="0">
              <a:spAutoFit/>
            </a:bodyPr>
            <a:lstStyle/>
            <a:p>
              <a:r>
                <a:rPr lang="en-US" sz="2400" b="1" i="0" dirty="0">
                  <a:solidFill>
                    <a:schemeClr val="bg1"/>
                  </a:solidFill>
                  <a:effectLst/>
                  <a:latin typeface="system-ui"/>
                </a:rPr>
                <a:t>Why select as Random Forest is best model?</a:t>
              </a:r>
              <a:endParaRPr lang="en-IN" sz="2400" dirty="0">
                <a:solidFill>
                  <a:schemeClr val="bg1"/>
                </a:solidFill>
              </a:endParaRPr>
            </a:p>
          </p:txBody>
        </p:sp>
      </p:grpSp>
      <p:sp>
        <p:nvSpPr>
          <p:cNvPr id="5" name="Content Placeholder 2">
            <a:extLst>
              <a:ext uri="{FF2B5EF4-FFF2-40B4-BE49-F238E27FC236}">
                <a16:creationId xmlns:a16="http://schemas.microsoft.com/office/drawing/2014/main" id="{1556A91A-5B60-AE8F-E3F5-02FBC0846FF7}"/>
              </a:ext>
            </a:extLst>
          </p:cNvPr>
          <p:cNvSpPr txBox="1">
            <a:spLocks/>
          </p:cNvSpPr>
          <p:nvPr/>
        </p:nvSpPr>
        <p:spPr>
          <a:xfrm>
            <a:off x="678884" y="1675075"/>
            <a:ext cx="10834234" cy="439806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a:t>Low FN and High TP</a:t>
            </a:r>
            <a:r>
              <a:rPr lang="en-US"/>
              <a:t> → Reduces Type II Errors, meaning fewer important cases are missed.</a:t>
            </a:r>
          </a:p>
          <a:p>
            <a:r>
              <a:rPr lang="en-US" b="1"/>
              <a:t>Good TN to FP ratio</a:t>
            </a:r>
            <a:r>
              <a:rPr lang="en-US"/>
              <a:t> → Minimizes unnecessary false alarms.</a:t>
            </a:r>
          </a:p>
          <a:p>
            <a:r>
              <a:rPr lang="en-US" b="1"/>
              <a:t>Balanced Performance</a:t>
            </a:r>
            <a:r>
              <a:rPr lang="en-US"/>
              <a:t> → Works well across both classes.</a:t>
            </a:r>
          </a:p>
          <a:p>
            <a:r>
              <a:rPr lang="en-US"/>
              <a:t>Handles non-linearity better.</a:t>
            </a:r>
          </a:p>
          <a:p>
            <a:r>
              <a:rPr lang="en-US"/>
              <a:t>Less prone to overfitting than a single Decision Tree.</a:t>
            </a:r>
          </a:p>
          <a:p>
            <a:r>
              <a:rPr lang="en-US"/>
              <a:t>Works well with large datasets and multiple features.</a:t>
            </a:r>
          </a:p>
          <a:p>
            <a:r>
              <a:rPr lang="en-US"/>
              <a:t>Best overall performance, handles complex data well, avoids overfitting with tuning</a:t>
            </a:r>
          </a:p>
          <a:p>
            <a:endParaRPr lang="en-US"/>
          </a:p>
          <a:p>
            <a:endParaRPr lang="en-US"/>
          </a:p>
          <a:p>
            <a:endParaRPr lang="en-IN" dirty="0"/>
          </a:p>
        </p:txBody>
      </p:sp>
    </p:spTree>
    <p:extLst>
      <p:ext uri="{BB962C8B-B14F-4D97-AF65-F5344CB8AC3E}">
        <p14:creationId xmlns:p14="http://schemas.microsoft.com/office/powerpoint/2010/main" val="25453559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68CB476-A299-831F-0B96-550D9C29EFFD}"/>
              </a:ext>
            </a:extLst>
          </p:cNvPr>
          <p:cNvGrpSpPr/>
          <p:nvPr/>
        </p:nvGrpSpPr>
        <p:grpSpPr>
          <a:xfrm>
            <a:off x="341515" y="-202912"/>
            <a:ext cx="10456025" cy="2082914"/>
            <a:chOff x="544715" y="574328"/>
            <a:chExt cx="9289010" cy="1121569"/>
          </a:xfrm>
        </p:grpSpPr>
        <p:sp>
          <p:nvSpPr>
            <p:cNvPr id="4" name="Arrow: Right 3">
              <a:extLst>
                <a:ext uri="{FF2B5EF4-FFF2-40B4-BE49-F238E27FC236}">
                  <a16:creationId xmlns:a16="http://schemas.microsoft.com/office/drawing/2014/main" id="{961DBF14-230F-298D-6FE2-F4B8FC8F6825}"/>
                </a:ext>
              </a:extLst>
            </p:cNvPr>
            <p:cNvSpPr/>
            <p:nvPr/>
          </p:nvSpPr>
          <p:spPr>
            <a:xfrm>
              <a:off x="544715" y="574328"/>
              <a:ext cx="9289010" cy="1121569"/>
            </a:xfrm>
            <a:prstGeom prst="right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5" name="TextBox 4">
              <a:extLst>
                <a:ext uri="{FF2B5EF4-FFF2-40B4-BE49-F238E27FC236}">
                  <a16:creationId xmlns:a16="http://schemas.microsoft.com/office/drawing/2014/main" id="{2B74E7D4-E228-201C-9164-FBD1C93A797D}"/>
                </a:ext>
              </a:extLst>
            </p:cNvPr>
            <p:cNvSpPr txBox="1"/>
            <p:nvPr/>
          </p:nvSpPr>
          <p:spPr>
            <a:xfrm>
              <a:off x="1104901" y="950446"/>
              <a:ext cx="8351519" cy="646331"/>
            </a:xfrm>
            <a:prstGeom prst="rect">
              <a:avLst/>
            </a:prstGeom>
            <a:noFill/>
          </p:spPr>
          <p:txBody>
            <a:bodyPr wrap="square" rtlCol="0">
              <a:spAutoFit/>
            </a:bodyPr>
            <a:lstStyle/>
            <a:p>
              <a:pPr algn="ctr"/>
              <a:r>
                <a:rPr lang="en-US" sz="2400" b="1" i="0" dirty="0">
                  <a:solidFill>
                    <a:schemeClr val="bg1"/>
                  </a:solidFill>
                  <a:effectLst/>
                  <a:latin typeface="system-ui"/>
                </a:rPr>
                <a:t>Cross validation of the model </a:t>
              </a:r>
              <a:r>
                <a:rPr lang="en-IN" sz="2400" b="1" dirty="0">
                  <a:solidFill>
                    <a:schemeClr val="bg2"/>
                  </a:solidFill>
                </a:rPr>
                <a:t>Hyperparameter Tuning for Random Forest (Best Model)</a:t>
              </a:r>
            </a:p>
            <a:p>
              <a:pPr algn="ctr"/>
              <a:endParaRPr lang="en-IN" sz="2400" dirty="0">
                <a:solidFill>
                  <a:schemeClr val="bg1"/>
                </a:solidFill>
              </a:endParaRPr>
            </a:p>
          </p:txBody>
        </p:sp>
      </p:grpSp>
      <p:sp>
        <p:nvSpPr>
          <p:cNvPr id="6" name="TextBox 5">
            <a:extLst>
              <a:ext uri="{FF2B5EF4-FFF2-40B4-BE49-F238E27FC236}">
                <a16:creationId xmlns:a16="http://schemas.microsoft.com/office/drawing/2014/main" id="{5D0369A6-DB0C-9ED1-00B2-8DBB48D6CB4B}"/>
              </a:ext>
            </a:extLst>
          </p:cNvPr>
          <p:cNvSpPr txBox="1"/>
          <p:nvPr/>
        </p:nvSpPr>
        <p:spPr>
          <a:xfrm>
            <a:off x="560070" y="1816596"/>
            <a:ext cx="11071860" cy="4832092"/>
          </a:xfrm>
          <a:prstGeom prst="rect">
            <a:avLst/>
          </a:prstGeom>
          <a:noFill/>
        </p:spPr>
        <p:txBody>
          <a:bodyPr wrap="square" rtlCol="0">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rPr>
              <a:t>Random Forest</a:t>
            </a:r>
            <a:r>
              <a:rPr kumimoji="0" lang="en-US" altLang="en-US" sz="2400" b="0" i="0" u="none" strike="noStrike" cap="none" normalizeH="0" baseline="0" dirty="0">
                <a:ln>
                  <a:noFill/>
                </a:ln>
                <a:solidFill>
                  <a:schemeClr val="tx1"/>
                </a:solidFill>
                <a:effectLst/>
              </a:rPr>
              <a:t> has the </a:t>
            </a:r>
            <a:r>
              <a:rPr kumimoji="0" lang="en-US" altLang="en-US" sz="2400" b="1" i="0" u="none" strike="noStrike" cap="none" normalizeH="0" baseline="0" dirty="0">
                <a:ln>
                  <a:noFill/>
                </a:ln>
                <a:solidFill>
                  <a:schemeClr val="tx1"/>
                </a:solidFill>
                <a:effectLst/>
              </a:rPr>
              <a:t>highest accuracy (68.68%)</a:t>
            </a:r>
            <a:r>
              <a:rPr kumimoji="0" lang="en-US" altLang="en-US" sz="2400" b="0" i="0" u="none" strike="noStrike" cap="none" normalizeH="0" baseline="0" dirty="0">
                <a:ln>
                  <a:noFill/>
                </a:ln>
                <a:solidFill>
                  <a:schemeClr val="tx1"/>
                </a:solidFill>
                <a:effectLst/>
              </a:rPr>
              <a:t>, making it the best performer in classification.</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rPr>
              <a:t>It also achieves </a:t>
            </a:r>
            <a:r>
              <a:rPr kumimoji="0" lang="en-US" altLang="en-US" sz="2400" b="1" i="0" u="none" strike="noStrike" cap="none" normalizeH="0" baseline="0" dirty="0">
                <a:ln>
                  <a:noFill/>
                </a:ln>
                <a:solidFill>
                  <a:schemeClr val="tx1"/>
                </a:solidFill>
                <a:effectLst/>
              </a:rPr>
              <a:t>the highest ROC-AUC score (74.57%)</a:t>
            </a:r>
            <a:r>
              <a:rPr kumimoji="0" lang="en-US" altLang="en-US" sz="2400" b="0" i="0" u="none" strike="noStrike" cap="none" normalizeH="0" baseline="0" dirty="0">
                <a:ln>
                  <a:noFill/>
                </a:ln>
                <a:solidFill>
                  <a:schemeClr val="tx1"/>
                </a:solidFill>
                <a:effectLst/>
              </a:rPr>
              <a:t>, meaning it distinguishes between classes well.</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rPr>
              <a:t>Precision (86.93%)</a:t>
            </a:r>
            <a:r>
              <a:rPr kumimoji="0" lang="en-US" altLang="en-US" sz="2400" b="0" i="0" u="none" strike="noStrike" cap="none" normalizeH="0" baseline="0" dirty="0">
                <a:ln>
                  <a:noFill/>
                </a:ln>
                <a:solidFill>
                  <a:schemeClr val="tx1"/>
                </a:solidFill>
                <a:effectLst/>
              </a:rPr>
              <a:t> is the best among models, meaning fewer false positives.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400" b="1" dirty="0"/>
              <a:t>Cross-Validation Accuracy for Random Forest = 60%</a:t>
            </a:r>
            <a:endParaRPr lang="en-US" sz="2400" dirty="0"/>
          </a:p>
          <a:p>
            <a:pPr marL="342900" indent="-342900" algn="just">
              <a:buFont typeface="Arial" panose="020B0604020202020204" pitchFamily="34" charset="0"/>
              <a:buChar char="•"/>
            </a:pPr>
            <a:r>
              <a:rPr lang="en-US" sz="2400" dirty="0"/>
              <a:t>This is lower than the test set accuracy (68.68%), concludes </a:t>
            </a:r>
            <a:r>
              <a:rPr lang="en-US" sz="2400" b="1" dirty="0"/>
              <a:t>some overfitting</a:t>
            </a:r>
            <a:r>
              <a:rPr lang="en-US" sz="2400" dirty="0"/>
              <a:t>.</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rPr>
              <a:t>Cross-validation accuracy (60%) is significantly lower than test accuracy (68.68%)</a:t>
            </a:r>
            <a:r>
              <a:rPr kumimoji="0" lang="en-US" altLang="en-US" sz="2400" b="0" i="0" u="none" strike="noStrike" cap="none" normalizeH="0" baseline="0" dirty="0">
                <a:ln>
                  <a:noFill/>
                </a:ln>
                <a:solidFill>
                  <a:schemeClr val="tx1"/>
                </a:solidFill>
                <a:effectLst/>
              </a:rPr>
              <a:t>, indicating potential overfitting.</a:t>
            </a:r>
          </a:p>
          <a:p>
            <a:pPr marL="342900" indent="-342900" algn="just" eaLnBrk="0" fontAlgn="base" hangingPunct="0">
              <a:spcBef>
                <a:spcPct val="0"/>
              </a:spcBef>
              <a:spcAft>
                <a:spcPct val="0"/>
              </a:spcAft>
              <a:buFont typeface="Arial" panose="020B0604020202020204" pitchFamily="34" charset="0"/>
              <a:buChar char="•"/>
            </a:pPr>
            <a:r>
              <a:rPr lang="en-US" sz="2400" dirty="0"/>
              <a:t>To improve generalization, perform </a:t>
            </a:r>
            <a:r>
              <a:rPr lang="en-US" sz="2400" b="1" dirty="0"/>
              <a:t>hyperparameter tuning</a:t>
            </a:r>
            <a:r>
              <a:rPr lang="en-US" sz="2400" dirty="0"/>
              <a:t>. And saved as best model as </a:t>
            </a:r>
            <a:r>
              <a:rPr lang="en-US" sz="2400" dirty="0" err="1"/>
              <a:t>joblib</a:t>
            </a:r>
            <a:endParaRPr lang="en-US" sz="2400" dirty="0"/>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92786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BC816ED-D79A-8E05-CF88-01A2ABAC5BB1}"/>
              </a:ext>
            </a:extLst>
          </p:cNvPr>
          <p:cNvGrpSpPr/>
          <p:nvPr/>
        </p:nvGrpSpPr>
        <p:grpSpPr>
          <a:xfrm>
            <a:off x="341515" y="-202912"/>
            <a:ext cx="6150725" cy="2082914"/>
            <a:chOff x="544715" y="574328"/>
            <a:chExt cx="9289010" cy="1121569"/>
          </a:xfrm>
        </p:grpSpPr>
        <p:sp>
          <p:nvSpPr>
            <p:cNvPr id="3" name="Arrow: Right 2">
              <a:extLst>
                <a:ext uri="{FF2B5EF4-FFF2-40B4-BE49-F238E27FC236}">
                  <a16:creationId xmlns:a16="http://schemas.microsoft.com/office/drawing/2014/main" id="{015B0FAF-93AD-341D-8B1C-423308A0D1D3}"/>
                </a:ext>
              </a:extLst>
            </p:cNvPr>
            <p:cNvSpPr/>
            <p:nvPr/>
          </p:nvSpPr>
          <p:spPr>
            <a:xfrm>
              <a:off x="544715" y="574328"/>
              <a:ext cx="9289010" cy="1121569"/>
            </a:xfrm>
            <a:prstGeom prst="right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 name="TextBox 3">
              <a:extLst>
                <a:ext uri="{FF2B5EF4-FFF2-40B4-BE49-F238E27FC236}">
                  <a16:creationId xmlns:a16="http://schemas.microsoft.com/office/drawing/2014/main" id="{B4815E7D-9455-FB98-3DBA-D96F1BB24FDF}"/>
                </a:ext>
              </a:extLst>
            </p:cNvPr>
            <p:cNvSpPr txBox="1"/>
            <p:nvPr/>
          </p:nvSpPr>
          <p:spPr>
            <a:xfrm>
              <a:off x="1104901" y="950446"/>
              <a:ext cx="8351519" cy="580040"/>
            </a:xfrm>
            <a:prstGeom prst="rect">
              <a:avLst/>
            </a:prstGeom>
            <a:noFill/>
          </p:spPr>
          <p:txBody>
            <a:bodyPr wrap="square" rtlCol="0">
              <a:spAutoFit/>
            </a:bodyPr>
            <a:lstStyle/>
            <a:p>
              <a:pPr algn="ctr"/>
              <a:r>
                <a:rPr lang="en-US" sz="4000" b="1" i="0" dirty="0">
                  <a:solidFill>
                    <a:schemeClr val="bg1"/>
                  </a:solidFill>
                  <a:effectLst/>
                  <a:latin typeface="system-ui"/>
                </a:rPr>
                <a:t>CONCLUSION</a:t>
              </a:r>
              <a:endParaRPr lang="en-IN" sz="4000" b="1" dirty="0">
                <a:solidFill>
                  <a:schemeClr val="bg2"/>
                </a:solidFill>
              </a:endParaRPr>
            </a:p>
            <a:p>
              <a:pPr algn="ctr"/>
              <a:endParaRPr lang="en-IN" sz="2400" dirty="0">
                <a:solidFill>
                  <a:schemeClr val="bg1"/>
                </a:solidFill>
              </a:endParaRPr>
            </a:p>
          </p:txBody>
        </p:sp>
      </p:grpSp>
      <p:sp>
        <p:nvSpPr>
          <p:cNvPr id="5" name="TextBox 4">
            <a:extLst>
              <a:ext uri="{FF2B5EF4-FFF2-40B4-BE49-F238E27FC236}">
                <a16:creationId xmlns:a16="http://schemas.microsoft.com/office/drawing/2014/main" id="{A27605F6-E53F-22E9-A7F1-BC77C50CD570}"/>
              </a:ext>
            </a:extLst>
          </p:cNvPr>
          <p:cNvSpPr txBox="1"/>
          <p:nvPr/>
        </p:nvSpPr>
        <p:spPr>
          <a:xfrm>
            <a:off x="560070" y="1816596"/>
            <a:ext cx="11071860" cy="4370427"/>
          </a:xfrm>
          <a:prstGeom prst="rect">
            <a:avLst/>
          </a:prstGeom>
          <a:noFill/>
        </p:spPr>
        <p:txBody>
          <a:bodyPr wrap="square" rtlCol="0">
            <a:spAutoFit/>
          </a:bodyPr>
          <a:lstStyle/>
          <a:p>
            <a:pPr marL="342900" indent="-342900">
              <a:buFont typeface="Arial" panose="020B0604020202020204" pitchFamily="34" charset="0"/>
              <a:buChar char="•"/>
            </a:pPr>
            <a:r>
              <a:rPr lang="en-US" sz="2000" dirty="0"/>
              <a:t>This project successfully applied </a:t>
            </a:r>
            <a:r>
              <a:rPr lang="en-US" sz="2000" b="1" dirty="0"/>
              <a:t>Machine Learning (ML) techniques</a:t>
            </a:r>
            <a:r>
              <a:rPr lang="en-US" sz="2000" dirty="0"/>
              <a:t> to analyze </a:t>
            </a:r>
            <a:r>
              <a:rPr lang="en-US" sz="2000" b="1" dirty="0"/>
              <a:t>E-Commerce customer behavior</a:t>
            </a:r>
            <a:r>
              <a:rPr lang="en-US" sz="2000" dirty="0"/>
              <a:t> and predict transaction outcomes based on various customer attributes. The study involved </a:t>
            </a:r>
            <a:r>
              <a:rPr lang="en-US" sz="2000" b="1" dirty="0"/>
              <a:t>Exploratory Data Analysis (EDA), Feature Engineering, Model Selection, Hyperparameter Tuning, and Performance Evaluation.</a:t>
            </a:r>
            <a:endParaRPr lang="en-US" sz="2000" dirty="0"/>
          </a:p>
          <a:p>
            <a:pPr marL="342900" indent="-342900">
              <a:buFont typeface="Arial" panose="020B0604020202020204" pitchFamily="34" charset="0"/>
              <a:buChar char="•"/>
            </a:pPr>
            <a:r>
              <a:rPr lang="en-US" sz="2000" dirty="0"/>
              <a:t>The </a:t>
            </a:r>
            <a:r>
              <a:rPr lang="en-US" sz="2000" b="1" dirty="0"/>
              <a:t>Random Forest classifier</a:t>
            </a:r>
            <a:r>
              <a:rPr lang="en-US" sz="2000" dirty="0"/>
              <a:t> emerged as the </a:t>
            </a:r>
            <a:r>
              <a:rPr lang="en-US" sz="2000" b="1" dirty="0"/>
              <a:t>best-performing model</a:t>
            </a:r>
            <a:r>
              <a:rPr lang="en-US" sz="2000" dirty="0"/>
              <a:t> with the highest </a:t>
            </a:r>
            <a:r>
              <a:rPr lang="en-US" sz="2000" b="1" dirty="0"/>
              <a:t>ROC-AUC score (0.75)</a:t>
            </a:r>
            <a:r>
              <a:rPr lang="en-US" sz="2000" dirty="0"/>
              <a:t> and </a:t>
            </a:r>
            <a:r>
              <a:rPr lang="en-US" sz="2000" b="1" dirty="0"/>
              <a:t>balanced precision-recall metrics.</a:t>
            </a:r>
            <a:r>
              <a:rPr lang="en-US" sz="2000" dirty="0"/>
              <a:t> The model showed </a:t>
            </a:r>
            <a:r>
              <a:rPr lang="en-US" sz="2000" b="1" dirty="0"/>
              <a:t>good generalization</a:t>
            </a:r>
            <a:r>
              <a:rPr lang="en-US" sz="2000" dirty="0"/>
              <a:t>, as confirmed by </a:t>
            </a:r>
            <a:r>
              <a:rPr lang="en-US" sz="2000" b="1" dirty="0"/>
              <a:t>cross-validation accuracy (0.60)</a:t>
            </a:r>
            <a:r>
              <a:rPr lang="en-US" sz="2000" dirty="0"/>
              <a:t>, ensuring reliable predictions on unseen data.</a:t>
            </a:r>
          </a:p>
          <a:p>
            <a:pPr marL="342900" indent="-342900">
              <a:buFont typeface="Arial" panose="020B0604020202020204" pitchFamily="34" charset="0"/>
              <a:buChar char="•"/>
            </a:pPr>
            <a:r>
              <a:rPr lang="en-US" sz="2000" dirty="0"/>
              <a:t>Additionally, the study highlighted the importance of </a:t>
            </a:r>
            <a:r>
              <a:rPr lang="en-US" sz="2000" b="1" dirty="0"/>
              <a:t>feature scaling, feature selection, and hyperparameter tuning</a:t>
            </a:r>
            <a:r>
              <a:rPr lang="en-US" sz="2000" dirty="0"/>
              <a:t> in improving model performance. </a:t>
            </a:r>
          </a:p>
          <a:p>
            <a:pPr marL="342900" indent="-342900">
              <a:buFont typeface="Arial" panose="020B0604020202020204" pitchFamily="34" charset="0"/>
              <a:buChar char="•"/>
            </a:pPr>
            <a:r>
              <a:rPr lang="en-US" sz="2000" dirty="0"/>
              <a:t>Thus, the project successfully demonstrated how </a:t>
            </a:r>
            <a:r>
              <a:rPr lang="en-US" sz="2000" b="1" dirty="0"/>
              <a:t>machine learning can enhance decision-making in e-commerce</a:t>
            </a:r>
            <a:r>
              <a:rPr lang="en-US" sz="2000" dirty="0"/>
              <a:t> by predicting customer purchasing behavior, optimizing business strategies, and improving customer engagement.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91573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3603995-40F0-9D87-F0B8-77CD875E12F7}"/>
              </a:ext>
            </a:extLst>
          </p:cNvPr>
          <p:cNvGrpSpPr/>
          <p:nvPr/>
        </p:nvGrpSpPr>
        <p:grpSpPr>
          <a:xfrm>
            <a:off x="341515" y="-202912"/>
            <a:ext cx="7362305" cy="2082914"/>
            <a:chOff x="544715" y="574328"/>
            <a:chExt cx="9289010" cy="1121569"/>
          </a:xfrm>
        </p:grpSpPr>
        <p:sp>
          <p:nvSpPr>
            <p:cNvPr id="3" name="Arrow: Right 2">
              <a:extLst>
                <a:ext uri="{FF2B5EF4-FFF2-40B4-BE49-F238E27FC236}">
                  <a16:creationId xmlns:a16="http://schemas.microsoft.com/office/drawing/2014/main" id="{A29D9B39-2EFA-2093-4F03-45A799E556A6}"/>
                </a:ext>
              </a:extLst>
            </p:cNvPr>
            <p:cNvSpPr/>
            <p:nvPr/>
          </p:nvSpPr>
          <p:spPr>
            <a:xfrm>
              <a:off x="544715" y="574328"/>
              <a:ext cx="9289010" cy="1121569"/>
            </a:xfrm>
            <a:prstGeom prst="rightArrow">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4" name="TextBox 3">
              <a:extLst>
                <a:ext uri="{FF2B5EF4-FFF2-40B4-BE49-F238E27FC236}">
                  <a16:creationId xmlns:a16="http://schemas.microsoft.com/office/drawing/2014/main" id="{EE00F7B4-F13C-A9F0-0077-C1E0C778C118}"/>
                </a:ext>
              </a:extLst>
            </p:cNvPr>
            <p:cNvSpPr txBox="1"/>
            <p:nvPr/>
          </p:nvSpPr>
          <p:spPr>
            <a:xfrm>
              <a:off x="1104902" y="950446"/>
              <a:ext cx="8351520" cy="414314"/>
            </a:xfrm>
            <a:prstGeom prst="rect">
              <a:avLst/>
            </a:prstGeom>
            <a:noFill/>
          </p:spPr>
          <p:txBody>
            <a:bodyPr wrap="square" rtlCol="0">
              <a:spAutoFit/>
            </a:bodyPr>
            <a:lstStyle/>
            <a:p>
              <a:pPr algn="ctr"/>
              <a:r>
                <a:rPr lang="en-US" sz="4400" b="1" dirty="0">
                  <a:solidFill>
                    <a:schemeClr val="bg2"/>
                  </a:solidFill>
                </a:rPr>
                <a:t>Future Scope of the Project</a:t>
              </a:r>
              <a:endParaRPr lang="en-IN" sz="2800" b="1" dirty="0">
                <a:solidFill>
                  <a:schemeClr val="bg2"/>
                </a:solidFill>
              </a:endParaRPr>
            </a:p>
          </p:txBody>
        </p:sp>
      </p:grpSp>
      <p:sp>
        <p:nvSpPr>
          <p:cNvPr id="5" name="TextBox 4">
            <a:extLst>
              <a:ext uri="{FF2B5EF4-FFF2-40B4-BE49-F238E27FC236}">
                <a16:creationId xmlns:a16="http://schemas.microsoft.com/office/drawing/2014/main" id="{9BF9F342-4ACD-844D-6BE4-DFB53626C345}"/>
              </a:ext>
            </a:extLst>
          </p:cNvPr>
          <p:cNvSpPr txBox="1"/>
          <p:nvPr/>
        </p:nvSpPr>
        <p:spPr>
          <a:xfrm>
            <a:off x="445770" y="1496556"/>
            <a:ext cx="11624310" cy="4985980"/>
          </a:xfrm>
          <a:prstGeom prst="rect">
            <a:avLst/>
          </a:prstGeom>
          <a:noFill/>
        </p:spPr>
        <p:txBody>
          <a:bodyPr wrap="square" rtlCol="0">
            <a:spAutoFit/>
          </a:bodyPr>
          <a:lstStyle/>
          <a:p>
            <a:r>
              <a:rPr lang="en-IN" sz="2000" dirty="0"/>
              <a:t>1️⃣ </a:t>
            </a:r>
            <a:r>
              <a:rPr lang="en-IN" sz="2000" b="1" dirty="0"/>
              <a:t>Advanced Machine Learning Models</a:t>
            </a:r>
            <a:endParaRPr lang="en-IN" sz="2000" dirty="0"/>
          </a:p>
          <a:p>
            <a:pPr marL="342900" indent="-342900">
              <a:buFont typeface="Arial" panose="020B0604020202020204" pitchFamily="34" charset="0"/>
              <a:buChar char="•"/>
            </a:pPr>
            <a:r>
              <a:rPr lang="en-IN" sz="2000" dirty="0"/>
              <a:t>Implement </a:t>
            </a:r>
            <a:r>
              <a:rPr lang="en-IN" sz="2000" b="1" dirty="0" err="1"/>
              <a:t>XGBoost</a:t>
            </a:r>
            <a:r>
              <a:rPr lang="en-IN" sz="2000" b="1" dirty="0"/>
              <a:t>, </a:t>
            </a:r>
            <a:r>
              <a:rPr lang="en-IN" sz="2000" b="1" dirty="0" err="1"/>
              <a:t>LightGBM</a:t>
            </a:r>
            <a:r>
              <a:rPr lang="en-IN" sz="2000" b="1" dirty="0"/>
              <a:t>, or </a:t>
            </a:r>
            <a:r>
              <a:rPr lang="en-IN" sz="2000" b="1" dirty="0" err="1"/>
              <a:t>CatBoost</a:t>
            </a:r>
            <a:r>
              <a:rPr lang="en-IN" sz="2000" dirty="0"/>
              <a:t> to further optimize performance. And Explore </a:t>
            </a:r>
            <a:r>
              <a:rPr lang="en-IN" sz="2000" b="1" dirty="0"/>
              <a:t>Neural Networks and Deep Learning</a:t>
            </a:r>
            <a:r>
              <a:rPr lang="en-IN" sz="2000" dirty="0"/>
              <a:t> for more complex customer </a:t>
            </a:r>
            <a:r>
              <a:rPr lang="en-IN" sz="2000" dirty="0" err="1"/>
              <a:t>behavior</a:t>
            </a:r>
            <a:r>
              <a:rPr lang="en-IN" sz="2000" dirty="0"/>
              <a:t> analysis.</a:t>
            </a:r>
          </a:p>
          <a:p>
            <a:r>
              <a:rPr lang="en-IN" sz="2000" dirty="0"/>
              <a:t>2️⃣ </a:t>
            </a:r>
            <a:r>
              <a:rPr lang="en-IN" sz="2000" b="1" dirty="0"/>
              <a:t>Real-Time Prediction System</a:t>
            </a:r>
            <a:endParaRPr lang="en-IN" sz="2000" dirty="0"/>
          </a:p>
          <a:p>
            <a:pPr marL="342900" indent="-342900">
              <a:buFont typeface="Arial" panose="020B0604020202020204" pitchFamily="34" charset="0"/>
              <a:buChar char="•"/>
            </a:pPr>
            <a:r>
              <a:rPr lang="en-IN" sz="2000" dirty="0"/>
              <a:t>Deploy the trained model in a </a:t>
            </a:r>
            <a:r>
              <a:rPr lang="en-IN" sz="2000" b="1" dirty="0"/>
              <a:t>real-time system</a:t>
            </a:r>
            <a:r>
              <a:rPr lang="en-IN" sz="2000" dirty="0"/>
              <a:t> for instant decision-making in e-commerce transactions. Use </a:t>
            </a:r>
            <a:r>
              <a:rPr lang="en-IN" sz="2000" b="1" dirty="0"/>
              <a:t>streaming data processing</a:t>
            </a:r>
            <a:r>
              <a:rPr lang="en-IN" sz="2000" dirty="0"/>
              <a:t> (e.g., Apache Kafka, AWS Kinesis) for </a:t>
            </a:r>
            <a:r>
              <a:rPr lang="en-IN" sz="2000" b="1" dirty="0"/>
              <a:t>real-time customer analytics</a:t>
            </a:r>
            <a:r>
              <a:rPr lang="en-IN" sz="2000" dirty="0"/>
              <a:t>.</a:t>
            </a:r>
          </a:p>
          <a:p>
            <a:r>
              <a:rPr lang="en-IN" sz="2000" dirty="0"/>
              <a:t>3️⃣ </a:t>
            </a:r>
            <a:r>
              <a:rPr lang="en-IN" sz="2000" b="1" dirty="0"/>
              <a:t>Feature Engineering &amp; Data Enrichment</a:t>
            </a:r>
            <a:endParaRPr lang="en-IN" sz="2000" dirty="0"/>
          </a:p>
          <a:p>
            <a:pPr marL="342900" indent="-342900">
              <a:buFont typeface="Arial" panose="020B0604020202020204" pitchFamily="34" charset="0"/>
              <a:buChar char="•"/>
            </a:pPr>
            <a:r>
              <a:rPr lang="en-IN" sz="2000" dirty="0"/>
              <a:t>Incorporate </a:t>
            </a:r>
            <a:r>
              <a:rPr lang="en-IN" sz="2000" b="1" dirty="0"/>
              <a:t>additional customer features</a:t>
            </a:r>
            <a:r>
              <a:rPr lang="en-IN" sz="2000" dirty="0"/>
              <a:t> like browsing history, product reviews, and clickstream </a:t>
            </a:r>
            <a:r>
              <a:rPr lang="en-IN" sz="2000" dirty="0" err="1"/>
              <a:t>data.Use</a:t>
            </a:r>
            <a:r>
              <a:rPr lang="en-IN" sz="2000" dirty="0"/>
              <a:t> </a:t>
            </a:r>
            <a:r>
              <a:rPr lang="en-IN" sz="2000" b="1" dirty="0"/>
              <a:t>external datasets (e.g., market trends, economic factors)</a:t>
            </a:r>
            <a:r>
              <a:rPr lang="en-IN" sz="2000" dirty="0"/>
              <a:t> to enhance prediction accuracy.</a:t>
            </a:r>
          </a:p>
          <a:p>
            <a:r>
              <a:rPr lang="en-IN" sz="2000" dirty="0"/>
              <a:t>4️⃣ </a:t>
            </a:r>
            <a:r>
              <a:rPr lang="en-IN" sz="2000" b="1" dirty="0"/>
              <a:t>Fraud Detection &amp; Anomaly Detection</a:t>
            </a:r>
            <a:endParaRPr lang="en-IN" sz="2000" dirty="0"/>
          </a:p>
          <a:p>
            <a:pPr marL="342900" indent="-342900">
              <a:buFont typeface="Arial" panose="020B0604020202020204" pitchFamily="34" charset="0"/>
              <a:buChar char="•"/>
            </a:pPr>
            <a:r>
              <a:rPr lang="en-IN" sz="2000" dirty="0"/>
              <a:t>Extend the model to </a:t>
            </a:r>
            <a:r>
              <a:rPr lang="en-IN" sz="2000" b="1" dirty="0"/>
              <a:t>detect fraudulent transactions</a:t>
            </a:r>
            <a:r>
              <a:rPr lang="en-IN" sz="2000" dirty="0"/>
              <a:t> using </a:t>
            </a:r>
            <a:r>
              <a:rPr lang="en-IN" sz="2000" b="1" dirty="0"/>
              <a:t>anomaly detection techniques</a:t>
            </a:r>
            <a:r>
              <a:rPr lang="en-IN" sz="2000" dirty="0"/>
              <a:t>. And Implement </a:t>
            </a:r>
            <a:r>
              <a:rPr lang="en-IN" sz="2000" b="1" dirty="0"/>
              <a:t>unsupervised learning (e.g., Isolation Forest, Autoencoders)</a:t>
            </a:r>
            <a:r>
              <a:rPr lang="en-IN" sz="2000" dirty="0"/>
              <a:t> for identifying </a:t>
            </a:r>
            <a:r>
              <a:rPr lang="en-IN" sz="2000" b="1" dirty="0"/>
              <a:t>suspicious transactions.</a:t>
            </a:r>
            <a:endParaRPr lang="en-IN" sz="2000" dirty="0"/>
          </a:p>
          <a:p>
            <a:r>
              <a:rPr lang="en-IN" sz="2000" dirty="0"/>
              <a:t>5️⃣ </a:t>
            </a:r>
            <a:r>
              <a:rPr lang="en-IN" sz="2000" b="1" dirty="0"/>
              <a:t>Personalized Customer Experience</a:t>
            </a:r>
            <a:endParaRPr lang="en-IN" sz="2000" dirty="0"/>
          </a:p>
          <a:p>
            <a:pPr marL="342900" indent="-342900">
              <a:buFont typeface="Arial" panose="020B0604020202020204" pitchFamily="34" charset="0"/>
              <a:buChar char="•"/>
            </a:pPr>
            <a:r>
              <a:rPr lang="en-IN" sz="2000" dirty="0"/>
              <a:t>Use </a:t>
            </a:r>
            <a:r>
              <a:rPr lang="en-IN" sz="2000" b="1" dirty="0"/>
              <a:t>customer segmentation &amp; recommendation systems</a:t>
            </a:r>
            <a:r>
              <a:rPr lang="en-IN" sz="2000" dirty="0"/>
              <a:t> for personalized marketing strategies. And</a:t>
            </a:r>
          </a:p>
          <a:p>
            <a:r>
              <a:rPr lang="en-IN" sz="2000" dirty="0"/>
              <a:t>Integrate </a:t>
            </a:r>
            <a:r>
              <a:rPr lang="en-IN" sz="2000" b="1" dirty="0"/>
              <a:t>NLP-based sentiment analysis</a:t>
            </a:r>
            <a:r>
              <a:rPr lang="en-IN" sz="2000" dirty="0"/>
              <a:t> to </a:t>
            </a:r>
            <a:r>
              <a:rPr lang="en-IN" sz="2000" dirty="0" err="1"/>
              <a:t>analyze</a:t>
            </a:r>
            <a:r>
              <a:rPr lang="en-IN" sz="2000" dirty="0"/>
              <a:t> customer feedback and improve service.</a:t>
            </a:r>
          </a:p>
          <a:p>
            <a:pPr marR="0" lvl="0" algn="just"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783824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17888888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0A39FF-A9D8-A2D9-4EE9-021849F8F60F}"/>
              </a:ext>
            </a:extLst>
          </p:cNvPr>
          <p:cNvSpPr>
            <a:spLocks noGrp="1"/>
          </p:cNvSpPr>
          <p:nvPr>
            <p:ph idx="1"/>
          </p:nvPr>
        </p:nvSpPr>
        <p:spPr>
          <a:xfrm>
            <a:off x="153103" y="1490740"/>
            <a:ext cx="7078277" cy="4398066"/>
          </a:xfrm>
        </p:spPr>
        <p:txBody>
          <a:bodyPr>
            <a:normAutofit fontScale="85000" lnSpcReduction="10000"/>
          </a:bodyPr>
          <a:lstStyle/>
          <a:p>
            <a:pPr algn="just"/>
            <a:r>
              <a:rPr lang="en-US" sz="3200" dirty="0">
                <a:solidFill>
                  <a:schemeClr val="tx1">
                    <a:lumMod val="90000"/>
                    <a:lumOff val="10000"/>
                  </a:schemeClr>
                </a:solidFill>
              </a:rPr>
              <a:t>In the fast-growing world of e-commerce, timely product delivery plays a crucial role in customer satisfaction and business success. </a:t>
            </a:r>
          </a:p>
          <a:p>
            <a:pPr algn="just"/>
            <a:r>
              <a:rPr lang="en-US" sz="3200" dirty="0">
                <a:solidFill>
                  <a:schemeClr val="tx1">
                    <a:lumMod val="90000"/>
                    <a:lumOff val="10000"/>
                  </a:schemeClr>
                </a:solidFill>
              </a:rPr>
              <a:t>This project leverages machine learning to predict whether a product will be delivered on time, helping companies optimize logistics, improve operational efficiency, and enhance the overall customer experience. By analyzing key factors affecting delivery performance, our models aim to provide actionable insights for better decision-making.</a:t>
            </a:r>
            <a:endParaRPr lang="en-IN" sz="3200" dirty="0">
              <a:solidFill>
                <a:schemeClr val="tx1">
                  <a:lumMod val="90000"/>
                  <a:lumOff val="10000"/>
                </a:schemeClr>
              </a:solidFill>
            </a:endParaRPr>
          </a:p>
        </p:txBody>
      </p:sp>
      <p:graphicFrame>
        <p:nvGraphicFramePr>
          <p:cNvPr id="4" name="Diagram 3">
            <a:extLst>
              <a:ext uri="{FF2B5EF4-FFF2-40B4-BE49-F238E27FC236}">
                <a16:creationId xmlns:a16="http://schemas.microsoft.com/office/drawing/2014/main" id="{3ADDEEB9-227A-8BE5-F00E-595E0EAD0356}"/>
              </a:ext>
            </a:extLst>
          </p:cNvPr>
          <p:cNvGraphicFramePr/>
          <p:nvPr/>
        </p:nvGraphicFramePr>
        <p:xfrm>
          <a:off x="264160" y="0"/>
          <a:ext cx="4620260" cy="16840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Picture 7">
            <a:extLst>
              <a:ext uri="{FF2B5EF4-FFF2-40B4-BE49-F238E27FC236}">
                <a16:creationId xmlns:a16="http://schemas.microsoft.com/office/drawing/2014/main" id="{E7B7EB3F-D586-8A83-9A4C-E5C4A622EF7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29500" y="815340"/>
            <a:ext cx="4762500" cy="4998720"/>
          </a:xfrm>
          <a:prstGeom prst="rect">
            <a:avLst/>
          </a:prstGeom>
        </p:spPr>
      </p:pic>
    </p:spTree>
    <p:extLst>
      <p:ext uri="{BB962C8B-B14F-4D97-AF65-F5344CB8AC3E}">
        <p14:creationId xmlns:p14="http://schemas.microsoft.com/office/powerpoint/2010/main" val="303072841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83820" y="1651448"/>
            <a:ext cx="8069580" cy="4261672"/>
          </a:xfrm>
          <a:prstGeom prst="rect">
            <a:avLst/>
          </a:prstGeom>
        </p:spPr>
        <p:txBody>
          <a:bodyPr>
            <a:normAutofit fontScale="92500"/>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algn="just"/>
            <a:r>
              <a:rPr lang="en-US" sz="2400" dirty="0">
                <a:solidFill>
                  <a:schemeClr val="tx1">
                    <a:lumMod val="90000"/>
                    <a:lumOff val="10000"/>
                  </a:schemeClr>
                </a:solidFill>
              </a:rPr>
              <a:t>In the fast-paced world of e-commerce, timely product delivery is crucial for customer satisfaction and operational efficiency. However, various factors such as shipping distance, warehouse processing time, product characteristics, and logistics constraints impact delivery timeliness.</a:t>
            </a:r>
          </a:p>
          <a:p>
            <a:pPr algn="just"/>
            <a:r>
              <a:rPr lang="en-US" sz="2400" dirty="0">
                <a:solidFill>
                  <a:schemeClr val="tx1">
                    <a:lumMod val="90000"/>
                    <a:lumOff val="10000"/>
                  </a:schemeClr>
                </a:solidFill>
              </a:rPr>
              <a:t>This project aims to develop machine learning models to predict whether an e-commerce order will be delivered on time. By analyzing historical delivery data, the model will identify key factors affecting delivery performance, enabling the company to optimize logistics, improve customer communication, and enhance overall service quality. The insights gained will help the company implement proactive measures to mitigate delays and set realistic delivery expectations for customers.</a:t>
            </a:r>
          </a:p>
        </p:txBody>
      </p:sp>
      <p:pic>
        <p:nvPicPr>
          <p:cNvPr id="12" name="Picture 11">
            <a:extLst>
              <a:ext uri="{FF2B5EF4-FFF2-40B4-BE49-F238E27FC236}">
                <a16:creationId xmlns:a16="http://schemas.microsoft.com/office/drawing/2014/main" id="{06D02319-F8E9-8B60-3A10-42545C1B15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9137" y="1793557"/>
            <a:ext cx="3654743" cy="3654743"/>
          </a:xfrm>
          <a:prstGeom prst="rect">
            <a:avLst/>
          </a:prstGeom>
          <a:ln>
            <a:noFill/>
          </a:ln>
          <a:effectLst>
            <a:softEdge rad="112500"/>
          </a:effectLst>
        </p:spPr>
      </p:pic>
      <p:graphicFrame>
        <p:nvGraphicFramePr>
          <p:cNvPr id="13" name="Diagram 12">
            <a:extLst>
              <a:ext uri="{FF2B5EF4-FFF2-40B4-BE49-F238E27FC236}">
                <a16:creationId xmlns:a16="http://schemas.microsoft.com/office/drawing/2014/main" id="{E80AF7BE-6669-46BD-8A00-D79189625B73}"/>
              </a:ext>
            </a:extLst>
          </p:cNvPr>
          <p:cNvGraphicFramePr/>
          <p:nvPr/>
        </p:nvGraphicFramePr>
        <p:xfrm>
          <a:off x="205740" y="-130969"/>
          <a:ext cx="4620260" cy="16840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8649069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41C512-A082-6DA0-CB5E-09C681C968F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93DB56-3DB0-94B1-8408-10D13D6E2827}"/>
              </a:ext>
            </a:extLst>
          </p:cNvPr>
          <p:cNvSpPr>
            <a:spLocks noGrp="1"/>
          </p:cNvSpPr>
          <p:nvPr>
            <p:ph idx="1"/>
          </p:nvPr>
        </p:nvSpPr>
        <p:spPr>
          <a:xfrm>
            <a:off x="206092" y="1810974"/>
            <a:ext cx="11779816" cy="4398066"/>
          </a:xfrm>
          <a:prstGeom prst="rect">
            <a:avLst/>
          </a:prstGeom>
        </p:spPr>
        <p:txBody>
          <a:bodyPr>
            <a:normAutofit/>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algn="just">
              <a:buNone/>
            </a:pPr>
            <a:r>
              <a:rPr lang="en-US" dirty="0"/>
              <a:t>   </a:t>
            </a:r>
            <a:r>
              <a:rPr lang="en-US" dirty="0">
                <a:solidFill>
                  <a:schemeClr val="tx1">
                    <a:lumMod val="90000"/>
                    <a:lumOff val="10000"/>
                  </a:schemeClr>
                </a:solidFill>
              </a:rPr>
              <a:t>The primary objective of this study is to develop robust machine learning models to accurately </a:t>
            </a:r>
            <a:r>
              <a:rPr lang="en-US" b="1" dirty="0">
                <a:solidFill>
                  <a:schemeClr val="tx1">
                    <a:lumMod val="90000"/>
                    <a:lumOff val="10000"/>
                  </a:schemeClr>
                </a:solidFill>
              </a:rPr>
              <a:t>predict whether an e-commerce product will be delivered on time</a:t>
            </a:r>
            <a:r>
              <a:rPr lang="en-US" dirty="0">
                <a:solidFill>
                  <a:schemeClr val="tx1">
                    <a:lumMod val="90000"/>
                    <a:lumOff val="10000"/>
                  </a:schemeClr>
                </a:solidFill>
              </a:rPr>
              <a:t>. By leveraging data-driven insights</a:t>
            </a:r>
          </a:p>
          <a:p>
            <a:pPr algn="just">
              <a:buNone/>
            </a:pPr>
            <a:r>
              <a:rPr lang="en-US" dirty="0">
                <a:solidFill>
                  <a:schemeClr val="tx1">
                    <a:lumMod val="90000"/>
                    <a:lumOff val="10000"/>
                  </a:schemeClr>
                </a:solidFill>
              </a:rPr>
              <a:t>The study aims to:</a:t>
            </a:r>
          </a:p>
          <a:p>
            <a:pPr algn="just">
              <a:buFont typeface="Wingdings" panose="05000000000000000000" pitchFamily="2" charset="2"/>
              <a:buChar char="q"/>
            </a:pPr>
            <a:r>
              <a:rPr lang="en-US" dirty="0">
                <a:solidFill>
                  <a:schemeClr val="tx1">
                    <a:lumMod val="90000"/>
                    <a:lumOff val="10000"/>
                  </a:schemeClr>
                </a:solidFill>
              </a:rPr>
              <a:t>Identify key factors affecting delivery performance.</a:t>
            </a:r>
          </a:p>
          <a:p>
            <a:pPr algn="just">
              <a:buFont typeface="Wingdings" panose="05000000000000000000" pitchFamily="2" charset="2"/>
              <a:buChar char="q"/>
            </a:pPr>
            <a:r>
              <a:rPr lang="en-US" dirty="0">
                <a:solidFill>
                  <a:schemeClr val="tx1">
                    <a:lumMod val="90000"/>
                    <a:lumOff val="10000"/>
                  </a:schemeClr>
                </a:solidFill>
              </a:rPr>
              <a:t>Enhance customer satisfaction by setting accurate delivery expectations.</a:t>
            </a:r>
          </a:p>
          <a:p>
            <a:pPr algn="just">
              <a:buFont typeface="Wingdings" panose="05000000000000000000" pitchFamily="2" charset="2"/>
              <a:buChar char="q"/>
            </a:pPr>
            <a:r>
              <a:rPr lang="en-US" dirty="0">
                <a:solidFill>
                  <a:schemeClr val="tx1">
                    <a:lumMod val="90000"/>
                    <a:lumOff val="10000"/>
                  </a:schemeClr>
                </a:solidFill>
              </a:rPr>
              <a:t>Compare multiple machine learning models to determine the most effective approach for prediction.</a:t>
            </a:r>
          </a:p>
        </p:txBody>
      </p:sp>
      <p:graphicFrame>
        <p:nvGraphicFramePr>
          <p:cNvPr id="8" name="Diagram 7">
            <a:extLst>
              <a:ext uri="{FF2B5EF4-FFF2-40B4-BE49-F238E27FC236}">
                <a16:creationId xmlns:a16="http://schemas.microsoft.com/office/drawing/2014/main" id="{7DA93FB2-F29C-8E0C-9DA0-6CDC441F6C19}"/>
              </a:ext>
            </a:extLst>
          </p:cNvPr>
          <p:cNvGraphicFramePr/>
          <p:nvPr/>
        </p:nvGraphicFramePr>
        <p:xfrm>
          <a:off x="365760" y="-55925"/>
          <a:ext cx="5798820" cy="16840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 name="Picture 9">
            <a:extLst>
              <a:ext uri="{FF2B5EF4-FFF2-40B4-BE49-F238E27FC236}">
                <a16:creationId xmlns:a16="http://schemas.microsoft.com/office/drawing/2014/main" id="{6D854E5D-763C-F77F-F83F-37868D0CED6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48763" y="13948"/>
            <a:ext cx="2974657" cy="1544274"/>
          </a:xfrm>
          <a:prstGeom prst="rect">
            <a:avLst/>
          </a:prstGeom>
        </p:spPr>
      </p:pic>
    </p:spTree>
    <p:extLst>
      <p:ext uri="{BB962C8B-B14F-4D97-AF65-F5344CB8AC3E}">
        <p14:creationId xmlns:p14="http://schemas.microsoft.com/office/powerpoint/2010/main" val="195007970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73081A-6124-6433-C020-6939727FE19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A2678040-9BD9-05E4-497A-A9EEA6BC3F1B}"/>
              </a:ext>
            </a:extLst>
          </p:cNvPr>
          <p:cNvSpPr txBox="1"/>
          <p:nvPr/>
        </p:nvSpPr>
        <p:spPr>
          <a:xfrm>
            <a:off x="374084" y="1353740"/>
            <a:ext cx="11612176" cy="3785652"/>
          </a:xfrm>
          <a:prstGeom prst="rect">
            <a:avLst/>
          </a:prstGeom>
          <a:noFill/>
        </p:spPr>
        <p:txBody>
          <a:bodyPr wrap="square">
            <a:spAutoFit/>
          </a:bodyPr>
          <a:lstStyle/>
          <a:p>
            <a:pPr marL="342900" indent="-342900" algn="just">
              <a:buFont typeface="Wingdings" panose="05000000000000000000" pitchFamily="2" charset="2"/>
              <a:buChar char="Ø"/>
            </a:pPr>
            <a:r>
              <a:rPr lang="en-US" sz="2400" b="1" dirty="0"/>
              <a:t>Business Efficiency </a:t>
            </a:r>
            <a:r>
              <a:rPr lang="en-US" sz="2400" dirty="0"/>
              <a:t>🚚 – Helps companies optimize logistics and reduce delays, leading to cost savings.</a:t>
            </a:r>
          </a:p>
          <a:p>
            <a:pPr marL="342900" indent="-342900" algn="just">
              <a:buFont typeface="Wingdings" panose="05000000000000000000" pitchFamily="2" charset="2"/>
              <a:buChar char="Ø"/>
            </a:pPr>
            <a:r>
              <a:rPr lang="en-US" sz="2400" b="1" dirty="0"/>
              <a:t>Customer Satisfaction </a:t>
            </a:r>
            <a:r>
              <a:rPr lang="en-US" sz="2400" dirty="0"/>
              <a:t>⭐ – Accurate delivery predictions enable businesses to set realistic expectations, reducing complaints and increasing trust.</a:t>
            </a:r>
          </a:p>
          <a:p>
            <a:pPr marL="342900" indent="-342900" algn="just">
              <a:buFont typeface="Wingdings" panose="05000000000000000000" pitchFamily="2" charset="2"/>
              <a:buChar char="Ø"/>
            </a:pPr>
            <a:r>
              <a:rPr lang="en-US" sz="2400" b="1" dirty="0"/>
              <a:t>Data-Driven Decision Making </a:t>
            </a:r>
            <a:r>
              <a:rPr lang="en-US" sz="2400" dirty="0"/>
              <a:t>📊 – Provides insights into the most influential factors affecting on-time delivery, allowing companies to make informed improvements.</a:t>
            </a:r>
          </a:p>
          <a:p>
            <a:pPr marL="342900" indent="-342900" algn="just">
              <a:buFont typeface="Wingdings" panose="05000000000000000000" pitchFamily="2" charset="2"/>
              <a:buChar char="Ø"/>
            </a:pPr>
            <a:r>
              <a:rPr lang="en-US" sz="2400" b="1" dirty="0"/>
              <a:t>Competitive Advantage </a:t>
            </a:r>
            <a:r>
              <a:rPr lang="en-US" sz="2400" dirty="0"/>
              <a:t>📦 – E-commerce platforms can use these predictions to offer better delivery guarantees, improving customer retention.</a:t>
            </a:r>
          </a:p>
          <a:p>
            <a:pPr marL="342900" indent="-342900" algn="just">
              <a:buFont typeface="Wingdings" panose="05000000000000000000" pitchFamily="2" charset="2"/>
              <a:buChar char="Ø"/>
            </a:pPr>
            <a:r>
              <a:rPr lang="en-US" sz="2400" b="1" dirty="0"/>
              <a:t>Scalability</a:t>
            </a:r>
            <a:r>
              <a:rPr lang="en-US" sz="2400" dirty="0"/>
              <a:t>  – The predictive model can be extended to different regions, shipping carriers, and product categories for broader applications.</a:t>
            </a:r>
          </a:p>
        </p:txBody>
      </p:sp>
      <p:graphicFrame>
        <p:nvGraphicFramePr>
          <p:cNvPr id="11" name="Diagram 10">
            <a:extLst>
              <a:ext uri="{FF2B5EF4-FFF2-40B4-BE49-F238E27FC236}">
                <a16:creationId xmlns:a16="http://schemas.microsoft.com/office/drawing/2014/main" id="{513CD31D-6598-E053-DEA6-41C14EE2D3D2}"/>
              </a:ext>
            </a:extLst>
          </p:cNvPr>
          <p:cNvGraphicFramePr/>
          <p:nvPr/>
        </p:nvGraphicFramePr>
        <p:xfrm>
          <a:off x="205740" y="-130969"/>
          <a:ext cx="4620260" cy="16840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415297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BE8CE4F8-16F5-030F-D503-6CC1D5C247A2}"/>
              </a:ext>
            </a:extLst>
          </p:cNvPr>
          <p:cNvGraphicFramePr/>
          <p:nvPr/>
        </p:nvGraphicFramePr>
        <p:xfrm>
          <a:off x="2442212" y="628226"/>
          <a:ext cx="999998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4" name="Diagram 3">
            <a:extLst>
              <a:ext uri="{FF2B5EF4-FFF2-40B4-BE49-F238E27FC236}">
                <a16:creationId xmlns:a16="http://schemas.microsoft.com/office/drawing/2014/main" id="{AEC1CCF8-F656-AB6E-2F7F-FDAF9FE1AB37}"/>
              </a:ext>
            </a:extLst>
          </p:cNvPr>
          <p:cNvGraphicFramePr/>
          <p:nvPr/>
        </p:nvGraphicFramePr>
        <p:xfrm>
          <a:off x="205740" y="-130969"/>
          <a:ext cx="3192780" cy="168401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31518000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054C204-2C74-1951-ECBE-1B33D8AF9A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686932" cy="6858000"/>
          </a:xfrm>
          <a:prstGeom prst="rect">
            <a:avLst/>
          </a:prstGeom>
        </p:spPr>
      </p:pic>
      <p:sp>
        <p:nvSpPr>
          <p:cNvPr id="5" name="Rectangle 4">
            <a:extLst>
              <a:ext uri="{FF2B5EF4-FFF2-40B4-BE49-F238E27FC236}">
                <a16:creationId xmlns:a16="http://schemas.microsoft.com/office/drawing/2014/main" id="{AA49EB7F-FF3F-D450-8ED2-DC692D4981B4}"/>
              </a:ext>
            </a:extLst>
          </p:cNvPr>
          <p:cNvSpPr/>
          <p:nvPr/>
        </p:nvSpPr>
        <p:spPr>
          <a:xfrm>
            <a:off x="163024" y="429875"/>
            <a:ext cx="12360884" cy="1569660"/>
          </a:xfrm>
          <a:prstGeom prst="rect">
            <a:avLst/>
          </a:prstGeom>
          <a:noFill/>
        </p:spPr>
        <p:txBody>
          <a:bodyPr wrap="none" lIns="91440" tIns="45720" rIns="91440" bIns="45720">
            <a:spAutoFit/>
          </a:bodyPr>
          <a:lstStyle/>
          <a:p>
            <a:pPr algn="ctr"/>
            <a:r>
              <a:rPr lang="en-US" sz="9600" b="1" dirty="0">
                <a:ln w="6600">
                  <a:solidFill>
                    <a:schemeClr val="accent2"/>
                  </a:solidFill>
                  <a:prstDash val="solid"/>
                </a:ln>
                <a:solidFill>
                  <a:srgbClr val="FFFFFF"/>
                </a:solidFill>
                <a:effectLst>
                  <a:outerShdw dist="38100" dir="2700000" algn="tl" rotWithShape="0">
                    <a:schemeClr val="accent2"/>
                  </a:outerShdw>
                </a:effectLst>
              </a:rPr>
              <a:t>DATA AND METHOLOGY</a:t>
            </a:r>
            <a:endParaRPr lang="en-US" sz="5400" b="1" dirty="0">
              <a:ln w="6600">
                <a:solidFill>
                  <a:schemeClr val="accent2"/>
                </a:solidFill>
                <a:prstDash val="solid"/>
              </a:ln>
              <a:solidFill>
                <a:srgbClr val="FFFFFF"/>
              </a:solidFill>
              <a:effectLst>
                <a:outerShdw dist="38100" dir="2700000" algn="tl" rotWithShape="0">
                  <a:schemeClr val="accent2"/>
                </a:outerShdw>
              </a:effectLst>
            </a:endParaRPr>
          </a:p>
        </p:txBody>
      </p:sp>
    </p:spTree>
    <p:extLst>
      <p:ext uri="{BB962C8B-B14F-4D97-AF65-F5344CB8AC3E}">
        <p14:creationId xmlns:p14="http://schemas.microsoft.com/office/powerpoint/2010/main" val="328696051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3F131B-A610-E934-72BA-B94DB5188F7B}"/>
            </a:ext>
          </a:extLst>
        </p:cNvPr>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94EEC8F0-CE88-1381-9AAF-56F50F02C0CF}"/>
              </a:ext>
            </a:extLst>
          </p:cNvPr>
          <p:cNvGraphicFramePr/>
          <p:nvPr/>
        </p:nvGraphicFramePr>
        <p:xfrm>
          <a:off x="205740" y="-130969"/>
          <a:ext cx="4057650" cy="16840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0BA6946F-6E20-A745-296A-F235B3B0C7F4}"/>
              </a:ext>
            </a:extLst>
          </p:cNvPr>
          <p:cNvGraphicFramePr/>
          <p:nvPr/>
        </p:nvGraphicFramePr>
        <p:xfrm>
          <a:off x="4064000" y="350708"/>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3537820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2100</Words>
  <Application>Microsoft Office PowerPoint</Application>
  <PresentationFormat>Widescreen</PresentationFormat>
  <Paragraphs>204</Paragraphs>
  <Slides>27</Slides>
  <Notes>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27</vt:i4>
      </vt:variant>
    </vt:vector>
  </HeadingPairs>
  <TitlesOfParts>
    <vt:vector size="40" baseType="lpstr">
      <vt:lpstr>Arial</vt:lpstr>
      <vt:lpstr>Arial Black</vt:lpstr>
      <vt:lpstr>Bahnschrift Light SemiCondensed</vt:lpstr>
      <vt:lpstr>Calibri</vt:lpstr>
      <vt:lpstr>Calibri </vt:lpstr>
      <vt:lpstr>Calibri Light</vt:lpstr>
      <vt:lpstr>Courier New</vt:lpstr>
      <vt:lpstr>DeepSeek-CJK-patch</vt:lpstr>
      <vt:lpstr>Figtree</vt:lpstr>
      <vt:lpstr>system-ui</vt:lpstr>
      <vt:lpstr>var(--ds-font-family-code)</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chitra kolli</dc:creator>
  <cp:lastModifiedBy>chitra kolli</cp:lastModifiedBy>
  <cp:revision>1</cp:revision>
  <dcterms:created xsi:type="dcterms:W3CDTF">2025-09-19T01:53:27Z</dcterms:created>
  <dcterms:modified xsi:type="dcterms:W3CDTF">2025-09-19T02:07:42Z</dcterms:modified>
</cp:coreProperties>
</file>