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  <p:sldMasterId id="2147483723" r:id="rId2"/>
    <p:sldMasterId id="2147483778" r:id="rId3"/>
  </p:sldMasterIdLst>
  <p:notesMasterIdLst>
    <p:notesMasterId r:id="rId14"/>
  </p:notesMasterIdLst>
  <p:handoutMasterIdLst>
    <p:handoutMasterId r:id="rId15"/>
  </p:handoutMasterIdLst>
  <p:sldIdLst>
    <p:sldId id="955" r:id="rId4"/>
    <p:sldId id="957" r:id="rId5"/>
    <p:sldId id="966" r:id="rId6"/>
    <p:sldId id="967" r:id="rId7"/>
    <p:sldId id="968" r:id="rId8"/>
    <p:sldId id="969" r:id="rId9"/>
    <p:sldId id="970" r:id="rId10"/>
    <p:sldId id="965" r:id="rId11"/>
    <p:sldId id="964" r:id="rId12"/>
    <p:sldId id="971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9BD2"/>
    <a:srgbClr val="55A51C"/>
    <a:srgbClr val="0070C0"/>
    <a:srgbClr val="007E39"/>
    <a:srgbClr val="939393"/>
    <a:srgbClr val="007033"/>
    <a:srgbClr val="7A0000"/>
    <a:srgbClr val="FDE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89946" autoAdjust="0"/>
  </p:normalViewPr>
  <p:slideViewPr>
    <p:cSldViewPr snapToGrid="0">
      <p:cViewPr varScale="1">
        <p:scale>
          <a:sx n="33" d="100"/>
          <a:sy n="33" d="100"/>
        </p:scale>
        <p:origin x="-1224" y="-104"/>
      </p:cViewPr>
      <p:guideLst>
        <p:guide orient="horz" pos="2136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4" Type="http://schemas.openxmlformats.org/officeDocument/2006/relationships/image" Target="../media/image43.jpeg"/><Relationship Id="rId1" Type="http://schemas.openxmlformats.org/officeDocument/2006/relationships/image" Target="../media/image40.jpeg"/><Relationship Id="rId2" Type="http://schemas.openxmlformats.org/officeDocument/2006/relationships/image" Target="../media/image4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4" Type="http://schemas.openxmlformats.org/officeDocument/2006/relationships/image" Target="../media/image43.jpeg"/><Relationship Id="rId1" Type="http://schemas.openxmlformats.org/officeDocument/2006/relationships/image" Target="../media/image40.jpeg"/><Relationship Id="rId2" Type="http://schemas.openxmlformats.org/officeDocument/2006/relationships/image" Target="../media/image4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A8A56-E01F-4AC3-906B-C175A32C0C17}" type="doc">
      <dgm:prSet loTypeId="urn:microsoft.com/office/officeart/2008/layout/SquareAccent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6D71839-6DC5-479D-B99D-08486DF1A92D}">
      <dgm:prSet phldrT="[Text]" custT="1"/>
      <dgm:spPr>
        <a:xfrm>
          <a:off x="284752" y="0"/>
          <a:ext cx="2521545" cy="53291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r>
            <a:rPr lang="en-US" sz="1400" b="1" cap="none" spc="0" dirty="0" smtClean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yriad Pro"/>
              <a:ea typeface="+mn-ea"/>
              <a:cs typeface="+mn-cs"/>
            </a:rPr>
            <a:t>Test Automation</a:t>
          </a:r>
          <a:endParaRPr lang="en-US" sz="1400" b="1" cap="none" spc="0" dirty="0">
            <a:ln w="1905"/>
            <a:gradFill>
              <a:gsLst>
                <a:gs pos="0">
                  <a:srgbClr val="974B07">
                    <a:shade val="20000"/>
                    <a:satMod val="200000"/>
                  </a:srgbClr>
                </a:gs>
                <a:gs pos="78000">
                  <a:srgbClr val="974B07">
                    <a:tint val="90000"/>
                    <a:shade val="89000"/>
                    <a:satMod val="220000"/>
                  </a:srgbClr>
                </a:gs>
                <a:gs pos="100000">
                  <a:srgbClr val="974B07">
                    <a:tint val="12000"/>
                    <a:satMod val="255000"/>
                  </a:srgb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Myriad Pro"/>
            <a:ea typeface="+mn-ea"/>
            <a:cs typeface="+mn-cs"/>
          </a:endParaRPr>
        </a:p>
      </dgm:t>
    </dgm:pt>
    <dgm:pt modelId="{2E5C50AC-62C6-420C-8D29-FA7D7691C7B8}" type="parTrans" cxnId="{127D5616-4752-4974-A7F0-62F3B7D656E3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23CC39A2-BF41-47B0-9CE9-7759102CEB3B}" type="sibTrans" cxnId="{127D5616-4752-4974-A7F0-62F3B7D656E3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52B52BEA-756D-4E89-81D3-FDDBCBE5BF3A}">
      <dgm:prSet phldrT="[Text]" custT="1"/>
      <dgm:spPr>
        <a:xfrm>
          <a:off x="461261" y="952840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Script less Automation</a:t>
          </a:r>
        </a:p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(</a:t>
          </a:r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UFT,  Eggplant, Selenium &amp; DevTest</a:t>
          </a:r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)</a:t>
          </a:r>
        </a:p>
      </dgm:t>
    </dgm:pt>
    <dgm:pt modelId="{08C548B0-729D-40C1-8B01-C445A994CCCF}" type="parTrans" cxnId="{947F5357-4A9F-45DC-8197-ED29D28581BE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9FB870DA-B1FD-436A-82D1-C3B465A4FE3A}" type="sibTrans" cxnId="{947F5357-4A9F-45DC-8197-ED29D28581BE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2B78C96B-72CB-4B9A-8A0E-792EAF34E68D}">
      <dgm:prSet phldrT="[Text]" custT="1"/>
      <dgm:spPr>
        <a:xfrm>
          <a:off x="461261" y="3543571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Enterprise Dashboard</a:t>
          </a:r>
        </a:p>
      </dgm:t>
    </dgm:pt>
    <dgm:pt modelId="{8D456930-52C7-4A55-8F58-D55E2D9D1976}" type="parTrans" cxnId="{91BDBFB0-4B6A-4595-92CB-01E61474E16D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B76C12D1-9EAD-4305-9C1E-746AC68F4588}" type="sibTrans" cxnId="{91BDBFB0-4B6A-4595-92CB-01E61474E16D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E7E4125E-00E1-4EDA-A3C2-19F0C3589F20}">
      <dgm:prSet phldrT="[Text]" custT="1"/>
      <dgm:spPr>
        <a:xfrm>
          <a:off x="2932375" y="0"/>
          <a:ext cx="2521545" cy="53291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r>
            <a:rPr lang="en-US" sz="1400" b="1" cap="none" spc="0" dirty="0" smtClean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yriad Pro"/>
              <a:ea typeface="+mn-ea"/>
              <a:cs typeface="+mn-cs"/>
            </a:rPr>
            <a:t>Service Virtualization</a:t>
          </a:r>
          <a:endParaRPr lang="en-US" sz="1400" b="1" cap="none" spc="0" dirty="0">
            <a:ln w="1905"/>
            <a:gradFill>
              <a:gsLst>
                <a:gs pos="0">
                  <a:srgbClr val="974B07">
                    <a:shade val="20000"/>
                    <a:satMod val="200000"/>
                  </a:srgbClr>
                </a:gs>
                <a:gs pos="78000">
                  <a:srgbClr val="974B07">
                    <a:tint val="90000"/>
                    <a:shade val="89000"/>
                    <a:satMod val="220000"/>
                  </a:srgbClr>
                </a:gs>
                <a:gs pos="100000">
                  <a:srgbClr val="974B07">
                    <a:tint val="12000"/>
                    <a:satMod val="255000"/>
                  </a:srgb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Myriad Pro"/>
            <a:ea typeface="+mn-ea"/>
            <a:cs typeface="+mn-cs"/>
          </a:endParaRPr>
        </a:p>
      </dgm:t>
    </dgm:pt>
    <dgm:pt modelId="{C21CB792-8A43-4C81-92DB-468EEBE8BA03}" type="parTrans" cxnId="{51436DC3-6170-40AB-99D3-D1F719BFB148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00C9A2A9-978F-4C3B-8D94-F1E7CD152F3D}" type="sibTrans" cxnId="{51436DC3-6170-40AB-99D3-D1F719BFB148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B8AA4BD9-B7C0-4D74-AAAF-8D0F903448B3}">
      <dgm:prSet phldrT="[Text]" custT="1"/>
      <dgm:spPr>
        <a:xfrm>
          <a:off x="5756506" y="952840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Continuous Integration initiative in all Assets (Jenkins/Cloud-bees)</a:t>
          </a:r>
          <a:endParaRPr lang="en-US" sz="11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gm:t>
    </dgm:pt>
    <dgm:pt modelId="{93A6425D-7794-49FA-B870-8E0330C26DFD}" type="parTrans" cxnId="{207DE366-9138-4246-949D-3FB5E63DF94A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19432289-AA1A-4DB7-85C4-1844683777CD}" type="sibTrans" cxnId="{207DE366-9138-4246-949D-3FB5E63DF94A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770276E5-3CD2-4482-9B60-F10CDB26102B}">
      <dgm:prSet phldrT="[Text]" custT="1"/>
      <dgm:spPr>
        <a:xfrm>
          <a:off x="5756506" y="1384628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Static Code Analysis  (SonarQube/Fortify)</a:t>
          </a:r>
          <a:endParaRPr lang="en-US" sz="11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gm:t>
    </dgm:pt>
    <dgm:pt modelId="{A31EE3C9-B1F3-4EB4-BBA1-1E741363352C}" type="parTrans" cxnId="{0DC04E1A-931C-4E89-AD6B-A745124D793F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F78FF9C0-F423-4462-9736-EBEA6F4D03A4}" type="sibTrans" cxnId="{0DC04E1A-931C-4E89-AD6B-A745124D793F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2B72A8FE-D1A2-40F2-A09C-58014827E380}">
      <dgm:prSet phldrT="[Text]" custT="1"/>
      <dgm:spPr>
        <a:xfrm>
          <a:off x="5579998" y="0"/>
          <a:ext cx="2521545" cy="53291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r>
            <a:rPr lang="en-US" sz="1400" b="1" cap="none" spc="0" dirty="0" smtClean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yriad Pro"/>
              <a:ea typeface="+mn-ea"/>
              <a:cs typeface="+mn-cs"/>
            </a:rPr>
            <a:t>DevOps</a:t>
          </a:r>
          <a:endParaRPr lang="en-US" sz="1400" b="1" cap="none" spc="0" dirty="0">
            <a:ln w="1905"/>
            <a:gradFill>
              <a:gsLst>
                <a:gs pos="0">
                  <a:srgbClr val="974B07">
                    <a:shade val="20000"/>
                    <a:satMod val="200000"/>
                  </a:srgbClr>
                </a:gs>
                <a:gs pos="78000">
                  <a:srgbClr val="974B07">
                    <a:tint val="90000"/>
                    <a:shade val="89000"/>
                    <a:satMod val="220000"/>
                  </a:srgbClr>
                </a:gs>
                <a:gs pos="100000">
                  <a:srgbClr val="974B07">
                    <a:tint val="12000"/>
                    <a:satMod val="255000"/>
                  </a:srgb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Myriad Pro"/>
            <a:ea typeface="+mn-ea"/>
            <a:cs typeface="+mn-cs"/>
          </a:endParaRPr>
        </a:p>
      </dgm:t>
    </dgm:pt>
    <dgm:pt modelId="{42ACC4BD-83F2-4361-A8C4-FF2E826D0723}" type="parTrans" cxnId="{6D24DFE8-627C-4D0A-9B16-731168A86429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D1EE0AC6-C218-4511-B0A7-2E81F0B95D5A}" type="sibTrans" cxnId="{6D24DFE8-627C-4D0A-9B16-731168A86429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1E90AEC6-F992-490D-8EC0-5AB71A57842C}">
      <dgm:prSet phldrT="[Text]" custT="1"/>
      <dgm:spPr>
        <a:xfrm>
          <a:off x="3108883" y="952840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Virtual Service for Developers</a:t>
          </a:r>
        </a:p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(DevTest)</a:t>
          </a:r>
          <a:endParaRPr lang="en-US" sz="11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gm:t>
    </dgm:pt>
    <dgm:pt modelId="{C8194EDF-1C8E-4403-B073-89FCEED54FB6}" type="parTrans" cxnId="{7067A145-6264-4264-9A4C-DF8202AC0A5C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1FA11C73-ED45-437B-A707-5B0FF7A772EB}" type="sibTrans" cxnId="{7067A145-6264-4264-9A4C-DF8202AC0A5C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13BC4F3D-5726-4EDE-B591-5BF7B60EB802}">
      <dgm:prSet phldrT="[Text]" custT="1"/>
      <dgm:spPr>
        <a:xfrm>
          <a:off x="3108883" y="1384628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Service Catalogue for Enterprise usage</a:t>
          </a:r>
          <a:endParaRPr lang="en-US" sz="11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gm:t>
    </dgm:pt>
    <dgm:pt modelId="{558252DD-B7FE-4AAD-8A09-511A947292BA}" type="parTrans" cxnId="{7B04361C-6284-4401-852B-4F8BB1950598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F9F8A3EB-535E-43B6-9BB8-6FBBDC15F097}" type="sibTrans" cxnId="{7B04361C-6284-4401-852B-4F8BB1950598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90133518-835D-4CE2-8FE7-A1D04A875FEA}">
      <dgm:prSet phldrT="[Text]" custT="1"/>
      <dgm:spPr>
        <a:xfrm>
          <a:off x="5756506" y="1816417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Unit Test Automation (jUnit, Cucumber)</a:t>
          </a:r>
          <a:endParaRPr lang="en-US" sz="11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gm:t>
    </dgm:pt>
    <dgm:pt modelId="{B112EDCF-E9B2-4B30-8D8A-2CF7521D2D30}" type="parTrans" cxnId="{D689586F-2D78-4764-8A3F-DC96AD8C1C55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D102582D-9639-4C51-A290-A6A4620B3033}" type="sibTrans" cxnId="{D689586F-2D78-4764-8A3F-DC96AD8C1C55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9CD383CD-AE8E-44D0-AF72-8922BCD152FC}">
      <dgm:prSet phldrT="[Text]" custT="1"/>
      <dgm:spPr>
        <a:xfrm>
          <a:off x="5756506" y="3543571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Environment Monitoring</a:t>
          </a:r>
          <a:endParaRPr lang="en-US" sz="11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gm:t>
    </dgm:pt>
    <dgm:pt modelId="{2573902A-0AD8-473B-BD11-793D6F115B88}" type="parTrans" cxnId="{E8DB8A20-477A-47E3-BF9C-4A8246CE69DA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A420A333-AC01-46D1-B41B-5B0340E6E3E1}" type="sibTrans" cxnId="{E8DB8A20-477A-47E3-BF9C-4A8246CE69DA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1BC8E679-B32E-4B3F-8334-2E834F61872B}">
      <dgm:prSet phldrT="[Text]" custT="1"/>
      <dgm:spPr>
        <a:xfrm>
          <a:off x="5756506" y="3975359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Private Cloud environment for QA </a:t>
          </a:r>
          <a:endParaRPr lang="en-US" sz="11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gm:t>
    </dgm:pt>
    <dgm:pt modelId="{AD5B8BFF-0E49-44E4-B95B-9735A04F0544}" type="parTrans" cxnId="{E43D34AA-8DF2-4E4D-A5BB-2095BF87D942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928843CD-93E2-4049-A2C1-76679CC0F789}" type="sibTrans" cxnId="{E43D34AA-8DF2-4E4D-A5BB-2095BF87D942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3456CEFC-63BF-458A-A5A0-2FF41CB6BD4D}">
      <dgm:prSet phldrT="[Text]" custT="1"/>
      <dgm:spPr>
        <a:xfrm>
          <a:off x="461261" y="2273966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In-Sprint Automation</a:t>
          </a:r>
        </a:p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(UFT, Selenium, Eggplant, DVO &amp; DevTest)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gm:t>
    </dgm:pt>
    <dgm:pt modelId="{F63541C2-FDF0-4B70-9A58-03671FEFEA6A}" type="parTrans" cxnId="{A835015D-3899-4CAC-B3E6-AB5AFD22D995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6B04F15F-52A5-4E4F-8907-FB4D2E11725F}" type="sibTrans" cxnId="{A835015D-3899-4CAC-B3E6-AB5AFD22D995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65FF402F-F385-4A7A-96B7-B61C4872BD0C}">
      <dgm:prSet phldrT="[Text]" custT="1"/>
      <dgm:spPr>
        <a:xfrm>
          <a:off x="461261" y="3111782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Enable ITS Tool for Automation</a:t>
          </a:r>
          <a:endParaRPr lang="en-US" sz="11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gm:t>
    </dgm:pt>
    <dgm:pt modelId="{2F89BABB-FE8C-4E30-B3BE-74330956C75D}" type="parTrans" cxnId="{91B0E757-AEFD-49E1-8FD9-1BF8A6BFF550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B0576E4A-290A-4235-8E10-D37734C53737}" type="sibTrans" cxnId="{91B0E757-AEFD-49E1-8FD9-1BF8A6BFF550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2421D2BC-EB18-4EE5-9BE3-476780C60F12}">
      <dgm:prSet phldrT="[Text]" custT="1"/>
      <dgm:spPr>
        <a:xfrm>
          <a:off x="461261" y="1417885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Automated E2E Workflow Testing</a:t>
          </a:r>
        </a:p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(QTP, Selenium, Eggplant, DVO, DevTest)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gm:t>
    </dgm:pt>
    <dgm:pt modelId="{5610DDEF-AE32-4F89-98C5-31532764E763}" type="parTrans" cxnId="{853B9B9E-E3B4-409E-9112-81C6067F06AF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30075418-CA56-4B00-810C-E5C132757A63}" type="sibTrans" cxnId="{853B9B9E-E3B4-409E-9112-81C6067F06AF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AAA6B242-7481-460F-8563-4A66D0A7514D}">
      <dgm:prSet phldrT="[Text]" custT="1"/>
      <dgm:spPr>
        <a:xfrm>
          <a:off x="461261" y="2745708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Tool Independent Frameworks</a:t>
          </a:r>
        </a:p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(UFT &amp; Selenium )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gm:t>
    </dgm:pt>
    <dgm:pt modelId="{58F4323F-3924-42CB-8FD7-5C454CDA51C2}" type="parTrans" cxnId="{2B0D9109-AEF1-49DA-AC97-ACB798021B82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B4A2B043-AE95-43F7-81C1-9900DDA420A9}" type="sibTrans" cxnId="{2B0D9109-AEF1-49DA-AC97-ACB798021B82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E709A1B3-2D6B-4D5A-8BB4-B478011CC902}">
      <dgm:prSet phldrT="[Text]" custT="1"/>
      <dgm:spPr>
        <a:xfrm>
          <a:off x="461261" y="1829297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Autonomation with new Open source tools (Sikuli &amp; Renorex)</a:t>
          </a:r>
          <a:endParaRPr lang="en-US" sz="11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gm:t>
    </dgm:pt>
    <dgm:pt modelId="{A395573B-E59C-4E3A-9157-16DFFD39A843}" type="parTrans" cxnId="{94593785-A279-41E0-B98E-22DC84987D67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73E7C720-B2CD-40B0-8CB0-DCE31FDE720A}" type="sibTrans" cxnId="{94593785-A279-41E0-B98E-22DC84987D67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D4E4A058-E3F3-46A7-B378-CB1E33F4429B}">
      <dgm:prSet phldrT="[Text]" custT="1"/>
      <dgm:spPr>
        <a:xfrm>
          <a:off x="5756506" y="4407148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Custom template/framework for Java &amp; .NET stack application</a:t>
          </a:r>
          <a:endParaRPr lang="en-US" sz="11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gm:t>
    </dgm:pt>
    <dgm:pt modelId="{36F8E0F4-ED24-4547-AA83-46DF4EA2274D}" type="parTrans" cxnId="{8C70F9C5-4AEF-49E5-9C2C-FE7C2D33BE2A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A614BF04-E164-4BCD-BFDA-890BC8A91B25}" type="sibTrans" cxnId="{8C70F9C5-4AEF-49E5-9C2C-FE7C2D33BE2A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6375BA6E-0327-43F3-8286-92B876F6DDD1}">
      <dgm:prSet phldrT="[Text]" custT="1"/>
      <dgm:spPr>
        <a:xfrm>
          <a:off x="5756506" y="3111782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Automated Smoke Test and Regression Scripts pipelined with Development CI Jobs</a:t>
          </a:r>
          <a:endParaRPr lang="en-US" sz="11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gm:t>
    </dgm:pt>
    <dgm:pt modelId="{33B5A152-7774-498B-B537-2088D8478061}" type="parTrans" cxnId="{5F7A11C2-0EE9-433B-B718-32CCA0AE5E30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76489D97-624C-4A11-BE87-D85C6F9B3C9F}" type="sibTrans" cxnId="{5F7A11C2-0EE9-433B-B718-32CCA0AE5E30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D52F07DB-5A78-42CE-81EC-34C8B719F468}">
      <dgm:prSet phldrT="[Text]" custT="1"/>
      <dgm:spPr>
        <a:xfrm>
          <a:off x="5756506" y="2248205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Binary Code Artifact Management Assets (Nexus)</a:t>
          </a:r>
        </a:p>
      </dgm:t>
    </dgm:pt>
    <dgm:pt modelId="{694344D5-8F01-4489-BEB0-0976CC99A067}" type="parTrans" cxnId="{EA956E11-20C1-4300-82D7-2BE6E95659CA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D0710345-1CCB-420D-8D4C-EEA4DAD0687D}" type="sibTrans" cxnId="{EA956E11-20C1-4300-82D7-2BE6E95659CA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FB2FEE9A-E89D-46E1-A0C5-A5AEAA1DCA61}">
      <dgm:prSet phldrT="[Text]" custT="1"/>
      <dgm:spPr>
        <a:xfrm>
          <a:off x="5756506" y="2679994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Automated Deployments using uDeploy</a:t>
          </a:r>
        </a:p>
      </dgm:t>
    </dgm:pt>
    <dgm:pt modelId="{8B214564-1CEB-4748-B75A-F7D49FD2169E}" type="parTrans" cxnId="{B172AA89-0CE4-41F9-B159-72DB820A9F64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A4506568-DDB7-4067-BF09-B593E2DDEFCA}" type="sibTrans" cxnId="{B172AA89-0CE4-41F9-B159-72DB820A9F64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7B9CDAB9-0783-42DD-A836-B8E6E064F3C7}">
      <dgm:prSet phldrT="[Text]" custT="1"/>
      <dgm:spPr>
        <a:xfrm>
          <a:off x="8227620" y="0"/>
          <a:ext cx="2521545" cy="53291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r>
            <a:rPr lang="en-US" sz="1400" b="1" cap="none" spc="0" dirty="0" smtClean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yriad Pro"/>
              <a:ea typeface="+mn-ea"/>
              <a:cs typeface="+mn-cs"/>
            </a:rPr>
            <a:t>Functional</a:t>
          </a:r>
          <a:r>
            <a:rPr lang="en-US" sz="1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 </a:t>
          </a:r>
          <a:r>
            <a:rPr lang="en-US" sz="1400" b="1" cap="none" spc="0" dirty="0" smtClean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yriad Pro"/>
              <a:ea typeface="+mn-ea"/>
              <a:cs typeface="+mn-cs"/>
            </a:rPr>
            <a:t>QA</a:t>
          </a:r>
          <a:r>
            <a:rPr lang="en-US" sz="1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 </a:t>
          </a:r>
          <a:r>
            <a:rPr lang="en-US" sz="1400" b="1" cap="none" spc="0" dirty="0" smtClean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yriad Pro"/>
              <a:ea typeface="+mn-ea"/>
              <a:cs typeface="+mn-cs"/>
            </a:rPr>
            <a:t>Process</a:t>
          </a:r>
        </a:p>
      </dgm:t>
    </dgm:pt>
    <dgm:pt modelId="{C84D1DE4-69F4-47DD-B555-8F20C55E47A9}" type="parTrans" cxnId="{28D84AB4-7984-46DD-980D-63EC887DB517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BD28A9B2-E8BC-4969-9544-481AF8F06E7C}" type="sibTrans" cxnId="{28D84AB4-7984-46DD-980D-63EC887DB517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BB96E86C-297C-4A7A-B3E5-503E3348A515}">
      <dgm:prSet phldrT="[Text]" custT="1"/>
      <dgm:spPr>
        <a:xfrm>
          <a:off x="8404128" y="952840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Build Regression Test Strategy</a:t>
          </a:r>
        </a:p>
      </dgm:t>
    </dgm:pt>
    <dgm:pt modelId="{DA67148B-FB0B-46C7-A263-BE9FDD695FEF}" type="parTrans" cxnId="{425A5F07-3FF5-4F6F-BB20-A8B4340425D0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31405686-7CBF-488D-9E60-670B6070B49C}" type="sibTrans" cxnId="{425A5F07-3FF5-4F6F-BB20-A8B4340425D0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0972A6CD-13B1-464F-A90A-7477608F3DAA}">
      <dgm:prSet phldrT="[Text]" custT="1"/>
      <dgm:spPr>
        <a:xfrm>
          <a:off x="8404128" y="2679994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Maintain reusable test data repository</a:t>
          </a:r>
        </a:p>
      </dgm:t>
    </dgm:pt>
    <dgm:pt modelId="{04E0DC52-15DE-43BB-A9B3-19CAE3B6A849}" type="parTrans" cxnId="{58202708-3274-4790-8F23-875D896306FB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165E9E72-1407-4532-8A72-201D8053D788}" type="sibTrans" cxnId="{58202708-3274-4790-8F23-875D896306FB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1504A1D8-1C91-4930-B8DA-0FF7A8A81C12}">
      <dgm:prSet phldrT="[Text]" custT="1"/>
      <dgm:spPr>
        <a:xfrm>
          <a:off x="8404128" y="3111782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Promote lean testing</a:t>
          </a:r>
        </a:p>
      </dgm:t>
    </dgm:pt>
    <dgm:pt modelId="{884DAE0A-F107-4968-8C05-668A6663798A}" type="parTrans" cxnId="{B97A7930-205B-414B-AD55-A74D6DD7CDFF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F20925CA-D5BF-427E-A3F8-10825F16DB10}" type="sibTrans" cxnId="{B97A7930-205B-414B-AD55-A74D6DD7CDFF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0BA664B1-4B18-433E-9466-C02C136D80EA}">
      <dgm:prSet phldrT="[Text]" custT="1"/>
      <dgm:spPr>
        <a:xfrm>
          <a:off x="8404128" y="2248205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Bi-directional traceability metrics </a:t>
          </a:r>
        </a:p>
      </dgm:t>
    </dgm:pt>
    <dgm:pt modelId="{405F0C41-FD40-4653-A626-E2C3385C9674}" type="parTrans" cxnId="{6EA46FCE-0E36-427B-B949-49E6F80E2F1D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84B0B5E7-44F3-4C08-9B74-A73F1666538A}" type="sibTrans" cxnId="{6EA46FCE-0E36-427B-B949-49E6F80E2F1D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98D8396D-979B-41C1-ABD5-81774C7168B7}">
      <dgm:prSet phldrT="[Text]" custT="1"/>
      <dgm:spPr>
        <a:xfrm>
          <a:off x="8404128" y="1384628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Feasibility study for implementing Structural quality analysis using tools such as CAST SQG</a:t>
          </a:r>
        </a:p>
      </dgm:t>
    </dgm:pt>
    <dgm:pt modelId="{52224A7D-1E3B-4DC6-B242-05D93917CB65}" type="parTrans" cxnId="{62FA3330-8E7E-4F4D-BFAE-C68EE1101492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64F151A1-5C71-49ED-B056-E0216D4A9318}" type="sibTrans" cxnId="{62FA3330-8E7E-4F4D-BFAE-C68EE1101492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A58E85C1-FBAD-4ED4-A1F9-2B8A7C825E6F}">
      <dgm:prSet phldrT="[Text]" custT="1"/>
      <dgm:spPr>
        <a:xfrm>
          <a:off x="8404128" y="1816417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altLang="en-US" sz="11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Model </a:t>
          </a:r>
          <a:r>
            <a:rPr lang="en-US" alt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based test design</a:t>
          </a:r>
          <a:endParaRPr lang="en-US" sz="1100" dirty="0" smtClean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gm:t>
    </dgm:pt>
    <dgm:pt modelId="{33FBC2CC-0DE4-422C-A498-DD1F91FDEF29}" type="parTrans" cxnId="{15DBD6D8-A047-4D2B-AE25-548ADA766ECC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8AD78BC3-B77A-4C2F-841A-C8B47E9DE0AC}" type="sibTrans" cxnId="{15DBD6D8-A047-4D2B-AE25-548ADA766ECC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B281F0A6-E880-481A-A46B-9779F0FFAD43}">
      <dgm:prSet phldrT="[Text]" custT="1"/>
      <dgm:spPr>
        <a:xfrm>
          <a:off x="8404128" y="3543571"/>
          <a:ext cx="2345037" cy="4317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1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Static testing of requirement documents</a:t>
          </a:r>
        </a:p>
      </dgm:t>
    </dgm:pt>
    <dgm:pt modelId="{8644DB92-D07B-4AA6-85CA-E9925D7F5DCA}" type="parTrans" cxnId="{C91F8B3E-5DB3-4265-B0CB-4FF6FA4F5FAD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B24CAAC7-3200-4DC1-B7DA-F6036155A9D8}" type="sibTrans" cxnId="{C91F8B3E-5DB3-4265-B0CB-4FF6FA4F5FAD}">
      <dgm:prSet/>
      <dgm:spPr/>
      <dgm:t>
        <a:bodyPr/>
        <a:lstStyle/>
        <a:p>
          <a:endParaRPr lang="en-US" sz="1100">
            <a:latin typeface="+mj-lt"/>
          </a:endParaRPr>
        </a:p>
      </dgm:t>
    </dgm:pt>
    <dgm:pt modelId="{B9C19FF6-E0EE-4668-B371-D5DD5192C431}" type="pres">
      <dgm:prSet presAssocID="{E59A8A56-E01F-4AC3-906B-C175A32C0C1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01420F9C-558E-4E6E-BA5D-E02299792581}" type="pres">
      <dgm:prSet presAssocID="{36D71839-6DC5-479D-B99D-08486DF1A92D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n-US"/>
        </a:p>
      </dgm:t>
    </dgm:pt>
    <dgm:pt modelId="{6B67D8D1-22CD-405C-8EC9-066EB3B486A2}" type="pres">
      <dgm:prSet presAssocID="{36D71839-6DC5-479D-B99D-08486DF1A92D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6C79E92E-A14B-43C8-9964-C793D48EC5F3}" type="pres">
      <dgm:prSet presAssocID="{36D71839-6DC5-479D-B99D-08486DF1A92D}" presName="ParentAccent" presStyleLbl="alignNode1" presStyleIdx="0" presStyleCnt="4"/>
      <dgm:spPr>
        <a:xfrm>
          <a:off x="284752" y="532912"/>
          <a:ext cx="2521545" cy="296652"/>
        </a:xfrm>
        <a:prstGeom prst="rect">
          <a:avLst/>
        </a:prstGeom>
        <a:gradFill rotWithShape="0">
          <a:gsLst>
            <a:gs pos="0">
              <a:srgbClr val="55A51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55A51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55A51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55A51C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B825E1FB-619F-4D75-A546-97CFC9CF29C9}" type="pres">
      <dgm:prSet presAssocID="{36D71839-6DC5-479D-B99D-08486DF1A92D}" presName="ParentSmallAccent" presStyleLbl="fgAcc1" presStyleIdx="0" presStyleCnt="4"/>
      <dgm:spPr>
        <a:xfrm>
          <a:off x="284752" y="644323"/>
          <a:ext cx="185241" cy="185241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504DA9A1-AABA-49D9-9BC3-DCB48DB5C601}" type="pres">
      <dgm:prSet presAssocID="{36D71839-6DC5-479D-B99D-08486DF1A92D}" presName="Parent" presStyleLbl="revTx" presStyleIdx="0" presStyleCnt="2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98CF9-CBCF-42B7-A6BA-318C5EFDD6BD}" type="pres">
      <dgm:prSet presAssocID="{36D71839-6DC5-479D-B99D-08486DF1A92D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F8A56B7-B908-4294-B205-4DBA416059B6}" type="pres">
      <dgm:prSet presAssocID="{52B52BEA-756D-4E89-81D3-FDDBCBE5BF3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D032D91-2B94-42DD-9825-047A81BFD4A2}" type="pres">
      <dgm:prSet presAssocID="{52B52BEA-756D-4E89-81D3-FDDBCBE5BF3A}" presName="ChildAccent" presStyleLbl="solidFgAcc1" presStyleIdx="0" presStyleCnt="25"/>
      <dgm:spPr>
        <a:xfrm>
          <a:off x="284752" y="1076116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B893E68D-67E1-46B4-9340-D51A34A4F246}" type="pres">
      <dgm:prSet presAssocID="{52B52BEA-756D-4E89-81D3-FDDBCBE5BF3A}" presName="Child" presStyleLbl="revTx" presStyleIdx="1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AE348-5A49-46AA-A650-785856A040EB}" type="pres">
      <dgm:prSet presAssocID="{2421D2BC-EB18-4EE5-9BE3-476780C60F12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1F279EA-A201-432C-B9E5-8B1BC3F8C247}" type="pres">
      <dgm:prSet presAssocID="{2421D2BC-EB18-4EE5-9BE3-476780C60F12}" presName="ChildAccent" presStyleLbl="solidFgAcc1" presStyleIdx="1" presStyleCnt="25" custLinFactNeighborY="6953"/>
      <dgm:spPr>
        <a:xfrm>
          <a:off x="284752" y="152078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210550"/>
              <a:satOff val="-136"/>
              <a:lumOff val="515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6B99B5FB-0AEC-42BA-90D7-95B0BEC71ED2}" type="pres">
      <dgm:prSet presAssocID="{2421D2BC-EB18-4EE5-9BE3-476780C60F12}" presName="Child" presStyleLbl="revTx" presStyleIdx="2" presStyleCnt="29" custLinFactNeighborY="77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122CC-279C-4663-9CCA-929D62EC09EF}" type="pres">
      <dgm:prSet presAssocID="{E709A1B3-2D6B-4D5A-8BB4-B478011CC902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DF578A5-9DC4-4269-BBF5-804172EC6302}" type="pres">
      <dgm:prSet presAssocID="{E709A1B3-2D6B-4D5A-8BB4-B478011CC902}" presName="ChildAccent" presStyleLbl="solidFgAcc1" presStyleIdx="2" presStyleCnt="25"/>
      <dgm:spPr>
        <a:xfrm>
          <a:off x="284752" y="1939693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421101"/>
              <a:satOff val="-273"/>
              <a:lumOff val="1029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ECAD5169-1A99-479B-A52B-CE54F7B1D47E}" type="pres">
      <dgm:prSet presAssocID="{E709A1B3-2D6B-4D5A-8BB4-B478011CC902}" presName="Child" presStyleLbl="revTx" presStyleIdx="3" presStyleCnt="29" custLinFactNeighborY="29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1E807-2279-486F-B2DC-B19183E4254F}" type="pres">
      <dgm:prSet presAssocID="{3456CEFC-63BF-458A-A5A0-2FF41CB6BD4D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E6EA975-723A-491E-BCDD-A9D87C31428D}" type="pres">
      <dgm:prSet presAssocID="{3456CEFC-63BF-458A-A5A0-2FF41CB6BD4D}" presName="ChildAccent" presStyleLbl="solidFgAcc1" presStyleIdx="3" presStyleCnt="25"/>
      <dgm:spPr>
        <a:xfrm>
          <a:off x="284752" y="2371481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631651"/>
              <a:satOff val="-409"/>
              <a:lumOff val="1544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9BC36F0A-F881-4212-87B7-DE4953F71960}" type="pres">
      <dgm:prSet presAssocID="{3456CEFC-63BF-458A-A5A0-2FF41CB6BD4D}" presName="Child" presStyleLbl="revTx" presStyleIdx="4" presStyleCnt="29" custLinFactNeighborY="59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DD10C-5ADC-4E12-940B-1B707F876E5A}" type="pres">
      <dgm:prSet presAssocID="{AAA6B242-7481-460F-8563-4A66D0A7514D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AC7C19B-84B0-4FBC-B773-559B5BE40B2B}" type="pres">
      <dgm:prSet presAssocID="{AAA6B242-7481-460F-8563-4A66D0A7514D}" presName="ChildAccent" presStyleLbl="solidFgAcc1" presStyleIdx="4" presStyleCnt="25" custLinFactNeighborY="20859"/>
      <dgm:spPr>
        <a:xfrm>
          <a:off x="284752" y="2841908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842202"/>
              <a:satOff val="-545"/>
              <a:lumOff val="2059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5300AF8D-819F-4D19-A79A-9B8F5C592472}" type="pres">
      <dgm:prSet presAssocID="{AAA6B242-7481-460F-8563-4A66D0A7514D}" presName="Child" presStyleLbl="revTx" presStyleIdx="5" presStyleCnt="29" custLinFactNeighborY="152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153A5-C57E-4682-8D0D-0FDBDB97EC40}" type="pres">
      <dgm:prSet presAssocID="{65FF402F-F385-4A7A-96B7-B61C4872BD0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ED6C484-B950-4989-A938-5D2DF175B693}" type="pres">
      <dgm:prSet presAssocID="{65FF402F-F385-4A7A-96B7-B61C4872BD0C}" presName="ChildAccent" presStyleLbl="solidFgAcc1" presStyleIdx="5" presStyleCnt="25"/>
      <dgm:spPr>
        <a:xfrm>
          <a:off x="284752" y="3235058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052752"/>
              <a:satOff val="-681"/>
              <a:lumOff val="2574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B525981B-BA0D-4E95-946D-FE0F9D63F91F}" type="pres">
      <dgm:prSet presAssocID="{65FF402F-F385-4A7A-96B7-B61C4872BD0C}" presName="Child" presStyleLbl="revTx" presStyleIdx="6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5DFB4-8B5A-4D77-84B8-F9BC8340EF81}" type="pres">
      <dgm:prSet presAssocID="{2B78C96B-72CB-4B9A-8A0E-792EAF34E68D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AAD0E84-1517-48CD-A130-6271902077F9}" type="pres">
      <dgm:prSet presAssocID="{2B78C96B-72CB-4B9A-8A0E-792EAF34E68D}" presName="ChildAccent" presStyleLbl="solidFgAcc1" presStyleIdx="6" presStyleCnt="25"/>
      <dgm:spPr>
        <a:xfrm>
          <a:off x="284752" y="3666847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263303"/>
              <a:satOff val="-818"/>
              <a:lumOff val="308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C028B472-FFA4-4C90-B770-0CF63F32F641}" type="pres">
      <dgm:prSet presAssocID="{2B78C96B-72CB-4B9A-8A0E-792EAF34E68D}" presName="Child" presStyleLbl="revTx" presStyleIdx="7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601D8-C149-4982-A178-951FC35FF58A}" type="pres">
      <dgm:prSet presAssocID="{E7E4125E-00E1-4EDA-A3C2-19F0C3589F20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n-US"/>
        </a:p>
      </dgm:t>
    </dgm:pt>
    <dgm:pt modelId="{07240424-90E9-4897-9A21-541C81C00A51}" type="pres">
      <dgm:prSet presAssocID="{E7E4125E-00E1-4EDA-A3C2-19F0C3589F20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669597BF-B8CA-44C1-BD5C-4225303D427A}" type="pres">
      <dgm:prSet presAssocID="{E7E4125E-00E1-4EDA-A3C2-19F0C3589F20}" presName="ParentAccent" presStyleLbl="alignNode1" presStyleIdx="1" presStyleCnt="4"/>
      <dgm:spPr>
        <a:xfrm>
          <a:off x="2932375" y="532912"/>
          <a:ext cx="2521545" cy="296652"/>
        </a:xfrm>
        <a:prstGeom prst="rect">
          <a:avLst/>
        </a:prstGeom>
        <a:gradFill rotWithShape="0">
          <a:gsLst>
            <a:gs pos="0">
              <a:srgbClr val="55A51C">
                <a:hueOff val="-1684404"/>
                <a:satOff val="-1090"/>
                <a:lumOff val="4118"/>
                <a:alphaOff val="0"/>
                <a:shade val="51000"/>
                <a:satMod val="130000"/>
              </a:srgbClr>
            </a:gs>
            <a:gs pos="80000">
              <a:srgbClr val="55A51C">
                <a:hueOff val="-1684404"/>
                <a:satOff val="-1090"/>
                <a:lumOff val="4118"/>
                <a:alphaOff val="0"/>
                <a:shade val="93000"/>
                <a:satMod val="130000"/>
              </a:srgbClr>
            </a:gs>
            <a:gs pos="100000">
              <a:srgbClr val="55A51C">
                <a:hueOff val="-1684404"/>
                <a:satOff val="-1090"/>
                <a:lumOff val="4118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55A51C">
              <a:hueOff val="-1684404"/>
              <a:satOff val="-1090"/>
              <a:lumOff val="411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B1B9E0D6-E2DE-4988-95BD-EDB2E2AB0F5C}" type="pres">
      <dgm:prSet presAssocID="{E7E4125E-00E1-4EDA-A3C2-19F0C3589F20}" presName="ParentSmallAccent" presStyleLbl="fgAcc1" presStyleIdx="1" presStyleCnt="4"/>
      <dgm:spPr>
        <a:xfrm>
          <a:off x="2932375" y="644323"/>
          <a:ext cx="185241" cy="185241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684404"/>
              <a:satOff val="-1090"/>
              <a:lumOff val="411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74DC7F91-955A-4846-A936-44B40D6FFC8B}" type="pres">
      <dgm:prSet presAssocID="{E7E4125E-00E1-4EDA-A3C2-19F0C3589F20}" presName="Parent" presStyleLbl="revTx" presStyleIdx="8" presStyleCnt="2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E6C9F-8FC4-4FD8-9C6D-7E1EA3CB0374}" type="pres">
      <dgm:prSet presAssocID="{E7E4125E-00E1-4EDA-A3C2-19F0C3589F20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2278C68-0BC1-492F-85F0-2166766473AF}" type="pres">
      <dgm:prSet presAssocID="{1E90AEC6-F992-490D-8EC0-5AB71A57842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0DAE888-8719-4925-B399-CB7CECDBD265}" type="pres">
      <dgm:prSet presAssocID="{1E90AEC6-F992-490D-8EC0-5AB71A57842C}" presName="ChildAccent" presStyleLbl="solidFgAcc1" presStyleIdx="7" presStyleCnt="25"/>
      <dgm:spPr>
        <a:xfrm>
          <a:off x="2932375" y="1076116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473853"/>
              <a:satOff val="-954"/>
              <a:lumOff val="3603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A23B127A-4785-4313-BD32-6C074E2CE9CF}" type="pres">
      <dgm:prSet presAssocID="{1E90AEC6-F992-490D-8EC0-5AB71A57842C}" presName="Child" presStyleLbl="revTx" presStyleIdx="9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743EB-540D-4C38-86CF-23CB042538A3}" type="pres">
      <dgm:prSet presAssocID="{13BC4F3D-5726-4EDE-B591-5BF7B60EB802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5630BF4-9314-42CD-80C6-974922F640A5}" type="pres">
      <dgm:prSet presAssocID="{13BC4F3D-5726-4EDE-B591-5BF7B60EB802}" presName="ChildAccent" presStyleLbl="solidFgAcc1" presStyleIdx="8" presStyleCnt="25"/>
      <dgm:spPr>
        <a:xfrm>
          <a:off x="2932375" y="150790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684404"/>
              <a:satOff val="-1090"/>
              <a:lumOff val="411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0FE54DC7-82E2-4021-915B-36DD25C5619B}" type="pres">
      <dgm:prSet presAssocID="{13BC4F3D-5726-4EDE-B591-5BF7B60EB802}" presName="Child" presStyleLbl="revTx" presStyleIdx="10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45D9A-5EF6-4D96-99D8-2C36A05C8B8E}" type="pres">
      <dgm:prSet presAssocID="{2B72A8FE-D1A2-40F2-A09C-58014827E380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n-US"/>
        </a:p>
      </dgm:t>
    </dgm:pt>
    <dgm:pt modelId="{E02BA6D9-9AF7-40B4-A9E5-D247300E65C9}" type="pres">
      <dgm:prSet presAssocID="{2B72A8FE-D1A2-40F2-A09C-58014827E380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D2A3F7EF-217C-4C95-8C6B-E803BFBDF969}" type="pres">
      <dgm:prSet presAssocID="{2B72A8FE-D1A2-40F2-A09C-58014827E380}" presName="ParentAccent" presStyleLbl="alignNode1" presStyleIdx="2" presStyleCnt="4"/>
      <dgm:spPr>
        <a:xfrm>
          <a:off x="5579998" y="532912"/>
          <a:ext cx="2521545" cy="296652"/>
        </a:xfrm>
        <a:prstGeom prst="rect">
          <a:avLst/>
        </a:prstGeom>
        <a:solidFill>
          <a:srgbClr val="0063BE">
            <a:lumMod val="60000"/>
            <a:lumOff val="40000"/>
          </a:srgb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94C404EC-BCAC-4961-BB30-FC2C9C28BB8C}" type="pres">
      <dgm:prSet presAssocID="{2B72A8FE-D1A2-40F2-A09C-58014827E380}" presName="ParentSmallAccent" presStyleLbl="fgAcc1" presStyleIdx="2" presStyleCnt="4"/>
      <dgm:spPr>
        <a:xfrm>
          <a:off x="5579998" y="644323"/>
          <a:ext cx="185241" cy="185241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41029E12-04C9-4F38-BB9F-99B95FF09579}" type="pres">
      <dgm:prSet presAssocID="{2B72A8FE-D1A2-40F2-A09C-58014827E380}" presName="Parent" presStyleLbl="revTx" presStyleIdx="11" presStyleCnt="2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316C4-3428-4790-B288-A40EA35D38E7}" type="pres">
      <dgm:prSet presAssocID="{2B72A8FE-D1A2-40F2-A09C-58014827E380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7BFCFA1-F1D3-4E2E-8BE1-5786E1D8620D}" type="pres">
      <dgm:prSet presAssocID="{B8AA4BD9-B7C0-4D74-AAAF-8D0F903448B3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B76A287-67CF-4333-9801-F885C49749A8}" type="pres">
      <dgm:prSet presAssocID="{B8AA4BD9-B7C0-4D74-AAAF-8D0F903448B3}" presName="ChildAccent" presStyleLbl="solidFgAcc1" presStyleIdx="9" presStyleCnt="25"/>
      <dgm:spPr>
        <a:xfrm>
          <a:off x="5579998" y="1076116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3F5A902D-D6A7-4E5E-AACE-59EE12A29651}" type="pres">
      <dgm:prSet presAssocID="{B8AA4BD9-B7C0-4D74-AAAF-8D0F903448B3}" presName="Child" presStyleLbl="revTx" presStyleIdx="12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9E75E-0023-47A2-9533-5E1B97D9BCE4}" type="pres">
      <dgm:prSet presAssocID="{770276E5-3CD2-4482-9B60-F10CDB26102B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CCFEAFA-F586-4345-8075-21DB34C2ECAE}" type="pres">
      <dgm:prSet presAssocID="{770276E5-3CD2-4482-9B60-F10CDB26102B}" presName="ChildAccent" presStyleLbl="solidFgAcc1" presStyleIdx="10" presStyleCnt="25"/>
      <dgm:spPr>
        <a:xfrm>
          <a:off x="5579998" y="150790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4EB9F1DD-2C8F-49BE-AB51-C195AE403B06}" type="pres">
      <dgm:prSet presAssocID="{770276E5-3CD2-4482-9B60-F10CDB26102B}" presName="Child" presStyleLbl="revTx" presStyleIdx="13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6AB8C-39BC-41E0-9424-B7DAB4E7C358}" type="pres">
      <dgm:prSet presAssocID="{90133518-835D-4CE2-8FE7-A1D04A875FE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A955DF4-D21C-4000-A52A-9D516603F5A7}" type="pres">
      <dgm:prSet presAssocID="{90133518-835D-4CE2-8FE7-A1D04A875FEA}" presName="ChildAccent" presStyleLbl="solidFgAcc1" presStyleIdx="11" presStyleCnt="25"/>
      <dgm:spPr>
        <a:xfrm>
          <a:off x="5579998" y="1939693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846927BC-CC74-43F7-81E0-03D5143DC30D}" type="pres">
      <dgm:prSet presAssocID="{90133518-835D-4CE2-8FE7-A1D04A875FEA}" presName="Child" presStyleLbl="revTx" presStyleIdx="14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73169-D171-43DB-B594-CEE07D50D04F}" type="pres">
      <dgm:prSet presAssocID="{D52F07DB-5A78-42CE-81EC-34C8B719F468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A70B0C2-C815-492B-9730-5EC6506BB1D4}" type="pres">
      <dgm:prSet presAssocID="{D52F07DB-5A78-42CE-81EC-34C8B719F468}" presName="ChildAccent" presStyleLbl="solidFgAcc1" presStyleIdx="12" presStyleCnt="25"/>
      <dgm:spPr>
        <a:xfrm>
          <a:off x="5579998" y="2371481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9973C9B2-9200-45C4-A8EC-B05B5B5DC920}" type="pres">
      <dgm:prSet presAssocID="{D52F07DB-5A78-42CE-81EC-34C8B719F468}" presName="Child" presStyleLbl="revTx" presStyleIdx="15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31E70-0AC2-4A75-8440-B0AA7EB94517}" type="pres">
      <dgm:prSet presAssocID="{FB2FEE9A-E89D-46E1-A0C5-A5AEAA1DCA6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EA71036-2001-414B-A60A-1553D4DB0753}" type="pres">
      <dgm:prSet presAssocID="{FB2FEE9A-E89D-46E1-A0C5-A5AEAA1DCA61}" presName="ChildAccent" presStyleLbl="solidFgAcc1" presStyleIdx="13" presStyleCnt="25"/>
      <dgm:spPr>
        <a:xfrm>
          <a:off x="5579998" y="2803270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C51D3F14-E5D0-4DF1-9B4E-4188D9E9BD85}" type="pres">
      <dgm:prSet presAssocID="{FB2FEE9A-E89D-46E1-A0C5-A5AEAA1DCA61}" presName="Child" presStyleLbl="revTx" presStyleIdx="16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16ACC-E343-4C21-A4FB-4BAC23D561F7}" type="pres">
      <dgm:prSet presAssocID="{6375BA6E-0327-43F3-8286-92B876F6DDD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67DCA8E-9459-495F-8025-8908DE83514F}" type="pres">
      <dgm:prSet presAssocID="{6375BA6E-0327-43F3-8286-92B876F6DDD1}" presName="ChildAccent" presStyleLbl="solidFgAcc1" presStyleIdx="14" presStyleCnt="25"/>
      <dgm:spPr>
        <a:xfrm>
          <a:off x="5579998" y="3235058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515924B6-E77D-45E8-9E6C-F248C6950122}" type="pres">
      <dgm:prSet presAssocID="{6375BA6E-0327-43F3-8286-92B876F6DDD1}" presName="Child" presStyleLbl="revTx" presStyleIdx="17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2F10D-B6BF-4FFF-9462-6301749D2299}" type="pres">
      <dgm:prSet presAssocID="{9CD383CD-AE8E-44D0-AF72-8922BCD152F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9E027C1-5575-4070-9D01-D0D7313BD99D}" type="pres">
      <dgm:prSet presAssocID="{9CD383CD-AE8E-44D0-AF72-8922BCD152FC}" presName="ChildAccent" presStyleLbl="solidFgAcc1" presStyleIdx="15" presStyleCnt="25"/>
      <dgm:spPr>
        <a:xfrm>
          <a:off x="5579998" y="3666847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0732131E-5211-4FB4-94FA-C624F9BF4626}" type="pres">
      <dgm:prSet presAssocID="{9CD383CD-AE8E-44D0-AF72-8922BCD152FC}" presName="Child" presStyleLbl="revTx" presStyleIdx="18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46979-DA88-489B-973C-22A1D59B93BF}" type="pres">
      <dgm:prSet presAssocID="{1BC8E679-B32E-4B3F-8334-2E834F61872B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0C295FF-3880-4BC6-A503-1493742585E4}" type="pres">
      <dgm:prSet presAssocID="{1BC8E679-B32E-4B3F-8334-2E834F61872B}" presName="ChildAccent" presStyleLbl="solidFgAcc1" presStyleIdx="16" presStyleCnt="25"/>
      <dgm:spPr>
        <a:xfrm>
          <a:off x="5579998" y="4098635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AEF8FCD3-32B4-4742-9521-871313463DC1}" type="pres">
      <dgm:prSet presAssocID="{1BC8E679-B32E-4B3F-8334-2E834F61872B}" presName="Child" presStyleLbl="revTx" presStyleIdx="19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5E945-7EF1-45D2-B8CD-282A15D6C6B6}" type="pres">
      <dgm:prSet presAssocID="{D4E4A058-E3F3-46A7-B378-CB1E33F4429B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AD7816-7BAB-4BD4-BF3B-CE4B67979532}" type="pres">
      <dgm:prSet presAssocID="{D4E4A058-E3F3-46A7-B378-CB1E33F4429B}" presName="ChildAccent" presStyleLbl="solidFgAcc1" presStyleIdx="17" presStyleCnt="25"/>
      <dgm:spPr>
        <a:xfrm>
          <a:off x="5579998" y="453042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0FA9CBE2-E93A-491D-B312-9B99F2E05862}" type="pres">
      <dgm:prSet presAssocID="{D4E4A058-E3F3-46A7-B378-CB1E33F4429B}" presName="Child" presStyleLbl="revTx" presStyleIdx="20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3C501-83A3-4B43-B4E1-66C5DCCD1784}" type="pres">
      <dgm:prSet presAssocID="{7B9CDAB9-0783-42DD-A836-B8E6E064F3C7}" presName="root" presStyleCnt="0">
        <dgm:presLayoutVars>
          <dgm:chMax/>
          <dgm:chPref/>
        </dgm:presLayoutVars>
      </dgm:prSet>
      <dgm:spPr/>
    </dgm:pt>
    <dgm:pt modelId="{15475267-338A-436F-B55E-EF22F8143582}" type="pres">
      <dgm:prSet presAssocID="{7B9CDAB9-0783-42DD-A836-B8E6E064F3C7}" presName="rootComposite" presStyleCnt="0">
        <dgm:presLayoutVars/>
      </dgm:prSet>
      <dgm:spPr/>
    </dgm:pt>
    <dgm:pt modelId="{51069A31-4BA5-43C8-BF9B-A8A7398B66FF}" type="pres">
      <dgm:prSet presAssocID="{7B9CDAB9-0783-42DD-A836-B8E6E064F3C7}" presName="ParentAccent" presStyleLbl="alignNode1" presStyleIdx="3" presStyleCnt="4"/>
      <dgm:spPr>
        <a:xfrm>
          <a:off x="8227620" y="532912"/>
          <a:ext cx="2521545" cy="296652"/>
        </a:xfrm>
        <a:prstGeom prst="rect">
          <a:avLst/>
        </a:prstGeom>
        <a:solidFill>
          <a:srgbClr val="83389B">
            <a:lumMod val="60000"/>
            <a:lumOff val="40000"/>
          </a:srgb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DCB678B0-8628-4202-AA63-626DF1913F29}" type="pres">
      <dgm:prSet presAssocID="{7B9CDAB9-0783-42DD-A836-B8E6E064F3C7}" presName="ParentSmallAccent" presStyleLbl="fgAcc1" presStyleIdx="3" presStyleCnt="4"/>
      <dgm:spPr>
        <a:xfrm>
          <a:off x="8227620" y="644323"/>
          <a:ext cx="185241" cy="185241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62004914-760F-4EA2-9D06-AE43DD48A918}" type="pres">
      <dgm:prSet presAssocID="{7B9CDAB9-0783-42DD-A836-B8E6E064F3C7}" presName="Parent" presStyleLbl="revTx" presStyleIdx="21" presStyleCnt="2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10FDB-2B42-4653-8EF0-849197E7A634}" type="pres">
      <dgm:prSet presAssocID="{7B9CDAB9-0783-42DD-A836-B8E6E064F3C7}" presName="childShape" presStyleCnt="0">
        <dgm:presLayoutVars>
          <dgm:chMax val="0"/>
          <dgm:chPref val="0"/>
        </dgm:presLayoutVars>
      </dgm:prSet>
      <dgm:spPr/>
    </dgm:pt>
    <dgm:pt modelId="{52809DF1-C218-4125-A6B2-7D4625BE4EE8}" type="pres">
      <dgm:prSet presAssocID="{BB96E86C-297C-4A7A-B3E5-503E3348A515}" presName="childComposite" presStyleCnt="0">
        <dgm:presLayoutVars>
          <dgm:chMax val="0"/>
          <dgm:chPref val="0"/>
        </dgm:presLayoutVars>
      </dgm:prSet>
      <dgm:spPr/>
    </dgm:pt>
    <dgm:pt modelId="{437E50C4-4DAB-424E-AD8A-31CC6A29B73B}" type="pres">
      <dgm:prSet presAssocID="{BB96E86C-297C-4A7A-B3E5-503E3348A515}" presName="ChildAccent" presStyleLbl="solidFgAcc1" presStyleIdx="18" presStyleCnt="25"/>
      <dgm:spPr>
        <a:xfrm>
          <a:off x="8227620" y="1076116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0246749F-A0CF-4E75-AA09-38713B545F78}" type="pres">
      <dgm:prSet presAssocID="{BB96E86C-297C-4A7A-B3E5-503E3348A515}" presName="Child" presStyleLbl="revTx" presStyleIdx="22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246D3-B63B-4542-9AA9-B996537BB53E}" type="pres">
      <dgm:prSet presAssocID="{98D8396D-979B-41C1-ABD5-81774C7168B7}" presName="childComposite" presStyleCnt="0">
        <dgm:presLayoutVars>
          <dgm:chMax val="0"/>
          <dgm:chPref val="0"/>
        </dgm:presLayoutVars>
      </dgm:prSet>
      <dgm:spPr/>
    </dgm:pt>
    <dgm:pt modelId="{85BA5C79-0FDB-4F7A-813F-BB61FF771CE1}" type="pres">
      <dgm:prSet presAssocID="{98D8396D-979B-41C1-ABD5-81774C7168B7}" presName="ChildAccent" presStyleLbl="solidFgAcc1" presStyleIdx="19" presStyleCnt="25"/>
      <dgm:spPr>
        <a:xfrm>
          <a:off x="8227620" y="150790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821875F6-E7B7-4563-A033-DB1146EDCEAE}" type="pres">
      <dgm:prSet presAssocID="{98D8396D-979B-41C1-ABD5-81774C7168B7}" presName="Child" presStyleLbl="revTx" presStyleIdx="23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3A68A-C8C8-4F66-8B18-1B876EFA762F}" type="pres">
      <dgm:prSet presAssocID="{A58E85C1-FBAD-4ED4-A1F9-2B8A7C825E6F}" presName="childComposite" presStyleCnt="0">
        <dgm:presLayoutVars>
          <dgm:chMax val="0"/>
          <dgm:chPref val="0"/>
        </dgm:presLayoutVars>
      </dgm:prSet>
      <dgm:spPr/>
    </dgm:pt>
    <dgm:pt modelId="{499C694C-C972-4381-83CA-CB751A843526}" type="pres">
      <dgm:prSet presAssocID="{A58E85C1-FBAD-4ED4-A1F9-2B8A7C825E6F}" presName="ChildAccent" presStyleLbl="solidFgAcc1" presStyleIdx="20" presStyleCnt="25"/>
      <dgm:spPr>
        <a:xfrm>
          <a:off x="8227620" y="1939693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F05FC31A-2C22-4BAA-AD6A-AAE161FC2A15}" type="pres">
      <dgm:prSet presAssocID="{A58E85C1-FBAD-4ED4-A1F9-2B8A7C825E6F}" presName="Child" presStyleLbl="revTx" presStyleIdx="24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64A10-ACDD-4E91-9FD0-86B49FED443D}" type="pres">
      <dgm:prSet presAssocID="{0BA664B1-4B18-433E-9466-C02C136D80EA}" presName="childComposite" presStyleCnt="0">
        <dgm:presLayoutVars>
          <dgm:chMax val="0"/>
          <dgm:chPref val="0"/>
        </dgm:presLayoutVars>
      </dgm:prSet>
      <dgm:spPr/>
    </dgm:pt>
    <dgm:pt modelId="{0EF39377-5CD7-4DEB-83AB-34F5DE8892CC}" type="pres">
      <dgm:prSet presAssocID="{0BA664B1-4B18-433E-9466-C02C136D80EA}" presName="ChildAccent" presStyleLbl="solidFgAcc1" presStyleIdx="21" presStyleCnt="25"/>
      <dgm:spPr>
        <a:xfrm>
          <a:off x="8227620" y="2371481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ABF3874E-F41B-41B1-8472-99480C4F2478}" type="pres">
      <dgm:prSet presAssocID="{0BA664B1-4B18-433E-9466-C02C136D80EA}" presName="Child" presStyleLbl="revTx" presStyleIdx="25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218B6-40CD-4814-9F64-B72BF238832C}" type="pres">
      <dgm:prSet presAssocID="{0972A6CD-13B1-464F-A90A-7477608F3DAA}" presName="childComposite" presStyleCnt="0">
        <dgm:presLayoutVars>
          <dgm:chMax val="0"/>
          <dgm:chPref val="0"/>
        </dgm:presLayoutVars>
      </dgm:prSet>
      <dgm:spPr/>
    </dgm:pt>
    <dgm:pt modelId="{283E4AB3-6E75-4194-AC3E-DDC24814AE3A}" type="pres">
      <dgm:prSet presAssocID="{0972A6CD-13B1-464F-A90A-7477608F3DAA}" presName="ChildAccent" presStyleLbl="solidFgAcc1" presStyleIdx="22" presStyleCnt="25"/>
      <dgm:spPr>
        <a:xfrm>
          <a:off x="8227620" y="2803270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EAB2B0AA-368A-416F-9441-DD830158A1BC}" type="pres">
      <dgm:prSet presAssocID="{0972A6CD-13B1-464F-A90A-7477608F3DAA}" presName="Child" presStyleLbl="revTx" presStyleIdx="26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F05F4-6363-44C7-963F-CAD637EBD855}" type="pres">
      <dgm:prSet presAssocID="{1504A1D8-1C91-4930-B8DA-0FF7A8A81C12}" presName="childComposite" presStyleCnt="0">
        <dgm:presLayoutVars>
          <dgm:chMax val="0"/>
          <dgm:chPref val="0"/>
        </dgm:presLayoutVars>
      </dgm:prSet>
      <dgm:spPr/>
    </dgm:pt>
    <dgm:pt modelId="{FE0D5710-2091-434B-8CD1-28A909BA6B31}" type="pres">
      <dgm:prSet presAssocID="{1504A1D8-1C91-4930-B8DA-0FF7A8A81C12}" presName="ChildAccent" presStyleLbl="solidFgAcc1" presStyleIdx="23" presStyleCnt="25"/>
      <dgm:spPr>
        <a:xfrm>
          <a:off x="8227620" y="3235058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84B9EB8E-5B3C-455A-BC43-4E08A9982EEB}" type="pres">
      <dgm:prSet presAssocID="{1504A1D8-1C91-4930-B8DA-0FF7A8A81C12}" presName="Child" presStyleLbl="revTx" presStyleIdx="27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3C3DC-4920-49C7-831B-6FED1DA3BF8B}" type="pres">
      <dgm:prSet presAssocID="{B281F0A6-E880-481A-A46B-9779F0FFAD43}" presName="childComposite" presStyleCnt="0">
        <dgm:presLayoutVars>
          <dgm:chMax val="0"/>
          <dgm:chPref val="0"/>
        </dgm:presLayoutVars>
      </dgm:prSet>
      <dgm:spPr/>
    </dgm:pt>
    <dgm:pt modelId="{680B505F-9AE3-4D1C-899C-1052B6C97789}" type="pres">
      <dgm:prSet presAssocID="{B281F0A6-E880-481A-A46B-9779F0FFAD43}" presName="ChildAccent" presStyleLbl="solidFgAcc1" presStyleIdx="24" presStyleCnt="25"/>
      <dgm:spPr>
        <a:xfrm>
          <a:off x="8227620" y="3666847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AE505746-165A-491D-AB01-44B9D3403D7A}" type="pres">
      <dgm:prSet presAssocID="{B281F0A6-E880-481A-A46B-9779F0FFAD43}" presName="Child" presStyleLbl="revTx" presStyleIdx="28" presStyleCnt="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35015D-3899-4CAC-B3E6-AB5AFD22D995}" srcId="{36D71839-6DC5-479D-B99D-08486DF1A92D}" destId="{3456CEFC-63BF-458A-A5A0-2FF41CB6BD4D}" srcOrd="3" destOrd="0" parTransId="{F63541C2-FDF0-4B70-9A58-03671FEFEA6A}" sibTransId="{6B04F15F-52A5-4E4F-8907-FB4D2E11725F}"/>
    <dgm:cxn modelId="{6EA46FCE-0E36-427B-B949-49E6F80E2F1D}" srcId="{7B9CDAB9-0783-42DD-A836-B8E6E064F3C7}" destId="{0BA664B1-4B18-433E-9466-C02C136D80EA}" srcOrd="3" destOrd="0" parTransId="{405F0C41-FD40-4653-A626-E2C3385C9674}" sibTransId="{84B0B5E7-44F3-4C08-9B74-A73F1666538A}"/>
    <dgm:cxn modelId="{8C70F9C5-4AEF-49E5-9C2C-FE7C2D33BE2A}" srcId="{2B72A8FE-D1A2-40F2-A09C-58014827E380}" destId="{D4E4A058-E3F3-46A7-B378-CB1E33F4429B}" srcOrd="8" destOrd="0" parTransId="{36F8E0F4-ED24-4547-AA83-46DF4EA2274D}" sibTransId="{A614BF04-E164-4BCD-BFDA-890BC8A91B25}"/>
    <dgm:cxn modelId="{4AD4FD03-B95C-447F-AD3F-A4BCB383E544}" type="presOf" srcId="{0972A6CD-13B1-464F-A90A-7477608F3DAA}" destId="{EAB2B0AA-368A-416F-9441-DD830158A1BC}" srcOrd="0" destOrd="0" presId="urn:microsoft.com/office/officeart/2008/layout/SquareAccentList"/>
    <dgm:cxn modelId="{853B9B9E-E3B4-409E-9112-81C6067F06AF}" srcId="{36D71839-6DC5-479D-B99D-08486DF1A92D}" destId="{2421D2BC-EB18-4EE5-9BE3-476780C60F12}" srcOrd="1" destOrd="0" parTransId="{5610DDEF-AE32-4F89-98C5-31532764E763}" sibTransId="{30075418-CA56-4B00-810C-E5C132757A63}"/>
    <dgm:cxn modelId="{9DE8CC00-BDD6-4C61-A037-A6A6F0FCA820}" type="presOf" srcId="{90133518-835D-4CE2-8FE7-A1D04A875FEA}" destId="{846927BC-CC74-43F7-81E0-03D5143DC30D}" srcOrd="0" destOrd="0" presId="urn:microsoft.com/office/officeart/2008/layout/SquareAccentList"/>
    <dgm:cxn modelId="{B97A7930-205B-414B-AD55-A74D6DD7CDFF}" srcId="{7B9CDAB9-0783-42DD-A836-B8E6E064F3C7}" destId="{1504A1D8-1C91-4930-B8DA-0FF7A8A81C12}" srcOrd="5" destOrd="0" parTransId="{884DAE0A-F107-4968-8C05-668A6663798A}" sibTransId="{F20925CA-D5BF-427E-A3F8-10825F16DB10}"/>
    <dgm:cxn modelId="{E43D34AA-8DF2-4E4D-A5BB-2095BF87D942}" srcId="{2B72A8FE-D1A2-40F2-A09C-58014827E380}" destId="{1BC8E679-B32E-4B3F-8334-2E834F61872B}" srcOrd="7" destOrd="0" parTransId="{AD5B8BFF-0E49-44E4-B95B-9735A04F0544}" sibTransId="{928843CD-93E2-4049-A2C1-76679CC0F789}"/>
    <dgm:cxn modelId="{91BDBFB0-4B6A-4595-92CB-01E61474E16D}" srcId="{36D71839-6DC5-479D-B99D-08486DF1A92D}" destId="{2B78C96B-72CB-4B9A-8A0E-792EAF34E68D}" srcOrd="6" destOrd="0" parTransId="{8D456930-52C7-4A55-8F58-D55E2D9D1976}" sibTransId="{B76C12D1-9EAD-4305-9C1E-746AC68F4588}"/>
    <dgm:cxn modelId="{83908D14-4E7D-45CC-90B9-72FE95E0D0E1}" type="presOf" srcId="{65FF402F-F385-4A7A-96B7-B61C4872BD0C}" destId="{B525981B-BA0D-4E95-946D-FE0F9D63F91F}" srcOrd="0" destOrd="0" presId="urn:microsoft.com/office/officeart/2008/layout/SquareAccentList"/>
    <dgm:cxn modelId="{401061C9-9328-4230-8A50-CF7DBE8CB5BF}" type="presOf" srcId="{36D71839-6DC5-479D-B99D-08486DF1A92D}" destId="{504DA9A1-AABA-49D9-9BC3-DCB48DB5C601}" srcOrd="0" destOrd="0" presId="urn:microsoft.com/office/officeart/2008/layout/SquareAccentList"/>
    <dgm:cxn modelId="{91B0E757-AEFD-49E1-8FD9-1BF8A6BFF550}" srcId="{36D71839-6DC5-479D-B99D-08486DF1A92D}" destId="{65FF402F-F385-4A7A-96B7-B61C4872BD0C}" srcOrd="5" destOrd="0" parTransId="{2F89BABB-FE8C-4E30-B3BE-74330956C75D}" sibTransId="{B0576E4A-290A-4235-8E10-D37734C53737}"/>
    <dgm:cxn modelId="{D689586F-2D78-4764-8A3F-DC96AD8C1C55}" srcId="{2B72A8FE-D1A2-40F2-A09C-58014827E380}" destId="{90133518-835D-4CE2-8FE7-A1D04A875FEA}" srcOrd="2" destOrd="0" parTransId="{B112EDCF-E9B2-4B30-8D8A-2CF7521D2D30}" sibTransId="{D102582D-9639-4C51-A290-A6A4620B3033}"/>
    <dgm:cxn modelId="{7067A145-6264-4264-9A4C-DF8202AC0A5C}" srcId="{E7E4125E-00E1-4EDA-A3C2-19F0C3589F20}" destId="{1E90AEC6-F992-490D-8EC0-5AB71A57842C}" srcOrd="0" destOrd="0" parTransId="{C8194EDF-1C8E-4403-B073-89FCEED54FB6}" sibTransId="{1FA11C73-ED45-437B-A707-5B0FF7A772EB}"/>
    <dgm:cxn modelId="{0DC04E1A-931C-4E89-AD6B-A745124D793F}" srcId="{2B72A8FE-D1A2-40F2-A09C-58014827E380}" destId="{770276E5-3CD2-4482-9B60-F10CDB26102B}" srcOrd="1" destOrd="0" parTransId="{A31EE3C9-B1F3-4EB4-BBA1-1E741363352C}" sibTransId="{F78FF9C0-F423-4462-9736-EBEA6F4D03A4}"/>
    <dgm:cxn modelId="{5482C723-6F8B-4B40-B2D0-44E611C8781A}" type="presOf" srcId="{E709A1B3-2D6B-4D5A-8BB4-B478011CC902}" destId="{ECAD5169-1A99-479B-A52B-CE54F7B1D47E}" srcOrd="0" destOrd="0" presId="urn:microsoft.com/office/officeart/2008/layout/SquareAccentList"/>
    <dgm:cxn modelId="{15DBD6D8-A047-4D2B-AE25-548ADA766ECC}" srcId="{7B9CDAB9-0783-42DD-A836-B8E6E064F3C7}" destId="{A58E85C1-FBAD-4ED4-A1F9-2B8A7C825E6F}" srcOrd="2" destOrd="0" parTransId="{33FBC2CC-0DE4-422C-A498-DD1F91FDEF29}" sibTransId="{8AD78BC3-B77A-4C2F-841A-C8B47E9DE0AC}"/>
    <dgm:cxn modelId="{207DE366-9138-4246-949D-3FB5E63DF94A}" srcId="{2B72A8FE-D1A2-40F2-A09C-58014827E380}" destId="{B8AA4BD9-B7C0-4D74-AAAF-8D0F903448B3}" srcOrd="0" destOrd="0" parTransId="{93A6425D-7794-49FA-B870-8E0330C26DFD}" sibTransId="{19432289-AA1A-4DB7-85C4-1844683777CD}"/>
    <dgm:cxn modelId="{F76D4B47-67D6-4481-AE71-A26C680170DD}" type="presOf" srcId="{D4E4A058-E3F3-46A7-B378-CB1E33F4429B}" destId="{0FA9CBE2-E93A-491D-B312-9B99F2E05862}" srcOrd="0" destOrd="0" presId="urn:microsoft.com/office/officeart/2008/layout/SquareAccentList"/>
    <dgm:cxn modelId="{E8DB8A20-477A-47E3-BF9C-4A8246CE69DA}" srcId="{2B72A8FE-D1A2-40F2-A09C-58014827E380}" destId="{9CD383CD-AE8E-44D0-AF72-8922BCD152FC}" srcOrd="6" destOrd="0" parTransId="{2573902A-0AD8-473B-BD11-793D6F115B88}" sibTransId="{A420A333-AC01-46D1-B41B-5B0340E6E3E1}"/>
    <dgm:cxn modelId="{7B04361C-6284-4401-852B-4F8BB1950598}" srcId="{E7E4125E-00E1-4EDA-A3C2-19F0C3589F20}" destId="{13BC4F3D-5726-4EDE-B591-5BF7B60EB802}" srcOrd="1" destOrd="0" parTransId="{558252DD-B7FE-4AAD-8A09-511A947292BA}" sibTransId="{F9F8A3EB-535E-43B6-9BB8-6FBBDC15F097}"/>
    <dgm:cxn modelId="{7E1DBBCE-E618-4C2D-B715-4EDB880D683A}" type="presOf" srcId="{1504A1D8-1C91-4930-B8DA-0FF7A8A81C12}" destId="{84B9EB8E-5B3C-455A-BC43-4E08A9982EEB}" srcOrd="0" destOrd="0" presId="urn:microsoft.com/office/officeart/2008/layout/SquareAccentList"/>
    <dgm:cxn modelId="{947F5357-4A9F-45DC-8197-ED29D28581BE}" srcId="{36D71839-6DC5-479D-B99D-08486DF1A92D}" destId="{52B52BEA-756D-4E89-81D3-FDDBCBE5BF3A}" srcOrd="0" destOrd="0" parTransId="{08C548B0-729D-40C1-8B01-C445A994CCCF}" sibTransId="{9FB870DA-B1FD-436A-82D1-C3B465A4FE3A}"/>
    <dgm:cxn modelId="{99754D51-E117-457E-8C6A-2AF26DABD69F}" type="presOf" srcId="{D52F07DB-5A78-42CE-81EC-34C8B719F468}" destId="{9973C9B2-9200-45C4-A8EC-B05B5B5DC920}" srcOrd="0" destOrd="0" presId="urn:microsoft.com/office/officeart/2008/layout/SquareAccentList"/>
    <dgm:cxn modelId="{7C19C7E1-5CBD-41E8-AB04-A21E585F83F0}" type="presOf" srcId="{2B72A8FE-D1A2-40F2-A09C-58014827E380}" destId="{41029E12-04C9-4F38-BB9F-99B95FF09579}" srcOrd="0" destOrd="0" presId="urn:microsoft.com/office/officeart/2008/layout/SquareAccentList"/>
    <dgm:cxn modelId="{6D24DFE8-627C-4D0A-9B16-731168A86429}" srcId="{E59A8A56-E01F-4AC3-906B-C175A32C0C17}" destId="{2B72A8FE-D1A2-40F2-A09C-58014827E380}" srcOrd="2" destOrd="0" parTransId="{42ACC4BD-83F2-4361-A8C4-FF2E826D0723}" sibTransId="{D1EE0AC6-C218-4511-B0A7-2E81F0B95D5A}"/>
    <dgm:cxn modelId="{3018DC57-2303-4DE8-8530-69714E78B9F2}" type="presOf" srcId="{2B78C96B-72CB-4B9A-8A0E-792EAF34E68D}" destId="{C028B472-FFA4-4C90-B770-0CF63F32F641}" srcOrd="0" destOrd="0" presId="urn:microsoft.com/office/officeart/2008/layout/SquareAccentList"/>
    <dgm:cxn modelId="{1C417567-B5F2-4F88-9D2D-D4A99E9084FD}" type="presOf" srcId="{A58E85C1-FBAD-4ED4-A1F9-2B8A7C825E6F}" destId="{F05FC31A-2C22-4BAA-AD6A-AAE161FC2A15}" srcOrd="0" destOrd="0" presId="urn:microsoft.com/office/officeart/2008/layout/SquareAccentList"/>
    <dgm:cxn modelId="{B172AA89-0CE4-41F9-B159-72DB820A9F64}" srcId="{2B72A8FE-D1A2-40F2-A09C-58014827E380}" destId="{FB2FEE9A-E89D-46E1-A0C5-A5AEAA1DCA61}" srcOrd="4" destOrd="0" parTransId="{8B214564-1CEB-4748-B75A-F7D49FD2169E}" sibTransId="{A4506568-DDB7-4067-BF09-B593E2DDEFCA}"/>
    <dgm:cxn modelId="{02B6452C-AB68-469D-B774-C5A102FAE031}" type="presOf" srcId="{0BA664B1-4B18-433E-9466-C02C136D80EA}" destId="{ABF3874E-F41B-41B1-8472-99480C4F2478}" srcOrd="0" destOrd="0" presId="urn:microsoft.com/office/officeart/2008/layout/SquareAccentList"/>
    <dgm:cxn modelId="{58202708-3274-4790-8F23-875D896306FB}" srcId="{7B9CDAB9-0783-42DD-A836-B8E6E064F3C7}" destId="{0972A6CD-13B1-464F-A90A-7477608F3DAA}" srcOrd="4" destOrd="0" parTransId="{04E0DC52-15DE-43BB-A9B3-19CAE3B6A849}" sibTransId="{165E9E72-1407-4532-8A72-201D8053D788}"/>
    <dgm:cxn modelId="{F4D50A93-DDE5-40FE-A60E-9E3FC897115D}" type="presOf" srcId="{770276E5-3CD2-4482-9B60-F10CDB26102B}" destId="{4EB9F1DD-2C8F-49BE-AB51-C195AE403B06}" srcOrd="0" destOrd="0" presId="urn:microsoft.com/office/officeart/2008/layout/SquareAccentList"/>
    <dgm:cxn modelId="{6E8F9B6D-AFF6-43C2-A3A5-2F82026DFB62}" type="presOf" srcId="{13BC4F3D-5726-4EDE-B591-5BF7B60EB802}" destId="{0FE54DC7-82E2-4021-915B-36DD25C5619B}" srcOrd="0" destOrd="0" presId="urn:microsoft.com/office/officeart/2008/layout/SquareAccentList"/>
    <dgm:cxn modelId="{2B0D9109-AEF1-49DA-AC97-ACB798021B82}" srcId="{36D71839-6DC5-479D-B99D-08486DF1A92D}" destId="{AAA6B242-7481-460F-8563-4A66D0A7514D}" srcOrd="4" destOrd="0" parTransId="{58F4323F-3924-42CB-8FD7-5C454CDA51C2}" sibTransId="{B4A2B043-AE95-43F7-81C1-9900DDA420A9}"/>
    <dgm:cxn modelId="{51436DC3-6170-40AB-99D3-D1F719BFB148}" srcId="{E59A8A56-E01F-4AC3-906B-C175A32C0C17}" destId="{E7E4125E-00E1-4EDA-A3C2-19F0C3589F20}" srcOrd="1" destOrd="0" parTransId="{C21CB792-8A43-4C81-92DB-468EEBE8BA03}" sibTransId="{00C9A2A9-978F-4C3B-8D94-F1E7CD152F3D}"/>
    <dgm:cxn modelId="{62FA3330-8E7E-4F4D-BFAE-C68EE1101492}" srcId="{7B9CDAB9-0783-42DD-A836-B8E6E064F3C7}" destId="{98D8396D-979B-41C1-ABD5-81774C7168B7}" srcOrd="1" destOrd="0" parTransId="{52224A7D-1E3B-4DC6-B242-05D93917CB65}" sibTransId="{64F151A1-5C71-49ED-B056-E0216D4A9318}"/>
    <dgm:cxn modelId="{D8775F6D-D30C-4CDB-894C-DD39F0C94EAF}" type="presOf" srcId="{2421D2BC-EB18-4EE5-9BE3-476780C60F12}" destId="{6B99B5FB-0AEC-42BA-90D7-95B0BEC71ED2}" srcOrd="0" destOrd="0" presId="urn:microsoft.com/office/officeart/2008/layout/SquareAccentList"/>
    <dgm:cxn modelId="{635137BD-5E51-4559-845F-CB1FCDB4B335}" type="presOf" srcId="{AAA6B242-7481-460F-8563-4A66D0A7514D}" destId="{5300AF8D-819F-4D19-A79A-9B8F5C592472}" srcOrd="0" destOrd="0" presId="urn:microsoft.com/office/officeart/2008/layout/SquareAccentList"/>
    <dgm:cxn modelId="{5F7A11C2-0EE9-433B-B718-32CCA0AE5E30}" srcId="{2B72A8FE-D1A2-40F2-A09C-58014827E380}" destId="{6375BA6E-0327-43F3-8286-92B876F6DDD1}" srcOrd="5" destOrd="0" parTransId="{33B5A152-7774-498B-B537-2088D8478061}" sibTransId="{76489D97-624C-4A11-BE87-D85C6F9B3C9F}"/>
    <dgm:cxn modelId="{0203AD15-F370-4A77-8835-3405406FD8DE}" type="presOf" srcId="{9CD383CD-AE8E-44D0-AF72-8922BCD152FC}" destId="{0732131E-5211-4FB4-94FA-C624F9BF4626}" srcOrd="0" destOrd="0" presId="urn:microsoft.com/office/officeart/2008/layout/SquareAccentList"/>
    <dgm:cxn modelId="{98DC4F62-1BAB-4C9F-A350-9641505D40C3}" type="presOf" srcId="{E59A8A56-E01F-4AC3-906B-C175A32C0C17}" destId="{B9C19FF6-E0EE-4668-B371-D5DD5192C431}" srcOrd="0" destOrd="0" presId="urn:microsoft.com/office/officeart/2008/layout/SquareAccentList"/>
    <dgm:cxn modelId="{EA956E11-20C1-4300-82D7-2BE6E95659CA}" srcId="{2B72A8FE-D1A2-40F2-A09C-58014827E380}" destId="{D52F07DB-5A78-42CE-81EC-34C8B719F468}" srcOrd="3" destOrd="0" parTransId="{694344D5-8F01-4489-BEB0-0976CC99A067}" sibTransId="{D0710345-1CCB-420D-8D4C-EEA4DAD0687D}"/>
    <dgm:cxn modelId="{425A5F07-3FF5-4F6F-BB20-A8B4340425D0}" srcId="{7B9CDAB9-0783-42DD-A836-B8E6E064F3C7}" destId="{BB96E86C-297C-4A7A-B3E5-503E3348A515}" srcOrd="0" destOrd="0" parTransId="{DA67148B-FB0B-46C7-A263-BE9FDD695FEF}" sibTransId="{31405686-7CBF-488D-9E60-670B6070B49C}"/>
    <dgm:cxn modelId="{28D84AB4-7984-46DD-980D-63EC887DB517}" srcId="{E59A8A56-E01F-4AC3-906B-C175A32C0C17}" destId="{7B9CDAB9-0783-42DD-A836-B8E6E064F3C7}" srcOrd="3" destOrd="0" parTransId="{C84D1DE4-69F4-47DD-B555-8F20C55E47A9}" sibTransId="{BD28A9B2-E8BC-4969-9544-481AF8F06E7C}"/>
    <dgm:cxn modelId="{E53D95B8-3CF0-4BB0-A055-705FB290BB20}" type="presOf" srcId="{7B9CDAB9-0783-42DD-A836-B8E6E064F3C7}" destId="{62004914-760F-4EA2-9D06-AE43DD48A918}" srcOrd="0" destOrd="0" presId="urn:microsoft.com/office/officeart/2008/layout/SquareAccentList"/>
    <dgm:cxn modelId="{5CCC71A4-B13E-4BD7-88D6-962466DBA168}" type="presOf" srcId="{52B52BEA-756D-4E89-81D3-FDDBCBE5BF3A}" destId="{B893E68D-67E1-46B4-9340-D51A34A4F246}" srcOrd="0" destOrd="0" presId="urn:microsoft.com/office/officeart/2008/layout/SquareAccentList"/>
    <dgm:cxn modelId="{37FE1322-B3A3-497C-832A-2BB30BF9DD15}" type="presOf" srcId="{98D8396D-979B-41C1-ABD5-81774C7168B7}" destId="{821875F6-E7B7-4563-A033-DB1146EDCEAE}" srcOrd="0" destOrd="0" presId="urn:microsoft.com/office/officeart/2008/layout/SquareAccentList"/>
    <dgm:cxn modelId="{B747A22F-09E1-41C1-B2B4-8284A1939A89}" type="presOf" srcId="{B8AA4BD9-B7C0-4D74-AAAF-8D0F903448B3}" destId="{3F5A902D-D6A7-4E5E-AACE-59EE12A29651}" srcOrd="0" destOrd="0" presId="urn:microsoft.com/office/officeart/2008/layout/SquareAccentList"/>
    <dgm:cxn modelId="{B36DED2A-8329-4E02-A34A-FD5623528B14}" type="presOf" srcId="{1BC8E679-B32E-4B3F-8334-2E834F61872B}" destId="{AEF8FCD3-32B4-4742-9521-871313463DC1}" srcOrd="0" destOrd="0" presId="urn:microsoft.com/office/officeart/2008/layout/SquareAccentList"/>
    <dgm:cxn modelId="{331C8910-3430-49E5-BAE3-672F9B4A0B5C}" type="presOf" srcId="{3456CEFC-63BF-458A-A5A0-2FF41CB6BD4D}" destId="{9BC36F0A-F881-4212-87B7-DE4953F71960}" srcOrd="0" destOrd="0" presId="urn:microsoft.com/office/officeart/2008/layout/SquareAccentList"/>
    <dgm:cxn modelId="{07C79F6A-5AE1-4A68-96B5-ABDF5FCF9147}" type="presOf" srcId="{6375BA6E-0327-43F3-8286-92B876F6DDD1}" destId="{515924B6-E77D-45E8-9E6C-F248C6950122}" srcOrd="0" destOrd="0" presId="urn:microsoft.com/office/officeart/2008/layout/SquareAccentList"/>
    <dgm:cxn modelId="{C91F8B3E-5DB3-4265-B0CB-4FF6FA4F5FAD}" srcId="{7B9CDAB9-0783-42DD-A836-B8E6E064F3C7}" destId="{B281F0A6-E880-481A-A46B-9779F0FFAD43}" srcOrd="6" destOrd="0" parTransId="{8644DB92-D07B-4AA6-85CA-E9925D7F5DCA}" sibTransId="{B24CAAC7-3200-4DC1-B7DA-F6036155A9D8}"/>
    <dgm:cxn modelId="{FE7F193A-C2EF-45DA-9F09-709D84799D07}" type="presOf" srcId="{BB96E86C-297C-4A7A-B3E5-503E3348A515}" destId="{0246749F-A0CF-4E75-AA09-38713B545F78}" srcOrd="0" destOrd="0" presId="urn:microsoft.com/office/officeart/2008/layout/SquareAccentList"/>
    <dgm:cxn modelId="{E68FF1BF-EF75-450B-9067-2E6CCBDD3AAB}" type="presOf" srcId="{B281F0A6-E880-481A-A46B-9779F0FFAD43}" destId="{AE505746-165A-491D-AB01-44B9D3403D7A}" srcOrd="0" destOrd="0" presId="urn:microsoft.com/office/officeart/2008/layout/SquareAccentList"/>
    <dgm:cxn modelId="{94593785-A279-41E0-B98E-22DC84987D67}" srcId="{36D71839-6DC5-479D-B99D-08486DF1A92D}" destId="{E709A1B3-2D6B-4D5A-8BB4-B478011CC902}" srcOrd="2" destOrd="0" parTransId="{A395573B-E59C-4E3A-9157-16DFFD39A843}" sibTransId="{73E7C720-B2CD-40B0-8CB0-DCE31FDE720A}"/>
    <dgm:cxn modelId="{764DF05A-B354-4B98-BE67-7B978DF7546C}" type="presOf" srcId="{E7E4125E-00E1-4EDA-A3C2-19F0C3589F20}" destId="{74DC7F91-955A-4846-A936-44B40D6FFC8B}" srcOrd="0" destOrd="0" presId="urn:microsoft.com/office/officeart/2008/layout/SquareAccentList"/>
    <dgm:cxn modelId="{9C1A16DB-2588-4E3E-A184-115A446F1713}" type="presOf" srcId="{1E90AEC6-F992-490D-8EC0-5AB71A57842C}" destId="{A23B127A-4785-4313-BD32-6C074E2CE9CF}" srcOrd="0" destOrd="0" presId="urn:microsoft.com/office/officeart/2008/layout/SquareAccentList"/>
    <dgm:cxn modelId="{A20B20BB-973A-4375-975F-08F8700ABF09}" type="presOf" srcId="{FB2FEE9A-E89D-46E1-A0C5-A5AEAA1DCA61}" destId="{C51D3F14-E5D0-4DF1-9B4E-4188D9E9BD85}" srcOrd="0" destOrd="0" presId="urn:microsoft.com/office/officeart/2008/layout/SquareAccentList"/>
    <dgm:cxn modelId="{127D5616-4752-4974-A7F0-62F3B7D656E3}" srcId="{E59A8A56-E01F-4AC3-906B-C175A32C0C17}" destId="{36D71839-6DC5-479D-B99D-08486DF1A92D}" srcOrd="0" destOrd="0" parTransId="{2E5C50AC-62C6-420C-8D29-FA7D7691C7B8}" sibTransId="{23CC39A2-BF41-47B0-9CE9-7759102CEB3B}"/>
    <dgm:cxn modelId="{9A1F1099-CFFE-457E-A548-B850F5EAE12D}" type="presParOf" srcId="{B9C19FF6-E0EE-4668-B371-D5DD5192C431}" destId="{01420F9C-558E-4E6E-BA5D-E02299792581}" srcOrd="0" destOrd="0" presId="urn:microsoft.com/office/officeart/2008/layout/SquareAccentList"/>
    <dgm:cxn modelId="{B87195D7-8A26-4BC9-8C88-4187473B2ACD}" type="presParOf" srcId="{01420F9C-558E-4E6E-BA5D-E02299792581}" destId="{6B67D8D1-22CD-405C-8EC9-066EB3B486A2}" srcOrd="0" destOrd="0" presId="urn:microsoft.com/office/officeart/2008/layout/SquareAccentList"/>
    <dgm:cxn modelId="{0FCE4525-463F-46EA-987D-5FE6030BD23F}" type="presParOf" srcId="{6B67D8D1-22CD-405C-8EC9-066EB3B486A2}" destId="{6C79E92E-A14B-43C8-9964-C793D48EC5F3}" srcOrd="0" destOrd="0" presId="urn:microsoft.com/office/officeart/2008/layout/SquareAccentList"/>
    <dgm:cxn modelId="{A56B72AE-D764-4F76-848E-5181E1AE3E45}" type="presParOf" srcId="{6B67D8D1-22CD-405C-8EC9-066EB3B486A2}" destId="{B825E1FB-619F-4D75-A546-97CFC9CF29C9}" srcOrd="1" destOrd="0" presId="urn:microsoft.com/office/officeart/2008/layout/SquareAccentList"/>
    <dgm:cxn modelId="{EC6AF2A0-AD73-437F-BA7E-C60F77FB0309}" type="presParOf" srcId="{6B67D8D1-22CD-405C-8EC9-066EB3B486A2}" destId="{504DA9A1-AABA-49D9-9BC3-DCB48DB5C601}" srcOrd="2" destOrd="0" presId="urn:microsoft.com/office/officeart/2008/layout/SquareAccentList"/>
    <dgm:cxn modelId="{54DE2428-3B8B-464D-8100-E381A7FF1111}" type="presParOf" srcId="{01420F9C-558E-4E6E-BA5D-E02299792581}" destId="{8B698CF9-CBCF-42B7-A6BA-318C5EFDD6BD}" srcOrd="1" destOrd="0" presId="urn:microsoft.com/office/officeart/2008/layout/SquareAccentList"/>
    <dgm:cxn modelId="{AB682697-FBD6-49A2-9DC2-F4DD4C17A128}" type="presParOf" srcId="{8B698CF9-CBCF-42B7-A6BA-318C5EFDD6BD}" destId="{6F8A56B7-B908-4294-B205-4DBA416059B6}" srcOrd="0" destOrd="0" presId="urn:microsoft.com/office/officeart/2008/layout/SquareAccentList"/>
    <dgm:cxn modelId="{394E7984-CC9B-4DB6-A187-95AADAAA9AD1}" type="presParOf" srcId="{6F8A56B7-B908-4294-B205-4DBA416059B6}" destId="{2D032D91-2B94-42DD-9825-047A81BFD4A2}" srcOrd="0" destOrd="0" presId="urn:microsoft.com/office/officeart/2008/layout/SquareAccentList"/>
    <dgm:cxn modelId="{538B4BE6-D701-47F9-8D13-CB7EB9DA3A65}" type="presParOf" srcId="{6F8A56B7-B908-4294-B205-4DBA416059B6}" destId="{B893E68D-67E1-46B4-9340-D51A34A4F246}" srcOrd="1" destOrd="0" presId="urn:microsoft.com/office/officeart/2008/layout/SquareAccentList"/>
    <dgm:cxn modelId="{346DE13B-E86A-433C-A733-F26FED026F88}" type="presParOf" srcId="{8B698CF9-CBCF-42B7-A6BA-318C5EFDD6BD}" destId="{493AE348-5A49-46AA-A650-785856A040EB}" srcOrd="1" destOrd="0" presId="urn:microsoft.com/office/officeart/2008/layout/SquareAccentList"/>
    <dgm:cxn modelId="{AA9E9FD2-081E-4E6D-B617-1AD25E45893C}" type="presParOf" srcId="{493AE348-5A49-46AA-A650-785856A040EB}" destId="{01F279EA-A201-432C-B9E5-8B1BC3F8C247}" srcOrd="0" destOrd="0" presId="urn:microsoft.com/office/officeart/2008/layout/SquareAccentList"/>
    <dgm:cxn modelId="{6A5C29E1-74B5-4216-A404-AE3BE497BCFD}" type="presParOf" srcId="{493AE348-5A49-46AA-A650-785856A040EB}" destId="{6B99B5FB-0AEC-42BA-90D7-95B0BEC71ED2}" srcOrd="1" destOrd="0" presId="urn:microsoft.com/office/officeart/2008/layout/SquareAccentList"/>
    <dgm:cxn modelId="{10EBF35A-0861-46AE-832E-203259062CF8}" type="presParOf" srcId="{8B698CF9-CBCF-42B7-A6BA-318C5EFDD6BD}" destId="{E5A122CC-279C-4663-9CCA-929D62EC09EF}" srcOrd="2" destOrd="0" presId="urn:microsoft.com/office/officeart/2008/layout/SquareAccentList"/>
    <dgm:cxn modelId="{20EFBFF3-998E-4101-82DC-2ED75AF49AF6}" type="presParOf" srcId="{E5A122CC-279C-4663-9CCA-929D62EC09EF}" destId="{7DF578A5-9DC4-4269-BBF5-804172EC6302}" srcOrd="0" destOrd="0" presId="urn:microsoft.com/office/officeart/2008/layout/SquareAccentList"/>
    <dgm:cxn modelId="{D5ACB311-F4DB-4428-B3FE-A881F81B7BF9}" type="presParOf" srcId="{E5A122CC-279C-4663-9CCA-929D62EC09EF}" destId="{ECAD5169-1A99-479B-A52B-CE54F7B1D47E}" srcOrd="1" destOrd="0" presId="urn:microsoft.com/office/officeart/2008/layout/SquareAccentList"/>
    <dgm:cxn modelId="{E23B9623-4227-4FA8-924D-07CE6C85A5AD}" type="presParOf" srcId="{8B698CF9-CBCF-42B7-A6BA-318C5EFDD6BD}" destId="{F7F1E807-2279-486F-B2DC-B19183E4254F}" srcOrd="3" destOrd="0" presId="urn:microsoft.com/office/officeart/2008/layout/SquareAccentList"/>
    <dgm:cxn modelId="{D2683875-9FE8-4A08-BC71-75D96F86FAE5}" type="presParOf" srcId="{F7F1E807-2279-486F-B2DC-B19183E4254F}" destId="{2E6EA975-723A-491E-BCDD-A9D87C31428D}" srcOrd="0" destOrd="0" presId="urn:microsoft.com/office/officeart/2008/layout/SquareAccentList"/>
    <dgm:cxn modelId="{3D15935C-FC41-408D-813F-091C513153C5}" type="presParOf" srcId="{F7F1E807-2279-486F-B2DC-B19183E4254F}" destId="{9BC36F0A-F881-4212-87B7-DE4953F71960}" srcOrd="1" destOrd="0" presId="urn:microsoft.com/office/officeart/2008/layout/SquareAccentList"/>
    <dgm:cxn modelId="{6A7D12A7-77AE-46A1-BF91-49FD748B0ADD}" type="presParOf" srcId="{8B698CF9-CBCF-42B7-A6BA-318C5EFDD6BD}" destId="{B85DD10C-5ADC-4E12-940B-1B707F876E5A}" srcOrd="4" destOrd="0" presId="urn:microsoft.com/office/officeart/2008/layout/SquareAccentList"/>
    <dgm:cxn modelId="{917A1B6F-BBF2-465B-8C38-FEA75589B324}" type="presParOf" srcId="{B85DD10C-5ADC-4E12-940B-1B707F876E5A}" destId="{9AC7C19B-84B0-4FBC-B773-559B5BE40B2B}" srcOrd="0" destOrd="0" presId="urn:microsoft.com/office/officeart/2008/layout/SquareAccentList"/>
    <dgm:cxn modelId="{AFD1EA40-B8E7-47C7-83DA-3CC23A066D6C}" type="presParOf" srcId="{B85DD10C-5ADC-4E12-940B-1B707F876E5A}" destId="{5300AF8D-819F-4D19-A79A-9B8F5C592472}" srcOrd="1" destOrd="0" presId="urn:microsoft.com/office/officeart/2008/layout/SquareAccentList"/>
    <dgm:cxn modelId="{0D6D1F86-82AE-4E76-979F-3D00E9756F1D}" type="presParOf" srcId="{8B698CF9-CBCF-42B7-A6BA-318C5EFDD6BD}" destId="{F43153A5-C57E-4682-8D0D-0FDBDB97EC40}" srcOrd="5" destOrd="0" presId="urn:microsoft.com/office/officeart/2008/layout/SquareAccentList"/>
    <dgm:cxn modelId="{D6270AF9-DD49-46CE-ACC8-4D2A00A866CB}" type="presParOf" srcId="{F43153A5-C57E-4682-8D0D-0FDBDB97EC40}" destId="{0ED6C484-B950-4989-A938-5D2DF175B693}" srcOrd="0" destOrd="0" presId="urn:microsoft.com/office/officeart/2008/layout/SquareAccentList"/>
    <dgm:cxn modelId="{01D5B340-C975-49B0-A34A-97BB3538A1F4}" type="presParOf" srcId="{F43153A5-C57E-4682-8D0D-0FDBDB97EC40}" destId="{B525981B-BA0D-4E95-946D-FE0F9D63F91F}" srcOrd="1" destOrd="0" presId="urn:microsoft.com/office/officeart/2008/layout/SquareAccentList"/>
    <dgm:cxn modelId="{0908485E-81F8-4A8F-85D0-95BF4E16D14B}" type="presParOf" srcId="{8B698CF9-CBCF-42B7-A6BA-318C5EFDD6BD}" destId="{8F15DFB4-8B5A-4D77-84B8-F9BC8340EF81}" srcOrd="6" destOrd="0" presId="urn:microsoft.com/office/officeart/2008/layout/SquareAccentList"/>
    <dgm:cxn modelId="{00585AFC-8512-419C-9650-234DFC6CC7EC}" type="presParOf" srcId="{8F15DFB4-8B5A-4D77-84B8-F9BC8340EF81}" destId="{3AAD0E84-1517-48CD-A130-6271902077F9}" srcOrd="0" destOrd="0" presId="urn:microsoft.com/office/officeart/2008/layout/SquareAccentList"/>
    <dgm:cxn modelId="{75B22B50-3563-4014-9A2F-2EE3900E2D93}" type="presParOf" srcId="{8F15DFB4-8B5A-4D77-84B8-F9BC8340EF81}" destId="{C028B472-FFA4-4C90-B770-0CF63F32F641}" srcOrd="1" destOrd="0" presId="urn:microsoft.com/office/officeart/2008/layout/SquareAccentList"/>
    <dgm:cxn modelId="{D924A76A-98A6-4654-89B5-833C9A2E4063}" type="presParOf" srcId="{B9C19FF6-E0EE-4668-B371-D5DD5192C431}" destId="{108601D8-C149-4982-A178-951FC35FF58A}" srcOrd="1" destOrd="0" presId="urn:microsoft.com/office/officeart/2008/layout/SquareAccentList"/>
    <dgm:cxn modelId="{F4F69931-E808-4E87-A486-5B468A59CEC6}" type="presParOf" srcId="{108601D8-C149-4982-A178-951FC35FF58A}" destId="{07240424-90E9-4897-9A21-541C81C00A51}" srcOrd="0" destOrd="0" presId="urn:microsoft.com/office/officeart/2008/layout/SquareAccentList"/>
    <dgm:cxn modelId="{0DB4DC8D-D3AF-437E-8715-C3262F73ED25}" type="presParOf" srcId="{07240424-90E9-4897-9A21-541C81C00A51}" destId="{669597BF-B8CA-44C1-BD5C-4225303D427A}" srcOrd="0" destOrd="0" presId="urn:microsoft.com/office/officeart/2008/layout/SquareAccentList"/>
    <dgm:cxn modelId="{A34F5CB7-785F-4FC3-9EC7-923A29A02DF0}" type="presParOf" srcId="{07240424-90E9-4897-9A21-541C81C00A51}" destId="{B1B9E0D6-E2DE-4988-95BD-EDB2E2AB0F5C}" srcOrd="1" destOrd="0" presId="urn:microsoft.com/office/officeart/2008/layout/SquareAccentList"/>
    <dgm:cxn modelId="{94FCEA48-34F3-4368-8598-58969AE545CB}" type="presParOf" srcId="{07240424-90E9-4897-9A21-541C81C00A51}" destId="{74DC7F91-955A-4846-A936-44B40D6FFC8B}" srcOrd="2" destOrd="0" presId="urn:microsoft.com/office/officeart/2008/layout/SquareAccentList"/>
    <dgm:cxn modelId="{D9E83254-D1A8-4669-B906-1FFCE69FFC0B}" type="presParOf" srcId="{108601D8-C149-4982-A178-951FC35FF58A}" destId="{CA3E6C9F-8FC4-4FD8-9C6D-7E1EA3CB0374}" srcOrd="1" destOrd="0" presId="urn:microsoft.com/office/officeart/2008/layout/SquareAccentList"/>
    <dgm:cxn modelId="{CC063503-42E7-4EA0-965F-B5CFC49C4310}" type="presParOf" srcId="{CA3E6C9F-8FC4-4FD8-9C6D-7E1EA3CB0374}" destId="{72278C68-0BC1-492F-85F0-2166766473AF}" srcOrd="0" destOrd="0" presId="urn:microsoft.com/office/officeart/2008/layout/SquareAccentList"/>
    <dgm:cxn modelId="{11A3E137-297E-4B36-B11B-B44339E3A428}" type="presParOf" srcId="{72278C68-0BC1-492F-85F0-2166766473AF}" destId="{B0DAE888-8719-4925-B399-CB7CECDBD265}" srcOrd="0" destOrd="0" presId="urn:microsoft.com/office/officeart/2008/layout/SquareAccentList"/>
    <dgm:cxn modelId="{6B07B110-6C50-4B9E-9653-D4237F176ACC}" type="presParOf" srcId="{72278C68-0BC1-492F-85F0-2166766473AF}" destId="{A23B127A-4785-4313-BD32-6C074E2CE9CF}" srcOrd="1" destOrd="0" presId="urn:microsoft.com/office/officeart/2008/layout/SquareAccentList"/>
    <dgm:cxn modelId="{6EE39FEB-01C7-484D-ADAD-5983C458BB1E}" type="presParOf" srcId="{CA3E6C9F-8FC4-4FD8-9C6D-7E1EA3CB0374}" destId="{607743EB-540D-4C38-86CF-23CB042538A3}" srcOrd="1" destOrd="0" presId="urn:microsoft.com/office/officeart/2008/layout/SquareAccentList"/>
    <dgm:cxn modelId="{D013B5B4-55BE-439E-806B-74BF8E5E1068}" type="presParOf" srcId="{607743EB-540D-4C38-86CF-23CB042538A3}" destId="{A5630BF4-9314-42CD-80C6-974922F640A5}" srcOrd="0" destOrd="0" presId="urn:microsoft.com/office/officeart/2008/layout/SquareAccentList"/>
    <dgm:cxn modelId="{3DDED962-1AD7-4B1A-AD3F-657A76DE369F}" type="presParOf" srcId="{607743EB-540D-4C38-86CF-23CB042538A3}" destId="{0FE54DC7-82E2-4021-915B-36DD25C5619B}" srcOrd="1" destOrd="0" presId="urn:microsoft.com/office/officeart/2008/layout/SquareAccentList"/>
    <dgm:cxn modelId="{2FEB506C-914B-4635-BE56-5730EA064DA7}" type="presParOf" srcId="{B9C19FF6-E0EE-4668-B371-D5DD5192C431}" destId="{E7C45D9A-5EF6-4D96-99D8-2C36A05C8B8E}" srcOrd="2" destOrd="0" presId="urn:microsoft.com/office/officeart/2008/layout/SquareAccentList"/>
    <dgm:cxn modelId="{696E6080-D7FA-4F0C-B8C9-85C59D7B6FFE}" type="presParOf" srcId="{E7C45D9A-5EF6-4D96-99D8-2C36A05C8B8E}" destId="{E02BA6D9-9AF7-40B4-A9E5-D247300E65C9}" srcOrd="0" destOrd="0" presId="urn:microsoft.com/office/officeart/2008/layout/SquareAccentList"/>
    <dgm:cxn modelId="{B222066C-FC66-463D-A7E5-67B299BBBDFB}" type="presParOf" srcId="{E02BA6D9-9AF7-40B4-A9E5-D247300E65C9}" destId="{D2A3F7EF-217C-4C95-8C6B-E803BFBDF969}" srcOrd="0" destOrd="0" presId="urn:microsoft.com/office/officeart/2008/layout/SquareAccentList"/>
    <dgm:cxn modelId="{54D9F23F-98A8-402A-A6D7-89564060A027}" type="presParOf" srcId="{E02BA6D9-9AF7-40B4-A9E5-D247300E65C9}" destId="{94C404EC-BCAC-4961-BB30-FC2C9C28BB8C}" srcOrd="1" destOrd="0" presId="urn:microsoft.com/office/officeart/2008/layout/SquareAccentList"/>
    <dgm:cxn modelId="{D5227D57-AE5C-45FF-BEE4-4F433889113D}" type="presParOf" srcId="{E02BA6D9-9AF7-40B4-A9E5-D247300E65C9}" destId="{41029E12-04C9-4F38-BB9F-99B95FF09579}" srcOrd="2" destOrd="0" presId="urn:microsoft.com/office/officeart/2008/layout/SquareAccentList"/>
    <dgm:cxn modelId="{5747ACB0-248D-4619-994E-074D52D8CEA0}" type="presParOf" srcId="{E7C45D9A-5EF6-4D96-99D8-2C36A05C8B8E}" destId="{3DF316C4-3428-4790-B288-A40EA35D38E7}" srcOrd="1" destOrd="0" presId="urn:microsoft.com/office/officeart/2008/layout/SquareAccentList"/>
    <dgm:cxn modelId="{88AE3A54-5C79-4739-B34F-B58B7C0834F8}" type="presParOf" srcId="{3DF316C4-3428-4790-B288-A40EA35D38E7}" destId="{37BFCFA1-F1D3-4E2E-8BE1-5786E1D8620D}" srcOrd="0" destOrd="0" presId="urn:microsoft.com/office/officeart/2008/layout/SquareAccentList"/>
    <dgm:cxn modelId="{0591A141-5E64-4E06-B9FF-D97CBC891C27}" type="presParOf" srcId="{37BFCFA1-F1D3-4E2E-8BE1-5786E1D8620D}" destId="{CB76A287-67CF-4333-9801-F885C49749A8}" srcOrd="0" destOrd="0" presId="urn:microsoft.com/office/officeart/2008/layout/SquareAccentList"/>
    <dgm:cxn modelId="{01D35D44-6A4C-40DA-A924-6DC14935A055}" type="presParOf" srcId="{37BFCFA1-F1D3-4E2E-8BE1-5786E1D8620D}" destId="{3F5A902D-D6A7-4E5E-AACE-59EE12A29651}" srcOrd="1" destOrd="0" presId="urn:microsoft.com/office/officeart/2008/layout/SquareAccentList"/>
    <dgm:cxn modelId="{89ABE26D-A799-4285-8510-6109028DDCA3}" type="presParOf" srcId="{3DF316C4-3428-4790-B288-A40EA35D38E7}" destId="{46D9E75E-0023-47A2-9533-5E1B97D9BCE4}" srcOrd="1" destOrd="0" presId="urn:microsoft.com/office/officeart/2008/layout/SquareAccentList"/>
    <dgm:cxn modelId="{0DEC57D8-0340-44D7-9DE7-2EFCF9155747}" type="presParOf" srcId="{46D9E75E-0023-47A2-9533-5E1B97D9BCE4}" destId="{6CCFEAFA-F586-4345-8075-21DB34C2ECAE}" srcOrd="0" destOrd="0" presId="urn:microsoft.com/office/officeart/2008/layout/SquareAccentList"/>
    <dgm:cxn modelId="{1034CCF1-0A1C-4768-BA2F-42FA7DF15B3B}" type="presParOf" srcId="{46D9E75E-0023-47A2-9533-5E1B97D9BCE4}" destId="{4EB9F1DD-2C8F-49BE-AB51-C195AE403B06}" srcOrd="1" destOrd="0" presId="urn:microsoft.com/office/officeart/2008/layout/SquareAccentList"/>
    <dgm:cxn modelId="{74A2C38E-E7EE-4CF9-A3E7-324A65D05763}" type="presParOf" srcId="{3DF316C4-3428-4790-B288-A40EA35D38E7}" destId="{FE26AB8C-39BC-41E0-9424-B7DAB4E7C358}" srcOrd="2" destOrd="0" presId="urn:microsoft.com/office/officeart/2008/layout/SquareAccentList"/>
    <dgm:cxn modelId="{2B1CFCAA-8793-473F-9837-29ABCB2C32F1}" type="presParOf" srcId="{FE26AB8C-39BC-41E0-9424-B7DAB4E7C358}" destId="{1A955DF4-D21C-4000-A52A-9D516603F5A7}" srcOrd="0" destOrd="0" presId="urn:microsoft.com/office/officeart/2008/layout/SquareAccentList"/>
    <dgm:cxn modelId="{39EECB55-DF3F-45DE-BADC-3A6DFFA211D9}" type="presParOf" srcId="{FE26AB8C-39BC-41E0-9424-B7DAB4E7C358}" destId="{846927BC-CC74-43F7-81E0-03D5143DC30D}" srcOrd="1" destOrd="0" presId="urn:microsoft.com/office/officeart/2008/layout/SquareAccentList"/>
    <dgm:cxn modelId="{D761B0AB-889E-4278-B090-0D482F1A69D6}" type="presParOf" srcId="{3DF316C4-3428-4790-B288-A40EA35D38E7}" destId="{6C573169-D171-43DB-B594-CEE07D50D04F}" srcOrd="3" destOrd="0" presId="urn:microsoft.com/office/officeart/2008/layout/SquareAccentList"/>
    <dgm:cxn modelId="{B5B02523-BD1F-4F35-89CC-8D116220286D}" type="presParOf" srcId="{6C573169-D171-43DB-B594-CEE07D50D04F}" destId="{9A70B0C2-C815-492B-9730-5EC6506BB1D4}" srcOrd="0" destOrd="0" presId="urn:microsoft.com/office/officeart/2008/layout/SquareAccentList"/>
    <dgm:cxn modelId="{C361405D-EDBC-4BE6-85C9-B4AA0600C194}" type="presParOf" srcId="{6C573169-D171-43DB-B594-CEE07D50D04F}" destId="{9973C9B2-9200-45C4-A8EC-B05B5B5DC920}" srcOrd="1" destOrd="0" presId="urn:microsoft.com/office/officeart/2008/layout/SquareAccentList"/>
    <dgm:cxn modelId="{7A0EBC11-0610-4DB4-AB39-0AE50193FB4C}" type="presParOf" srcId="{3DF316C4-3428-4790-B288-A40EA35D38E7}" destId="{79B31E70-0AC2-4A75-8440-B0AA7EB94517}" srcOrd="4" destOrd="0" presId="urn:microsoft.com/office/officeart/2008/layout/SquareAccentList"/>
    <dgm:cxn modelId="{042DEF37-8C60-4264-B134-4B2EAD172718}" type="presParOf" srcId="{79B31E70-0AC2-4A75-8440-B0AA7EB94517}" destId="{8EA71036-2001-414B-A60A-1553D4DB0753}" srcOrd="0" destOrd="0" presId="urn:microsoft.com/office/officeart/2008/layout/SquareAccentList"/>
    <dgm:cxn modelId="{CF730EF2-1884-4947-80BB-96C3A6C19CB8}" type="presParOf" srcId="{79B31E70-0AC2-4A75-8440-B0AA7EB94517}" destId="{C51D3F14-E5D0-4DF1-9B4E-4188D9E9BD85}" srcOrd="1" destOrd="0" presId="urn:microsoft.com/office/officeart/2008/layout/SquareAccentList"/>
    <dgm:cxn modelId="{05C8BB6B-B321-42A2-A26D-3E1D9BEB379D}" type="presParOf" srcId="{3DF316C4-3428-4790-B288-A40EA35D38E7}" destId="{85B16ACC-E343-4C21-A4FB-4BAC23D561F7}" srcOrd="5" destOrd="0" presId="urn:microsoft.com/office/officeart/2008/layout/SquareAccentList"/>
    <dgm:cxn modelId="{6B8F4BD8-958C-4415-8D8B-482672782365}" type="presParOf" srcId="{85B16ACC-E343-4C21-A4FB-4BAC23D561F7}" destId="{967DCA8E-9459-495F-8025-8908DE83514F}" srcOrd="0" destOrd="0" presId="urn:microsoft.com/office/officeart/2008/layout/SquareAccentList"/>
    <dgm:cxn modelId="{31AE4546-1A06-4FAF-BC3A-4AAF049A1588}" type="presParOf" srcId="{85B16ACC-E343-4C21-A4FB-4BAC23D561F7}" destId="{515924B6-E77D-45E8-9E6C-F248C6950122}" srcOrd="1" destOrd="0" presId="urn:microsoft.com/office/officeart/2008/layout/SquareAccentList"/>
    <dgm:cxn modelId="{21552704-0AE6-47CA-8717-3931FA36375B}" type="presParOf" srcId="{3DF316C4-3428-4790-B288-A40EA35D38E7}" destId="{7D62F10D-B6BF-4FFF-9462-6301749D2299}" srcOrd="6" destOrd="0" presId="urn:microsoft.com/office/officeart/2008/layout/SquareAccentList"/>
    <dgm:cxn modelId="{AF72BBCA-DE1B-4296-8AB9-B887A1D4806F}" type="presParOf" srcId="{7D62F10D-B6BF-4FFF-9462-6301749D2299}" destId="{B9E027C1-5575-4070-9D01-D0D7313BD99D}" srcOrd="0" destOrd="0" presId="urn:microsoft.com/office/officeart/2008/layout/SquareAccentList"/>
    <dgm:cxn modelId="{1780841E-1E51-4274-801D-6F51DCB9AE29}" type="presParOf" srcId="{7D62F10D-B6BF-4FFF-9462-6301749D2299}" destId="{0732131E-5211-4FB4-94FA-C624F9BF4626}" srcOrd="1" destOrd="0" presId="urn:microsoft.com/office/officeart/2008/layout/SquareAccentList"/>
    <dgm:cxn modelId="{04BA8909-950C-4E00-AA70-E47F51D23097}" type="presParOf" srcId="{3DF316C4-3428-4790-B288-A40EA35D38E7}" destId="{B7546979-DA88-489B-973C-22A1D59B93BF}" srcOrd="7" destOrd="0" presId="urn:microsoft.com/office/officeart/2008/layout/SquareAccentList"/>
    <dgm:cxn modelId="{080589FE-A24E-4074-B0DC-882E2B873772}" type="presParOf" srcId="{B7546979-DA88-489B-973C-22A1D59B93BF}" destId="{50C295FF-3880-4BC6-A503-1493742585E4}" srcOrd="0" destOrd="0" presId="urn:microsoft.com/office/officeart/2008/layout/SquareAccentList"/>
    <dgm:cxn modelId="{AAD11FFE-6930-499C-97F7-F1CD789E54B5}" type="presParOf" srcId="{B7546979-DA88-489B-973C-22A1D59B93BF}" destId="{AEF8FCD3-32B4-4742-9521-871313463DC1}" srcOrd="1" destOrd="0" presId="urn:microsoft.com/office/officeart/2008/layout/SquareAccentList"/>
    <dgm:cxn modelId="{D0A620FF-02FC-4527-8CD4-E4D8FB180443}" type="presParOf" srcId="{3DF316C4-3428-4790-B288-A40EA35D38E7}" destId="{2305E945-7EF1-45D2-B8CD-282A15D6C6B6}" srcOrd="8" destOrd="0" presId="urn:microsoft.com/office/officeart/2008/layout/SquareAccentList"/>
    <dgm:cxn modelId="{FEC94847-2950-447E-A2FF-15E067DC88CB}" type="presParOf" srcId="{2305E945-7EF1-45D2-B8CD-282A15D6C6B6}" destId="{CAAD7816-7BAB-4BD4-BF3B-CE4B67979532}" srcOrd="0" destOrd="0" presId="urn:microsoft.com/office/officeart/2008/layout/SquareAccentList"/>
    <dgm:cxn modelId="{64D063C4-97A8-4BA4-A7E5-3D429869FB62}" type="presParOf" srcId="{2305E945-7EF1-45D2-B8CD-282A15D6C6B6}" destId="{0FA9CBE2-E93A-491D-B312-9B99F2E05862}" srcOrd="1" destOrd="0" presId="urn:microsoft.com/office/officeart/2008/layout/SquareAccentList"/>
    <dgm:cxn modelId="{49B22230-605A-4B40-9CE5-EE7C6B55C449}" type="presParOf" srcId="{B9C19FF6-E0EE-4668-B371-D5DD5192C431}" destId="{B013C501-83A3-4B43-B4E1-66C5DCCD1784}" srcOrd="3" destOrd="0" presId="urn:microsoft.com/office/officeart/2008/layout/SquareAccentList"/>
    <dgm:cxn modelId="{2CD06A1F-365F-486D-B902-BEB1A303EF0C}" type="presParOf" srcId="{B013C501-83A3-4B43-B4E1-66C5DCCD1784}" destId="{15475267-338A-436F-B55E-EF22F8143582}" srcOrd="0" destOrd="0" presId="urn:microsoft.com/office/officeart/2008/layout/SquareAccentList"/>
    <dgm:cxn modelId="{F960861C-7D14-4A6A-921E-5409D6141E0C}" type="presParOf" srcId="{15475267-338A-436F-B55E-EF22F8143582}" destId="{51069A31-4BA5-43C8-BF9B-A8A7398B66FF}" srcOrd="0" destOrd="0" presId="urn:microsoft.com/office/officeart/2008/layout/SquareAccentList"/>
    <dgm:cxn modelId="{E9FCFC56-F008-4439-BD1A-7E3B217F4CA5}" type="presParOf" srcId="{15475267-338A-436F-B55E-EF22F8143582}" destId="{DCB678B0-8628-4202-AA63-626DF1913F29}" srcOrd="1" destOrd="0" presId="urn:microsoft.com/office/officeart/2008/layout/SquareAccentList"/>
    <dgm:cxn modelId="{CF27049D-D1DE-48EE-83B4-05FB3A410225}" type="presParOf" srcId="{15475267-338A-436F-B55E-EF22F8143582}" destId="{62004914-760F-4EA2-9D06-AE43DD48A918}" srcOrd="2" destOrd="0" presId="urn:microsoft.com/office/officeart/2008/layout/SquareAccentList"/>
    <dgm:cxn modelId="{C3DBDD41-2120-4ED6-91A1-D7D18229DFA8}" type="presParOf" srcId="{B013C501-83A3-4B43-B4E1-66C5DCCD1784}" destId="{50610FDB-2B42-4653-8EF0-849197E7A634}" srcOrd="1" destOrd="0" presId="urn:microsoft.com/office/officeart/2008/layout/SquareAccentList"/>
    <dgm:cxn modelId="{83CFBF89-1963-4BAD-B055-690AC9058F0D}" type="presParOf" srcId="{50610FDB-2B42-4653-8EF0-849197E7A634}" destId="{52809DF1-C218-4125-A6B2-7D4625BE4EE8}" srcOrd="0" destOrd="0" presId="urn:microsoft.com/office/officeart/2008/layout/SquareAccentList"/>
    <dgm:cxn modelId="{92CB2B5C-370F-4148-A9CD-4654CED7C5C0}" type="presParOf" srcId="{52809DF1-C218-4125-A6B2-7D4625BE4EE8}" destId="{437E50C4-4DAB-424E-AD8A-31CC6A29B73B}" srcOrd="0" destOrd="0" presId="urn:microsoft.com/office/officeart/2008/layout/SquareAccentList"/>
    <dgm:cxn modelId="{2DC6FBFB-A0E4-4D6C-A357-D12B079F720D}" type="presParOf" srcId="{52809DF1-C218-4125-A6B2-7D4625BE4EE8}" destId="{0246749F-A0CF-4E75-AA09-38713B545F78}" srcOrd="1" destOrd="0" presId="urn:microsoft.com/office/officeart/2008/layout/SquareAccentList"/>
    <dgm:cxn modelId="{0B2D39D7-EF53-4948-A7D8-61AEEB00AA1D}" type="presParOf" srcId="{50610FDB-2B42-4653-8EF0-849197E7A634}" destId="{A84246D3-B63B-4542-9AA9-B996537BB53E}" srcOrd="1" destOrd="0" presId="urn:microsoft.com/office/officeart/2008/layout/SquareAccentList"/>
    <dgm:cxn modelId="{951D9051-5391-46FD-A179-B64374900800}" type="presParOf" srcId="{A84246D3-B63B-4542-9AA9-B996537BB53E}" destId="{85BA5C79-0FDB-4F7A-813F-BB61FF771CE1}" srcOrd="0" destOrd="0" presId="urn:microsoft.com/office/officeart/2008/layout/SquareAccentList"/>
    <dgm:cxn modelId="{CF61171B-B8AB-4CE1-A6EA-71DDD30074CC}" type="presParOf" srcId="{A84246D3-B63B-4542-9AA9-B996537BB53E}" destId="{821875F6-E7B7-4563-A033-DB1146EDCEAE}" srcOrd="1" destOrd="0" presId="urn:microsoft.com/office/officeart/2008/layout/SquareAccentList"/>
    <dgm:cxn modelId="{4123B906-0FE4-438E-9BBC-79B96D5A95BF}" type="presParOf" srcId="{50610FDB-2B42-4653-8EF0-849197E7A634}" destId="{DDF3A68A-C8C8-4F66-8B18-1B876EFA762F}" srcOrd="2" destOrd="0" presId="urn:microsoft.com/office/officeart/2008/layout/SquareAccentList"/>
    <dgm:cxn modelId="{95D6A255-7DCD-485E-B1C0-2EA2A1C1BD6E}" type="presParOf" srcId="{DDF3A68A-C8C8-4F66-8B18-1B876EFA762F}" destId="{499C694C-C972-4381-83CA-CB751A843526}" srcOrd="0" destOrd="0" presId="urn:microsoft.com/office/officeart/2008/layout/SquareAccentList"/>
    <dgm:cxn modelId="{66B039B3-7898-41BF-A3E3-C031C9375889}" type="presParOf" srcId="{DDF3A68A-C8C8-4F66-8B18-1B876EFA762F}" destId="{F05FC31A-2C22-4BAA-AD6A-AAE161FC2A15}" srcOrd="1" destOrd="0" presId="urn:microsoft.com/office/officeart/2008/layout/SquareAccentList"/>
    <dgm:cxn modelId="{B3CC93AF-5912-426D-9F2B-3D9DC17882C6}" type="presParOf" srcId="{50610FDB-2B42-4653-8EF0-849197E7A634}" destId="{69D64A10-ACDD-4E91-9FD0-86B49FED443D}" srcOrd="3" destOrd="0" presId="urn:microsoft.com/office/officeart/2008/layout/SquareAccentList"/>
    <dgm:cxn modelId="{28C5FA26-0EBF-42A3-9593-ED819F285E0C}" type="presParOf" srcId="{69D64A10-ACDD-4E91-9FD0-86B49FED443D}" destId="{0EF39377-5CD7-4DEB-83AB-34F5DE8892CC}" srcOrd="0" destOrd="0" presId="urn:microsoft.com/office/officeart/2008/layout/SquareAccentList"/>
    <dgm:cxn modelId="{2FA34925-56DD-43AC-90DB-B62F020AD9E5}" type="presParOf" srcId="{69D64A10-ACDD-4E91-9FD0-86B49FED443D}" destId="{ABF3874E-F41B-41B1-8472-99480C4F2478}" srcOrd="1" destOrd="0" presId="urn:microsoft.com/office/officeart/2008/layout/SquareAccentList"/>
    <dgm:cxn modelId="{7433002B-7804-4518-9B67-557ED088560D}" type="presParOf" srcId="{50610FDB-2B42-4653-8EF0-849197E7A634}" destId="{FDC218B6-40CD-4814-9F64-B72BF238832C}" srcOrd="4" destOrd="0" presId="urn:microsoft.com/office/officeart/2008/layout/SquareAccentList"/>
    <dgm:cxn modelId="{4C6CF09F-1F0D-45F1-97AD-C67E02FE7FC4}" type="presParOf" srcId="{FDC218B6-40CD-4814-9F64-B72BF238832C}" destId="{283E4AB3-6E75-4194-AC3E-DDC24814AE3A}" srcOrd="0" destOrd="0" presId="urn:microsoft.com/office/officeart/2008/layout/SquareAccentList"/>
    <dgm:cxn modelId="{12F6C823-1CAC-43ED-8427-544A3A001EE9}" type="presParOf" srcId="{FDC218B6-40CD-4814-9F64-B72BF238832C}" destId="{EAB2B0AA-368A-416F-9441-DD830158A1BC}" srcOrd="1" destOrd="0" presId="urn:microsoft.com/office/officeart/2008/layout/SquareAccentList"/>
    <dgm:cxn modelId="{700D6347-5CBE-4D66-9D48-848757DEA7E6}" type="presParOf" srcId="{50610FDB-2B42-4653-8EF0-849197E7A634}" destId="{81BF05F4-6363-44C7-963F-CAD637EBD855}" srcOrd="5" destOrd="0" presId="urn:microsoft.com/office/officeart/2008/layout/SquareAccentList"/>
    <dgm:cxn modelId="{3BA9EE2C-9FD6-48F8-9525-25DF8F96A797}" type="presParOf" srcId="{81BF05F4-6363-44C7-963F-CAD637EBD855}" destId="{FE0D5710-2091-434B-8CD1-28A909BA6B31}" srcOrd="0" destOrd="0" presId="urn:microsoft.com/office/officeart/2008/layout/SquareAccentList"/>
    <dgm:cxn modelId="{F5498F8D-803E-43B4-BF5F-3EC64E3F6A47}" type="presParOf" srcId="{81BF05F4-6363-44C7-963F-CAD637EBD855}" destId="{84B9EB8E-5B3C-455A-BC43-4E08A9982EEB}" srcOrd="1" destOrd="0" presId="urn:microsoft.com/office/officeart/2008/layout/SquareAccentList"/>
    <dgm:cxn modelId="{52A724C6-1456-4ACD-AAF2-C8A7911AE7D7}" type="presParOf" srcId="{50610FDB-2B42-4653-8EF0-849197E7A634}" destId="{09E3C3DC-4920-49C7-831B-6FED1DA3BF8B}" srcOrd="6" destOrd="0" presId="urn:microsoft.com/office/officeart/2008/layout/SquareAccentList"/>
    <dgm:cxn modelId="{796837E1-6B90-42DE-8A70-4830FD4ECE62}" type="presParOf" srcId="{09E3C3DC-4920-49C7-831B-6FED1DA3BF8B}" destId="{680B505F-9AE3-4D1C-899C-1052B6C97789}" srcOrd="0" destOrd="0" presId="urn:microsoft.com/office/officeart/2008/layout/SquareAccentList"/>
    <dgm:cxn modelId="{66B7B030-34D3-461E-827E-9EA95046A09E}" type="presParOf" srcId="{09E3C3DC-4920-49C7-831B-6FED1DA3BF8B}" destId="{AE505746-165A-491D-AB01-44B9D3403D7A}" srcOrd="1" destOrd="0" presId="urn:microsoft.com/office/officeart/2008/layout/SquareAccent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3B90B9-B7DB-415F-8C17-33720DC250AB}" type="doc">
      <dgm:prSet loTypeId="urn:microsoft.com/office/officeart/2005/8/layout/hProcess3" loCatId="process" qsTypeId="urn:microsoft.com/office/officeart/2005/8/quickstyle/3d4" qsCatId="3D" csTypeId="urn:microsoft.com/office/officeart/2005/8/colors/colorful3" csCatId="colorful" phldr="1"/>
      <dgm:spPr/>
    </dgm:pt>
    <dgm:pt modelId="{38AE2F07-684C-41EF-86A2-295D182B1B69}" type="pres">
      <dgm:prSet presAssocID="{BC3B90B9-B7DB-415F-8C17-33720DC250AB}" presName="Name0" presStyleCnt="0">
        <dgm:presLayoutVars>
          <dgm:dir/>
          <dgm:animLvl val="lvl"/>
          <dgm:resizeHandles val="exact"/>
        </dgm:presLayoutVars>
      </dgm:prSet>
      <dgm:spPr/>
    </dgm:pt>
    <dgm:pt modelId="{5B4CF274-217B-4E68-937C-115143912C3C}" type="pres">
      <dgm:prSet presAssocID="{BC3B90B9-B7DB-415F-8C17-33720DC250AB}" presName="dummy" presStyleCnt="0"/>
      <dgm:spPr/>
    </dgm:pt>
    <dgm:pt modelId="{5C90629E-0BAB-4B87-A0F8-B658DE3F0DE4}" type="pres">
      <dgm:prSet presAssocID="{BC3B90B9-B7DB-415F-8C17-33720DC250AB}" presName="linH" presStyleCnt="0"/>
      <dgm:spPr/>
    </dgm:pt>
    <dgm:pt modelId="{ECAD5C7B-CFBE-42E3-96D4-F767C7C09A0B}" type="pres">
      <dgm:prSet presAssocID="{BC3B90B9-B7DB-415F-8C17-33720DC250AB}" presName="padding1" presStyleCnt="0"/>
      <dgm:spPr/>
    </dgm:pt>
    <dgm:pt modelId="{131D46CE-4A68-499E-8715-66BADBFD58B0}" type="pres">
      <dgm:prSet presAssocID="{BC3B90B9-B7DB-415F-8C17-33720DC250AB}" presName="padding2" presStyleCnt="0"/>
      <dgm:spPr/>
    </dgm:pt>
    <dgm:pt modelId="{2982BE00-A067-465D-9CA7-D9B9F3D013F9}" type="pres">
      <dgm:prSet presAssocID="{BC3B90B9-B7DB-415F-8C17-33720DC250AB}" presName="negArrow" presStyleCnt="0"/>
      <dgm:spPr/>
    </dgm:pt>
    <dgm:pt modelId="{AB2144E8-7413-4B80-9738-28493402CE0F}" type="pres">
      <dgm:prSet presAssocID="{BC3B90B9-B7DB-415F-8C17-33720DC250AB}" presName="backgroundArrow" presStyleLbl="node1" presStyleIdx="0" presStyleCnt="1" custScaleX="76415" custScaleY="78983" custLinFactNeighborX="5463" custLinFactNeighborY="-728"/>
      <dgm:spPr>
        <a:xfrm>
          <a:off x="84359" y="66005"/>
          <a:ext cx="1179998" cy="533029"/>
        </a:xfrm>
        <a:prstGeom prst="rightArrow">
          <a:avLst/>
        </a:prstGeom>
        <a:solidFill>
          <a:srgbClr val="974B07">
            <a:lumMod val="60000"/>
            <a:lumOff val="4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</dgm:pt>
  </dgm:ptLst>
  <dgm:cxnLst>
    <dgm:cxn modelId="{AF4B9930-F7AC-4587-B0E1-42EEBE146610}" type="presOf" srcId="{BC3B90B9-B7DB-415F-8C17-33720DC250AB}" destId="{38AE2F07-684C-41EF-86A2-295D182B1B69}" srcOrd="0" destOrd="0" presId="urn:microsoft.com/office/officeart/2005/8/layout/hProcess3"/>
    <dgm:cxn modelId="{85C43197-96FE-466E-B005-3A2E13864FF6}" type="presParOf" srcId="{38AE2F07-684C-41EF-86A2-295D182B1B69}" destId="{5B4CF274-217B-4E68-937C-115143912C3C}" srcOrd="0" destOrd="0" presId="urn:microsoft.com/office/officeart/2005/8/layout/hProcess3"/>
    <dgm:cxn modelId="{CCEA3630-F43C-45B8-9EB4-EC1D0F921C4D}" type="presParOf" srcId="{38AE2F07-684C-41EF-86A2-295D182B1B69}" destId="{5C90629E-0BAB-4B87-A0F8-B658DE3F0DE4}" srcOrd="1" destOrd="0" presId="urn:microsoft.com/office/officeart/2005/8/layout/hProcess3"/>
    <dgm:cxn modelId="{742985B5-1115-43B6-AA52-B4E982172EE8}" type="presParOf" srcId="{5C90629E-0BAB-4B87-A0F8-B658DE3F0DE4}" destId="{ECAD5C7B-CFBE-42E3-96D4-F767C7C09A0B}" srcOrd="0" destOrd="0" presId="urn:microsoft.com/office/officeart/2005/8/layout/hProcess3"/>
    <dgm:cxn modelId="{4AAAFA70-9122-426B-8C78-3ACE2E6FB1F4}" type="presParOf" srcId="{5C90629E-0BAB-4B87-A0F8-B658DE3F0DE4}" destId="{131D46CE-4A68-499E-8715-66BADBFD58B0}" srcOrd="1" destOrd="0" presId="urn:microsoft.com/office/officeart/2005/8/layout/hProcess3"/>
    <dgm:cxn modelId="{2EC3A2B3-C4F4-4B97-AB31-E55455D5BC31}" type="presParOf" srcId="{5C90629E-0BAB-4B87-A0F8-B658DE3F0DE4}" destId="{2982BE00-A067-465D-9CA7-D9B9F3D013F9}" srcOrd="2" destOrd="0" presId="urn:microsoft.com/office/officeart/2005/8/layout/hProcess3"/>
    <dgm:cxn modelId="{BC15F20A-B4B1-4D0C-8C89-7E29A502417B}" type="presParOf" srcId="{5C90629E-0BAB-4B87-A0F8-B658DE3F0DE4}" destId="{AB2144E8-7413-4B80-9738-28493402CE0F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" loCatId="officeonlin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2FE3027-CD5C-42F2-91EB-86FAC3E4BE0B}">
      <dgm:prSet phldrT="[Text]" custT="1"/>
      <dgm:spPr>
        <a:xfrm>
          <a:off x="1451883" y="14988"/>
          <a:ext cx="1522555" cy="110079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l"/>
          <a:r>
            <a:rPr lang="en-US" sz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Skill Enhancement</a:t>
          </a:r>
          <a:endParaRPr lang="en-US" sz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iri"/>
            <a:ea typeface="+mn-ea"/>
            <a:cs typeface="+mn-cs"/>
          </a:endParaRPr>
        </a:p>
      </dgm:t>
    </dgm:pt>
    <dgm:pt modelId="{D970ABB7-5E37-4C46-AB28-EAAE4C62AF1F}" type="parTrans" cxnId="{2F708DD1-31DA-40F2-8F61-60D64D9DED0E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3BD032F4-74D8-4DF5-A3F7-BE4B5F10D5BF}" type="sibTrans" cxnId="{2F708DD1-31DA-40F2-8F61-60D64D9DED0E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960DD3F4-08B5-4717-B21F-9D7ADE4F9398}">
      <dgm:prSet phldrT="[Text]" custT="1"/>
      <dgm:spPr>
        <a:xfrm>
          <a:off x="613147" y="1057867"/>
          <a:ext cx="1664031" cy="131901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l"/>
          <a:r>
            <a:rPr lang="en-US" sz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Tools and Automation Feasibility</a:t>
          </a:r>
          <a:endParaRPr lang="en-US" sz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iri"/>
            <a:ea typeface="+mn-ea"/>
            <a:cs typeface="+mn-cs"/>
          </a:endParaRPr>
        </a:p>
      </dgm:t>
    </dgm:pt>
    <dgm:pt modelId="{839A0E79-83CF-4D81-910F-C4D38D5DC2A9}" type="parTrans" cxnId="{F0B079DC-9100-43CB-83F4-47AC9676D6D6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D3D2787D-6A77-4635-9E00-A1E2766D7996}" type="sibTrans" cxnId="{F0B079DC-9100-43CB-83F4-47AC9676D6D6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C0C01B88-9CE1-468B-9CBF-591339763F40}">
      <dgm:prSet phldrT="[Text]" custT="1"/>
      <dgm:spPr>
        <a:xfrm>
          <a:off x="752400" y="2732121"/>
          <a:ext cx="1522555" cy="110079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l"/>
          <a:r>
            <a:rPr lang="en-US" sz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Automation </a:t>
          </a:r>
          <a:r>
            <a:rPr lang="en-US" sz="12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PoC</a:t>
          </a:r>
          <a:endParaRPr lang="en-US" sz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iri"/>
            <a:ea typeface="+mn-ea"/>
            <a:cs typeface="+mn-cs"/>
          </a:endParaRPr>
        </a:p>
      </dgm:t>
    </dgm:pt>
    <dgm:pt modelId="{DFE94F7E-D535-430A-8BB1-49AC9838F4B9}" type="parTrans" cxnId="{8D5FD78A-BE31-4FDE-A461-DA8AB34B38C6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E322421D-E49C-4213-8E54-92B0A3C2AA0D}" type="sibTrans" cxnId="{8D5FD78A-BE31-4FDE-A461-DA8AB34B38C6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2047DE55-99B8-4790-89E2-F50A652A554B}">
      <dgm:prSet phldrT="[Text]" custT="1"/>
      <dgm:spPr>
        <a:xfrm>
          <a:off x="678539" y="3748508"/>
          <a:ext cx="3067691" cy="110079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l"/>
          <a:r>
            <a:rPr lang="en-US" sz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Automation Script Development</a:t>
          </a:r>
          <a:endParaRPr lang="en-US" sz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iri"/>
            <a:ea typeface="+mn-ea"/>
            <a:cs typeface="+mn-cs"/>
          </a:endParaRPr>
        </a:p>
      </dgm:t>
    </dgm:pt>
    <dgm:pt modelId="{C8D3E9CF-05DC-4FB6-BC89-86896EE18DEA}" type="parTrans" cxnId="{721A35C3-DBEA-42F4-A54D-DFAAD999BF91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048493D6-4426-4618-8C32-1CBA84A9753C}" type="sibTrans" cxnId="{721A35C3-DBEA-42F4-A54D-DFAAD999BF91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007470A2-B5D7-4887-B4FD-B6021A4D4CF7}">
      <dgm:prSet phldrT="[Text]" custT="1"/>
      <dgm:spPr>
        <a:xfrm flipH="1">
          <a:off x="4282279" y="65767"/>
          <a:ext cx="509815" cy="4562396"/>
        </a:xfrm>
        <a:prstGeom prst="ellipse">
          <a:avLst/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shade val="51000"/>
                <a:satMod val="130000"/>
              </a:sysClr>
            </a:gs>
            <a:gs pos="80000">
              <a:sysClr val="window" lastClr="FFFFFF">
                <a:hueOff val="0"/>
                <a:satOff val="0"/>
                <a:lumOff val="0"/>
                <a:alphaOff val="0"/>
                <a:shade val="93000"/>
                <a:satMod val="13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shade val="94000"/>
                <a:satMod val="135000"/>
              </a:sys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T</a:t>
          </a:r>
        </a:p>
        <a:p>
          <a:r>
            <a:rPr lang="en-US" sz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R</a:t>
          </a:r>
        </a:p>
        <a:p>
          <a:r>
            <a:rPr lang="en-US" sz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A</a:t>
          </a:r>
        </a:p>
        <a:p>
          <a:r>
            <a:rPr lang="en-US" sz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N</a:t>
          </a:r>
        </a:p>
        <a:p>
          <a:r>
            <a:rPr lang="en-US" sz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S</a:t>
          </a:r>
        </a:p>
        <a:p>
          <a:r>
            <a:rPr lang="en-US" sz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F</a:t>
          </a:r>
        </a:p>
        <a:p>
          <a:r>
            <a:rPr lang="en-US" sz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O</a:t>
          </a:r>
        </a:p>
        <a:p>
          <a:r>
            <a:rPr lang="en-US" sz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R</a:t>
          </a:r>
        </a:p>
        <a:p>
          <a:r>
            <a:rPr lang="en-US" sz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M</a:t>
          </a:r>
        </a:p>
        <a:p>
          <a:r>
            <a:rPr lang="en-US" sz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A</a:t>
          </a:r>
        </a:p>
        <a:p>
          <a:r>
            <a:rPr lang="en-US" sz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T</a:t>
          </a:r>
        </a:p>
        <a:p>
          <a:r>
            <a:rPr lang="en-US" sz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I</a:t>
          </a:r>
        </a:p>
        <a:p>
          <a:r>
            <a:rPr lang="en-US" sz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O</a:t>
          </a:r>
        </a:p>
        <a:p>
          <a:r>
            <a:rPr lang="en-US" sz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N</a:t>
          </a:r>
          <a:endParaRPr lang="en-US" sz="1200" dirty="0">
            <a:solidFill>
              <a:srgbClr val="4E84C4">
                <a:hueOff val="0"/>
                <a:satOff val="0"/>
                <a:lumOff val="0"/>
                <a:alphaOff val="0"/>
              </a:srgbClr>
            </a:solidFill>
            <a:latin typeface="Calibiri"/>
            <a:ea typeface="+mn-ea"/>
            <a:cs typeface="+mn-cs"/>
          </a:endParaRPr>
        </a:p>
      </dgm:t>
    </dgm:pt>
    <dgm:pt modelId="{36A13DC7-7A59-4D72-A36F-54543C02182F}" type="sibTrans" cxnId="{A971AD42-BB12-4E5C-BD90-DB7621320F5D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C7FB72E2-A81D-4936-94C5-846F95D01B10}" type="parTrans" cxnId="{A971AD42-BB12-4E5C-BD90-DB7621320F5D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53DE4D6A-C1BF-4982-BB16-0BDC492AB5FE}">
      <dgm:prSet phldrT="[Text]" custT="1"/>
      <dgm:spPr>
        <a:xfrm>
          <a:off x="787991" y="4160573"/>
          <a:ext cx="1433405" cy="1036336"/>
        </a:xfrm>
      </dgm:spPr>
      <dgm:t>
        <a:bodyPr/>
        <a:lstStyle/>
        <a:p>
          <a:pPr algn="l"/>
          <a:endParaRPr lang="en-US" sz="1200" dirty="0">
            <a:latin typeface="Calibiri"/>
            <a:ea typeface="+mn-ea"/>
            <a:cs typeface="+mn-cs"/>
          </a:endParaRPr>
        </a:p>
      </dgm:t>
    </dgm:pt>
    <dgm:pt modelId="{0FEB4880-536E-493E-8B4D-1C15C714C51A}" type="parTrans" cxnId="{BD4F09C5-8CE2-4A89-925F-4C3360785F8B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09F9B289-18BF-409F-9ABB-101C4A0562CC}" type="sibTrans" cxnId="{BD4F09C5-8CE2-4A89-925F-4C3360785F8B}">
      <dgm:prSet/>
      <dgm:spPr/>
      <dgm:t>
        <a:bodyPr/>
        <a:lstStyle/>
        <a:p>
          <a:endParaRPr lang="en-US" sz="1200">
            <a:latin typeface="Calibiri"/>
          </a:endParaRPr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  <dgm:t>
        <a:bodyPr/>
        <a:lstStyle/>
        <a:p>
          <a:endParaRPr lang="en-US"/>
        </a:p>
      </dgm:t>
    </dgm:pt>
    <dgm:pt modelId="{05E59EE6-24A2-4651-996A-9AFB7B9FFC8F}" type="pres">
      <dgm:prSet presAssocID="{007470A2-B5D7-4887-B4FD-B6021A4D4CF7}" presName="Parent" presStyleLbl="node1" presStyleIdx="0" presStyleCnt="2" custFlipHor="1" custScaleX="24017" custScaleY="214950" custLinFactNeighborX="-1792" custLinFactNeighborY="-3283">
        <dgm:presLayoutVars>
          <dgm:chMax val="4"/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EA0B330-A62A-423B-9436-56354426AF14}" type="pres">
      <dgm:prSet presAssocID="{D2FE3027-CD5C-42F2-91EB-86FAC3E4BE0B}" presName="Accent" presStyleLbl="node1" presStyleIdx="1" presStyleCnt="2"/>
      <dgm:spPr>
        <a:xfrm rot="10800000">
          <a:off x="2452498" y="175059"/>
          <a:ext cx="4278487" cy="445990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shade val="51000"/>
                <a:satMod val="130000"/>
              </a:sysClr>
            </a:gs>
            <a:gs pos="80000">
              <a:sysClr val="window" lastClr="FFFFFF">
                <a:hueOff val="0"/>
                <a:satOff val="0"/>
                <a:lumOff val="0"/>
                <a:alphaOff val="0"/>
                <a:shade val="93000"/>
                <a:satMod val="13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shade val="94000"/>
                <a:satMod val="135000"/>
              </a:sys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A641F8A4-CF11-4116-B4E6-8425449904ED}" type="pres">
      <dgm:prSet presAssocID="{D2FE3027-CD5C-42F2-91EB-86FAC3E4BE0B}" presName="Image1" presStyleLbl="fgImgPlace1" presStyleIdx="0" presStyleCnt="4"/>
      <dgm:spPr>
        <a:xfrm>
          <a:off x="2944852" y="0"/>
          <a:ext cx="1137398" cy="1137160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rgbClr val="4E84C4">
                <a:hueOff val="0"/>
                <a:satOff val="0"/>
                <a:lumOff val="0"/>
                <a:alphaOff val="0"/>
                <a:shade val="20000"/>
                <a:satMod val="200000"/>
              </a:srgbClr>
              <a:srgbClr val="4E84C4">
                <a:hueOff val="0"/>
                <a:satOff val="0"/>
                <a:lumOff val="0"/>
                <a:alphaOff val="0"/>
                <a:tint val="12000"/>
                <a:satMod val="19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4E1806DE-992B-4280-BAAA-DE6487DCDC77}" type="pres">
      <dgm:prSet presAssocID="{D2FE3027-CD5C-42F2-91EB-86FAC3E4BE0B}" presName="Child1" presStyleLbl="revTx" presStyleIdx="0" presStyleCnt="4" custLinFactNeighborX="7633" custLinFactNeighborY="4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429B47F-46AD-4053-B6EC-4D08117EF235}" type="pres">
      <dgm:prSet presAssocID="{960DD3F4-08B5-4717-B21F-9D7ADE4F9398}" presName="Image2" presStyleCnt="0"/>
      <dgm:spPr/>
      <dgm:t>
        <a:bodyPr/>
        <a:lstStyle/>
        <a:p>
          <a:endParaRPr lang="en-US"/>
        </a:p>
      </dgm:t>
    </dgm:pt>
    <dgm:pt modelId="{7ACA9D6E-B4F2-44F7-ADFA-C71D9AD1611D}" type="pres">
      <dgm:prSet presAssocID="{960DD3F4-08B5-4717-B21F-9D7ADE4F9398}" presName="Image" presStyleLbl="fgImgPlace1" presStyleIdx="1" presStyleCnt="4"/>
      <dgm:spPr>
        <a:xfrm>
          <a:off x="2104735" y="1059087"/>
          <a:ext cx="1137398" cy="1137160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rgbClr val="4E84C4">
                <a:hueOff val="0"/>
                <a:satOff val="0"/>
                <a:lumOff val="0"/>
                <a:alphaOff val="0"/>
                <a:shade val="20000"/>
                <a:satMod val="200000"/>
              </a:srgbClr>
              <a:srgbClr val="4E84C4">
                <a:hueOff val="0"/>
                <a:satOff val="0"/>
                <a:lumOff val="0"/>
                <a:alphaOff val="0"/>
                <a:tint val="12000"/>
                <a:satMod val="19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63748CBD-72AB-475B-93BB-2E1E19EB7CDF}" type="pres">
      <dgm:prSet presAssocID="{960DD3F4-08B5-4717-B21F-9D7ADE4F9398}" presName="Child2" presStyleLbl="revTx" presStyleIdx="1" presStyleCnt="4" custScaleX="109292" custScaleY="119824" custLinFactNeighborX="12165" custLinFactNeighborY="7995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3FBB46-60CA-4DCD-B01B-F2EAC10C3D89}" type="pres">
      <dgm:prSet presAssocID="{C0C01B88-9CE1-468B-9CBF-591339763F40}" presName="Image3" presStyleCnt="0"/>
      <dgm:spPr/>
      <dgm:t>
        <a:bodyPr/>
        <a:lstStyle/>
        <a:p>
          <a:endParaRPr lang="en-US"/>
        </a:p>
      </dgm:t>
    </dgm:pt>
    <dgm:pt modelId="{07F3DE25-1642-45C2-B4F6-1F381AF4B3C9}" type="pres">
      <dgm:prSet presAssocID="{C0C01B88-9CE1-468B-9CBF-591339763F40}" presName="Image" presStyleLbl="fgImgPlace1" presStyleIdx="2" presStyleCnt="4"/>
      <dgm:spPr>
        <a:xfrm>
          <a:off x="2109097" y="2616197"/>
          <a:ext cx="1137398" cy="1137160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rgbClr val="4E84C4">
                <a:hueOff val="0"/>
                <a:satOff val="0"/>
                <a:lumOff val="0"/>
                <a:alphaOff val="0"/>
                <a:shade val="20000"/>
                <a:satMod val="200000"/>
              </a:srgbClr>
              <a:srgbClr val="4E84C4">
                <a:hueOff val="0"/>
                <a:satOff val="0"/>
                <a:lumOff val="0"/>
                <a:alphaOff val="0"/>
                <a:tint val="12000"/>
                <a:satMod val="19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24DAAE03-8AA3-4374-B236-819FD4BAD3C8}" type="pres">
      <dgm:prSet presAssocID="{C0C01B88-9CE1-468B-9CBF-591339763F40}" presName="Child3" presStyleLbl="revTx" presStyleIdx="2" presStyleCnt="4" custLinFactNeighborX="16665" custLinFactNeighborY="8857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72EC7E2-032F-493E-9422-3E6BBF84C804}" type="pres">
      <dgm:prSet presAssocID="{2047DE55-99B8-4790-89E2-F50A652A554B}" presName="Image4" presStyleCnt="0"/>
      <dgm:spPr/>
      <dgm:t>
        <a:bodyPr/>
        <a:lstStyle/>
        <a:p>
          <a:endParaRPr lang="en-US"/>
        </a:p>
      </dgm:t>
    </dgm:pt>
    <dgm:pt modelId="{37E17C6F-ED68-448D-88C1-BFA2E9B6DD18}" type="pres">
      <dgm:prSet presAssocID="{2047DE55-99B8-4790-89E2-F50A652A554B}" presName="Image" presStyleLbl="fgImgPlace1" presStyleIdx="3" presStyleCnt="4"/>
      <dgm:spPr>
        <a:xfrm>
          <a:off x="2944852" y="3712139"/>
          <a:ext cx="1137398" cy="1137160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rgbClr val="4E84C4">
                <a:hueOff val="0"/>
                <a:satOff val="0"/>
                <a:lumOff val="0"/>
                <a:alphaOff val="0"/>
                <a:shade val="20000"/>
                <a:satMod val="200000"/>
              </a:srgbClr>
              <a:srgbClr val="4E84C4">
                <a:hueOff val="0"/>
                <a:satOff val="0"/>
                <a:lumOff val="0"/>
                <a:alphaOff val="0"/>
                <a:tint val="12000"/>
                <a:satMod val="19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9658C117-7785-4D2C-B987-9EA97BF9F6B2}" type="pres">
      <dgm:prSet presAssocID="{2047DE55-99B8-4790-89E2-F50A652A554B}" presName="Child4" presStyleLbl="revTx" presStyleIdx="3" presStyleCnt="4" custScaleX="201483" custLinFactNeighborX="7582" custLinFactNeighborY="1072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F0B079DC-9100-43CB-83F4-47AC9676D6D6}" srcId="{007470A2-B5D7-4887-B4FD-B6021A4D4CF7}" destId="{960DD3F4-08B5-4717-B21F-9D7ADE4F9398}" srcOrd="1" destOrd="0" parTransId="{839A0E79-83CF-4D81-910F-C4D38D5DC2A9}" sibTransId="{D3D2787D-6A77-4635-9E00-A1E2766D7996}"/>
    <dgm:cxn modelId="{721A35C3-DBEA-42F4-A54D-DFAAD999BF91}" srcId="{007470A2-B5D7-4887-B4FD-B6021A4D4CF7}" destId="{2047DE55-99B8-4790-89E2-F50A652A554B}" srcOrd="3" destOrd="0" parTransId="{C8D3E9CF-05DC-4FB6-BC89-86896EE18DEA}" sibTransId="{048493D6-4426-4618-8C32-1CBA84A9753C}"/>
    <dgm:cxn modelId="{BD4F09C5-8CE2-4A89-925F-4C3360785F8B}" srcId="{007470A2-B5D7-4887-B4FD-B6021A4D4CF7}" destId="{53DE4D6A-C1BF-4982-BB16-0BDC492AB5FE}" srcOrd="4" destOrd="0" parTransId="{0FEB4880-536E-493E-8B4D-1C15C714C51A}" sibTransId="{09F9B289-18BF-409F-9ABB-101C4A0562CC}"/>
    <dgm:cxn modelId="{D224B03A-E34E-4713-994C-14831DA27BAB}" type="presOf" srcId="{007470A2-B5D7-4887-B4FD-B6021A4D4CF7}" destId="{05E59EE6-24A2-4651-996A-9AFB7B9FFC8F}" srcOrd="0" destOrd="0" presId="urn:microsoft.com/office/officeart/2011/layout/RadialPictureList"/>
    <dgm:cxn modelId="{9815EC22-D7CF-41C0-909B-255B0424842E}" type="presOf" srcId="{2047DE55-99B8-4790-89E2-F50A652A554B}" destId="{9658C117-7785-4D2C-B987-9EA97BF9F6B2}" srcOrd="0" destOrd="0" presId="urn:microsoft.com/office/officeart/2011/layout/RadialPictureList"/>
    <dgm:cxn modelId="{8ABC55CA-7FC2-44B3-B350-07729D127798}" type="presOf" srcId="{C0C01B88-9CE1-468B-9CBF-591339763F40}" destId="{24DAAE03-8AA3-4374-B236-819FD4BAD3C8}" srcOrd="0" destOrd="0" presId="urn:microsoft.com/office/officeart/2011/layout/RadialPictureList"/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788D04D7-F3F1-4C0A-8296-AAB2E8442962}" type="presOf" srcId="{960DD3F4-08B5-4717-B21F-9D7ADE4F9398}" destId="{63748CBD-72AB-475B-93BB-2E1E19EB7CDF}" srcOrd="0" destOrd="0" presId="urn:microsoft.com/office/officeart/2011/layout/RadialPictureList"/>
    <dgm:cxn modelId="{EAC3C50B-AD70-43CA-9DE9-A353146DD52D}" type="presOf" srcId="{D2FE3027-CD5C-42F2-91EB-86FAC3E4BE0B}" destId="{4E1806DE-992B-4280-BAAA-DE6487DCDC77}" srcOrd="0" destOrd="0" presId="urn:microsoft.com/office/officeart/2011/layout/RadialPictureList"/>
    <dgm:cxn modelId="{17B2FF8E-6970-4E93-BD61-D608E5A22F88}" type="presOf" srcId="{E16905CA-DEF8-4D11-8E8E-35415FE5B980}" destId="{BCBA671E-8B0E-47E3-B726-8B2B073B000E}" srcOrd="0" destOrd="0" presId="urn:microsoft.com/office/officeart/2011/layout/RadialPictureList"/>
    <dgm:cxn modelId="{8D5FD78A-BE31-4FDE-A461-DA8AB34B38C6}" srcId="{007470A2-B5D7-4887-B4FD-B6021A4D4CF7}" destId="{C0C01B88-9CE1-468B-9CBF-591339763F40}" srcOrd="2" destOrd="0" parTransId="{DFE94F7E-D535-430A-8BB1-49AC9838F4B9}" sibTransId="{E322421D-E49C-4213-8E54-92B0A3C2AA0D}"/>
    <dgm:cxn modelId="{2F708DD1-31DA-40F2-8F61-60D64D9DED0E}" srcId="{007470A2-B5D7-4887-B4FD-B6021A4D4CF7}" destId="{D2FE3027-CD5C-42F2-91EB-86FAC3E4BE0B}" srcOrd="0" destOrd="0" parTransId="{D970ABB7-5E37-4C46-AB28-EAAE4C62AF1F}" sibTransId="{3BD032F4-74D8-4DF5-A3F7-BE4B5F10D5BF}"/>
    <dgm:cxn modelId="{513DEFBC-5A7B-4BBF-8BA6-6DCD9616675A}" type="presParOf" srcId="{BCBA671E-8B0E-47E3-B726-8B2B073B000E}" destId="{05E59EE6-24A2-4651-996A-9AFB7B9FFC8F}" srcOrd="0" destOrd="0" presId="urn:microsoft.com/office/officeart/2011/layout/RadialPictureList"/>
    <dgm:cxn modelId="{9E198965-D33C-4C0C-9F1F-4CEEE4534F4E}" type="presParOf" srcId="{BCBA671E-8B0E-47E3-B726-8B2B073B000E}" destId="{1EA0B330-A62A-423B-9436-56354426AF14}" srcOrd="1" destOrd="0" presId="urn:microsoft.com/office/officeart/2011/layout/RadialPictureList"/>
    <dgm:cxn modelId="{6D9A9FA8-9039-4279-8A32-BDEAC6CD5435}" type="presParOf" srcId="{BCBA671E-8B0E-47E3-B726-8B2B073B000E}" destId="{A641F8A4-CF11-4116-B4E6-8425449904ED}" srcOrd="2" destOrd="0" presId="urn:microsoft.com/office/officeart/2011/layout/RadialPictureList"/>
    <dgm:cxn modelId="{764A4205-68B1-4C46-B7F4-59A88DD93CD4}" type="presParOf" srcId="{BCBA671E-8B0E-47E3-B726-8B2B073B000E}" destId="{4E1806DE-992B-4280-BAAA-DE6487DCDC77}" srcOrd="3" destOrd="0" presId="urn:microsoft.com/office/officeart/2011/layout/RadialPictureList"/>
    <dgm:cxn modelId="{CEC087BD-57EC-4841-BC98-D17E1D2D4DBC}" type="presParOf" srcId="{BCBA671E-8B0E-47E3-B726-8B2B073B000E}" destId="{9429B47F-46AD-4053-B6EC-4D08117EF235}" srcOrd="4" destOrd="0" presId="urn:microsoft.com/office/officeart/2011/layout/RadialPictureList"/>
    <dgm:cxn modelId="{E66A3DD9-1E1B-4CD1-A7F5-B77EF57480D3}" type="presParOf" srcId="{9429B47F-46AD-4053-B6EC-4D08117EF235}" destId="{7ACA9D6E-B4F2-44F7-ADFA-C71D9AD1611D}" srcOrd="0" destOrd="0" presId="urn:microsoft.com/office/officeart/2011/layout/RadialPictureList"/>
    <dgm:cxn modelId="{3B1EE60C-24D2-4CBF-8FA3-965E2C0D76A7}" type="presParOf" srcId="{BCBA671E-8B0E-47E3-B726-8B2B073B000E}" destId="{63748CBD-72AB-475B-93BB-2E1E19EB7CDF}" srcOrd="5" destOrd="0" presId="urn:microsoft.com/office/officeart/2011/layout/RadialPictureList"/>
    <dgm:cxn modelId="{625310D2-90E8-48CE-8D36-DDE1E2A42EB1}" type="presParOf" srcId="{BCBA671E-8B0E-47E3-B726-8B2B073B000E}" destId="{EA3FBB46-60CA-4DCD-B01B-F2EAC10C3D89}" srcOrd="6" destOrd="0" presId="urn:microsoft.com/office/officeart/2011/layout/RadialPictureList"/>
    <dgm:cxn modelId="{A54FB0C5-9A8E-4374-AD08-9D3DD0AB5E66}" type="presParOf" srcId="{EA3FBB46-60CA-4DCD-B01B-F2EAC10C3D89}" destId="{07F3DE25-1642-45C2-B4F6-1F381AF4B3C9}" srcOrd="0" destOrd="0" presId="urn:microsoft.com/office/officeart/2011/layout/RadialPictureList"/>
    <dgm:cxn modelId="{0DABBD01-F229-43C0-B1BA-85319659120A}" type="presParOf" srcId="{BCBA671E-8B0E-47E3-B726-8B2B073B000E}" destId="{24DAAE03-8AA3-4374-B236-819FD4BAD3C8}" srcOrd="7" destOrd="0" presId="urn:microsoft.com/office/officeart/2011/layout/RadialPictureList"/>
    <dgm:cxn modelId="{ABF5BA07-7AD5-4650-BD33-4756A946656C}" type="presParOf" srcId="{BCBA671E-8B0E-47E3-B726-8B2B073B000E}" destId="{372EC7E2-032F-493E-9422-3E6BBF84C804}" srcOrd="8" destOrd="0" presId="urn:microsoft.com/office/officeart/2011/layout/RadialPictureList"/>
    <dgm:cxn modelId="{99BDB345-746F-4296-8856-4F4DEC760A26}" type="presParOf" srcId="{372EC7E2-032F-493E-9422-3E6BBF84C804}" destId="{37E17C6F-ED68-448D-88C1-BFA2E9B6DD18}" srcOrd="0" destOrd="0" presId="urn:microsoft.com/office/officeart/2011/layout/RadialPictureList"/>
    <dgm:cxn modelId="{D71D7AC5-9DD0-487E-9932-89A10409DB84}" type="presParOf" srcId="{BCBA671E-8B0E-47E3-B726-8B2B073B000E}" destId="{9658C117-7785-4D2C-B987-9EA97BF9F6B2}" srcOrd="9" destOrd="0" presId="urn:microsoft.com/office/officeart/2011/layout/RadialPictureList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9E92E-A14B-43C8-9964-C793D48EC5F3}">
      <dsp:nvSpPr>
        <dsp:cNvPr id="0" name=""/>
        <dsp:cNvSpPr/>
      </dsp:nvSpPr>
      <dsp:spPr>
        <a:xfrm>
          <a:off x="284752" y="532912"/>
          <a:ext cx="2521545" cy="296652"/>
        </a:xfrm>
        <a:prstGeom prst="rect">
          <a:avLst/>
        </a:prstGeom>
        <a:gradFill rotWithShape="0">
          <a:gsLst>
            <a:gs pos="0">
              <a:srgbClr val="55A51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55A51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55A51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55A51C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25E1FB-619F-4D75-A546-97CFC9CF29C9}">
      <dsp:nvSpPr>
        <dsp:cNvPr id="0" name=""/>
        <dsp:cNvSpPr/>
      </dsp:nvSpPr>
      <dsp:spPr>
        <a:xfrm>
          <a:off x="284752" y="644323"/>
          <a:ext cx="185241" cy="185241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4DA9A1-AABA-49D9-9BC3-DCB48DB5C601}">
      <dsp:nvSpPr>
        <dsp:cNvPr id="0" name=""/>
        <dsp:cNvSpPr/>
      </dsp:nvSpPr>
      <dsp:spPr>
        <a:xfrm>
          <a:off x="284752" y="0"/>
          <a:ext cx="2521545" cy="53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cap="none" spc="0" dirty="0" smtClean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yriad Pro"/>
              <a:ea typeface="+mn-ea"/>
              <a:cs typeface="+mn-cs"/>
            </a:rPr>
            <a:t>Test Automation</a:t>
          </a:r>
          <a:endParaRPr lang="en-US" sz="1400" b="1" kern="1200" cap="none" spc="0" dirty="0">
            <a:ln w="1905"/>
            <a:gradFill>
              <a:gsLst>
                <a:gs pos="0">
                  <a:srgbClr val="974B07">
                    <a:shade val="20000"/>
                    <a:satMod val="200000"/>
                  </a:srgbClr>
                </a:gs>
                <a:gs pos="78000">
                  <a:srgbClr val="974B07">
                    <a:tint val="90000"/>
                    <a:shade val="89000"/>
                    <a:satMod val="220000"/>
                  </a:srgbClr>
                </a:gs>
                <a:gs pos="100000">
                  <a:srgbClr val="974B07">
                    <a:tint val="12000"/>
                    <a:satMod val="255000"/>
                  </a:srgb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Myriad Pro"/>
            <a:ea typeface="+mn-ea"/>
            <a:cs typeface="+mn-cs"/>
          </a:endParaRPr>
        </a:p>
      </dsp:txBody>
      <dsp:txXfrm>
        <a:off x="284752" y="0"/>
        <a:ext cx="2521545" cy="532912"/>
      </dsp:txXfrm>
    </dsp:sp>
    <dsp:sp modelId="{2D032D91-2B94-42DD-9825-047A81BFD4A2}">
      <dsp:nvSpPr>
        <dsp:cNvPr id="0" name=""/>
        <dsp:cNvSpPr/>
      </dsp:nvSpPr>
      <dsp:spPr>
        <a:xfrm>
          <a:off x="284752" y="1076116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93E68D-67E1-46B4-9340-D51A34A4F246}">
      <dsp:nvSpPr>
        <dsp:cNvPr id="0" name=""/>
        <dsp:cNvSpPr/>
      </dsp:nvSpPr>
      <dsp:spPr>
        <a:xfrm>
          <a:off x="461261" y="952840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Script less Automation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(</a:t>
          </a: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UFT,  Eggplant, Selenium &amp; DevTest</a:t>
          </a: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)</a:t>
          </a:r>
        </a:p>
      </dsp:txBody>
      <dsp:txXfrm>
        <a:off x="461261" y="952840"/>
        <a:ext cx="2345037" cy="431788"/>
      </dsp:txXfrm>
    </dsp:sp>
    <dsp:sp modelId="{01F279EA-A201-432C-B9E5-8B1BC3F8C247}">
      <dsp:nvSpPr>
        <dsp:cNvPr id="0" name=""/>
        <dsp:cNvSpPr/>
      </dsp:nvSpPr>
      <dsp:spPr>
        <a:xfrm>
          <a:off x="284752" y="152078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210550"/>
              <a:satOff val="-136"/>
              <a:lumOff val="515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99B5FB-0AEC-42BA-90D7-95B0BEC71ED2}">
      <dsp:nvSpPr>
        <dsp:cNvPr id="0" name=""/>
        <dsp:cNvSpPr/>
      </dsp:nvSpPr>
      <dsp:spPr>
        <a:xfrm>
          <a:off x="461261" y="1417885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Automated E2E Workflow Testing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(QTP, Selenium, Eggplant, DVO, DevTest)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sp:txBody>
      <dsp:txXfrm>
        <a:off x="461261" y="1417885"/>
        <a:ext cx="2345037" cy="431788"/>
      </dsp:txXfrm>
    </dsp:sp>
    <dsp:sp modelId="{7DF578A5-9DC4-4269-BBF5-804172EC6302}">
      <dsp:nvSpPr>
        <dsp:cNvPr id="0" name=""/>
        <dsp:cNvSpPr/>
      </dsp:nvSpPr>
      <dsp:spPr>
        <a:xfrm>
          <a:off x="284752" y="1939693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421101"/>
              <a:satOff val="-273"/>
              <a:lumOff val="1029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AD5169-1A99-479B-A52B-CE54F7B1D47E}">
      <dsp:nvSpPr>
        <dsp:cNvPr id="0" name=""/>
        <dsp:cNvSpPr/>
      </dsp:nvSpPr>
      <dsp:spPr>
        <a:xfrm>
          <a:off x="461261" y="1829297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Autonomation with new Open source tools (Sikuli &amp; Renorex)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sp:txBody>
      <dsp:txXfrm>
        <a:off x="461261" y="1829297"/>
        <a:ext cx="2345037" cy="431788"/>
      </dsp:txXfrm>
    </dsp:sp>
    <dsp:sp modelId="{2E6EA975-723A-491E-BCDD-A9D87C31428D}">
      <dsp:nvSpPr>
        <dsp:cNvPr id="0" name=""/>
        <dsp:cNvSpPr/>
      </dsp:nvSpPr>
      <dsp:spPr>
        <a:xfrm>
          <a:off x="284752" y="2371481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631651"/>
              <a:satOff val="-409"/>
              <a:lumOff val="1544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C36F0A-F881-4212-87B7-DE4953F71960}">
      <dsp:nvSpPr>
        <dsp:cNvPr id="0" name=""/>
        <dsp:cNvSpPr/>
      </dsp:nvSpPr>
      <dsp:spPr>
        <a:xfrm>
          <a:off x="461261" y="2273966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In-Sprint Automation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(UFT, Selenium, Eggplant, DVO &amp; DevTest)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sp:txBody>
      <dsp:txXfrm>
        <a:off x="461261" y="2273966"/>
        <a:ext cx="2345037" cy="431788"/>
      </dsp:txXfrm>
    </dsp:sp>
    <dsp:sp modelId="{9AC7C19B-84B0-4FBC-B773-559B5BE40B2B}">
      <dsp:nvSpPr>
        <dsp:cNvPr id="0" name=""/>
        <dsp:cNvSpPr/>
      </dsp:nvSpPr>
      <dsp:spPr>
        <a:xfrm>
          <a:off x="284752" y="2841908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842202"/>
              <a:satOff val="-545"/>
              <a:lumOff val="2059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00AF8D-819F-4D19-A79A-9B8F5C592472}">
      <dsp:nvSpPr>
        <dsp:cNvPr id="0" name=""/>
        <dsp:cNvSpPr/>
      </dsp:nvSpPr>
      <dsp:spPr>
        <a:xfrm>
          <a:off x="461261" y="2745708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Tool Independent Frameworks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(UFT &amp; Selenium )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sp:txBody>
      <dsp:txXfrm>
        <a:off x="461261" y="2745708"/>
        <a:ext cx="2345037" cy="431788"/>
      </dsp:txXfrm>
    </dsp:sp>
    <dsp:sp modelId="{0ED6C484-B950-4989-A938-5D2DF175B693}">
      <dsp:nvSpPr>
        <dsp:cNvPr id="0" name=""/>
        <dsp:cNvSpPr/>
      </dsp:nvSpPr>
      <dsp:spPr>
        <a:xfrm>
          <a:off x="284752" y="3235058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052752"/>
              <a:satOff val="-681"/>
              <a:lumOff val="2574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25981B-BA0D-4E95-946D-FE0F9D63F91F}">
      <dsp:nvSpPr>
        <dsp:cNvPr id="0" name=""/>
        <dsp:cNvSpPr/>
      </dsp:nvSpPr>
      <dsp:spPr>
        <a:xfrm>
          <a:off x="461261" y="3111782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Enable ITS Tool for Automation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sp:txBody>
      <dsp:txXfrm>
        <a:off x="461261" y="3111782"/>
        <a:ext cx="2345037" cy="431788"/>
      </dsp:txXfrm>
    </dsp:sp>
    <dsp:sp modelId="{3AAD0E84-1517-48CD-A130-6271902077F9}">
      <dsp:nvSpPr>
        <dsp:cNvPr id="0" name=""/>
        <dsp:cNvSpPr/>
      </dsp:nvSpPr>
      <dsp:spPr>
        <a:xfrm>
          <a:off x="284752" y="3666847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263303"/>
              <a:satOff val="-818"/>
              <a:lumOff val="308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28B472-FFA4-4C90-B770-0CF63F32F641}">
      <dsp:nvSpPr>
        <dsp:cNvPr id="0" name=""/>
        <dsp:cNvSpPr/>
      </dsp:nvSpPr>
      <dsp:spPr>
        <a:xfrm>
          <a:off x="461261" y="3543571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Enterprise Dashboard</a:t>
          </a:r>
        </a:p>
      </dsp:txBody>
      <dsp:txXfrm>
        <a:off x="461261" y="3543571"/>
        <a:ext cx="2345037" cy="431788"/>
      </dsp:txXfrm>
    </dsp:sp>
    <dsp:sp modelId="{669597BF-B8CA-44C1-BD5C-4225303D427A}">
      <dsp:nvSpPr>
        <dsp:cNvPr id="0" name=""/>
        <dsp:cNvSpPr/>
      </dsp:nvSpPr>
      <dsp:spPr>
        <a:xfrm>
          <a:off x="2932375" y="532912"/>
          <a:ext cx="2521545" cy="296652"/>
        </a:xfrm>
        <a:prstGeom prst="rect">
          <a:avLst/>
        </a:prstGeom>
        <a:gradFill rotWithShape="0">
          <a:gsLst>
            <a:gs pos="0">
              <a:srgbClr val="55A51C">
                <a:hueOff val="-1684404"/>
                <a:satOff val="-1090"/>
                <a:lumOff val="4118"/>
                <a:alphaOff val="0"/>
                <a:shade val="51000"/>
                <a:satMod val="130000"/>
              </a:srgbClr>
            </a:gs>
            <a:gs pos="80000">
              <a:srgbClr val="55A51C">
                <a:hueOff val="-1684404"/>
                <a:satOff val="-1090"/>
                <a:lumOff val="4118"/>
                <a:alphaOff val="0"/>
                <a:shade val="93000"/>
                <a:satMod val="130000"/>
              </a:srgbClr>
            </a:gs>
            <a:gs pos="100000">
              <a:srgbClr val="55A51C">
                <a:hueOff val="-1684404"/>
                <a:satOff val="-1090"/>
                <a:lumOff val="4118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55A51C">
              <a:hueOff val="-1684404"/>
              <a:satOff val="-1090"/>
              <a:lumOff val="411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B9E0D6-E2DE-4988-95BD-EDB2E2AB0F5C}">
      <dsp:nvSpPr>
        <dsp:cNvPr id="0" name=""/>
        <dsp:cNvSpPr/>
      </dsp:nvSpPr>
      <dsp:spPr>
        <a:xfrm>
          <a:off x="2932375" y="644323"/>
          <a:ext cx="185241" cy="185241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684404"/>
              <a:satOff val="-1090"/>
              <a:lumOff val="411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DC7F91-955A-4846-A936-44B40D6FFC8B}">
      <dsp:nvSpPr>
        <dsp:cNvPr id="0" name=""/>
        <dsp:cNvSpPr/>
      </dsp:nvSpPr>
      <dsp:spPr>
        <a:xfrm>
          <a:off x="2932375" y="0"/>
          <a:ext cx="2521545" cy="53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cap="none" spc="0" dirty="0" smtClean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yriad Pro"/>
              <a:ea typeface="+mn-ea"/>
              <a:cs typeface="+mn-cs"/>
            </a:rPr>
            <a:t>Service Virtualization</a:t>
          </a:r>
          <a:endParaRPr lang="en-US" sz="1400" b="1" kern="1200" cap="none" spc="0" dirty="0">
            <a:ln w="1905"/>
            <a:gradFill>
              <a:gsLst>
                <a:gs pos="0">
                  <a:srgbClr val="974B07">
                    <a:shade val="20000"/>
                    <a:satMod val="200000"/>
                  </a:srgbClr>
                </a:gs>
                <a:gs pos="78000">
                  <a:srgbClr val="974B07">
                    <a:tint val="90000"/>
                    <a:shade val="89000"/>
                    <a:satMod val="220000"/>
                  </a:srgbClr>
                </a:gs>
                <a:gs pos="100000">
                  <a:srgbClr val="974B07">
                    <a:tint val="12000"/>
                    <a:satMod val="255000"/>
                  </a:srgb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Myriad Pro"/>
            <a:ea typeface="+mn-ea"/>
            <a:cs typeface="+mn-cs"/>
          </a:endParaRPr>
        </a:p>
      </dsp:txBody>
      <dsp:txXfrm>
        <a:off x="2932375" y="0"/>
        <a:ext cx="2521545" cy="532912"/>
      </dsp:txXfrm>
    </dsp:sp>
    <dsp:sp modelId="{B0DAE888-8719-4925-B399-CB7CECDBD265}">
      <dsp:nvSpPr>
        <dsp:cNvPr id="0" name=""/>
        <dsp:cNvSpPr/>
      </dsp:nvSpPr>
      <dsp:spPr>
        <a:xfrm>
          <a:off x="2932375" y="1076116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473853"/>
              <a:satOff val="-954"/>
              <a:lumOff val="3603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3B127A-4785-4313-BD32-6C074E2CE9CF}">
      <dsp:nvSpPr>
        <dsp:cNvPr id="0" name=""/>
        <dsp:cNvSpPr/>
      </dsp:nvSpPr>
      <dsp:spPr>
        <a:xfrm>
          <a:off x="3108883" y="952840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Virtual Service for Developers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(DevTest)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sp:txBody>
      <dsp:txXfrm>
        <a:off x="3108883" y="952840"/>
        <a:ext cx="2345037" cy="431788"/>
      </dsp:txXfrm>
    </dsp:sp>
    <dsp:sp modelId="{A5630BF4-9314-42CD-80C6-974922F640A5}">
      <dsp:nvSpPr>
        <dsp:cNvPr id="0" name=""/>
        <dsp:cNvSpPr/>
      </dsp:nvSpPr>
      <dsp:spPr>
        <a:xfrm>
          <a:off x="2932375" y="150790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55A51C">
              <a:hueOff val="-1684404"/>
              <a:satOff val="-1090"/>
              <a:lumOff val="411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E54DC7-82E2-4021-915B-36DD25C5619B}">
      <dsp:nvSpPr>
        <dsp:cNvPr id="0" name=""/>
        <dsp:cNvSpPr/>
      </dsp:nvSpPr>
      <dsp:spPr>
        <a:xfrm>
          <a:off x="3108883" y="1384628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Service Catalogue for Enterprise usage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sp:txBody>
      <dsp:txXfrm>
        <a:off x="3108883" y="1384628"/>
        <a:ext cx="2345037" cy="431788"/>
      </dsp:txXfrm>
    </dsp:sp>
    <dsp:sp modelId="{D2A3F7EF-217C-4C95-8C6B-E803BFBDF969}">
      <dsp:nvSpPr>
        <dsp:cNvPr id="0" name=""/>
        <dsp:cNvSpPr/>
      </dsp:nvSpPr>
      <dsp:spPr>
        <a:xfrm>
          <a:off x="5579998" y="532912"/>
          <a:ext cx="2521545" cy="296652"/>
        </a:xfrm>
        <a:prstGeom prst="rect">
          <a:avLst/>
        </a:prstGeom>
        <a:solidFill>
          <a:srgbClr val="0063BE">
            <a:lumMod val="60000"/>
            <a:lumOff val="40000"/>
          </a:srgb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C404EC-BCAC-4961-BB30-FC2C9C28BB8C}">
      <dsp:nvSpPr>
        <dsp:cNvPr id="0" name=""/>
        <dsp:cNvSpPr/>
      </dsp:nvSpPr>
      <dsp:spPr>
        <a:xfrm>
          <a:off x="5579998" y="644323"/>
          <a:ext cx="185241" cy="185241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029E12-04C9-4F38-BB9F-99B95FF09579}">
      <dsp:nvSpPr>
        <dsp:cNvPr id="0" name=""/>
        <dsp:cNvSpPr/>
      </dsp:nvSpPr>
      <dsp:spPr>
        <a:xfrm>
          <a:off x="5579998" y="0"/>
          <a:ext cx="2521545" cy="53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cap="none" spc="0" dirty="0" smtClean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yriad Pro"/>
              <a:ea typeface="+mn-ea"/>
              <a:cs typeface="+mn-cs"/>
            </a:rPr>
            <a:t>DevOps</a:t>
          </a:r>
          <a:endParaRPr lang="en-US" sz="1400" b="1" kern="1200" cap="none" spc="0" dirty="0">
            <a:ln w="1905"/>
            <a:gradFill>
              <a:gsLst>
                <a:gs pos="0">
                  <a:srgbClr val="974B07">
                    <a:shade val="20000"/>
                    <a:satMod val="200000"/>
                  </a:srgbClr>
                </a:gs>
                <a:gs pos="78000">
                  <a:srgbClr val="974B07">
                    <a:tint val="90000"/>
                    <a:shade val="89000"/>
                    <a:satMod val="220000"/>
                  </a:srgbClr>
                </a:gs>
                <a:gs pos="100000">
                  <a:srgbClr val="974B07">
                    <a:tint val="12000"/>
                    <a:satMod val="255000"/>
                  </a:srgb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Myriad Pro"/>
            <a:ea typeface="+mn-ea"/>
            <a:cs typeface="+mn-cs"/>
          </a:endParaRPr>
        </a:p>
      </dsp:txBody>
      <dsp:txXfrm>
        <a:off x="5579998" y="0"/>
        <a:ext cx="2521545" cy="532912"/>
      </dsp:txXfrm>
    </dsp:sp>
    <dsp:sp modelId="{CB76A287-67CF-4333-9801-F885C49749A8}">
      <dsp:nvSpPr>
        <dsp:cNvPr id="0" name=""/>
        <dsp:cNvSpPr/>
      </dsp:nvSpPr>
      <dsp:spPr>
        <a:xfrm>
          <a:off x="5579998" y="1076116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5A902D-D6A7-4E5E-AACE-59EE12A29651}">
      <dsp:nvSpPr>
        <dsp:cNvPr id="0" name=""/>
        <dsp:cNvSpPr/>
      </dsp:nvSpPr>
      <dsp:spPr>
        <a:xfrm>
          <a:off x="5756506" y="952840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Continuous Integration initiative in all Assets (Jenkins/Cloud-bees)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sp:txBody>
      <dsp:txXfrm>
        <a:off x="5756506" y="952840"/>
        <a:ext cx="2345037" cy="431788"/>
      </dsp:txXfrm>
    </dsp:sp>
    <dsp:sp modelId="{6CCFEAFA-F586-4345-8075-21DB34C2ECAE}">
      <dsp:nvSpPr>
        <dsp:cNvPr id="0" name=""/>
        <dsp:cNvSpPr/>
      </dsp:nvSpPr>
      <dsp:spPr>
        <a:xfrm>
          <a:off x="5579998" y="150790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B9F1DD-2C8F-49BE-AB51-C195AE403B06}">
      <dsp:nvSpPr>
        <dsp:cNvPr id="0" name=""/>
        <dsp:cNvSpPr/>
      </dsp:nvSpPr>
      <dsp:spPr>
        <a:xfrm>
          <a:off x="5756506" y="1384628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Static Code Analysis  (SonarQube/Fortify)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sp:txBody>
      <dsp:txXfrm>
        <a:off x="5756506" y="1384628"/>
        <a:ext cx="2345037" cy="431788"/>
      </dsp:txXfrm>
    </dsp:sp>
    <dsp:sp modelId="{1A955DF4-D21C-4000-A52A-9D516603F5A7}">
      <dsp:nvSpPr>
        <dsp:cNvPr id="0" name=""/>
        <dsp:cNvSpPr/>
      </dsp:nvSpPr>
      <dsp:spPr>
        <a:xfrm>
          <a:off x="5579998" y="1939693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6927BC-CC74-43F7-81E0-03D5143DC30D}">
      <dsp:nvSpPr>
        <dsp:cNvPr id="0" name=""/>
        <dsp:cNvSpPr/>
      </dsp:nvSpPr>
      <dsp:spPr>
        <a:xfrm>
          <a:off x="5756506" y="1816417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Unit Test Automation (jUnit, Cucumber)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sp:txBody>
      <dsp:txXfrm>
        <a:off x="5756506" y="1816417"/>
        <a:ext cx="2345037" cy="431788"/>
      </dsp:txXfrm>
    </dsp:sp>
    <dsp:sp modelId="{9A70B0C2-C815-492B-9730-5EC6506BB1D4}">
      <dsp:nvSpPr>
        <dsp:cNvPr id="0" name=""/>
        <dsp:cNvSpPr/>
      </dsp:nvSpPr>
      <dsp:spPr>
        <a:xfrm>
          <a:off x="5579998" y="2371481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73C9B2-9200-45C4-A8EC-B05B5B5DC920}">
      <dsp:nvSpPr>
        <dsp:cNvPr id="0" name=""/>
        <dsp:cNvSpPr/>
      </dsp:nvSpPr>
      <dsp:spPr>
        <a:xfrm>
          <a:off x="5756506" y="2248205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Binary Code Artifact Management Assets (Nexus)</a:t>
          </a:r>
        </a:p>
      </dsp:txBody>
      <dsp:txXfrm>
        <a:off x="5756506" y="2248205"/>
        <a:ext cx="2345037" cy="431788"/>
      </dsp:txXfrm>
    </dsp:sp>
    <dsp:sp modelId="{8EA71036-2001-414B-A60A-1553D4DB0753}">
      <dsp:nvSpPr>
        <dsp:cNvPr id="0" name=""/>
        <dsp:cNvSpPr/>
      </dsp:nvSpPr>
      <dsp:spPr>
        <a:xfrm>
          <a:off x="5579998" y="2803270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1D3F14-E5D0-4DF1-9B4E-4188D9E9BD85}">
      <dsp:nvSpPr>
        <dsp:cNvPr id="0" name=""/>
        <dsp:cNvSpPr/>
      </dsp:nvSpPr>
      <dsp:spPr>
        <a:xfrm>
          <a:off x="5756506" y="2679994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Automated Deployments using uDeploy</a:t>
          </a:r>
        </a:p>
      </dsp:txBody>
      <dsp:txXfrm>
        <a:off x="5756506" y="2679994"/>
        <a:ext cx="2345037" cy="431788"/>
      </dsp:txXfrm>
    </dsp:sp>
    <dsp:sp modelId="{967DCA8E-9459-495F-8025-8908DE83514F}">
      <dsp:nvSpPr>
        <dsp:cNvPr id="0" name=""/>
        <dsp:cNvSpPr/>
      </dsp:nvSpPr>
      <dsp:spPr>
        <a:xfrm>
          <a:off x="5579998" y="3235058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5924B6-E77D-45E8-9E6C-F248C6950122}">
      <dsp:nvSpPr>
        <dsp:cNvPr id="0" name=""/>
        <dsp:cNvSpPr/>
      </dsp:nvSpPr>
      <dsp:spPr>
        <a:xfrm>
          <a:off x="5756506" y="3111782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Automated Smoke Test and Regression Scripts pipelined with Development CI Jobs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sp:txBody>
      <dsp:txXfrm>
        <a:off x="5756506" y="3111782"/>
        <a:ext cx="2345037" cy="431788"/>
      </dsp:txXfrm>
    </dsp:sp>
    <dsp:sp modelId="{B9E027C1-5575-4070-9D01-D0D7313BD99D}">
      <dsp:nvSpPr>
        <dsp:cNvPr id="0" name=""/>
        <dsp:cNvSpPr/>
      </dsp:nvSpPr>
      <dsp:spPr>
        <a:xfrm>
          <a:off x="5579998" y="3666847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32131E-5211-4FB4-94FA-C624F9BF4626}">
      <dsp:nvSpPr>
        <dsp:cNvPr id="0" name=""/>
        <dsp:cNvSpPr/>
      </dsp:nvSpPr>
      <dsp:spPr>
        <a:xfrm>
          <a:off x="5756506" y="3543571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Environment Monitoring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sp:txBody>
      <dsp:txXfrm>
        <a:off x="5756506" y="3543571"/>
        <a:ext cx="2345037" cy="431788"/>
      </dsp:txXfrm>
    </dsp:sp>
    <dsp:sp modelId="{50C295FF-3880-4BC6-A503-1493742585E4}">
      <dsp:nvSpPr>
        <dsp:cNvPr id="0" name=""/>
        <dsp:cNvSpPr/>
      </dsp:nvSpPr>
      <dsp:spPr>
        <a:xfrm>
          <a:off x="5579998" y="4098635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F8FCD3-32B4-4742-9521-871313463DC1}">
      <dsp:nvSpPr>
        <dsp:cNvPr id="0" name=""/>
        <dsp:cNvSpPr/>
      </dsp:nvSpPr>
      <dsp:spPr>
        <a:xfrm>
          <a:off x="5756506" y="3975359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Private Cloud environment for QA 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sp:txBody>
      <dsp:txXfrm>
        <a:off x="5756506" y="3975359"/>
        <a:ext cx="2345037" cy="431788"/>
      </dsp:txXfrm>
    </dsp:sp>
    <dsp:sp modelId="{CAAD7816-7BAB-4BD4-BF3B-CE4B67979532}">
      <dsp:nvSpPr>
        <dsp:cNvPr id="0" name=""/>
        <dsp:cNvSpPr/>
      </dsp:nvSpPr>
      <dsp:spPr>
        <a:xfrm>
          <a:off x="5579998" y="453042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63BE">
              <a:lumMod val="60000"/>
              <a:lumOff val="4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A9CBE2-E93A-491D-B312-9B99F2E05862}">
      <dsp:nvSpPr>
        <dsp:cNvPr id="0" name=""/>
        <dsp:cNvSpPr/>
      </dsp:nvSpPr>
      <dsp:spPr>
        <a:xfrm>
          <a:off x="5756506" y="4407148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Custom template/framework for Java &amp; .NET stack application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sp:txBody>
      <dsp:txXfrm>
        <a:off x="5756506" y="4407148"/>
        <a:ext cx="2345037" cy="431788"/>
      </dsp:txXfrm>
    </dsp:sp>
    <dsp:sp modelId="{51069A31-4BA5-43C8-BF9B-A8A7398B66FF}">
      <dsp:nvSpPr>
        <dsp:cNvPr id="0" name=""/>
        <dsp:cNvSpPr/>
      </dsp:nvSpPr>
      <dsp:spPr>
        <a:xfrm>
          <a:off x="8227620" y="532912"/>
          <a:ext cx="2521545" cy="296652"/>
        </a:xfrm>
        <a:prstGeom prst="rect">
          <a:avLst/>
        </a:prstGeom>
        <a:solidFill>
          <a:srgbClr val="83389B">
            <a:lumMod val="60000"/>
            <a:lumOff val="40000"/>
          </a:srgb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B678B0-8628-4202-AA63-626DF1913F29}">
      <dsp:nvSpPr>
        <dsp:cNvPr id="0" name=""/>
        <dsp:cNvSpPr/>
      </dsp:nvSpPr>
      <dsp:spPr>
        <a:xfrm>
          <a:off x="8227620" y="644323"/>
          <a:ext cx="185241" cy="185241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004914-760F-4EA2-9D06-AE43DD48A918}">
      <dsp:nvSpPr>
        <dsp:cNvPr id="0" name=""/>
        <dsp:cNvSpPr/>
      </dsp:nvSpPr>
      <dsp:spPr>
        <a:xfrm>
          <a:off x="8227620" y="0"/>
          <a:ext cx="2521545" cy="53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cap="none" spc="0" dirty="0" smtClean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yriad Pro"/>
              <a:ea typeface="+mn-ea"/>
              <a:cs typeface="+mn-cs"/>
            </a:rPr>
            <a:t>Functional</a:t>
          </a:r>
          <a:r>
            <a:rPr lang="en-US" sz="1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 </a:t>
          </a:r>
          <a:r>
            <a:rPr lang="en-US" sz="1400" b="1" kern="1200" cap="none" spc="0" dirty="0" smtClean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yriad Pro"/>
              <a:ea typeface="+mn-ea"/>
              <a:cs typeface="+mn-cs"/>
            </a:rPr>
            <a:t>QA</a:t>
          </a:r>
          <a:r>
            <a:rPr lang="en-US" sz="1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 </a:t>
          </a:r>
          <a:r>
            <a:rPr lang="en-US" sz="1400" b="1" kern="1200" cap="none" spc="0" dirty="0" smtClean="0">
              <a:ln w="1905"/>
              <a:gradFill>
                <a:gsLst>
                  <a:gs pos="0">
                    <a:srgbClr val="974B07">
                      <a:shade val="20000"/>
                      <a:satMod val="200000"/>
                    </a:srgbClr>
                  </a:gs>
                  <a:gs pos="78000">
                    <a:srgbClr val="974B07">
                      <a:tint val="90000"/>
                      <a:shade val="89000"/>
                      <a:satMod val="220000"/>
                    </a:srgbClr>
                  </a:gs>
                  <a:gs pos="100000">
                    <a:srgbClr val="974B0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yriad Pro"/>
              <a:ea typeface="+mn-ea"/>
              <a:cs typeface="+mn-cs"/>
            </a:rPr>
            <a:t>Process</a:t>
          </a:r>
        </a:p>
      </dsp:txBody>
      <dsp:txXfrm>
        <a:off x="8227620" y="0"/>
        <a:ext cx="2521545" cy="532912"/>
      </dsp:txXfrm>
    </dsp:sp>
    <dsp:sp modelId="{437E50C4-4DAB-424E-AD8A-31CC6A29B73B}">
      <dsp:nvSpPr>
        <dsp:cNvPr id="0" name=""/>
        <dsp:cNvSpPr/>
      </dsp:nvSpPr>
      <dsp:spPr>
        <a:xfrm>
          <a:off x="8227620" y="1076116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46749F-A0CF-4E75-AA09-38713B545F78}">
      <dsp:nvSpPr>
        <dsp:cNvPr id="0" name=""/>
        <dsp:cNvSpPr/>
      </dsp:nvSpPr>
      <dsp:spPr>
        <a:xfrm>
          <a:off x="8404128" y="952840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Build Regression Test Strategy</a:t>
          </a:r>
        </a:p>
      </dsp:txBody>
      <dsp:txXfrm>
        <a:off x="8404128" y="952840"/>
        <a:ext cx="2345037" cy="431788"/>
      </dsp:txXfrm>
    </dsp:sp>
    <dsp:sp modelId="{85BA5C79-0FDB-4F7A-813F-BB61FF771CE1}">
      <dsp:nvSpPr>
        <dsp:cNvPr id="0" name=""/>
        <dsp:cNvSpPr/>
      </dsp:nvSpPr>
      <dsp:spPr>
        <a:xfrm>
          <a:off x="8227620" y="1507904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1875F6-E7B7-4563-A033-DB1146EDCEAE}">
      <dsp:nvSpPr>
        <dsp:cNvPr id="0" name=""/>
        <dsp:cNvSpPr/>
      </dsp:nvSpPr>
      <dsp:spPr>
        <a:xfrm>
          <a:off x="8404128" y="1384628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Feasibility study for implementing Structural quality analysis using tools such as CAST SQG</a:t>
          </a:r>
        </a:p>
      </dsp:txBody>
      <dsp:txXfrm>
        <a:off x="8404128" y="1384628"/>
        <a:ext cx="2345037" cy="431788"/>
      </dsp:txXfrm>
    </dsp:sp>
    <dsp:sp modelId="{499C694C-C972-4381-83CA-CB751A843526}">
      <dsp:nvSpPr>
        <dsp:cNvPr id="0" name=""/>
        <dsp:cNvSpPr/>
      </dsp:nvSpPr>
      <dsp:spPr>
        <a:xfrm>
          <a:off x="8227620" y="1939693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5FC31A-2C22-4BAA-AD6A-AAE161FC2A15}">
      <dsp:nvSpPr>
        <dsp:cNvPr id="0" name=""/>
        <dsp:cNvSpPr/>
      </dsp:nvSpPr>
      <dsp:spPr>
        <a:xfrm>
          <a:off x="8404128" y="1816417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Model </a:t>
          </a:r>
          <a:r>
            <a:rPr lang="en-US" alt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based test design</a:t>
          </a:r>
          <a:endParaRPr lang="en-US" sz="1100" kern="1200" dirty="0" smtClean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yriad Pro"/>
            <a:ea typeface="+mn-ea"/>
            <a:cs typeface="+mn-cs"/>
          </a:endParaRPr>
        </a:p>
      </dsp:txBody>
      <dsp:txXfrm>
        <a:off x="8404128" y="1816417"/>
        <a:ext cx="2345037" cy="431788"/>
      </dsp:txXfrm>
    </dsp:sp>
    <dsp:sp modelId="{0EF39377-5CD7-4DEB-83AB-34F5DE8892CC}">
      <dsp:nvSpPr>
        <dsp:cNvPr id="0" name=""/>
        <dsp:cNvSpPr/>
      </dsp:nvSpPr>
      <dsp:spPr>
        <a:xfrm>
          <a:off x="8227620" y="2371481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F3874E-F41B-41B1-8472-99480C4F2478}">
      <dsp:nvSpPr>
        <dsp:cNvPr id="0" name=""/>
        <dsp:cNvSpPr/>
      </dsp:nvSpPr>
      <dsp:spPr>
        <a:xfrm>
          <a:off x="8404128" y="2248205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Bi-directional traceability metrics </a:t>
          </a:r>
        </a:p>
      </dsp:txBody>
      <dsp:txXfrm>
        <a:off x="8404128" y="2248205"/>
        <a:ext cx="2345037" cy="431788"/>
      </dsp:txXfrm>
    </dsp:sp>
    <dsp:sp modelId="{283E4AB3-6E75-4194-AC3E-DDC24814AE3A}">
      <dsp:nvSpPr>
        <dsp:cNvPr id="0" name=""/>
        <dsp:cNvSpPr/>
      </dsp:nvSpPr>
      <dsp:spPr>
        <a:xfrm>
          <a:off x="8227620" y="2803270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B2B0AA-368A-416F-9441-DD830158A1BC}">
      <dsp:nvSpPr>
        <dsp:cNvPr id="0" name=""/>
        <dsp:cNvSpPr/>
      </dsp:nvSpPr>
      <dsp:spPr>
        <a:xfrm>
          <a:off x="8404128" y="2679994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Maintain reusable test data repository</a:t>
          </a:r>
        </a:p>
      </dsp:txBody>
      <dsp:txXfrm>
        <a:off x="8404128" y="2679994"/>
        <a:ext cx="2345037" cy="431788"/>
      </dsp:txXfrm>
    </dsp:sp>
    <dsp:sp modelId="{FE0D5710-2091-434B-8CD1-28A909BA6B31}">
      <dsp:nvSpPr>
        <dsp:cNvPr id="0" name=""/>
        <dsp:cNvSpPr/>
      </dsp:nvSpPr>
      <dsp:spPr>
        <a:xfrm>
          <a:off x="8227620" y="3235058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B9EB8E-5B3C-455A-BC43-4E08A9982EEB}">
      <dsp:nvSpPr>
        <dsp:cNvPr id="0" name=""/>
        <dsp:cNvSpPr/>
      </dsp:nvSpPr>
      <dsp:spPr>
        <a:xfrm>
          <a:off x="8404128" y="3111782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Promote lean testing</a:t>
          </a:r>
        </a:p>
      </dsp:txBody>
      <dsp:txXfrm>
        <a:off x="8404128" y="3111782"/>
        <a:ext cx="2345037" cy="431788"/>
      </dsp:txXfrm>
    </dsp:sp>
    <dsp:sp modelId="{680B505F-9AE3-4D1C-899C-1052B6C97789}">
      <dsp:nvSpPr>
        <dsp:cNvPr id="0" name=""/>
        <dsp:cNvSpPr/>
      </dsp:nvSpPr>
      <dsp:spPr>
        <a:xfrm>
          <a:off x="8227620" y="3666847"/>
          <a:ext cx="185237" cy="185237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3389B">
              <a:lumMod val="7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505746-165A-491D-AB01-44B9D3403D7A}">
      <dsp:nvSpPr>
        <dsp:cNvPr id="0" name=""/>
        <dsp:cNvSpPr/>
      </dsp:nvSpPr>
      <dsp:spPr>
        <a:xfrm>
          <a:off x="8404128" y="3543571"/>
          <a:ext cx="2345037" cy="43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yriad Pro"/>
              <a:ea typeface="+mn-ea"/>
              <a:cs typeface="+mn-cs"/>
            </a:rPr>
            <a:t>Static testing of requirement documents</a:t>
          </a:r>
        </a:p>
      </dsp:txBody>
      <dsp:txXfrm>
        <a:off x="8404128" y="3543571"/>
        <a:ext cx="2345037" cy="431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144E8-7413-4B80-9738-28493402CE0F}">
      <dsp:nvSpPr>
        <dsp:cNvPr id="0" name=""/>
        <dsp:cNvSpPr/>
      </dsp:nvSpPr>
      <dsp:spPr>
        <a:xfrm>
          <a:off x="84359" y="66005"/>
          <a:ext cx="1179998" cy="533029"/>
        </a:xfrm>
        <a:prstGeom prst="rightArrow">
          <a:avLst/>
        </a:prstGeom>
        <a:solidFill>
          <a:srgbClr val="974B07">
            <a:lumMod val="60000"/>
            <a:lumOff val="4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9EE6-24A2-4651-996A-9AFB7B9FFC8F}">
      <dsp:nvSpPr>
        <dsp:cNvPr id="0" name=""/>
        <dsp:cNvSpPr/>
      </dsp:nvSpPr>
      <dsp:spPr>
        <a:xfrm flipH="1">
          <a:off x="4282279" y="65767"/>
          <a:ext cx="509815" cy="4562396"/>
        </a:xfrm>
        <a:prstGeom prst="ellipse">
          <a:avLst/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shade val="51000"/>
                <a:satMod val="130000"/>
              </a:sysClr>
            </a:gs>
            <a:gs pos="80000">
              <a:sysClr val="window" lastClr="FFFFFF">
                <a:hueOff val="0"/>
                <a:satOff val="0"/>
                <a:lumOff val="0"/>
                <a:alphaOff val="0"/>
                <a:shade val="93000"/>
                <a:satMod val="13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shade val="94000"/>
                <a:satMod val="135000"/>
              </a:sys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F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M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I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4E84C4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N</a:t>
          </a:r>
          <a:endParaRPr lang="en-US" sz="1200" kern="1200" dirty="0">
            <a:solidFill>
              <a:srgbClr val="4E84C4">
                <a:hueOff val="0"/>
                <a:satOff val="0"/>
                <a:lumOff val="0"/>
                <a:alphaOff val="0"/>
              </a:srgbClr>
            </a:solidFill>
            <a:latin typeface="Calibiri"/>
            <a:ea typeface="+mn-ea"/>
            <a:cs typeface="+mn-cs"/>
          </a:endParaRPr>
        </a:p>
      </dsp:txBody>
      <dsp:txXfrm>
        <a:off x="4356940" y="733914"/>
        <a:ext cx="360493" cy="3226102"/>
      </dsp:txXfrm>
    </dsp:sp>
    <dsp:sp modelId="{1EA0B330-A62A-423B-9436-56354426AF14}">
      <dsp:nvSpPr>
        <dsp:cNvPr id="0" name=""/>
        <dsp:cNvSpPr/>
      </dsp:nvSpPr>
      <dsp:spPr>
        <a:xfrm rot="10800000">
          <a:off x="2452498" y="175059"/>
          <a:ext cx="4278487" cy="445990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shade val="51000"/>
                <a:satMod val="130000"/>
              </a:sysClr>
            </a:gs>
            <a:gs pos="80000">
              <a:sysClr val="window" lastClr="FFFFFF">
                <a:hueOff val="0"/>
                <a:satOff val="0"/>
                <a:lumOff val="0"/>
                <a:alphaOff val="0"/>
                <a:shade val="93000"/>
                <a:satMod val="13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shade val="94000"/>
                <a:satMod val="135000"/>
              </a:sys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1F8A4-CF11-4116-B4E6-8425449904ED}">
      <dsp:nvSpPr>
        <dsp:cNvPr id="0" name=""/>
        <dsp:cNvSpPr/>
      </dsp:nvSpPr>
      <dsp:spPr>
        <a:xfrm>
          <a:off x="2944852" y="0"/>
          <a:ext cx="1137398" cy="1137160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rgbClr val="4E84C4">
                <a:hueOff val="0"/>
                <a:satOff val="0"/>
                <a:lumOff val="0"/>
                <a:alphaOff val="0"/>
                <a:shade val="20000"/>
                <a:satMod val="200000"/>
              </a:srgbClr>
              <a:srgbClr val="4E84C4">
                <a:hueOff val="0"/>
                <a:satOff val="0"/>
                <a:lumOff val="0"/>
                <a:alphaOff val="0"/>
                <a:tint val="12000"/>
                <a:satMod val="19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1806DE-992B-4280-BAAA-DE6487DCDC77}">
      <dsp:nvSpPr>
        <dsp:cNvPr id="0" name=""/>
        <dsp:cNvSpPr/>
      </dsp:nvSpPr>
      <dsp:spPr>
        <a:xfrm>
          <a:off x="1451883" y="14988"/>
          <a:ext cx="1522555" cy="1100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2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Skill Enhancement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iri"/>
            <a:ea typeface="+mn-ea"/>
            <a:cs typeface="+mn-cs"/>
          </a:endParaRPr>
        </a:p>
      </dsp:txBody>
      <dsp:txXfrm>
        <a:off x="1451883" y="14988"/>
        <a:ext cx="1522555" cy="1100791"/>
      </dsp:txXfrm>
    </dsp:sp>
    <dsp:sp modelId="{7ACA9D6E-B4F2-44F7-ADFA-C71D9AD1611D}">
      <dsp:nvSpPr>
        <dsp:cNvPr id="0" name=""/>
        <dsp:cNvSpPr/>
      </dsp:nvSpPr>
      <dsp:spPr>
        <a:xfrm>
          <a:off x="2104735" y="1059087"/>
          <a:ext cx="1137398" cy="1137160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rgbClr val="4E84C4">
                <a:hueOff val="0"/>
                <a:satOff val="0"/>
                <a:lumOff val="0"/>
                <a:alphaOff val="0"/>
                <a:shade val="20000"/>
                <a:satMod val="200000"/>
              </a:srgbClr>
              <a:srgbClr val="4E84C4">
                <a:hueOff val="0"/>
                <a:satOff val="0"/>
                <a:lumOff val="0"/>
                <a:alphaOff val="0"/>
                <a:tint val="12000"/>
                <a:satMod val="19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748CBD-72AB-475B-93BB-2E1E19EB7CDF}">
      <dsp:nvSpPr>
        <dsp:cNvPr id="0" name=""/>
        <dsp:cNvSpPr/>
      </dsp:nvSpPr>
      <dsp:spPr>
        <a:xfrm>
          <a:off x="613147" y="1057867"/>
          <a:ext cx="1664031" cy="1319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2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Tools and Automation Feasibility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iri"/>
            <a:ea typeface="+mn-ea"/>
            <a:cs typeface="+mn-cs"/>
          </a:endParaRPr>
        </a:p>
      </dsp:txBody>
      <dsp:txXfrm>
        <a:off x="613147" y="1057867"/>
        <a:ext cx="1664031" cy="1319011"/>
      </dsp:txXfrm>
    </dsp:sp>
    <dsp:sp modelId="{07F3DE25-1642-45C2-B4F6-1F381AF4B3C9}">
      <dsp:nvSpPr>
        <dsp:cNvPr id="0" name=""/>
        <dsp:cNvSpPr/>
      </dsp:nvSpPr>
      <dsp:spPr>
        <a:xfrm>
          <a:off x="2109097" y="2616197"/>
          <a:ext cx="1137398" cy="1137160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rgbClr val="4E84C4">
                <a:hueOff val="0"/>
                <a:satOff val="0"/>
                <a:lumOff val="0"/>
                <a:alphaOff val="0"/>
                <a:shade val="20000"/>
                <a:satMod val="200000"/>
              </a:srgbClr>
              <a:srgbClr val="4E84C4">
                <a:hueOff val="0"/>
                <a:satOff val="0"/>
                <a:lumOff val="0"/>
                <a:alphaOff val="0"/>
                <a:tint val="12000"/>
                <a:satMod val="19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AAE03-8AA3-4374-B236-819FD4BAD3C8}">
      <dsp:nvSpPr>
        <dsp:cNvPr id="0" name=""/>
        <dsp:cNvSpPr/>
      </dsp:nvSpPr>
      <dsp:spPr>
        <a:xfrm>
          <a:off x="752400" y="2732121"/>
          <a:ext cx="1522555" cy="1100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2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Automation </a:t>
          </a:r>
          <a:r>
            <a:rPr lang="en-US" sz="1200" kern="12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PoC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iri"/>
            <a:ea typeface="+mn-ea"/>
            <a:cs typeface="+mn-cs"/>
          </a:endParaRPr>
        </a:p>
      </dsp:txBody>
      <dsp:txXfrm>
        <a:off x="752400" y="2732121"/>
        <a:ext cx="1522555" cy="1100791"/>
      </dsp:txXfrm>
    </dsp:sp>
    <dsp:sp modelId="{37E17C6F-ED68-448D-88C1-BFA2E9B6DD18}">
      <dsp:nvSpPr>
        <dsp:cNvPr id="0" name=""/>
        <dsp:cNvSpPr/>
      </dsp:nvSpPr>
      <dsp:spPr>
        <a:xfrm>
          <a:off x="2944852" y="3712139"/>
          <a:ext cx="1137398" cy="1137160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rgbClr val="4E84C4">
                <a:hueOff val="0"/>
                <a:satOff val="0"/>
                <a:lumOff val="0"/>
                <a:alphaOff val="0"/>
                <a:shade val="20000"/>
                <a:satMod val="200000"/>
              </a:srgbClr>
              <a:srgbClr val="4E84C4">
                <a:hueOff val="0"/>
                <a:satOff val="0"/>
                <a:lumOff val="0"/>
                <a:alphaOff val="0"/>
                <a:tint val="12000"/>
                <a:satMod val="19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58C117-7785-4D2C-B987-9EA97BF9F6B2}">
      <dsp:nvSpPr>
        <dsp:cNvPr id="0" name=""/>
        <dsp:cNvSpPr/>
      </dsp:nvSpPr>
      <dsp:spPr>
        <a:xfrm>
          <a:off x="678539" y="3748508"/>
          <a:ext cx="3067691" cy="1100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2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iri"/>
              <a:ea typeface="+mn-ea"/>
              <a:cs typeface="+mn-cs"/>
            </a:rPr>
            <a:t>Automation Script Development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iri"/>
            <a:ea typeface="+mn-ea"/>
            <a:cs typeface="+mn-cs"/>
          </a:endParaRPr>
        </a:p>
      </dsp:txBody>
      <dsp:txXfrm>
        <a:off x="678539" y="3748508"/>
        <a:ext cx="3067691" cy="1100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1A910-7BC5-4735-ACDB-13FA21DB9946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089C-7600-4C5F-9553-D9F9B1420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36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B0B462-AF85-486F-9064-735884DDD8EA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6C34A8-969A-4835-AFCB-5F8DF4DBE6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53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83C8DE-3B50-4EE8-9893-33237BD9C6B6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8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B83C8DE-3B50-4EE8-9893-33237BD9C6B6}" type="slidenum">
              <a:rPr 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68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w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9"/>
            <a:ext cx="4011084" cy="787399"/>
          </a:xfrm>
        </p:spPr>
        <p:txBody>
          <a:bodyPr anchor="b">
            <a:noAutofit/>
          </a:bodyPr>
          <a:lstStyle>
            <a:lvl1pPr algn="l">
              <a:defRPr sz="2267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9"/>
            <a:ext cx="6815667" cy="51990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Slide 2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+mn-lt"/>
              <a:cs typeface="+mn-cs"/>
            </a:endParaRPr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2"/>
          <a:srcRect b="49998"/>
          <a:stretch>
            <a:fillRect/>
          </a:stretch>
        </p:blipFill>
        <p:spPr bwMode="auto">
          <a:xfrm>
            <a:off x="8918575" y="6296025"/>
            <a:ext cx="3273425" cy="561975"/>
          </a:xfrm>
          <a:prstGeom prst="rect">
            <a:avLst/>
          </a:prstGeom>
          <a:gradFill rotWithShape="1">
            <a:gsLst>
              <a:gs pos="0">
                <a:srgbClr val="D6492A"/>
              </a:gs>
              <a:gs pos="2000">
                <a:srgbClr val="D6492A"/>
              </a:gs>
              <a:gs pos="100000">
                <a:srgbClr val="F1A434"/>
              </a:gs>
            </a:gsLst>
            <a:lin ang="10800000" scaled="1"/>
          </a:gradFill>
          <a:ln w="9525" algn="ctr">
            <a:noFill/>
            <a:miter lim="800000"/>
            <a:headEnd/>
            <a:tailEnd/>
          </a:ln>
        </p:spPr>
      </p:pic>
      <p:sp>
        <p:nvSpPr>
          <p:cNvPr id="5" name="Rectangle 14"/>
          <p:cNvSpPr/>
          <p:nvPr/>
        </p:nvSpPr>
        <p:spPr>
          <a:xfrm flipH="1">
            <a:off x="-12700" y="5715000"/>
            <a:ext cx="12204700" cy="1189038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solidFill>
                <a:prstClr val="white"/>
              </a:solidFill>
            </a:endParaRPr>
          </a:p>
        </p:txBody>
      </p:sp>
      <p:pic>
        <p:nvPicPr>
          <p:cNvPr id="6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7725" y="5137150"/>
            <a:ext cx="2454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Myriad Pro"/>
                <a:cs typeface="+mn-cs"/>
              </a:endParaRPr>
            </a:p>
          </p:txBody>
        </p:sp>
        <p:grpSp>
          <p:nvGrpSpPr>
            <p:cNvPr id="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3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0" name="Freeform 19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Visual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jan2011_wallpaper_EC2_experience_reult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12192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1"/>
          <p:cNvSpPr/>
          <p:nvPr/>
        </p:nvSpPr>
        <p:spPr>
          <a:xfrm flipH="1">
            <a:off x="0" y="5162550"/>
            <a:ext cx="12192000" cy="169545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22"/>
          <p:cNvPicPr>
            <a:picLocks noChangeAspect="1"/>
          </p:cNvPicPr>
          <p:nvPr/>
        </p:nvPicPr>
        <p:blipFill>
          <a:blip r:embed="rId3"/>
          <a:srcRect b="49998"/>
          <a:stretch>
            <a:fillRect/>
          </a:stretch>
        </p:blipFill>
        <p:spPr bwMode="auto">
          <a:xfrm>
            <a:off x="8918575" y="6296025"/>
            <a:ext cx="32734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23"/>
          <p:cNvSpPr txBox="1"/>
          <p:nvPr/>
        </p:nvSpPr>
        <p:spPr>
          <a:xfrm>
            <a:off x="6630988" y="6521450"/>
            <a:ext cx="32512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prstClr val="white"/>
                </a:solidFill>
                <a:latin typeface="Myriad Pro"/>
                <a:cs typeface="+mn-cs"/>
              </a:rPr>
              <a:t>Copyright © 2016 Tata Consultancy Services Limited</a:t>
            </a:r>
          </a:p>
        </p:txBody>
      </p: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0" y="0"/>
            <a:ext cx="12192000" cy="760413"/>
            <a:chOff x="0" y="4"/>
            <a:chExt cx="12192000" cy="759624"/>
          </a:xfrm>
        </p:grpSpPr>
        <p:sp>
          <p:nvSpPr>
            <p:cNvPr id="11" name="Rectangle 20"/>
            <p:cNvSpPr/>
            <p:nvPr/>
          </p:nvSpPr>
          <p:spPr>
            <a:xfrm>
              <a:off x="0" y="4"/>
              <a:ext cx="12192000" cy="759624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" lastClr="FFFFFF"/>
                </a:solidFill>
                <a:latin typeface="Myriad Pro"/>
                <a:cs typeface="+mn-cs"/>
              </a:endParaRPr>
            </a:p>
          </p:txBody>
        </p: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381000" y="249151"/>
              <a:ext cx="2373191" cy="314216"/>
              <a:chOff x="381000" y="333375"/>
              <a:chExt cx="2373191" cy="314216"/>
            </a:xfrm>
          </p:grpSpPr>
          <p:grpSp>
            <p:nvGrpSpPr>
              <p:cNvPr id="14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16" name="Freeform 29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Myriad Pro"/>
                    <a:cs typeface="+mn-cs"/>
                  </a:endParaRPr>
                </a:p>
              </p:txBody>
            </p:sp>
            <p:sp>
              <p:nvSpPr>
                <p:cNvPr id="17" name="Freeform 30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Myriad Pro"/>
                    <a:cs typeface="+mn-cs"/>
                  </a:endParaRPr>
                </a:p>
              </p:txBody>
            </p:sp>
            <p:sp>
              <p:nvSpPr>
                <p:cNvPr id="20" name="Freeform 31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Myriad Pro"/>
                    <a:cs typeface="+mn-cs"/>
                  </a:endParaRPr>
                </a:p>
              </p:txBody>
            </p:sp>
          </p:grpSp>
          <p:sp>
            <p:nvSpPr>
              <p:cNvPr id="15" name="Freeform 28"/>
              <p:cNvSpPr>
                <a:spLocks noEditPoints="1"/>
              </p:cNvSpPr>
              <p:nvPr/>
            </p:nvSpPr>
            <p:spPr bwMode="auto">
              <a:xfrm>
                <a:off x="1582738" y="523510"/>
                <a:ext cx="1171575" cy="123697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11515725" y="139559"/>
              <a:ext cx="485775" cy="423423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867400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5286817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44194" y="6387427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90660" y="6475677"/>
            <a:ext cx="1396840" cy="307080"/>
          </a:xfrm>
        </p:spPr>
        <p:txBody>
          <a:bodyPr wrap="none" anchor="ctr"/>
          <a:lstStyle>
            <a:lvl1pPr marL="0" indent="0" algn="r">
              <a:buFont typeface="+mj-lt"/>
              <a:buNone/>
              <a:defRPr sz="800" b="0" baseline="0">
                <a:solidFill>
                  <a:schemeClr val="bg1"/>
                </a:solidFill>
                <a:latin typeface="Myriad Pro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7632"/>
            <a:ext cx="12192000" cy="48736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21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sp>
        <p:nvSpPr>
          <p:cNvPr id="7" name="TextBox 17"/>
          <p:cNvSpPr txBox="1"/>
          <p:nvPr/>
        </p:nvSpPr>
        <p:spPr>
          <a:xfrm>
            <a:off x="448733" y="6334125"/>
            <a:ext cx="32512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Copyright © 2011 Tata Consultancy Services Limited</a:t>
            </a:r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565151" y="428625"/>
            <a:ext cx="4349749" cy="376238"/>
            <a:chOff x="267" y="270"/>
            <a:chExt cx="2055" cy="237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0909301" y="425451"/>
            <a:ext cx="647700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pic>
        <p:nvPicPr>
          <p:cNvPr id="15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4614"/>
            <a:ext cx="3282951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20"/>
          <p:cNvCxnSpPr/>
          <p:nvPr userDrawn="1"/>
        </p:nvCxnSpPr>
        <p:spPr>
          <a:xfrm>
            <a:off x="0" y="3889375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3" y="3916388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60499" y="5171893"/>
            <a:ext cx="4156404" cy="735012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5200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07549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0385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0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4" y="1187450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4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4270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5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1" y="42863"/>
            <a:ext cx="10058400" cy="487362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14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92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+mn-lt"/>
              <a:cs typeface="+mn-cs"/>
            </a:endParaRPr>
          </a:p>
        </p:txBody>
      </p:sp>
      <p:pic>
        <p:nvPicPr>
          <p:cNvPr id="7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32263"/>
            <a:ext cx="2454275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5"/>
          <p:cNvSpPr txBox="1"/>
          <p:nvPr/>
        </p:nvSpPr>
        <p:spPr>
          <a:xfrm>
            <a:off x="9128125" y="6384925"/>
            <a:ext cx="2860675" cy="234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prstClr val="white"/>
                </a:solidFill>
                <a:latin typeface="+mn-lt"/>
                <a:cs typeface="+mn-cs"/>
              </a:rPr>
              <a:t>| Copyright © 2015 Tata Consultancy Services Limited</a:t>
            </a: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Myriad Pro"/>
                <a:cs typeface="+mn-cs"/>
              </a:endParaRPr>
            </a:p>
          </p:txBody>
        </p:sp>
        <p:grpSp>
          <p:nvGrpSpPr>
            <p:cNvPr id="11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3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4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5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2861" y="587970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46800" y="6383652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:\Template\Final Image 240614_9-16_Lowres\16-9 B\Picture1.JPG"/>
          <p:cNvPicPr>
            <a:picLocks noChangeAspect="1" noChangeArrowheads="1"/>
          </p:cNvPicPr>
          <p:nvPr/>
        </p:nvPicPr>
        <p:blipFill>
          <a:blip r:embed="rId2"/>
          <a:srcRect t="1562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1"/>
          <p:cNvSpPr/>
          <p:nvPr/>
        </p:nvSpPr>
        <p:spPr>
          <a:xfrm flipH="1">
            <a:off x="1422400" y="4648200"/>
            <a:ext cx="10769600" cy="22098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8" name="Picture 28"/>
          <p:cNvPicPr>
            <a:picLocks noChangeAspect="1"/>
          </p:cNvPicPr>
          <p:nvPr/>
        </p:nvPicPr>
        <p:blipFill>
          <a:blip r:embed="rId3"/>
          <a:srcRect b="49998"/>
          <a:stretch>
            <a:fillRect/>
          </a:stretch>
        </p:blipFill>
        <p:spPr bwMode="auto">
          <a:xfrm>
            <a:off x="7997825" y="3494088"/>
            <a:ext cx="2455863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6"/>
          <p:cNvSpPr/>
          <p:nvPr/>
        </p:nvSpPr>
        <p:spPr>
          <a:xfrm>
            <a:off x="0" y="0"/>
            <a:ext cx="12192000" cy="760413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+mn-lt"/>
              <a:cs typeface="+mn-cs"/>
            </a:endParaRPr>
          </a:p>
        </p:txBody>
      </p: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Myriad Pro"/>
                <a:cs typeface="+mn-cs"/>
              </a:endParaRPr>
            </a:p>
          </p:txBody>
        </p:sp>
        <p:grpSp>
          <p:nvGrpSpPr>
            <p:cNvPr id="1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4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5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6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3" name="Freeform 25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17" name="TextBox 22"/>
          <p:cNvSpPr txBox="1"/>
          <p:nvPr/>
        </p:nvSpPr>
        <p:spPr>
          <a:xfrm>
            <a:off x="7891463" y="6473825"/>
            <a:ext cx="247173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prstClr val="white"/>
                </a:solidFill>
                <a:latin typeface="+mn-lt"/>
                <a:cs typeface="+mn-cs"/>
              </a:rPr>
              <a:t>| Copyright © 2015 Tata Consultancy Services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748527" y="6458907"/>
            <a:ext cx="3241040" cy="284661"/>
          </a:xfrm>
        </p:spPr>
        <p:txBody>
          <a:bodyPr wrap="none" anchor="ctr"/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1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51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theme" Target="../theme/theme3.xml"/><Relationship Id="rId9" Type="http://schemas.openxmlformats.org/officeDocument/2006/relationships/image" Target="../media/image8.wmf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D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532188"/>
            <a:ext cx="54625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644650" cy="900112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34821" name="Picture 8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1183938" y="109538"/>
            <a:ext cx="7540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822" name="Group 3"/>
          <p:cNvGrpSpPr>
            <a:grpSpLocks/>
          </p:cNvGrpSpPr>
          <p:nvPr userDrawn="1"/>
        </p:nvGrpSpPr>
        <p:grpSpPr bwMode="auto">
          <a:xfrm>
            <a:off x="457200" y="6477000"/>
            <a:ext cx="2938463" cy="279400"/>
            <a:chOff x="6739469" y="6477000"/>
            <a:chExt cx="2937931" cy="279400"/>
          </a:xfrm>
        </p:grpSpPr>
        <p:sp>
          <p:nvSpPr>
            <p:cNvPr id="16" name="AutoShape 7"/>
            <p:cNvSpPr>
              <a:spLocks noChangeAspect="1" noChangeArrowheads="1" noTextEdit="1"/>
            </p:cNvSpPr>
            <p:nvPr/>
          </p:nvSpPr>
          <p:spPr bwMode="auto">
            <a:xfrm>
              <a:off x="6739469" y="6477000"/>
              <a:ext cx="2937931" cy="2794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333030" y="6477000"/>
              <a:ext cx="660280" cy="93663"/>
            </a:xfrm>
            <a:custGeom>
              <a:avLst/>
              <a:gdLst>
                <a:gd name="T0" fmla="*/ 3511 w 3691"/>
                <a:gd name="T1" fmla="*/ 637 h 641"/>
                <a:gd name="T2" fmla="*/ 3625 w 3691"/>
                <a:gd name="T3" fmla="*/ 591 h 641"/>
                <a:gd name="T4" fmla="*/ 3691 w 3691"/>
                <a:gd name="T5" fmla="*/ 454 h 641"/>
                <a:gd name="T6" fmla="*/ 3616 w 3691"/>
                <a:gd name="T7" fmla="*/ 313 h 641"/>
                <a:gd name="T8" fmla="*/ 3441 w 3691"/>
                <a:gd name="T9" fmla="*/ 224 h 641"/>
                <a:gd name="T10" fmla="*/ 3415 w 3691"/>
                <a:gd name="T11" fmla="*/ 147 h 641"/>
                <a:gd name="T12" fmla="*/ 3489 w 3691"/>
                <a:gd name="T13" fmla="*/ 95 h 641"/>
                <a:gd name="T14" fmla="*/ 3666 w 3691"/>
                <a:gd name="T15" fmla="*/ 31 h 641"/>
                <a:gd name="T16" fmla="*/ 3447 w 3691"/>
                <a:gd name="T17" fmla="*/ 8 h 641"/>
                <a:gd name="T18" fmla="*/ 3301 w 3691"/>
                <a:gd name="T19" fmla="*/ 142 h 641"/>
                <a:gd name="T20" fmla="*/ 3355 w 3691"/>
                <a:gd name="T21" fmla="*/ 299 h 641"/>
                <a:gd name="T22" fmla="*/ 3534 w 3691"/>
                <a:gd name="T23" fmla="*/ 392 h 641"/>
                <a:gd name="T24" fmla="*/ 3575 w 3691"/>
                <a:gd name="T25" fmla="*/ 471 h 641"/>
                <a:gd name="T26" fmla="*/ 3511 w 3691"/>
                <a:gd name="T27" fmla="*/ 540 h 641"/>
                <a:gd name="T28" fmla="*/ 3327 w 3691"/>
                <a:gd name="T29" fmla="*/ 514 h 641"/>
                <a:gd name="T30" fmla="*/ 3216 w 3691"/>
                <a:gd name="T31" fmla="*/ 537 h 641"/>
                <a:gd name="T32" fmla="*/ 2637 w 3691"/>
                <a:gd name="T33" fmla="*/ 544 h 641"/>
                <a:gd name="T34" fmla="*/ 2502 w 3691"/>
                <a:gd name="T35" fmla="*/ 526 h 641"/>
                <a:gd name="T36" fmla="*/ 2420 w 3691"/>
                <a:gd name="T37" fmla="*/ 453 h 641"/>
                <a:gd name="T38" fmla="*/ 2390 w 3691"/>
                <a:gd name="T39" fmla="*/ 282 h 641"/>
                <a:gd name="T40" fmla="*/ 2435 w 3691"/>
                <a:gd name="T41" fmla="*/ 168 h 641"/>
                <a:gd name="T42" fmla="*/ 2538 w 3691"/>
                <a:gd name="T43" fmla="*/ 102 h 641"/>
                <a:gd name="T44" fmla="*/ 2726 w 3691"/>
                <a:gd name="T45" fmla="*/ 118 h 641"/>
                <a:gd name="T46" fmla="*/ 2566 w 3691"/>
                <a:gd name="T47" fmla="*/ 2 h 641"/>
                <a:gd name="T48" fmla="*/ 2399 w 3691"/>
                <a:gd name="T49" fmla="*/ 59 h 641"/>
                <a:gd name="T50" fmla="*/ 2293 w 3691"/>
                <a:gd name="T51" fmla="*/ 190 h 641"/>
                <a:gd name="T52" fmla="*/ 2272 w 3691"/>
                <a:gd name="T53" fmla="*/ 380 h 641"/>
                <a:gd name="T54" fmla="*/ 2333 w 3691"/>
                <a:gd name="T55" fmla="*/ 534 h 641"/>
                <a:gd name="T56" fmla="*/ 2467 w 3691"/>
                <a:gd name="T57" fmla="*/ 623 h 641"/>
                <a:gd name="T58" fmla="*/ 2684 w 3691"/>
                <a:gd name="T59" fmla="*/ 632 h 641"/>
                <a:gd name="T60" fmla="*/ 1776 w 3691"/>
                <a:gd name="T61" fmla="*/ 631 h 641"/>
                <a:gd name="T62" fmla="*/ 1717 w 3691"/>
                <a:gd name="T63" fmla="*/ 518 h 641"/>
                <a:gd name="T64" fmla="*/ 1447 w 3691"/>
                <a:gd name="T65" fmla="*/ 10 h 641"/>
                <a:gd name="T66" fmla="*/ 1210 w 3691"/>
                <a:gd name="T67" fmla="*/ 97 h 641"/>
                <a:gd name="T68" fmla="*/ 1281 w 3691"/>
                <a:gd name="T69" fmla="*/ 178 h 641"/>
                <a:gd name="T70" fmla="*/ 1231 w 3691"/>
                <a:gd name="T71" fmla="*/ 277 h 641"/>
                <a:gd name="T72" fmla="*/ 1090 w 3691"/>
                <a:gd name="T73" fmla="*/ 375 h 641"/>
                <a:gd name="T74" fmla="*/ 1233 w 3691"/>
                <a:gd name="T75" fmla="*/ 415 h 641"/>
                <a:gd name="T76" fmla="*/ 1297 w 3691"/>
                <a:gd name="T77" fmla="*/ 622 h 641"/>
                <a:gd name="T78" fmla="*/ 1362 w 3691"/>
                <a:gd name="T79" fmla="*/ 436 h 641"/>
                <a:gd name="T80" fmla="*/ 1282 w 3691"/>
                <a:gd name="T81" fmla="*/ 337 h 641"/>
                <a:gd name="T82" fmla="*/ 1374 w 3691"/>
                <a:gd name="T83" fmla="*/ 258 h 641"/>
                <a:gd name="T84" fmla="*/ 1373 w 3691"/>
                <a:gd name="T85" fmla="*/ 94 h 641"/>
                <a:gd name="T86" fmla="*/ 1263 w 3691"/>
                <a:gd name="T87" fmla="*/ 17 h 641"/>
                <a:gd name="T88" fmla="*/ 995 w 3691"/>
                <a:gd name="T89" fmla="*/ 15 h 641"/>
                <a:gd name="T90" fmla="*/ 879 w 3691"/>
                <a:gd name="T91" fmla="*/ 537 h 641"/>
                <a:gd name="T92" fmla="*/ 118 w 3691"/>
                <a:gd name="T93" fmla="*/ 637 h 641"/>
                <a:gd name="T94" fmla="*/ 303 w 3691"/>
                <a:gd name="T95" fmla="*/ 613 h 641"/>
                <a:gd name="T96" fmla="*/ 388 w 3691"/>
                <a:gd name="T97" fmla="*/ 526 h 641"/>
                <a:gd name="T98" fmla="*/ 373 w 3691"/>
                <a:gd name="T99" fmla="*/ 355 h 641"/>
                <a:gd name="T100" fmla="*/ 190 w 3691"/>
                <a:gd name="T101" fmla="*/ 247 h 641"/>
                <a:gd name="T102" fmla="*/ 125 w 3691"/>
                <a:gd name="T103" fmla="*/ 177 h 641"/>
                <a:gd name="T104" fmla="*/ 163 w 3691"/>
                <a:gd name="T105" fmla="*/ 107 h 641"/>
                <a:gd name="T106" fmla="*/ 317 w 3691"/>
                <a:gd name="T107" fmla="*/ 108 h 641"/>
                <a:gd name="T108" fmla="*/ 254 w 3691"/>
                <a:gd name="T109" fmla="*/ 1 h 641"/>
                <a:gd name="T110" fmla="*/ 44 w 3691"/>
                <a:gd name="T111" fmla="*/ 77 h 641"/>
                <a:gd name="T112" fmla="*/ 29 w 3691"/>
                <a:gd name="T113" fmla="*/ 253 h 641"/>
                <a:gd name="T114" fmla="*/ 178 w 3691"/>
                <a:gd name="T115" fmla="*/ 359 h 641"/>
                <a:gd name="T116" fmla="*/ 284 w 3691"/>
                <a:gd name="T117" fmla="*/ 437 h 641"/>
                <a:gd name="T118" fmla="*/ 259 w 3691"/>
                <a:gd name="T119" fmla="*/ 524 h 641"/>
                <a:gd name="T120" fmla="*/ 112 w 3691"/>
                <a:gd name="T121" fmla="*/ 54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7239441" y="6477000"/>
              <a:ext cx="1053909" cy="93663"/>
            </a:xfrm>
            <a:custGeom>
              <a:avLst/>
              <a:gdLst>
                <a:gd name="T0" fmla="*/ 5506 w 5893"/>
                <a:gd name="T1" fmla="*/ 10 h 641"/>
                <a:gd name="T2" fmla="*/ 5169 w 5893"/>
                <a:gd name="T3" fmla="*/ 544 h 641"/>
                <a:gd name="T4" fmla="*/ 5029 w 5893"/>
                <a:gd name="T5" fmla="*/ 477 h 641"/>
                <a:gd name="T6" fmla="*/ 4982 w 5893"/>
                <a:gd name="T7" fmla="*/ 270 h 641"/>
                <a:gd name="T8" fmla="*/ 5063 w 5893"/>
                <a:gd name="T9" fmla="*/ 133 h 641"/>
                <a:gd name="T10" fmla="*/ 5293 w 5893"/>
                <a:gd name="T11" fmla="*/ 109 h 641"/>
                <a:gd name="T12" fmla="*/ 5122 w 5893"/>
                <a:gd name="T13" fmla="*/ 6 h 641"/>
                <a:gd name="T14" fmla="*/ 4924 w 5893"/>
                <a:gd name="T15" fmla="*/ 122 h 641"/>
                <a:gd name="T16" fmla="*/ 4861 w 5893"/>
                <a:gd name="T17" fmla="*/ 362 h 641"/>
                <a:gd name="T18" fmla="*/ 4955 w 5893"/>
                <a:gd name="T19" fmla="*/ 565 h 641"/>
                <a:gd name="T20" fmla="*/ 5175 w 5893"/>
                <a:gd name="T21" fmla="*/ 641 h 641"/>
                <a:gd name="T22" fmla="*/ 4373 w 5893"/>
                <a:gd name="T23" fmla="*/ 269 h 641"/>
                <a:gd name="T24" fmla="*/ 4761 w 5893"/>
                <a:gd name="T25" fmla="*/ 631 h 641"/>
                <a:gd name="T26" fmla="*/ 4630 w 5893"/>
                <a:gd name="T27" fmla="*/ 407 h 641"/>
                <a:gd name="T28" fmla="*/ 3905 w 5893"/>
                <a:gd name="T29" fmla="*/ 100 h 641"/>
                <a:gd name="T30" fmla="*/ 3809 w 5893"/>
                <a:gd name="T31" fmla="*/ 456 h 641"/>
                <a:gd name="T32" fmla="*/ 3020 w 5893"/>
                <a:gd name="T33" fmla="*/ 10 h 641"/>
                <a:gd name="T34" fmla="*/ 2324 w 5893"/>
                <a:gd name="T35" fmla="*/ 528 h 641"/>
                <a:gd name="T36" fmla="*/ 2455 w 5893"/>
                <a:gd name="T37" fmla="*/ 633 h 641"/>
                <a:gd name="T38" fmla="*/ 2663 w 5893"/>
                <a:gd name="T39" fmla="*/ 610 h 641"/>
                <a:gd name="T40" fmla="*/ 2767 w 5893"/>
                <a:gd name="T41" fmla="*/ 461 h 641"/>
                <a:gd name="T42" fmla="*/ 2644 w 5893"/>
                <a:gd name="T43" fmla="*/ 481 h 641"/>
                <a:gd name="T44" fmla="*/ 2470 w 5893"/>
                <a:gd name="T45" fmla="*/ 533 h 641"/>
                <a:gd name="T46" fmla="*/ 1803 w 5893"/>
                <a:gd name="T47" fmla="*/ 609 h 641"/>
                <a:gd name="T48" fmla="*/ 2082 w 5893"/>
                <a:gd name="T49" fmla="*/ 617 h 641"/>
                <a:gd name="T50" fmla="*/ 2191 w 5893"/>
                <a:gd name="T51" fmla="*/ 472 h 641"/>
                <a:gd name="T52" fmla="*/ 2070 w 5893"/>
                <a:gd name="T53" fmla="*/ 286 h 641"/>
                <a:gd name="T54" fmla="*/ 1914 w 5893"/>
                <a:gd name="T55" fmla="*/ 177 h 641"/>
                <a:gd name="T56" fmla="*/ 1991 w 5893"/>
                <a:gd name="T57" fmla="*/ 95 h 641"/>
                <a:gd name="T58" fmla="*/ 2106 w 5893"/>
                <a:gd name="T59" fmla="*/ 9 h 641"/>
                <a:gd name="T60" fmla="*/ 1823 w 5893"/>
                <a:gd name="T61" fmla="*/ 93 h 641"/>
                <a:gd name="T62" fmla="*/ 1869 w 5893"/>
                <a:gd name="T63" fmla="*/ 310 h 641"/>
                <a:gd name="T64" fmla="*/ 2067 w 5893"/>
                <a:gd name="T65" fmla="*/ 423 h 641"/>
                <a:gd name="T66" fmla="*/ 2031 w 5893"/>
                <a:gd name="T67" fmla="*/ 533 h 641"/>
                <a:gd name="T68" fmla="*/ 1789 w 5893"/>
                <a:gd name="T69" fmla="*/ 601 h 641"/>
                <a:gd name="T70" fmla="*/ 1348 w 5893"/>
                <a:gd name="T71" fmla="*/ 251 h 641"/>
                <a:gd name="T72" fmla="*/ 1587 w 5893"/>
                <a:gd name="T73" fmla="*/ 422 h 641"/>
                <a:gd name="T74" fmla="*/ 1300 w 5893"/>
                <a:gd name="T75" fmla="*/ 631 h 641"/>
                <a:gd name="T76" fmla="*/ 679 w 5893"/>
                <a:gd name="T77" fmla="*/ 482 h 641"/>
                <a:gd name="T78" fmla="*/ 668 w 5893"/>
                <a:gd name="T79" fmla="*/ 177 h 641"/>
                <a:gd name="T80" fmla="*/ 807 w 5893"/>
                <a:gd name="T81" fmla="*/ 91 h 641"/>
                <a:gd name="T82" fmla="*/ 944 w 5893"/>
                <a:gd name="T83" fmla="*/ 177 h 641"/>
                <a:gd name="T84" fmla="*/ 933 w 5893"/>
                <a:gd name="T85" fmla="*/ 482 h 641"/>
                <a:gd name="T86" fmla="*/ 804 w 5893"/>
                <a:gd name="T87" fmla="*/ 550 h 641"/>
                <a:gd name="T88" fmla="*/ 993 w 5893"/>
                <a:gd name="T89" fmla="*/ 575 h 641"/>
                <a:gd name="T90" fmla="*/ 1094 w 5893"/>
                <a:gd name="T91" fmla="*/ 370 h 641"/>
                <a:gd name="T92" fmla="*/ 1054 w 5893"/>
                <a:gd name="T93" fmla="*/ 137 h 641"/>
                <a:gd name="T94" fmla="*/ 890 w 5893"/>
                <a:gd name="T95" fmla="*/ 9 h 641"/>
                <a:gd name="T96" fmla="*/ 665 w 5893"/>
                <a:gd name="T97" fmla="*/ 37 h 641"/>
                <a:gd name="T98" fmla="*/ 531 w 5893"/>
                <a:gd name="T99" fmla="*/ 209 h 641"/>
                <a:gd name="T100" fmla="*/ 535 w 5893"/>
                <a:gd name="T101" fmla="*/ 452 h 641"/>
                <a:gd name="T102" fmla="*/ 670 w 5893"/>
                <a:gd name="T103" fmla="*/ 611 h 641"/>
                <a:gd name="T104" fmla="*/ 403 w 5893"/>
                <a:gd name="T105" fmla="*/ 539 h 641"/>
                <a:gd name="T106" fmla="*/ 216 w 5893"/>
                <a:gd name="T107" fmla="*/ 516 h 641"/>
                <a:gd name="T108" fmla="*/ 123 w 5893"/>
                <a:gd name="T109" fmla="*/ 371 h 641"/>
                <a:gd name="T110" fmla="*/ 160 w 5893"/>
                <a:gd name="T111" fmla="*/ 176 h 641"/>
                <a:gd name="T112" fmla="*/ 337 w 5893"/>
                <a:gd name="T113" fmla="*/ 94 h 641"/>
                <a:gd name="T114" fmla="*/ 383 w 5893"/>
                <a:gd name="T115" fmla="*/ 3 h 641"/>
                <a:gd name="T116" fmla="*/ 130 w 5893"/>
                <a:gd name="T117" fmla="*/ 59 h 641"/>
                <a:gd name="T118" fmla="*/ 6 w 5893"/>
                <a:gd name="T119" fmla="*/ 255 h 641"/>
                <a:gd name="T120" fmla="*/ 41 w 5893"/>
                <a:gd name="T121" fmla="*/ 497 h 641"/>
                <a:gd name="T122" fmla="*/ 215 w 5893"/>
                <a:gd name="T123" fmla="*/ 628 h 641"/>
                <a:gd name="T124" fmla="*/ 458 w 5893"/>
                <a:gd name="T125" fmla="*/ 523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739469" y="6478588"/>
              <a:ext cx="444420" cy="92075"/>
            </a:xfrm>
            <a:custGeom>
              <a:avLst/>
              <a:gdLst>
                <a:gd name="T0" fmla="*/ 598 w 2491"/>
                <a:gd name="T1" fmla="*/ 179 h 621"/>
                <a:gd name="T2" fmla="*/ 598 w 2491"/>
                <a:gd name="T3" fmla="*/ 0 h 621"/>
                <a:gd name="T4" fmla="*/ 524 w 2491"/>
                <a:gd name="T5" fmla="*/ 0 h 621"/>
                <a:gd name="T6" fmla="*/ 449 w 2491"/>
                <a:gd name="T7" fmla="*/ 0 h 621"/>
                <a:gd name="T8" fmla="*/ 374 w 2491"/>
                <a:gd name="T9" fmla="*/ 0 h 621"/>
                <a:gd name="T10" fmla="*/ 299 w 2491"/>
                <a:gd name="T11" fmla="*/ 0 h 621"/>
                <a:gd name="T12" fmla="*/ 224 w 2491"/>
                <a:gd name="T13" fmla="*/ 0 h 621"/>
                <a:gd name="T14" fmla="*/ 150 w 2491"/>
                <a:gd name="T15" fmla="*/ 0 h 621"/>
                <a:gd name="T16" fmla="*/ 75 w 2491"/>
                <a:gd name="T17" fmla="*/ 0 h 621"/>
                <a:gd name="T18" fmla="*/ 0 w 2491"/>
                <a:gd name="T19" fmla="*/ 0 h 621"/>
                <a:gd name="T20" fmla="*/ 0 w 2491"/>
                <a:gd name="T21" fmla="*/ 179 h 621"/>
                <a:gd name="T22" fmla="*/ 176 w 2491"/>
                <a:gd name="T23" fmla="*/ 179 h 621"/>
                <a:gd name="T24" fmla="*/ 176 w 2491"/>
                <a:gd name="T25" fmla="*/ 621 h 621"/>
                <a:gd name="T26" fmla="*/ 423 w 2491"/>
                <a:gd name="T27" fmla="*/ 621 h 621"/>
                <a:gd name="T28" fmla="*/ 423 w 2491"/>
                <a:gd name="T29" fmla="*/ 179 h 621"/>
                <a:gd name="T30" fmla="*/ 598 w 2491"/>
                <a:gd name="T31" fmla="*/ 179 h 621"/>
                <a:gd name="T32" fmla="*/ 907 w 2491"/>
                <a:gd name="T33" fmla="*/ 250 h 621"/>
                <a:gd name="T34" fmla="*/ 781 w 2491"/>
                <a:gd name="T35" fmla="*/ 621 h 621"/>
                <a:gd name="T36" fmla="*/ 539 w 2491"/>
                <a:gd name="T37" fmla="*/ 621 h 621"/>
                <a:gd name="T38" fmla="*/ 776 w 2491"/>
                <a:gd name="T39" fmla="*/ 0 h 621"/>
                <a:gd name="T40" fmla="*/ 809 w 2491"/>
                <a:gd name="T41" fmla="*/ 0 h 621"/>
                <a:gd name="T42" fmla="*/ 842 w 2491"/>
                <a:gd name="T43" fmla="*/ 0 h 621"/>
                <a:gd name="T44" fmla="*/ 874 w 2491"/>
                <a:gd name="T45" fmla="*/ 0 h 621"/>
                <a:gd name="T46" fmla="*/ 907 w 2491"/>
                <a:gd name="T47" fmla="*/ 0 h 621"/>
                <a:gd name="T48" fmla="*/ 939 w 2491"/>
                <a:gd name="T49" fmla="*/ 0 h 621"/>
                <a:gd name="T50" fmla="*/ 972 w 2491"/>
                <a:gd name="T51" fmla="*/ 0 h 621"/>
                <a:gd name="T52" fmla="*/ 1005 w 2491"/>
                <a:gd name="T53" fmla="*/ 0 h 621"/>
                <a:gd name="T54" fmla="*/ 1038 w 2491"/>
                <a:gd name="T55" fmla="*/ 0 h 621"/>
                <a:gd name="T56" fmla="*/ 1275 w 2491"/>
                <a:gd name="T57" fmla="*/ 621 h 621"/>
                <a:gd name="T58" fmla="*/ 1033 w 2491"/>
                <a:gd name="T59" fmla="*/ 621 h 621"/>
                <a:gd name="T60" fmla="*/ 907 w 2491"/>
                <a:gd name="T61" fmla="*/ 250 h 621"/>
                <a:gd name="T62" fmla="*/ 1814 w 2491"/>
                <a:gd name="T63" fmla="*/ 179 h 621"/>
                <a:gd name="T64" fmla="*/ 1814 w 2491"/>
                <a:gd name="T65" fmla="*/ 0 h 621"/>
                <a:gd name="T66" fmla="*/ 1740 w 2491"/>
                <a:gd name="T67" fmla="*/ 0 h 621"/>
                <a:gd name="T68" fmla="*/ 1665 w 2491"/>
                <a:gd name="T69" fmla="*/ 0 h 621"/>
                <a:gd name="T70" fmla="*/ 1590 w 2491"/>
                <a:gd name="T71" fmla="*/ 0 h 621"/>
                <a:gd name="T72" fmla="*/ 1515 w 2491"/>
                <a:gd name="T73" fmla="*/ 0 h 621"/>
                <a:gd name="T74" fmla="*/ 1440 w 2491"/>
                <a:gd name="T75" fmla="*/ 0 h 621"/>
                <a:gd name="T76" fmla="*/ 1366 w 2491"/>
                <a:gd name="T77" fmla="*/ 0 h 621"/>
                <a:gd name="T78" fmla="*/ 1291 w 2491"/>
                <a:gd name="T79" fmla="*/ 0 h 621"/>
                <a:gd name="T80" fmla="*/ 1216 w 2491"/>
                <a:gd name="T81" fmla="*/ 0 h 621"/>
                <a:gd name="T82" fmla="*/ 1216 w 2491"/>
                <a:gd name="T83" fmla="*/ 179 h 621"/>
                <a:gd name="T84" fmla="*/ 1391 w 2491"/>
                <a:gd name="T85" fmla="*/ 179 h 621"/>
                <a:gd name="T86" fmla="*/ 1391 w 2491"/>
                <a:gd name="T87" fmla="*/ 621 h 621"/>
                <a:gd name="T88" fmla="*/ 1639 w 2491"/>
                <a:gd name="T89" fmla="*/ 621 h 621"/>
                <a:gd name="T90" fmla="*/ 1639 w 2491"/>
                <a:gd name="T91" fmla="*/ 179 h 621"/>
                <a:gd name="T92" fmla="*/ 1814 w 2491"/>
                <a:gd name="T93" fmla="*/ 179 h 621"/>
                <a:gd name="T94" fmla="*/ 2123 w 2491"/>
                <a:gd name="T95" fmla="*/ 250 h 621"/>
                <a:gd name="T96" fmla="*/ 1996 w 2491"/>
                <a:gd name="T97" fmla="*/ 621 h 621"/>
                <a:gd name="T98" fmla="*/ 1754 w 2491"/>
                <a:gd name="T99" fmla="*/ 621 h 621"/>
                <a:gd name="T100" fmla="*/ 1991 w 2491"/>
                <a:gd name="T101" fmla="*/ 0 h 621"/>
                <a:gd name="T102" fmla="*/ 2024 w 2491"/>
                <a:gd name="T103" fmla="*/ 0 h 621"/>
                <a:gd name="T104" fmla="*/ 2057 w 2491"/>
                <a:gd name="T105" fmla="*/ 0 h 621"/>
                <a:gd name="T106" fmla="*/ 2090 w 2491"/>
                <a:gd name="T107" fmla="*/ 0 h 621"/>
                <a:gd name="T108" fmla="*/ 2123 w 2491"/>
                <a:gd name="T109" fmla="*/ 0 h 621"/>
                <a:gd name="T110" fmla="*/ 2155 w 2491"/>
                <a:gd name="T111" fmla="*/ 0 h 621"/>
                <a:gd name="T112" fmla="*/ 2188 w 2491"/>
                <a:gd name="T113" fmla="*/ 0 h 621"/>
                <a:gd name="T114" fmla="*/ 2220 w 2491"/>
                <a:gd name="T115" fmla="*/ 0 h 621"/>
                <a:gd name="T116" fmla="*/ 2253 w 2491"/>
                <a:gd name="T117" fmla="*/ 0 h 621"/>
                <a:gd name="T118" fmla="*/ 2491 w 2491"/>
                <a:gd name="T119" fmla="*/ 621 h 621"/>
                <a:gd name="T120" fmla="*/ 2248 w 2491"/>
                <a:gd name="T121" fmla="*/ 621 h 621"/>
                <a:gd name="T122" fmla="*/ 2123 w 2491"/>
                <a:gd name="T123" fmla="*/ 25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8256844" y="6632575"/>
              <a:ext cx="1420556" cy="123825"/>
            </a:xfrm>
            <a:custGeom>
              <a:avLst/>
              <a:gdLst>
                <a:gd name="T0" fmla="*/ 805 w 7953"/>
                <a:gd name="T1" fmla="*/ 637 h 842"/>
                <a:gd name="T2" fmla="*/ 996 w 7953"/>
                <a:gd name="T3" fmla="*/ 219 h 842"/>
                <a:gd name="T4" fmla="*/ 1304 w 7953"/>
                <a:gd name="T5" fmla="*/ 357 h 842"/>
                <a:gd name="T6" fmla="*/ 1069 w 7953"/>
                <a:gd name="T7" fmla="*/ 644 h 842"/>
                <a:gd name="T8" fmla="*/ 1040 w 7953"/>
                <a:gd name="T9" fmla="*/ 573 h 842"/>
                <a:gd name="T10" fmla="*/ 1182 w 7953"/>
                <a:gd name="T11" fmla="*/ 280 h 842"/>
                <a:gd name="T12" fmla="*/ 1457 w 7953"/>
                <a:gd name="T13" fmla="*/ 426 h 842"/>
                <a:gd name="T14" fmla="*/ 1680 w 7953"/>
                <a:gd name="T15" fmla="*/ 639 h 842"/>
                <a:gd name="T16" fmla="*/ 1384 w 7953"/>
                <a:gd name="T17" fmla="*/ 480 h 842"/>
                <a:gd name="T18" fmla="*/ 1565 w 7953"/>
                <a:gd name="T19" fmla="*/ 178 h 842"/>
                <a:gd name="T20" fmla="*/ 1772 w 7953"/>
                <a:gd name="T21" fmla="*/ 419 h 842"/>
                <a:gd name="T22" fmla="*/ 1479 w 7953"/>
                <a:gd name="T23" fmla="*/ 300 h 842"/>
                <a:gd name="T24" fmla="*/ 2054 w 7953"/>
                <a:gd name="T25" fmla="*/ 179 h 842"/>
                <a:gd name="T26" fmla="*/ 2260 w 7953"/>
                <a:gd name="T27" fmla="*/ 188 h 842"/>
                <a:gd name="T28" fmla="*/ 2257 w 7953"/>
                <a:gd name="T29" fmla="*/ 15 h 842"/>
                <a:gd name="T30" fmla="*/ 2523 w 7953"/>
                <a:gd name="T31" fmla="*/ 568 h 842"/>
                <a:gd name="T32" fmla="*/ 2483 w 7953"/>
                <a:gd name="T33" fmla="*/ 627 h 842"/>
                <a:gd name="T34" fmla="*/ 2395 w 7953"/>
                <a:gd name="T35" fmla="*/ 282 h 842"/>
                <a:gd name="T36" fmla="*/ 2669 w 7953"/>
                <a:gd name="T37" fmla="*/ 201 h 842"/>
                <a:gd name="T38" fmla="*/ 2657 w 7953"/>
                <a:gd name="T39" fmla="*/ 282 h 842"/>
                <a:gd name="T40" fmla="*/ 2858 w 7953"/>
                <a:gd name="T41" fmla="*/ 220 h 842"/>
                <a:gd name="T42" fmla="*/ 3192 w 7953"/>
                <a:gd name="T43" fmla="*/ 222 h 842"/>
                <a:gd name="T44" fmla="*/ 3092 w 7953"/>
                <a:gd name="T45" fmla="*/ 249 h 842"/>
                <a:gd name="T46" fmla="*/ 3666 w 7953"/>
                <a:gd name="T47" fmla="*/ 632 h 842"/>
                <a:gd name="T48" fmla="*/ 3354 w 7953"/>
                <a:gd name="T49" fmla="*/ 500 h 842"/>
                <a:gd name="T50" fmla="*/ 3484 w 7953"/>
                <a:gd name="T51" fmla="*/ 195 h 842"/>
                <a:gd name="T52" fmla="*/ 3516 w 7953"/>
                <a:gd name="T53" fmla="*/ 256 h 842"/>
                <a:gd name="T54" fmla="*/ 3592 w 7953"/>
                <a:gd name="T55" fmla="*/ 581 h 842"/>
                <a:gd name="T56" fmla="*/ 4055 w 7953"/>
                <a:gd name="T57" fmla="*/ 577 h 842"/>
                <a:gd name="T58" fmla="*/ 3803 w 7953"/>
                <a:gd name="T59" fmla="*/ 567 h 842"/>
                <a:gd name="T60" fmla="*/ 3854 w 7953"/>
                <a:gd name="T61" fmla="*/ 210 h 842"/>
                <a:gd name="T62" fmla="*/ 4132 w 7953"/>
                <a:gd name="T63" fmla="*/ 281 h 842"/>
                <a:gd name="T64" fmla="*/ 3947 w 7953"/>
                <a:gd name="T65" fmla="*/ 237 h 842"/>
                <a:gd name="T66" fmla="*/ 4571 w 7953"/>
                <a:gd name="T67" fmla="*/ 638 h 842"/>
                <a:gd name="T68" fmla="*/ 4425 w 7953"/>
                <a:gd name="T69" fmla="*/ 355 h 842"/>
                <a:gd name="T70" fmla="*/ 4692 w 7953"/>
                <a:gd name="T71" fmla="*/ 179 h 842"/>
                <a:gd name="T72" fmla="*/ 4503 w 7953"/>
                <a:gd name="T73" fmla="*/ 378 h 842"/>
                <a:gd name="T74" fmla="*/ 4914 w 7953"/>
                <a:gd name="T75" fmla="*/ 445 h 842"/>
                <a:gd name="T76" fmla="*/ 5116 w 7953"/>
                <a:gd name="T77" fmla="*/ 642 h 842"/>
                <a:gd name="T78" fmla="*/ 4837 w 7953"/>
                <a:gd name="T79" fmla="*/ 469 h 842"/>
                <a:gd name="T80" fmla="*/ 5032 w 7953"/>
                <a:gd name="T81" fmla="*/ 177 h 842"/>
                <a:gd name="T82" fmla="*/ 5225 w 7953"/>
                <a:gd name="T83" fmla="*/ 427 h 842"/>
                <a:gd name="T84" fmla="*/ 4929 w 7953"/>
                <a:gd name="T85" fmla="*/ 310 h 842"/>
                <a:gd name="T86" fmla="*/ 5520 w 7953"/>
                <a:gd name="T87" fmla="*/ 177 h 842"/>
                <a:gd name="T88" fmla="*/ 5849 w 7953"/>
                <a:gd name="T89" fmla="*/ 249 h 842"/>
                <a:gd name="T90" fmla="*/ 5745 w 7953"/>
                <a:gd name="T91" fmla="*/ 644 h 842"/>
                <a:gd name="T92" fmla="*/ 6173 w 7953"/>
                <a:gd name="T93" fmla="*/ 588 h 842"/>
                <a:gd name="T94" fmla="*/ 5907 w 7953"/>
                <a:gd name="T95" fmla="*/ 543 h 842"/>
                <a:gd name="T96" fmla="*/ 6173 w 7953"/>
                <a:gd name="T97" fmla="*/ 317 h 842"/>
                <a:gd name="T98" fmla="*/ 6044 w 7953"/>
                <a:gd name="T99" fmla="*/ 179 h 842"/>
                <a:gd name="T100" fmla="*/ 6022 w 7953"/>
                <a:gd name="T101" fmla="*/ 438 h 842"/>
                <a:gd name="T102" fmla="*/ 6118 w 7953"/>
                <a:gd name="T103" fmla="*/ 573 h 842"/>
                <a:gd name="T104" fmla="*/ 6379 w 7953"/>
                <a:gd name="T105" fmla="*/ 72 h 842"/>
                <a:gd name="T106" fmla="*/ 6454 w 7953"/>
                <a:gd name="T107" fmla="*/ 99 h 842"/>
                <a:gd name="T108" fmla="*/ 6815 w 7953"/>
                <a:gd name="T109" fmla="*/ 177 h 842"/>
                <a:gd name="T110" fmla="*/ 6901 w 7953"/>
                <a:gd name="T111" fmla="*/ 333 h 842"/>
                <a:gd name="T112" fmla="*/ 6691 w 7953"/>
                <a:gd name="T113" fmla="*/ 329 h 842"/>
                <a:gd name="T114" fmla="*/ 7278 w 7953"/>
                <a:gd name="T115" fmla="*/ 580 h 842"/>
                <a:gd name="T116" fmla="*/ 7137 w 7953"/>
                <a:gd name="T117" fmla="*/ 188 h 842"/>
                <a:gd name="T118" fmla="*/ 7541 w 7953"/>
                <a:gd name="T119" fmla="*/ 759 h 842"/>
                <a:gd name="T120" fmla="*/ 7366 w 7953"/>
                <a:gd name="T121" fmla="*/ 188 h 842"/>
                <a:gd name="T122" fmla="*/ 7881 w 7953"/>
                <a:gd name="T123" fmla="*/ 532 h 842"/>
                <a:gd name="T124" fmla="*/ 7920 w 7953"/>
                <a:gd name="T125" fmla="*/ 642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prstClr val="white"/>
                </a:solidFill>
                <a:latin typeface="+mn-lt"/>
                <a:cs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2" r:id="rId2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7874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+mn-lt"/>
              <a:cs typeface="+mn-cs"/>
            </a:endParaRPr>
          </a:p>
        </p:txBody>
      </p:sp>
      <p:sp>
        <p:nvSpPr>
          <p:cNvPr id="37891" name="Title Placeholder 1"/>
          <p:cNvSpPr>
            <a:spLocks noGrp="1"/>
          </p:cNvSpPr>
          <p:nvPr>
            <p:ph type="title"/>
          </p:nvPr>
        </p:nvSpPr>
        <p:spPr bwMode="auto">
          <a:xfrm>
            <a:off x="538163" y="60325"/>
            <a:ext cx="113490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789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8163" y="925513"/>
            <a:ext cx="11349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3"/>
            <a:endParaRPr lang="en-US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256213" y="6462713"/>
            <a:ext cx="8842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fld id="{04394B21-3B63-4D8C-BCC3-46BCEEAF9D3C}" type="slidenum">
              <a:rPr lang="en-US" b="1" smtClean="0">
                <a:solidFill>
                  <a:prstClr val="white">
                    <a:lumMod val="50000"/>
                  </a:prstClr>
                </a:solidFill>
                <a:latin typeface="Myriad Pro"/>
                <a:cs typeface="Arial" pitchFamily="34" charset="0"/>
              </a:rPr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Myriad Pro"/>
                <a:cs typeface="Arial" pitchFamily="34" charset="0"/>
              </a:rPr>
              <a:t> 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738" y="6540500"/>
            <a:ext cx="652462" cy="112713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3650" y="6540500"/>
            <a:ext cx="1041400" cy="112713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938" y="6542088"/>
            <a:ext cx="439737" cy="109537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517063" y="6667500"/>
            <a:ext cx="2674937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lumMod val="75000"/>
                    <a:lumOff val="25000"/>
                  </a:srgbClr>
                </a:solidFill>
                <a:latin typeface="Myriad Pro"/>
                <a:cs typeface="+mn-cs"/>
              </a:rPr>
              <a:t>Copyright © 2016 Tata Consultancy Services Limited</a:t>
            </a:r>
          </a:p>
        </p:txBody>
      </p:sp>
      <p:sp>
        <p:nvSpPr>
          <p:cNvPr id="13" name="Text Placeholder 10"/>
          <p:cNvSpPr txBox="1">
            <a:spLocks/>
          </p:cNvSpPr>
          <p:nvPr userDrawn="1"/>
        </p:nvSpPr>
        <p:spPr>
          <a:xfrm>
            <a:off x="4711700" y="6665913"/>
            <a:ext cx="1998663" cy="2159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800">
                <a:latin typeface="Myriad Pro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cs typeface="+mn-cs"/>
              </a:rPr>
              <a:t>TCS – ConnectiCare 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63" r:id="rId3"/>
    <p:sldLayoutId id="2147483762" r:id="rId4"/>
    <p:sldLayoutId id="2147483761" r:id="rId5"/>
    <p:sldLayoutId id="2147483760" r:id="rId6"/>
    <p:sldLayoutId id="2147483759" r:id="rId7"/>
    <p:sldLayoutId id="2147483758" r:id="rId8"/>
    <p:sldLayoutId id="2147483775" r:id="rId9"/>
    <p:sldLayoutId id="2147483776" r:id="rId10"/>
    <p:sldLayoutId id="2147483757" r:id="rId11"/>
    <p:sldLayoutId id="2147483777" r:id="rId12"/>
    <p:sldLayoutId id="2147483756" r:id="rId13"/>
    <p:sldLayoutId id="2147483755" r:id="rId14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Arial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1"/>
            <a:ext cx="12192000" cy="625475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0151" y="42863"/>
            <a:ext cx="10058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785" y="909638"/>
            <a:ext cx="112373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0972801" y="6408738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E400DFE-9FA4-434D-A8F4-61A1F1102D5F}" type="slidenum">
              <a:rPr lang="en-US" sz="120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12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31" name="Group 8"/>
          <p:cNvGrpSpPr>
            <a:grpSpLocks noChangeAspect="1"/>
          </p:cNvGrpSpPr>
          <p:nvPr/>
        </p:nvGrpSpPr>
        <p:grpSpPr bwMode="auto">
          <a:xfrm>
            <a:off x="567268" y="6483350"/>
            <a:ext cx="3230033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1033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1"/>
            <a:ext cx="97366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44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20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Calibri" pitchFamily="34" charset="0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jpeg"/><Relationship Id="rId20" Type="http://schemas.openxmlformats.org/officeDocument/2006/relationships/image" Target="../media/image62.jpeg"/><Relationship Id="rId21" Type="http://schemas.openxmlformats.org/officeDocument/2006/relationships/image" Target="../media/image63.png"/><Relationship Id="rId10" Type="http://schemas.openxmlformats.org/officeDocument/2006/relationships/image" Target="../media/image52.jpeg"/><Relationship Id="rId11" Type="http://schemas.openxmlformats.org/officeDocument/2006/relationships/image" Target="../media/image53.jpeg"/><Relationship Id="rId12" Type="http://schemas.openxmlformats.org/officeDocument/2006/relationships/image" Target="../media/image54.jpe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1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4.jpeg"/><Relationship Id="rId3" Type="http://schemas.openxmlformats.org/officeDocument/2006/relationships/image" Target="../media/image45.jpeg"/><Relationship Id="rId4" Type="http://schemas.openxmlformats.org/officeDocument/2006/relationships/image" Target="../media/image46.png"/><Relationship Id="rId5" Type="http://schemas.openxmlformats.org/officeDocument/2006/relationships/image" Target="../media/image47.jpeg"/><Relationship Id="rId6" Type="http://schemas.openxmlformats.org/officeDocument/2006/relationships/image" Target="../media/image48.jpeg"/><Relationship Id="rId7" Type="http://schemas.openxmlformats.org/officeDocument/2006/relationships/image" Target="../media/image49.jpeg"/><Relationship Id="rId8" Type="http://schemas.openxmlformats.org/officeDocument/2006/relationships/image" Target="../media/image50.jp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20" Type="http://schemas.openxmlformats.org/officeDocument/2006/relationships/image" Target="../media/image28.jpe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jpe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jpeg"/><Relationship Id="rId28" Type="http://schemas.openxmlformats.org/officeDocument/2006/relationships/image" Target="../media/image36.png"/><Relationship Id="rId29" Type="http://schemas.microsoft.com/office/2007/relationships/hdphoto" Target="../media/hdphoto1.wdp"/><Relationship Id="rId30" Type="http://schemas.openxmlformats.org/officeDocument/2006/relationships/image" Target="../media/image3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jpe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jpeg"/><Relationship Id="rId17" Type="http://schemas.openxmlformats.org/officeDocument/2006/relationships/image" Target="../media/image25.jpeg"/><Relationship Id="rId18" Type="http://schemas.openxmlformats.org/officeDocument/2006/relationships/image" Target="../media/image26.jpeg"/><Relationship Id="rId19" Type="http://schemas.openxmlformats.org/officeDocument/2006/relationships/image" Target="../media/image27.jpe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>
          <a:xfrm>
            <a:off x="609600" y="3532188"/>
            <a:ext cx="8678863" cy="2243137"/>
          </a:xfrm>
        </p:spPr>
        <p:txBody>
          <a:bodyPr anchor="t"/>
          <a:lstStyle/>
          <a:p>
            <a:r>
              <a:rPr lang="en-US" dirty="0"/>
              <a:t>QA to QE Transition</a:t>
            </a:r>
          </a:p>
        </p:txBody>
      </p:sp>
    </p:spTree>
    <p:extLst>
      <p:ext uri="{BB962C8B-B14F-4D97-AF65-F5344CB8AC3E}">
        <p14:creationId xmlns:p14="http://schemas.microsoft.com/office/powerpoint/2010/main" val="21442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Digital Assurance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74B07">
                    <a:lumMod val="60000"/>
                    <a:lumOff val="40000"/>
                  </a:srgbClr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74B07">
                    <a:lumMod val="60000"/>
                    <a:lumOff val="40000"/>
                  </a:srgbClr>
                </a:solidFill>
                <a:effectLst/>
                <a:uLnTx/>
                <a:uFillTx/>
                <a:ea typeface="Microsoft YaHei" pitchFamily="1"/>
                <a:cs typeface="Segoe UI" pitchFamily="34"/>
              </a:rPr>
              <a:t>|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74B07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Our focus to assure right Customer Experience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974B07">
                  <a:lumMod val="60000"/>
                  <a:lumOff val="40000"/>
                </a:srgbClr>
              </a:solidFill>
              <a:effectLst/>
              <a:uLnTx/>
              <a:uFillTx/>
              <a:latin typeface="Myriad Pro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9952" y="3482797"/>
            <a:ext cx="5745834" cy="2753905"/>
            <a:chOff x="62538" y="3197151"/>
            <a:chExt cx="5745834" cy="3319559"/>
          </a:xfrm>
        </p:grpSpPr>
        <p:sp>
          <p:nvSpPr>
            <p:cNvPr id="4" name="Rounded Rectangle 3"/>
            <p:cNvSpPr/>
            <p:nvPr/>
          </p:nvSpPr>
          <p:spPr>
            <a:xfrm>
              <a:off x="62538" y="3360168"/>
              <a:ext cx="5745834" cy="3156542"/>
            </a:xfrm>
            <a:prstGeom prst="roundRect">
              <a:avLst/>
            </a:prstGeom>
            <a:noFill/>
            <a:ln w="28575" cap="flat" cmpd="sng" algn="ctr">
              <a:solidFill>
                <a:srgbClr val="0063B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62" y="3483022"/>
              <a:ext cx="5199655" cy="27790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325061" y="3197151"/>
              <a:ext cx="5199655" cy="305751"/>
            </a:xfrm>
            <a:prstGeom prst="roundRect">
              <a:avLst/>
            </a:prstGeom>
            <a:solidFill>
              <a:srgbClr val="0063B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yriad Pro" panose="020B0503030403020204"/>
                  <a:ea typeface="+mn-ea"/>
                  <a:cs typeface="+mn-cs"/>
                </a:rPr>
                <a:t>State of the art On-Demand Mobility Labs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anose="020B0503030403020204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79093" y="3482797"/>
            <a:ext cx="5608106" cy="2753905"/>
            <a:chOff x="6279672" y="3157496"/>
            <a:chExt cx="5608106" cy="3014884"/>
          </a:xfrm>
        </p:grpSpPr>
        <p:pic>
          <p:nvPicPr>
            <p:cNvPr id="8" name="Picture 7" descr="Witbe images (1)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52650" y="4255544"/>
              <a:ext cx="1273932" cy="461746"/>
            </a:xfrm>
            <a:prstGeom prst="rect">
              <a:avLst/>
            </a:prstGeom>
          </p:spPr>
        </p:pic>
        <p:pic>
          <p:nvPicPr>
            <p:cNvPr id="9" name="Picture 2" descr="http://forums.stormtest.com/styles/proFormell/imageset/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3006" y="4264134"/>
              <a:ext cx="1580991" cy="444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Mirifice images (1)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1646" y="4852018"/>
              <a:ext cx="1251879" cy="645622"/>
            </a:xfrm>
            <a:prstGeom prst="rect">
              <a:avLst/>
            </a:prstGeom>
          </p:spPr>
        </p:pic>
        <p:pic>
          <p:nvPicPr>
            <p:cNvPr id="11" name="Picture 10" descr="images (25)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93947" y="5546288"/>
              <a:ext cx="1153479" cy="593766"/>
            </a:xfrm>
            <a:prstGeom prst="rect">
              <a:avLst/>
            </a:prstGeom>
          </p:spPr>
        </p:pic>
        <p:pic>
          <p:nvPicPr>
            <p:cNvPr id="12" name="Picture 11" descr="images (26)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2329" y="4803178"/>
              <a:ext cx="904214" cy="49438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394" y="5741854"/>
              <a:ext cx="1570922" cy="202635"/>
            </a:xfrm>
            <a:prstGeom prst="rect">
              <a:avLst/>
            </a:prstGeom>
          </p:spPr>
        </p:pic>
        <p:pic>
          <p:nvPicPr>
            <p:cNvPr id="14" name="Picture 13" descr="spirent 2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08951" y="5545026"/>
              <a:ext cx="1020578" cy="614475"/>
            </a:xfrm>
            <a:prstGeom prst="rect">
              <a:avLst/>
            </a:prstGeom>
          </p:spPr>
        </p:pic>
        <p:pic>
          <p:nvPicPr>
            <p:cNvPr id="15" name="Picture 14" descr="ixia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93338" y="4835793"/>
              <a:ext cx="1146549" cy="553003"/>
            </a:xfrm>
            <a:prstGeom prst="rect">
              <a:avLst/>
            </a:prstGeom>
          </p:spPr>
        </p:pic>
        <p:pic>
          <p:nvPicPr>
            <p:cNvPr id="16" name="Picture 15" descr="Cedexis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29467" y="4960737"/>
              <a:ext cx="1352535" cy="528769"/>
            </a:xfrm>
            <a:prstGeom prst="rect">
              <a:avLst/>
            </a:prstGeom>
          </p:spPr>
        </p:pic>
        <p:pic>
          <p:nvPicPr>
            <p:cNvPr id="17" name="Picture 2" descr="http://www.tvover.net/content/binary/Ineoquest_logo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840" y="3677488"/>
              <a:ext cx="750871" cy="553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61257" y="4326188"/>
              <a:ext cx="1532836" cy="51612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373006" y="3720340"/>
              <a:ext cx="1745127" cy="40047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260954" y="5665375"/>
              <a:ext cx="441073" cy="35559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430294" y="3713099"/>
              <a:ext cx="1271734" cy="31267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7625" y="3714924"/>
              <a:ext cx="479220" cy="476038"/>
            </a:xfrm>
            <a:prstGeom prst="rect">
              <a:avLst/>
            </a:prstGeom>
          </p:spPr>
        </p:pic>
        <p:sp>
          <p:nvSpPr>
            <p:cNvPr id="23" name="Rounded Rectangle 22"/>
            <p:cNvSpPr/>
            <p:nvPr/>
          </p:nvSpPr>
          <p:spPr>
            <a:xfrm>
              <a:off x="6424633" y="3157496"/>
              <a:ext cx="5301950" cy="321519"/>
            </a:xfrm>
            <a:prstGeom prst="roundRect">
              <a:avLst/>
            </a:prstGeom>
            <a:solidFill>
              <a:srgbClr val="0063B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yriad Pro" panose="020B0503030403020204"/>
                  <a:ea typeface="+mn-ea"/>
                  <a:cs typeface="+mn-cs"/>
                </a:rPr>
                <a:t>Industry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yriad Pro" panose="020B0503030403020204"/>
                  <a:ea typeface="+mn-ea"/>
                  <a:cs typeface="+mn-cs"/>
                </a:rPr>
                <a:t>Alliances &amp; Tools Expertise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79672" y="3165831"/>
              <a:ext cx="5608106" cy="3006549"/>
            </a:xfrm>
            <a:prstGeom prst="roundRect">
              <a:avLst/>
            </a:prstGeom>
            <a:noFill/>
            <a:ln w="28575" cap="flat" cmpd="sng" algn="ctr">
              <a:solidFill>
                <a:srgbClr val="0063B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9952" y="1065012"/>
            <a:ext cx="11661363" cy="2062681"/>
            <a:chOff x="309952" y="884706"/>
            <a:chExt cx="11661363" cy="206268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69897" y="1252837"/>
              <a:ext cx="1537022" cy="74407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69246" y="1224794"/>
              <a:ext cx="1349099" cy="74407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8" name="Picture 4" descr="http://www.effortz.com/wp-content/uploads/2013/04/Web-Security-Threats.jp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4564" y="1272453"/>
              <a:ext cx="1257530" cy="73849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528965" y="1962431"/>
              <a:ext cx="2554260" cy="907937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 panose="020B0503030403020204"/>
                </a:rPr>
                <a:t>OMNI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anose="020B0503030403020204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 panose="020B0503030403020204"/>
                </a:rPr>
                <a:t>One stop Automation platform for certifying both mobile and browser based applications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anose="020B0503030403020204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97202" y="2047069"/>
              <a:ext cx="2376263" cy="738660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 panose="020B0503030403020204"/>
                </a:rPr>
                <a:t>iShield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anose="020B0503030403020204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 panose="020B0503030403020204"/>
                </a:rPr>
                <a:t>An automated mobile security testing tool and readymade assets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anose="020B050303040302020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81763" y="1978758"/>
              <a:ext cx="2116247" cy="907937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 panose="020B0503030403020204"/>
                </a:rPr>
                <a:t>iAccess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anose="020B0503030403020204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 panose="020B0503030403020204"/>
                </a:rPr>
                <a:t>Automated Accessibility Testing Framework (WCAG and 508 Compliance)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anose="020B050303040302020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4633" y="1962432"/>
              <a:ext cx="2438326" cy="907937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 panose="020B0503030403020204"/>
                </a:rPr>
                <a:t>iUserX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anose="020B0503030403020204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 panose="020B0503030403020204"/>
                </a:rPr>
                <a:t>Reusable checklists and guidelines for Usability Engineering and Assurance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anose="020B050303040302020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1844" y="884706"/>
              <a:ext cx="11197618" cy="316013"/>
            </a:xfrm>
            <a:prstGeom prst="rect">
              <a:avLst/>
            </a:prstGeom>
            <a:solidFill>
              <a:srgbClr val="0063BE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yriad Pro" panose="020B0503030403020204"/>
                </a:rPr>
                <a:t>Key Offerings to Improve Customer Experience 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anose="020B0503030403020204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526191" y="1259287"/>
              <a:ext cx="1534463" cy="74407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5" name="Rounded Rectangle 34"/>
            <p:cNvSpPr/>
            <p:nvPr/>
          </p:nvSpPr>
          <p:spPr>
            <a:xfrm>
              <a:off x="309952" y="1180339"/>
              <a:ext cx="11661363" cy="1767048"/>
            </a:xfrm>
            <a:prstGeom prst="roundRect">
              <a:avLst/>
            </a:prstGeom>
            <a:noFill/>
            <a:ln w="28575" cap="flat" cmpd="sng" algn="ctr">
              <a:solidFill>
                <a:srgbClr val="0063B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21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2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TCS Testing Capabilities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974B07">
                  <a:lumMod val="60000"/>
                  <a:lumOff val="40000"/>
                </a:srgbClr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1157">
            <a:off x="3435113" y="2907755"/>
            <a:ext cx="444247" cy="4442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867" y="3595507"/>
            <a:ext cx="380716" cy="38071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74" y="2218716"/>
            <a:ext cx="439761" cy="43976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12" y="1493943"/>
            <a:ext cx="333991" cy="33399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72" y="1673400"/>
            <a:ext cx="360870" cy="36087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2" y="3325493"/>
            <a:ext cx="702988" cy="702988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103263" y="1024201"/>
            <a:ext cx="11783936" cy="1232430"/>
            <a:chOff x="107598" y="738740"/>
            <a:chExt cx="11783936" cy="1232430"/>
          </a:xfrm>
        </p:grpSpPr>
        <p:grpSp>
          <p:nvGrpSpPr>
            <p:cNvPr id="53" name="Group 53"/>
            <p:cNvGrpSpPr/>
            <p:nvPr/>
          </p:nvGrpSpPr>
          <p:grpSpPr>
            <a:xfrm>
              <a:off x="2799408" y="738740"/>
              <a:ext cx="180175" cy="861239"/>
              <a:chOff x="1867165" y="754231"/>
              <a:chExt cx="182880" cy="861239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 flipV="1">
                <a:off x="1959520" y="754231"/>
                <a:ext cx="0" cy="67665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sp>
            <p:nvSpPr>
              <p:cNvPr id="89" name="Rectangle 88"/>
              <p:cNvSpPr/>
              <p:nvPr/>
            </p:nvSpPr>
            <p:spPr>
              <a:xfrm>
                <a:off x="1867165" y="1430804"/>
                <a:ext cx="182880" cy="184666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</p:grpSp>
        <p:grpSp>
          <p:nvGrpSpPr>
            <p:cNvPr id="54" name="Group 56"/>
            <p:cNvGrpSpPr/>
            <p:nvPr/>
          </p:nvGrpSpPr>
          <p:grpSpPr>
            <a:xfrm>
              <a:off x="5804280" y="748555"/>
              <a:ext cx="180175" cy="861239"/>
              <a:chOff x="1854094" y="754231"/>
              <a:chExt cx="182880" cy="861239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flipV="1">
                <a:off x="1946449" y="754231"/>
                <a:ext cx="0" cy="67665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sp>
            <p:nvSpPr>
              <p:cNvPr id="87" name="Rectangle 86"/>
              <p:cNvSpPr/>
              <p:nvPr/>
            </p:nvSpPr>
            <p:spPr>
              <a:xfrm>
                <a:off x="1854094" y="1430804"/>
                <a:ext cx="182880" cy="184666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</p:grpSp>
        <p:grpSp>
          <p:nvGrpSpPr>
            <p:cNvPr id="55" name="Group 59"/>
            <p:cNvGrpSpPr/>
            <p:nvPr/>
          </p:nvGrpSpPr>
          <p:grpSpPr>
            <a:xfrm>
              <a:off x="9010580" y="748555"/>
              <a:ext cx="180175" cy="861239"/>
              <a:chOff x="1736445" y="754231"/>
              <a:chExt cx="182880" cy="861239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1828800" y="754231"/>
                <a:ext cx="0" cy="67665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sp>
            <p:nvSpPr>
              <p:cNvPr id="85" name="Rectangle 84"/>
              <p:cNvSpPr/>
              <p:nvPr/>
            </p:nvSpPr>
            <p:spPr>
              <a:xfrm>
                <a:off x="1736445" y="1430804"/>
                <a:ext cx="182880" cy="184666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</p:grpSp>
        <p:pic>
          <p:nvPicPr>
            <p:cNvPr id="56" name="Picture 55" descr="customer2.jpg"/>
            <p:cNvPicPr>
              <a:picLocks noChangeAspect="1"/>
            </p:cNvPicPr>
            <p:nvPr/>
          </p:nvPicPr>
          <p:blipFill>
            <a:blip r:embed="rId8" cstate="print">
              <a:duotone>
                <a:srgbClr val="83389B">
                  <a:shade val="45000"/>
                  <a:satMod val="135000"/>
                </a:srgbClr>
                <a:prstClr val="white"/>
              </a:duotone>
            </a:blip>
            <a:srcRect l="50000" b="50000"/>
            <a:stretch>
              <a:fillRect/>
            </a:stretch>
          </p:blipFill>
          <p:spPr>
            <a:xfrm>
              <a:off x="517031" y="819873"/>
              <a:ext cx="532014" cy="540000"/>
            </a:xfrm>
            <a:prstGeom prst="rect">
              <a:avLst/>
            </a:prstGeom>
          </p:spPr>
        </p:pic>
        <p:pic>
          <p:nvPicPr>
            <p:cNvPr id="57" name="Picture 56" descr="assuranc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50485" y="819873"/>
              <a:ext cx="532014" cy="540000"/>
            </a:xfrm>
            <a:prstGeom prst="rect">
              <a:avLst/>
            </a:prstGeom>
          </p:spPr>
        </p:pic>
        <p:pic>
          <p:nvPicPr>
            <p:cNvPr id="58" name="Picture 57" descr="excfellence.bmp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2498" y="846508"/>
              <a:ext cx="532014" cy="457078"/>
            </a:xfrm>
            <a:prstGeom prst="rect">
              <a:avLst/>
            </a:prstGeom>
          </p:spPr>
        </p:pic>
        <p:pic>
          <p:nvPicPr>
            <p:cNvPr id="59" name="Picture 58" descr="rocket.bmp"/>
            <p:cNvPicPr>
              <a:picLocks noChangeAspect="1"/>
            </p:cNvPicPr>
            <p:nvPr/>
          </p:nvPicPr>
          <p:blipFill>
            <a:blip r:embed="rId11" cstate="print">
              <a:duotone>
                <a:srgbClr val="0063BE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981431" y="819873"/>
              <a:ext cx="532014" cy="540000"/>
            </a:xfrm>
            <a:prstGeom prst="rect">
              <a:avLst/>
            </a:prstGeom>
          </p:spPr>
        </p:pic>
        <p:pic>
          <p:nvPicPr>
            <p:cNvPr id="60" name="Picture 59" descr="ip2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94821" y="819873"/>
              <a:ext cx="532014" cy="540000"/>
            </a:xfrm>
            <a:prstGeom prst="rect">
              <a:avLst/>
            </a:prstGeom>
          </p:spPr>
        </p:pic>
        <p:pic>
          <p:nvPicPr>
            <p:cNvPr id="61" name="Picture 60" descr="dollar.bmp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21163" y="819873"/>
              <a:ext cx="532014" cy="540000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107598" y="1299015"/>
              <a:ext cx="13051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74B07"/>
                  </a:solidFill>
                  <a:effectLst/>
                  <a:uLnTx/>
                  <a:uFillTx/>
                  <a:latin typeface="Myriad Pro" panose="020B0503030403020204"/>
                </a:rPr>
                <a:t>520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74B07"/>
                  </a:solidFill>
                  <a:effectLst/>
                  <a:uLnTx/>
                  <a:uFillTx/>
                  <a:latin typeface="Myriad Pro" panose="020B0503030403020204"/>
                </a:rPr>
                <a:t>+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E84C4">
                      <a:lumMod val="50000"/>
                    </a:srgbClr>
                  </a:solidFill>
                  <a:effectLst/>
                  <a:uLnTx/>
                  <a:uFillTx/>
                  <a:latin typeface="Myriad Pro" panose="020B0503030403020204"/>
                </a:rPr>
                <a:t>Customers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E84C4">
                      <a:lumMod val="50000"/>
                    </a:srgbClr>
                  </a:solidFill>
                  <a:effectLst/>
                  <a:uLnTx/>
                  <a:uFillTx/>
                  <a:latin typeface="Myriad Pro" panose="020B0503030403020204"/>
                </a:rPr>
                <a:t>across the Globe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83917" y="1299204"/>
              <a:ext cx="10663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74B07"/>
                  </a:solidFill>
                  <a:effectLst/>
                  <a:uLnTx/>
                  <a:uFillTx/>
                  <a:latin typeface="Myriad Pro" panose="020B0503030403020204"/>
                </a:rPr>
                <a:t>8.6%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E84C4">
                      <a:lumMod val="50000"/>
                    </a:srgbClr>
                  </a:solidFill>
                  <a:effectLst/>
                  <a:uLnTx/>
                  <a:uFillTx/>
                  <a:latin typeface="Myriad Pro" panose="020B0503030403020204"/>
                </a:rPr>
                <a:t>TCS Revenue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95347" y="1324839"/>
              <a:ext cx="15504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74B07"/>
                  </a:solidFill>
                  <a:effectLst/>
                  <a:uLnTx/>
                  <a:uFillTx/>
                  <a:latin typeface="Myriad Pro" panose="020B0503030403020204"/>
                </a:rPr>
                <a:t>32000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74B07"/>
                  </a:solidFill>
                  <a:effectLst/>
                  <a:uLnTx/>
                  <a:uFillTx/>
                  <a:latin typeface="Myriad Pro" panose="020B0503030403020204"/>
                </a:rPr>
                <a:t>+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E84C4">
                      <a:lumMod val="50000"/>
                    </a:srgbClr>
                  </a:solidFill>
                  <a:effectLst/>
                  <a:uLnTx/>
                  <a:uFillTx/>
                  <a:latin typeface="Myriad Pro" panose="020B0503030403020204"/>
                </a:rPr>
                <a:t>Strong Test Experts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E84C4">
                      <a:lumMod val="50000"/>
                    </a:srgbClr>
                  </a:solidFill>
                  <a:effectLst/>
                  <a:uLnTx/>
                  <a:uFillTx/>
                  <a:latin typeface="Myriad Pro" panose="020B0503030403020204"/>
                </a:rPr>
                <a:t>across the Globe  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939383" y="1299015"/>
              <a:ext cx="1516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74B07"/>
                  </a:solidFill>
                  <a:effectLst/>
                  <a:uLnTx/>
                  <a:uFillTx/>
                  <a:latin typeface="Myriad Pro" panose="020B0503030403020204"/>
                  <a:cs typeface="Arial" pitchFamily="34" charset="0"/>
                </a:rPr>
                <a:t>100+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E84C4">
                      <a:lumMod val="50000"/>
                    </a:srgbClr>
                  </a:solidFill>
                  <a:effectLst/>
                  <a:uLnTx/>
                  <a:uFillTx/>
                  <a:latin typeface="Myriad Pro" panose="020B0503030403020204"/>
                </a:rPr>
                <a:t>Test Center of Excellence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616329" y="1299204"/>
              <a:ext cx="13612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74B07"/>
                  </a:solidFill>
                  <a:effectLst/>
                  <a:uLnTx/>
                  <a:uFillTx/>
                  <a:latin typeface="Myriad Pro" panose="020B0503030403020204"/>
                  <a:cs typeface="Arial" pitchFamily="34" charset="0"/>
                </a:rPr>
                <a:t>56+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E84C4">
                      <a:lumMod val="50000"/>
                    </a:srgbClr>
                  </a:solidFill>
                  <a:effectLst/>
                  <a:uLnTx/>
                  <a:uFillTx/>
                  <a:latin typeface="Myriad Pro" panose="020B0503030403020204"/>
                </a:rPr>
                <a:t>Test Accelerators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435684" y="1299204"/>
              <a:ext cx="10502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74B07"/>
                  </a:solidFill>
                  <a:effectLst/>
                  <a:uLnTx/>
                  <a:uFillTx/>
                  <a:latin typeface="Myriad Pro" panose="020B0503030403020204"/>
                  <a:cs typeface="Arial" pitchFamily="34" charset="0"/>
                </a:rPr>
                <a:t>28+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74B07"/>
                </a:solidFill>
                <a:effectLst/>
                <a:uLnTx/>
                <a:uFillTx/>
                <a:latin typeface="Myriad Pro" panose="020B0503030403020204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E84C4">
                      <a:lumMod val="50000"/>
                    </a:srgbClr>
                  </a:solidFill>
                  <a:effectLst/>
                  <a:uLnTx/>
                  <a:uFillTx/>
                  <a:latin typeface="Myriad Pro" panose="020B0503030403020204"/>
                </a:rPr>
                <a:t>Patents filed</a:t>
              </a:r>
            </a:p>
          </p:txBody>
        </p:sp>
        <p:grpSp>
          <p:nvGrpSpPr>
            <p:cNvPr id="68" name="Group 16"/>
            <p:cNvGrpSpPr/>
            <p:nvPr/>
          </p:nvGrpSpPr>
          <p:grpSpPr>
            <a:xfrm>
              <a:off x="1395875" y="1186103"/>
              <a:ext cx="180175" cy="739636"/>
              <a:chOff x="1736445" y="1430804"/>
              <a:chExt cx="182880" cy="739636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 flipV="1">
                <a:off x="1828800" y="1614646"/>
                <a:ext cx="0" cy="555794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sp>
            <p:nvSpPr>
              <p:cNvPr id="83" name="Rectangle 82"/>
              <p:cNvSpPr/>
              <p:nvPr/>
            </p:nvSpPr>
            <p:spPr>
              <a:xfrm>
                <a:off x="1736445" y="1430804"/>
                <a:ext cx="182880" cy="184666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43"/>
            <p:cNvGrpSpPr/>
            <p:nvPr/>
          </p:nvGrpSpPr>
          <p:grpSpPr>
            <a:xfrm>
              <a:off x="4315688" y="1179358"/>
              <a:ext cx="180175" cy="739636"/>
              <a:chOff x="1801805" y="1430804"/>
              <a:chExt cx="182880" cy="739636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flipV="1">
                <a:off x="1894160" y="1614646"/>
                <a:ext cx="0" cy="555794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sp>
            <p:nvSpPr>
              <p:cNvPr id="81" name="Rectangle 80"/>
              <p:cNvSpPr/>
              <p:nvPr/>
            </p:nvSpPr>
            <p:spPr>
              <a:xfrm>
                <a:off x="1801805" y="1430804"/>
                <a:ext cx="182880" cy="184666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Group 47"/>
            <p:cNvGrpSpPr/>
            <p:nvPr/>
          </p:nvGrpSpPr>
          <p:grpSpPr>
            <a:xfrm>
              <a:off x="7455889" y="1186022"/>
              <a:ext cx="180175" cy="739636"/>
              <a:chOff x="1893309" y="1430804"/>
              <a:chExt cx="182880" cy="739636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1985664" y="1614646"/>
                <a:ext cx="0" cy="555794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sp>
            <p:nvSpPr>
              <p:cNvPr id="79" name="Rectangle 78"/>
              <p:cNvSpPr/>
              <p:nvPr/>
            </p:nvSpPr>
            <p:spPr>
              <a:xfrm>
                <a:off x="1893309" y="1430804"/>
                <a:ext cx="182880" cy="184666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7378" y="843372"/>
              <a:ext cx="502909" cy="533300"/>
            </a:xfrm>
            <a:prstGeom prst="rect">
              <a:avLst/>
            </a:prstGeom>
          </p:spPr>
        </p:pic>
        <p:sp>
          <p:nvSpPr>
            <p:cNvPr id="72" name="Rectangle 71"/>
            <p:cNvSpPr/>
            <p:nvPr/>
          </p:nvSpPr>
          <p:spPr>
            <a:xfrm>
              <a:off x="4603618" y="1299015"/>
              <a:ext cx="11833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74B07"/>
                  </a:solidFill>
                  <a:effectLst/>
                  <a:uLnTx/>
                  <a:uFillTx/>
                  <a:latin typeface="Myriad Pro" panose="020B0503030403020204"/>
                  <a:cs typeface="Arial" pitchFamily="34" charset="0"/>
                </a:rPr>
                <a:t>7000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74B07"/>
                  </a:solidFill>
                  <a:effectLst/>
                  <a:uLnTx/>
                  <a:uFillTx/>
                  <a:latin typeface="Myriad Pro" panose="020B0503030403020204"/>
                  <a:cs typeface="Arial" pitchFamily="34" charset="0"/>
                </a:rPr>
                <a:t>+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E84C4">
                      <a:lumMod val="50000"/>
                    </a:srgbClr>
                  </a:solidFill>
                  <a:effectLst/>
                  <a:uLnTx/>
                  <a:uFillTx/>
                  <a:latin typeface="Myriad Pro" panose="020B0503030403020204"/>
                </a:rPr>
                <a:t>Digital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E84C4">
                    <a:lumMod val="50000"/>
                  </a:srgbClr>
                </a:solidFill>
                <a:effectLst/>
                <a:uLnTx/>
                <a:uFillTx/>
                <a:latin typeface="Myriad Pro" panose="020B0503030403020204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E84C4">
                      <a:lumMod val="50000"/>
                    </a:srgbClr>
                  </a:solidFill>
                  <a:effectLst/>
                  <a:uLnTx/>
                  <a:uFillTx/>
                  <a:latin typeface="Myriad Pro" panose="020B0503030403020204"/>
                </a:rPr>
                <a:t>Test 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E84C4">
                      <a:lumMod val="50000"/>
                    </a:srgbClr>
                  </a:solidFill>
                  <a:effectLst/>
                  <a:uLnTx/>
                  <a:uFillTx/>
                  <a:latin typeface="Myriad Pro" panose="020B0503030403020204"/>
                </a:rPr>
                <a:t>Engineers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E84C4">
                    <a:lumMod val="50000"/>
                  </a:srgbClr>
                </a:solidFill>
                <a:effectLst/>
                <a:uLnTx/>
                <a:uFillTx/>
                <a:latin typeface="Myriad Pro" panose="020B0503030403020204"/>
              </a:endParaRPr>
            </a:p>
          </p:txBody>
        </p:sp>
        <p:grpSp>
          <p:nvGrpSpPr>
            <p:cNvPr id="73" name="Group 47"/>
            <p:cNvGrpSpPr/>
            <p:nvPr/>
          </p:nvGrpSpPr>
          <p:grpSpPr>
            <a:xfrm>
              <a:off x="10667586" y="1163611"/>
              <a:ext cx="180175" cy="739636"/>
              <a:chOff x="1736445" y="1430804"/>
              <a:chExt cx="182880" cy="739636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flipV="1">
                <a:off x="1828800" y="1614646"/>
                <a:ext cx="0" cy="555794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sp>
            <p:nvSpPr>
              <p:cNvPr id="77" name="Rectangle 76"/>
              <p:cNvSpPr/>
              <p:nvPr/>
            </p:nvSpPr>
            <p:spPr>
              <a:xfrm>
                <a:off x="1736445" y="1430804"/>
                <a:ext cx="182880" cy="184666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10910175" y="1365374"/>
              <a:ext cx="9813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74B07"/>
                  </a:solidFill>
                  <a:effectLst/>
                  <a:uLnTx/>
                  <a:uFillTx/>
                  <a:latin typeface="Myriad Pro" panose="020B0503030403020204"/>
                  <a:cs typeface="Arial" pitchFamily="34" charset="0"/>
                </a:rPr>
                <a:t>50+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74B07"/>
                </a:solidFill>
                <a:effectLst/>
                <a:uLnTx/>
                <a:uFillTx/>
                <a:latin typeface="Myriad Pro" panose="020B0503030403020204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E84C4">
                      <a:lumMod val="50000"/>
                    </a:srgbClr>
                  </a:solidFill>
                  <a:effectLst/>
                  <a:uLnTx/>
                  <a:uFillTx/>
                  <a:latin typeface="Myriad Pro" panose="020B0503030403020204"/>
                </a:rPr>
                <a:t>Digital Labs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E84C4">
                    <a:lumMod val="50000"/>
                  </a:srgbClr>
                </a:solidFill>
                <a:effectLst/>
                <a:uLnTx/>
                <a:uFillTx/>
                <a:latin typeface="Myriad Pro" panose="020B0503030403020204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647" y="899506"/>
              <a:ext cx="477166" cy="477166"/>
            </a:xfrm>
            <a:prstGeom prst="rect">
              <a:avLst/>
            </a:prstGeom>
          </p:spPr>
        </p:pic>
      </p:grpSp>
      <p:cxnSp>
        <p:nvCxnSpPr>
          <p:cNvPr id="90" name="Straight Connector 89"/>
          <p:cNvCxnSpPr/>
          <p:nvPr/>
        </p:nvCxnSpPr>
        <p:spPr>
          <a:xfrm>
            <a:off x="75073" y="2260593"/>
            <a:ext cx="12011692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144541" y="2370202"/>
            <a:ext cx="11794173" cy="306467"/>
          </a:xfrm>
          <a:prstGeom prst="roundRect">
            <a:avLst/>
          </a:prstGeom>
          <a:solidFill>
            <a:srgbClr val="55A51C"/>
          </a:solidFill>
          <a:ln w="19050">
            <a:solidFill>
              <a:srgbClr val="55A51C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anose="020B0503030403020204"/>
              </a:rPr>
              <a:t>Industry Recognition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8711" y="2748259"/>
            <a:ext cx="3351034" cy="1437300"/>
          </a:xfrm>
          <a:prstGeom prst="rect">
            <a:avLst/>
          </a:prstGeom>
          <a:ln>
            <a:noFill/>
          </a:ln>
          <a:effectLst>
            <a:outerShdw blurRad="266700" dist="88900" dir="18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494579" y="2734965"/>
            <a:ext cx="3379578" cy="1425308"/>
          </a:xfrm>
          <a:prstGeom prst="rect">
            <a:avLst/>
          </a:prstGeom>
          <a:ln>
            <a:noFill/>
          </a:ln>
          <a:effectLst>
            <a:outerShdw blurRad="266700" dist="88900" dir="18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4" name="Picture 9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13596" y="3212123"/>
            <a:ext cx="655641" cy="364104"/>
          </a:xfrm>
          <a:prstGeom prst="round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2197" y="3179051"/>
            <a:ext cx="749842" cy="387561"/>
          </a:xfrm>
          <a:prstGeom prst="roundRect">
            <a:avLst>
              <a:gd name="adj" fmla="val 29814"/>
            </a:avLst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8490" y="3116535"/>
            <a:ext cx="845408" cy="365514"/>
          </a:xfrm>
          <a:prstGeom prst="roundRect">
            <a:avLst>
              <a:gd name="adj" fmla="val 20188"/>
            </a:avLst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144541" y="4355989"/>
            <a:ext cx="7832555" cy="306467"/>
          </a:xfrm>
          <a:prstGeom prst="roundRect">
            <a:avLst/>
          </a:prstGeom>
          <a:solidFill>
            <a:srgbClr val="55A51C"/>
          </a:solidFill>
          <a:ln w="19050">
            <a:solidFill>
              <a:srgbClr val="55A51C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anose="020B0503030403020204"/>
              </a:rPr>
              <a:t>Attested By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 panose="020B0503030403020204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18418" y="5534074"/>
            <a:ext cx="2633472" cy="369332"/>
          </a:xfrm>
          <a:prstGeom prst="rect">
            <a:avLst/>
          </a:prstGeom>
          <a:solidFill>
            <a:srgbClr val="4E84C4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Recognized as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“LEADER”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in magic quadrant for application testing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services</a:t>
            </a:r>
            <a:endParaRPr kumimoji="0" lang="en-US" sz="9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 panose="020B0503030403020204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242843" y="6156063"/>
            <a:ext cx="2846758" cy="369332"/>
          </a:xfrm>
          <a:prstGeom prst="rect">
            <a:avLst/>
          </a:prstGeom>
          <a:solidFill>
            <a:srgbClr val="4E84C4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just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INNOVATION AWARD PARTNER </a:t>
            </a:r>
            <a:r>
              <a: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by Informatica for TCS’ Test Data Management </a:t>
            </a:r>
            <a:r>
              <a:rPr kumimoji="0" lang="en-I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solution</a:t>
            </a:r>
            <a:endParaRPr kumimoji="0" lang="en-I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 panose="020B0503030403020204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60669" y="5439438"/>
            <a:ext cx="2784578" cy="507831"/>
          </a:xfrm>
          <a:prstGeom prst="rect">
            <a:avLst/>
          </a:prstGeom>
          <a:solidFill>
            <a:srgbClr val="4E84C4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EXCELLENCE IN FRAMEWORK DESIGN AND IMPLEMENTATION AWARD</a:t>
            </a:r>
            <a:r>
              <a:rPr kumimoji="0" lang="en-IN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 </a:t>
            </a:r>
            <a:r>
              <a: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by ATI for TCS’ reusable testing </a:t>
            </a:r>
            <a:r>
              <a:rPr kumimoji="0" lang="en-I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framework</a:t>
            </a:r>
            <a:endParaRPr kumimoji="0" lang="en-I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 panose="020B0503030403020204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226655" y="4861312"/>
            <a:ext cx="2633472" cy="369332"/>
          </a:xfrm>
          <a:prstGeom prst="rect">
            <a:avLst/>
          </a:prstGeom>
          <a:solidFill>
            <a:srgbClr val="4E84C4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just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LEADING VENDOR Award</a:t>
            </a:r>
            <a:r>
              <a:rPr kumimoji="0" lang="en-IN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 </a:t>
            </a:r>
            <a:r>
              <a: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by</a:t>
            </a:r>
            <a:r>
              <a:rPr kumimoji="0" lang="en-IN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 </a:t>
            </a:r>
            <a:r>
              <a: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TESTA</a:t>
            </a:r>
            <a:r>
              <a:rPr kumimoji="0" lang="en-IN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 </a:t>
            </a:r>
            <a:r>
              <a: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For Assurance Services in UK and </a:t>
            </a:r>
            <a:r>
              <a:rPr kumimoji="0" lang="en-I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Europe</a:t>
            </a:r>
            <a:endParaRPr kumimoji="0" lang="en-I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 panose="020B0503030403020204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303079" y="4848977"/>
            <a:ext cx="2633472" cy="369332"/>
          </a:xfrm>
          <a:prstGeom prst="rect">
            <a:avLst/>
          </a:prstGeom>
          <a:solidFill>
            <a:srgbClr val="4E84C4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Recognized  as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“LEADER”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in Decision Matrix on Outsourced Testing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Vendor</a:t>
            </a:r>
            <a:endParaRPr kumimoji="0" lang="en-US" sz="9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 panose="020B0503030403020204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255214" y="6158707"/>
            <a:ext cx="2633472" cy="369332"/>
          </a:xfrm>
          <a:prstGeom prst="rect">
            <a:avLst/>
          </a:prstGeom>
          <a:solidFill>
            <a:srgbClr val="4E84C4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Recognized as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“LEADER”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in Peak Matrix on Independent Testing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/>
              </a:rPr>
              <a:t>Services</a:t>
            </a:r>
            <a:endParaRPr kumimoji="0" lang="en-US" sz="9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 panose="020B0503030403020204"/>
            </a:endParaRPr>
          </a:p>
        </p:txBody>
      </p:sp>
      <p:pic>
        <p:nvPicPr>
          <p:cNvPr id="104" name="Picture 6" descr="http://upload.wikimedia.org/wikipedia/commons/thumb/9/98/Gartner_logo.svg/2000px-Gartner_logo.svg.png"/>
          <p:cNvPicPr>
            <a:picLocks noChangeAspect="1" noChangeArrowheads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2792" y="5658276"/>
            <a:ext cx="757073" cy="184067"/>
          </a:xfrm>
          <a:prstGeom prst="rect">
            <a:avLst/>
          </a:prstGeom>
          <a:solidFill>
            <a:srgbClr val="4E84C4">
              <a:lumMod val="20000"/>
              <a:lumOff val="80000"/>
            </a:srgbClr>
          </a:solidFill>
          <a:extLst/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22"/>
          <a:srcRect t="53334"/>
          <a:stretch/>
        </p:blipFill>
        <p:spPr>
          <a:xfrm>
            <a:off x="218418" y="4883300"/>
            <a:ext cx="916340" cy="287159"/>
          </a:xfrm>
          <a:prstGeom prst="rect">
            <a:avLst/>
          </a:prstGeom>
          <a:solidFill>
            <a:srgbClr val="4E84C4">
              <a:lumMod val="20000"/>
              <a:lumOff val="80000"/>
            </a:srgbClr>
          </a:solidFill>
        </p:spPr>
      </p:pic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23"/>
          <a:srcRect t="12111" b="10901"/>
          <a:stretch/>
        </p:blipFill>
        <p:spPr>
          <a:xfrm>
            <a:off x="218418" y="6181229"/>
            <a:ext cx="979279" cy="276905"/>
          </a:xfrm>
          <a:prstGeom prst="rect">
            <a:avLst/>
          </a:prstGeom>
          <a:solidFill>
            <a:srgbClr val="4E84C4">
              <a:lumMod val="20000"/>
              <a:lumOff val="80000"/>
            </a:srgbClr>
          </a:solidFill>
        </p:spPr>
      </p:pic>
      <p:pic>
        <p:nvPicPr>
          <p:cNvPr id="107" name="Picture 14" descr="http://cdn2.hubspot.net/hub/211206/file-851196343-jpg/logos/informatica-logo.jpg?t=1428344556090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3515" y="6239376"/>
            <a:ext cx="785875" cy="228464"/>
          </a:xfrm>
          <a:prstGeom prst="rect">
            <a:avLst/>
          </a:prstGeom>
          <a:solidFill>
            <a:srgbClr val="4E84C4">
              <a:lumMod val="20000"/>
              <a:lumOff val="80000"/>
            </a:srgbClr>
          </a:solidFill>
          <a:extLst/>
        </p:spPr>
      </p:pic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89601" y="4902079"/>
            <a:ext cx="730687" cy="314891"/>
          </a:xfrm>
          <a:prstGeom prst="rect">
            <a:avLst/>
          </a:prstGeom>
          <a:solidFill>
            <a:srgbClr val="4E84C4">
              <a:lumMod val="20000"/>
              <a:lumOff val="80000"/>
            </a:srgbClr>
          </a:solidFill>
        </p:spPr>
      </p:pic>
      <p:pic>
        <p:nvPicPr>
          <p:cNvPr id="109" name="Picture 10" descr="http://www.automatedtestinginstitute.com/home/images/atibanner.png"/>
          <p:cNvPicPr>
            <a:picLocks noChangeAspect="1" noChangeArrowheads="1"/>
          </p:cNvPicPr>
          <p:nvPr/>
        </p:nvPicPr>
        <p:blipFill rotWithShape="1"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00521" y="5574123"/>
            <a:ext cx="887380" cy="223520"/>
          </a:xfrm>
          <a:prstGeom prst="rect">
            <a:avLst/>
          </a:prstGeom>
          <a:solidFill>
            <a:srgbClr val="4E84C4">
              <a:lumMod val="20000"/>
              <a:lumOff val="80000"/>
            </a:srgbClr>
          </a:solidFill>
          <a:extLst/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521665" y="2758678"/>
            <a:ext cx="3097316" cy="1505005"/>
          </a:xfrm>
          <a:prstGeom prst="rect">
            <a:avLst/>
          </a:prstGeom>
          <a:ln>
            <a:noFill/>
          </a:ln>
          <a:effectLst>
            <a:outerShdw blurRad="266700" dist="88900" dir="18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1" name="Rounded Rectangle 110"/>
          <p:cNvSpPr/>
          <p:nvPr/>
        </p:nvSpPr>
        <p:spPr>
          <a:xfrm>
            <a:off x="7172382" y="2976601"/>
            <a:ext cx="247349" cy="89754"/>
          </a:xfrm>
          <a:prstGeom prst="roundRect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92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107951" y="5564837"/>
            <a:ext cx="3848587" cy="9862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SzPct val="15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HP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 – Best COE of the Year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Award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SzPct val="15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50" b="0" i="1" u="none" strike="noStrike" kern="0" cap="none" spc="0" normalizeH="0" baseline="0" noProof="0" dirty="0" smtClean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IBM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 – Beacon Award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SzPct val="15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INFORMATICA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 – Partner of the Year Award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SzPct val="15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INFORMATIC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A – Innovation Award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SzPct val="15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ATI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 – QA Framework Excellence Award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SzPct val="15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CA Technologies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Myriad Pro" panose="020B0503030403020204"/>
              </a:rPr>
              <a:t> – Enterprise Solution Award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SzPct val="150000"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63BE">
                  <a:lumMod val="75000"/>
                </a:srgbClr>
              </a:solidFill>
              <a:effectLst/>
              <a:uLnTx/>
              <a:uFillTx/>
              <a:latin typeface="Myriad Pro" panose="020B0503030403020204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071329" y="4353633"/>
            <a:ext cx="3856891" cy="306467"/>
          </a:xfrm>
          <a:prstGeom prst="roundRect">
            <a:avLst/>
          </a:prstGeom>
          <a:solidFill>
            <a:srgbClr val="55A51C"/>
          </a:solidFill>
          <a:ln w="19050">
            <a:solidFill>
              <a:srgbClr val="55A51C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anose="020B0503030403020204"/>
              </a:rPr>
              <a:t>Testing Alliances and Proven Records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 panose="020B0503030403020204"/>
            </a:endParaRPr>
          </a:p>
        </p:txBody>
      </p:sp>
      <p:pic>
        <p:nvPicPr>
          <p:cNvPr id="114" name="Picture 113" descr="excfellence.bmp"/>
          <p:cNvPicPr>
            <a:picLocks noChangeAspect="1"/>
          </p:cNvPicPr>
          <p:nvPr/>
        </p:nvPicPr>
        <p:blipFill>
          <a:blip r:embed="rId28" cstate="print">
            <a:duotone>
              <a:srgbClr val="0063BE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4367" y="5788047"/>
            <a:ext cx="532014" cy="457078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131641" y="4677915"/>
            <a:ext cx="3755558" cy="871104"/>
          </a:xfrm>
          <a:prstGeom prst="rect">
            <a:avLst/>
          </a:prstGeom>
          <a:ln>
            <a:noFill/>
          </a:ln>
          <a:effectLst>
            <a:outerShdw blurRad="203200" dist="76200" dir="18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6" name="Rectangle 115"/>
          <p:cNvSpPr/>
          <p:nvPr/>
        </p:nvSpPr>
        <p:spPr>
          <a:xfrm>
            <a:off x="155158" y="4660183"/>
            <a:ext cx="7806883" cy="1890970"/>
          </a:xfrm>
          <a:prstGeom prst="rect">
            <a:avLst/>
          </a:prstGeom>
          <a:noFill/>
          <a:ln w="19050" cap="flat" cmpd="sng" algn="ctr">
            <a:solidFill>
              <a:srgbClr val="55A51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086388" y="4666703"/>
            <a:ext cx="3841831" cy="1890970"/>
          </a:xfrm>
          <a:prstGeom prst="rect">
            <a:avLst/>
          </a:prstGeom>
          <a:noFill/>
          <a:ln w="19050" cap="flat" cmpd="sng" algn="ctr">
            <a:solidFill>
              <a:srgbClr val="55A51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87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7600" y="122238"/>
            <a:ext cx="8737600" cy="487362"/>
          </a:xfrm>
        </p:spPr>
        <p:txBody>
          <a:bodyPr/>
          <a:lstStyle/>
          <a:p>
            <a:r>
              <a:rPr lang="en-US" sz="2400" dirty="0" smtClean="0">
                <a:latin typeface="+mj-lt"/>
                <a:ea typeface="Segoe UI"/>
                <a:cs typeface="Segoe UI"/>
              </a:rPr>
              <a:t>IT Disruption</a:t>
            </a:r>
            <a:endParaRPr sz="2400" dirty="0" smtClean="0">
              <a:solidFill>
                <a:srgbClr val="FF0000"/>
              </a:solidFill>
              <a:latin typeface="+mj-lt"/>
              <a:ea typeface="Segoe UI"/>
              <a:cs typeface="Segoe UI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01086" y="760413"/>
            <a:ext cx="11581339" cy="5564188"/>
            <a:chOff x="151121" y="760939"/>
            <a:chExt cx="8840479" cy="5563661"/>
          </a:xfrm>
        </p:grpSpPr>
        <p:sp>
          <p:nvSpPr>
            <p:cNvPr id="6" name="Isosceles Triangle 5"/>
            <p:cNvSpPr/>
            <p:nvPr/>
          </p:nvSpPr>
          <p:spPr>
            <a:xfrm rot="10800000">
              <a:off x="2362431" y="4502323"/>
              <a:ext cx="4671850" cy="450807"/>
            </a:xfrm>
            <a:prstGeom prst="triangl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cs typeface="Calibri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03795" y="787924"/>
              <a:ext cx="1462037" cy="344455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38100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yriad Pro"/>
                  <a:ea typeface="+mn-ea"/>
                </a:rPr>
                <a:t>Cost Reduction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67563" y="787924"/>
              <a:ext cx="1838261" cy="347630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38100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yriad Pro"/>
                  <a:ea typeface="+mn-ea"/>
                </a:rPr>
                <a:t>Increase Predictability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5679" y="787924"/>
              <a:ext cx="1463624" cy="347630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38100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yriad Pro"/>
                  <a:ea typeface="+mn-ea"/>
                </a:rPr>
                <a:t>Quality Improvement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1121" y="1372069"/>
              <a:ext cx="1904934" cy="357154"/>
            </a:xfrm>
            <a:prstGeom prst="rect">
              <a:avLst/>
            </a:prstGeom>
            <a:solidFill>
              <a:srgbClr val="C0504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yriad Pro"/>
                  <a:ea typeface="+mn-ea"/>
                  <a:cs typeface="Calibri" pitchFamily="34" charset="0"/>
                </a:rPr>
                <a:t>Point of Departure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10469" y="1372069"/>
              <a:ext cx="1904934" cy="355566"/>
            </a:xfrm>
            <a:prstGeom prst="rect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yriad Pro"/>
                  <a:ea typeface="+mn-ea"/>
                  <a:cs typeface="Calibri" pitchFamily="34" charset="0"/>
                </a:rPr>
                <a:t>Point of Arrival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4662" y="5027736"/>
              <a:ext cx="7619735" cy="1296864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38100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yriad Pro"/>
                </a:rPr>
                <a:t>Future Ready Test Organization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2210036" y="1372069"/>
              <a:ext cx="4671850" cy="449220"/>
            </a:xfrm>
            <a:prstGeom prst="triangl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cs typeface="Calibri" pitchFamily="34" charset="0"/>
              </a:endParaRPr>
            </a:p>
          </p:txBody>
        </p:sp>
        <p:sp>
          <p:nvSpPr>
            <p:cNvPr id="14" name="TextBox 35"/>
            <p:cNvSpPr txBox="1">
              <a:spLocks noChangeArrowheads="1"/>
            </p:cNvSpPr>
            <p:nvPr/>
          </p:nvSpPr>
          <p:spPr bwMode="auto">
            <a:xfrm>
              <a:off x="4044280" y="1332249"/>
              <a:ext cx="1462487" cy="369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</a:rPr>
                <a:t>Solution Levers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2325648" y="2284308"/>
              <a:ext cx="4684752" cy="1611076"/>
            </a:xfrm>
            <a:prstGeom prst="chevron">
              <a:avLst>
                <a:gd name="adj" fmla="val 24397"/>
              </a:avLst>
            </a:prstGeom>
            <a:gradFill flip="none" rotWithShape="1">
              <a:gsLst>
                <a:gs pos="0">
                  <a:srgbClr val="EEECE1">
                    <a:lumMod val="75000"/>
                    <a:tint val="66000"/>
                    <a:satMod val="160000"/>
                  </a:srgbClr>
                </a:gs>
                <a:gs pos="50000">
                  <a:srgbClr val="EEECE1">
                    <a:lumMod val="75000"/>
                    <a:tint val="44500"/>
                    <a:satMod val="160000"/>
                  </a:srgbClr>
                </a:gs>
                <a:gs pos="100000">
                  <a:srgbClr val="EEECE1">
                    <a:lumMod val="75000"/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/>
                <a:cs typeface="Calibri" pitchFamily="34" charset="0"/>
              </a:endParaRPr>
            </a:p>
          </p:txBody>
        </p:sp>
        <p:cxnSp>
          <p:nvCxnSpPr>
            <p:cNvPr id="16" name="Straight Connector 37"/>
            <p:cNvCxnSpPr>
              <a:cxnSpLocks noChangeShapeType="1"/>
            </p:cNvCxnSpPr>
            <p:nvPr/>
          </p:nvCxnSpPr>
          <p:spPr bwMode="auto">
            <a:xfrm>
              <a:off x="2807537" y="1858029"/>
              <a:ext cx="0" cy="2633894"/>
            </a:xfrm>
            <a:prstGeom prst="line">
              <a:avLst/>
            </a:prstGeom>
            <a:noFill/>
            <a:ln w="19050" algn="ctr">
              <a:solidFill>
                <a:srgbClr val="7F7F7F"/>
              </a:solidFill>
              <a:round/>
              <a:headEnd/>
              <a:tailEnd/>
            </a:ln>
          </p:spPr>
        </p:cxnSp>
        <p:cxnSp>
          <p:nvCxnSpPr>
            <p:cNvPr id="17" name="Straight Connector 38"/>
            <p:cNvCxnSpPr>
              <a:cxnSpLocks noChangeShapeType="1"/>
            </p:cNvCxnSpPr>
            <p:nvPr/>
          </p:nvCxnSpPr>
          <p:spPr bwMode="auto">
            <a:xfrm>
              <a:off x="6693738" y="1762778"/>
              <a:ext cx="0" cy="2633895"/>
            </a:xfrm>
            <a:prstGeom prst="line">
              <a:avLst/>
            </a:prstGeom>
            <a:noFill/>
            <a:ln w="19050" algn="ctr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8" name="TextBox 39"/>
            <p:cNvSpPr txBox="1">
              <a:spLocks noChangeArrowheads="1"/>
            </p:cNvSpPr>
            <p:nvPr/>
          </p:nvSpPr>
          <p:spPr bwMode="auto">
            <a:xfrm>
              <a:off x="4391982" y="4491923"/>
              <a:ext cx="708728" cy="369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</a:rPr>
                <a:t>Tenets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4436292" y="5148964"/>
              <a:ext cx="984157" cy="1294096"/>
            </a:xfrm>
            <a:prstGeom prst="notchedRightArrow">
              <a:avLst>
                <a:gd name="adj1" fmla="val 73789"/>
                <a:gd name="adj2" fmla="val 19274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20" name=" 3"/>
            <p:cNvSpPr>
              <a:spLocks noChangeArrowheads="1"/>
            </p:cNvSpPr>
            <p:nvPr/>
          </p:nvSpPr>
          <p:spPr bwMode="auto">
            <a:xfrm>
              <a:off x="5143634" y="2981642"/>
              <a:ext cx="1371552" cy="1371470"/>
            </a:xfrm>
            <a:custGeom>
              <a:avLst/>
              <a:gdLst>
                <a:gd name="T0" fmla="*/ 1829866 w 2235200"/>
                <a:gd name="T1" fmla="*/ 268755 h 2235200"/>
                <a:gd name="T2" fmla="*/ 2208855 w 2235200"/>
                <a:gd name="T3" fmla="*/ 925182 h 2235200"/>
                <a:gd name="T4" fmla="*/ 2077233 w 2235200"/>
                <a:gd name="T5" fmla="*/ 1671644 h 2235200"/>
                <a:gd name="T6" fmla="*/ 1496589 w 2235200"/>
                <a:gd name="T7" fmla="*/ 2158863 h 2235200"/>
                <a:gd name="T8" fmla="*/ 1 w 2235200"/>
                <a:gd name="T9" fmla="*/ 2158863 h 2235200"/>
                <a:gd name="T10" fmla="*/ 1 w 2235200"/>
                <a:gd name="T11" fmla="*/ 1671644 h 2235200"/>
                <a:gd name="T12" fmla="*/ 1 w 2235200"/>
                <a:gd name="T13" fmla="*/ 925182 h 2235200"/>
                <a:gd name="T14" fmla="*/ 1 w 2235200"/>
                <a:gd name="T15" fmla="*/ 268755 h 2235200"/>
                <a:gd name="T16" fmla="*/ 1117600 w 2235200"/>
                <a:gd name="T17" fmla="*/ 9511 h 2235200"/>
                <a:gd name="T18" fmla="*/ 3 60000 65536"/>
                <a:gd name="T19" fmla="*/ 4 60000 65536"/>
                <a:gd name="T20" fmla="*/ 0 60000 65536"/>
                <a:gd name="T21" fmla="*/ 1 60000 65536"/>
                <a:gd name="T22" fmla="*/ 1 60000 65536"/>
                <a:gd name="T23" fmla="*/ 2 60000 65536"/>
                <a:gd name="T24" fmla="*/ 2 60000 65536"/>
                <a:gd name="T25" fmla="*/ 3 60000 65536"/>
                <a:gd name="T26" fmla="*/ 3 60000 65536"/>
                <a:gd name="T27" fmla="*/ 449375 w 2235200"/>
                <a:gd name="T28" fmla="*/ 523585 h 2235200"/>
                <a:gd name="T29" fmla="*/ 1785825 w 2235200"/>
                <a:gd name="T30" fmla="*/ 1672524 h 2235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35200" h="2235200">
                  <a:moveTo>
                    <a:pt x="1586555" y="356377"/>
                  </a:moveTo>
                  <a:lnTo>
                    <a:pt x="1760418" y="210481"/>
                  </a:lnTo>
                  <a:lnTo>
                    <a:pt x="1899314" y="327029"/>
                  </a:lnTo>
                  <a:lnTo>
                    <a:pt x="1785825" y="523585"/>
                  </a:lnTo>
                  <a:lnTo>
                    <a:pt x="1785825" y="523584"/>
                  </a:lnTo>
                  <a:cubicBezTo>
                    <a:pt x="1866522" y="614363"/>
                    <a:pt x="1927876" y="720632"/>
                    <a:pt x="1966144" y="835906"/>
                  </a:cubicBezTo>
                  <a:lnTo>
                    <a:pt x="2193112" y="835901"/>
                  </a:lnTo>
                  <a:lnTo>
                    <a:pt x="2224597" y="1014463"/>
                  </a:lnTo>
                  <a:lnTo>
                    <a:pt x="2011316" y="1092085"/>
                  </a:lnTo>
                  <a:lnTo>
                    <a:pt x="2011315" y="1092085"/>
                  </a:lnTo>
                  <a:cubicBezTo>
                    <a:pt x="2011558" y="1100587"/>
                    <a:pt x="2011680" y="1109093"/>
                    <a:pt x="2011680" y="1117600"/>
                  </a:cubicBezTo>
                  <a:cubicBezTo>
                    <a:pt x="2011680" y="1230472"/>
                    <a:pt x="1990307" y="1342324"/>
                    <a:pt x="1948691" y="1447244"/>
                  </a:cubicBezTo>
                  <a:lnTo>
                    <a:pt x="2122562" y="1593132"/>
                  </a:lnTo>
                  <a:lnTo>
                    <a:pt x="2031904" y="1750157"/>
                  </a:lnTo>
                  <a:lnTo>
                    <a:pt x="1818627" y="1672524"/>
                  </a:lnTo>
                  <a:lnTo>
                    <a:pt x="1818626" y="1672523"/>
                  </a:lnTo>
                  <a:cubicBezTo>
                    <a:pt x="1743240" y="1767758"/>
                    <a:pt x="1649240" y="1846633"/>
                    <a:pt x="1542361" y="1904337"/>
                  </a:cubicBezTo>
                  <a:lnTo>
                    <a:pt x="1581780" y="2127856"/>
                  </a:lnTo>
                  <a:lnTo>
                    <a:pt x="1411398" y="2189870"/>
                  </a:lnTo>
                  <a:lnTo>
                    <a:pt x="1297919" y="1993308"/>
                  </a:lnTo>
                  <a:lnTo>
                    <a:pt x="1297918" y="1993307"/>
                  </a:lnTo>
                  <a:cubicBezTo>
                    <a:pt x="1238589" y="2005524"/>
                    <a:pt x="1178172" y="2011679"/>
                    <a:pt x="1117599" y="2011680"/>
                  </a:cubicBezTo>
                  <a:cubicBezTo>
                    <a:pt x="1057025" y="2011680"/>
                    <a:pt x="996608" y="2005524"/>
                    <a:pt x="937280" y="1993307"/>
                  </a:cubicBezTo>
                  <a:lnTo>
                    <a:pt x="823802" y="2189870"/>
                  </a:lnTo>
                  <a:lnTo>
                    <a:pt x="653420" y="2127856"/>
                  </a:lnTo>
                  <a:lnTo>
                    <a:pt x="692839" y="1904338"/>
                  </a:lnTo>
                  <a:lnTo>
                    <a:pt x="692838" y="1904338"/>
                  </a:lnTo>
                  <a:cubicBezTo>
                    <a:pt x="585960" y="1846634"/>
                    <a:pt x="491960" y="1767758"/>
                    <a:pt x="416573" y="1672524"/>
                  </a:cubicBezTo>
                  <a:lnTo>
                    <a:pt x="203296" y="1750157"/>
                  </a:lnTo>
                  <a:lnTo>
                    <a:pt x="112638" y="1593132"/>
                  </a:lnTo>
                  <a:lnTo>
                    <a:pt x="286508" y="1447245"/>
                  </a:lnTo>
                  <a:lnTo>
                    <a:pt x="286508" y="1447244"/>
                  </a:lnTo>
                  <a:cubicBezTo>
                    <a:pt x="244892" y="1342324"/>
                    <a:pt x="223520" y="1230472"/>
                    <a:pt x="223520" y="1117600"/>
                  </a:cubicBezTo>
                  <a:cubicBezTo>
                    <a:pt x="223519" y="1109093"/>
                    <a:pt x="223641" y="1100587"/>
                    <a:pt x="223884" y="1092085"/>
                  </a:cubicBezTo>
                  <a:lnTo>
                    <a:pt x="10603" y="1014463"/>
                  </a:lnTo>
                  <a:lnTo>
                    <a:pt x="42088" y="835901"/>
                  </a:lnTo>
                  <a:lnTo>
                    <a:pt x="269055" y="835907"/>
                  </a:lnTo>
                  <a:cubicBezTo>
                    <a:pt x="307323" y="720632"/>
                    <a:pt x="368677" y="614363"/>
                    <a:pt x="449374" y="523585"/>
                  </a:cubicBezTo>
                  <a:lnTo>
                    <a:pt x="335886" y="327029"/>
                  </a:lnTo>
                  <a:lnTo>
                    <a:pt x="474782" y="210481"/>
                  </a:lnTo>
                  <a:lnTo>
                    <a:pt x="648645" y="356377"/>
                  </a:lnTo>
                  <a:cubicBezTo>
                    <a:pt x="752057" y="292669"/>
                    <a:pt x="867366" y="250700"/>
                    <a:pt x="987535" y="233031"/>
                  </a:cubicBezTo>
                  <a:lnTo>
                    <a:pt x="1026942" y="9511"/>
                  </a:lnTo>
                  <a:lnTo>
                    <a:pt x="1208258" y="9511"/>
                  </a:lnTo>
                  <a:lnTo>
                    <a:pt x="1247665" y="233031"/>
                  </a:lnTo>
                  <a:lnTo>
                    <a:pt x="1247664" y="233031"/>
                  </a:lnTo>
                  <a:cubicBezTo>
                    <a:pt x="1367833" y="250700"/>
                    <a:pt x="1483142" y="292669"/>
                    <a:pt x="1586554" y="356377"/>
                  </a:cubicBezTo>
                  <a:close/>
                </a:path>
              </a:pathLst>
            </a:custGeom>
            <a:solidFill>
              <a:srgbClr val="EEECE1">
                <a:lumMod val="25000"/>
              </a:srgbClr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/>
                <a:ea typeface="ＭＳ Ｐゴシック" pitchFamily="-105" charset="-128"/>
              </a:endParaRPr>
            </a:p>
          </p:txBody>
        </p:sp>
        <p:sp>
          <p:nvSpPr>
            <p:cNvPr id="21" name=" 4"/>
            <p:cNvSpPr/>
            <p:nvPr/>
          </p:nvSpPr>
          <p:spPr bwMode="auto">
            <a:xfrm>
              <a:off x="5418262" y="3302286"/>
              <a:ext cx="820708" cy="70637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53340" tIns="53340" rIns="53340" bIns="53340" anchor="ctr"/>
            <a:lstStyle/>
            <a:p>
              <a:pPr marL="0" marR="0" lvl="0" indent="0" algn="ctr" defTabSz="18669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105" charset="-128"/>
              </a:endParaRPr>
            </a:p>
          </p:txBody>
        </p:sp>
        <p:sp>
          <p:nvSpPr>
            <p:cNvPr id="22" name=" 4"/>
            <p:cNvSpPr/>
            <p:nvPr/>
          </p:nvSpPr>
          <p:spPr bwMode="auto">
            <a:xfrm>
              <a:off x="5394450" y="3280063"/>
              <a:ext cx="869920" cy="7492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53340" tIns="53340" rIns="53340" bIns="53340" anchor="ctr"/>
            <a:lstStyle/>
            <a:p>
              <a:pPr marL="0" marR="0" lvl="0" indent="0" algn="ctr" defTabSz="18669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105" charset="-128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371859" y="3210311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96000">
                  <a:sysClr val="window" lastClr="FFFFFF">
                    <a:lumMod val="65000"/>
                  </a:sysClr>
                </a:gs>
                <a:gs pos="22000">
                  <a:sysClr val="window" lastClr="FFFFFF">
                    <a:lumMod val="8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63500" dist="25400" dir="13500000">
                <a:srgbClr val="000000">
                  <a:alpha val="50000"/>
                </a:srgbClr>
              </a:inn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9pPr>
            </a:lstStyle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105" charset="-128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463299" y="3243975"/>
              <a:ext cx="731520" cy="548640"/>
            </a:xfrm>
            <a:prstGeom prst="ellipse">
              <a:avLst/>
            </a:prstGeom>
            <a:gradFill rotWithShape="1">
              <a:gsLst>
                <a:gs pos="42000">
                  <a:srgbClr val="4F81BD">
                    <a:tint val="100000"/>
                    <a:shade val="100000"/>
                    <a:satMod val="130000"/>
                    <a:alpha val="0"/>
                  </a:srgbClr>
                </a:gs>
                <a:gs pos="100000">
                  <a:sysClr val="window" lastClr="FFFFFF"/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9pPr>
            </a:lstStyle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105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72218" y="3341971"/>
              <a:ext cx="1141372" cy="5908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ctr" defTabSz="4445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Innovation 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 &amp; Continuous Improvement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/>
                <a:cs typeface="Calibri" pitchFamily="34" charset="0"/>
              </a:endParaRPr>
            </a:p>
          </p:txBody>
        </p:sp>
        <p:sp>
          <p:nvSpPr>
            <p:cNvPr id="26" name=" 3"/>
            <p:cNvSpPr>
              <a:spLocks noChangeArrowheads="1"/>
            </p:cNvSpPr>
            <p:nvPr/>
          </p:nvSpPr>
          <p:spPr bwMode="auto">
            <a:xfrm>
              <a:off x="3433957" y="2978467"/>
              <a:ext cx="1371552" cy="1371470"/>
            </a:xfrm>
            <a:custGeom>
              <a:avLst/>
              <a:gdLst>
                <a:gd name="T0" fmla="*/ 1829866 w 2235200"/>
                <a:gd name="T1" fmla="*/ 268755 h 2235200"/>
                <a:gd name="T2" fmla="*/ 2208855 w 2235200"/>
                <a:gd name="T3" fmla="*/ 925182 h 2235200"/>
                <a:gd name="T4" fmla="*/ 2077233 w 2235200"/>
                <a:gd name="T5" fmla="*/ 1671644 h 2235200"/>
                <a:gd name="T6" fmla="*/ 1496589 w 2235200"/>
                <a:gd name="T7" fmla="*/ 2158863 h 2235200"/>
                <a:gd name="T8" fmla="*/ 1 w 2235200"/>
                <a:gd name="T9" fmla="*/ 2158863 h 2235200"/>
                <a:gd name="T10" fmla="*/ 1 w 2235200"/>
                <a:gd name="T11" fmla="*/ 1671644 h 2235200"/>
                <a:gd name="T12" fmla="*/ 1 w 2235200"/>
                <a:gd name="T13" fmla="*/ 925182 h 2235200"/>
                <a:gd name="T14" fmla="*/ 1 w 2235200"/>
                <a:gd name="T15" fmla="*/ 268755 h 2235200"/>
                <a:gd name="T16" fmla="*/ 1117600 w 2235200"/>
                <a:gd name="T17" fmla="*/ 9511 h 2235200"/>
                <a:gd name="T18" fmla="*/ 3 60000 65536"/>
                <a:gd name="T19" fmla="*/ 4 60000 65536"/>
                <a:gd name="T20" fmla="*/ 0 60000 65536"/>
                <a:gd name="T21" fmla="*/ 1 60000 65536"/>
                <a:gd name="T22" fmla="*/ 1 60000 65536"/>
                <a:gd name="T23" fmla="*/ 2 60000 65536"/>
                <a:gd name="T24" fmla="*/ 2 60000 65536"/>
                <a:gd name="T25" fmla="*/ 3 60000 65536"/>
                <a:gd name="T26" fmla="*/ 3 60000 65536"/>
                <a:gd name="T27" fmla="*/ 449375 w 2235200"/>
                <a:gd name="T28" fmla="*/ 523585 h 2235200"/>
                <a:gd name="T29" fmla="*/ 1785825 w 2235200"/>
                <a:gd name="T30" fmla="*/ 1672524 h 2235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35200" h="2235200">
                  <a:moveTo>
                    <a:pt x="1586555" y="356377"/>
                  </a:moveTo>
                  <a:lnTo>
                    <a:pt x="1760418" y="210481"/>
                  </a:lnTo>
                  <a:lnTo>
                    <a:pt x="1899314" y="327029"/>
                  </a:lnTo>
                  <a:lnTo>
                    <a:pt x="1785825" y="523585"/>
                  </a:lnTo>
                  <a:lnTo>
                    <a:pt x="1785825" y="523584"/>
                  </a:lnTo>
                  <a:cubicBezTo>
                    <a:pt x="1866522" y="614363"/>
                    <a:pt x="1927876" y="720632"/>
                    <a:pt x="1966144" y="835906"/>
                  </a:cubicBezTo>
                  <a:lnTo>
                    <a:pt x="2193112" y="835901"/>
                  </a:lnTo>
                  <a:lnTo>
                    <a:pt x="2224597" y="1014463"/>
                  </a:lnTo>
                  <a:lnTo>
                    <a:pt x="2011316" y="1092085"/>
                  </a:lnTo>
                  <a:lnTo>
                    <a:pt x="2011315" y="1092085"/>
                  </a:lnTo>
                  <a:cubicBezTo>
                    <a:pt x="2011558" y="1100587"/>
                    <a:pt x="2011680" y="1109093"/>
                    <a:pt x="2011680" y="1117600"/>
                  </a:cubicBezTo>
                  <a:cubicBezTo>
                    <a:pt x="2011680" y="1230472"/>
                    <a:pt x="1990307" y="1342324"/>
                    <a:pt x="1948691" y="1447244"/>
                  </a:cubicBezTo>
                  <a:lnTo>
                    <a:pt x="2122562" y="1593132"/>
                  </a:lnTo>
                  <a:lnTo>
                    <a:pt x="2031904" y="1750157"/>
                  </a:lnTo>
                  <a:lnTo>
                    <a:pt x="1818627" y="1672524"/>
                  </a:lnTo>
                  <a:lnTo>
                    <a:pt x="1818626" y="1672523"/>
                  </a:lnTo>
                  <a:cubicBezTo>
                    <a:pt x="1743240" y="1767758"/>
                    <a:pt x="1649240" y="1846633"/>
                    <a:pt x="1542361" y="1904337"/>
                  </a:cubicBezTo>
                  <a:lnTo>
                    <a:pt x="1581780" y="2127856"/>
                  </a:lnTo>
                  <a:lnTo>
                    <a:pt x="1411398" y="2189870"/>
                  </a:lnTo>
                  <a:lnTo>
                    <a:pt x="1297919" y="1993308"/>
                  </a:lnTo>
                  <a:lnTo>
                    <a:pt x="1297918" y="1993307"/>
                  </a:lnTo>
                  <a:cubicBezTo>
                    <a:pt x="1238589" y="2005524"/>
                    <a:pt x="1178172" y="2011679"/>
                    <a:pt x="1117599" y="2011680"/>
                  </a:cubicBezTo>
                  <a:cubicBezTo>
                    <a:pt x="1057025" y="2011680"/>
                    <a:pt x="996608" y="2005524"/>
                    <a:pt x="937280" y="1993307"/>
                  </a:cubicBezTo>
                  <a:lnTo>
                    <a:pt x="823802" y="2189870"/>
                  </a:lnTo>
                  <a:lnTo>
                    <a:pt x="653420" y="2127856"/>
                  </a:lnTo>
                  <a:lnTo>
                    <a:pt x="692839" y="1904338"/>
                  </a:lnTo>
                  <a:lnTo>
                    <a:pt x="692838" y="1904338"/>
                  </a:lnTo>
                  <a:cubicBezTo>
                    <a:pt x="585960" y="1846634"/>
                    <a:pt x="491960" y="1767758"/>
                    <a:pt x="416573" y="1672524"/>
                  </a:cubicBezTo>
                  <a:lnTo>
                    <a:pt x="203296" y="1750157"/>
                  </a:lnTo>
                  <a:lnTo>
                    <a:pt x="112638" y="1593132"/>
                  </a:lnTo>
                  <a:lnTo>
                    <a:pt x="286508" y="1447245"/>
                  </a:lnTo>
                  <a:lnTo>
                    <a:pt x="286508" y="1447244"/>
                  </a:lnTo>
                  <a:cubicBezTo>
                    <a:pt x="244892" y="1342324"/>
                    <a:pt x="223520" y="1230472"/>
                    <a:pt x="223520" y="1117600"/>
                  </a:cubicBezTo>
                  <a:cubicBezTo>
                    <a:pt x="223519" y="1109093"/>
                    <a:pt x="223641" y="1100587"/>
                    <a:pt x="223884" y="1092085"/>
                  </a:cubicBezTo>
                  <a:lnTo>
                    <a:pt x="10603" y="1014463"/>
                  </a:lnTo>
                  <a:lnTo>
                    <a:pt x="42088" y="835901"/>
                  </a:lnTo>
                  <a:lnTo>
                    <a:pt x="269055" y="835907"/>
                  </a:lnTo>
                  <a:cubicBezTo>
                    <a:pt x="307323" y="720632"/>
                    <a:pt x="368677" y="614363"/>
                    <a:pt x="449374" y="523585"/>
                  </a:cubicBezTo>
                  <a:lnTo>
                    <a:pt x="335886" y="327029"/>
                  </a:lnTo>
                  <a:lnTo>
                    <a:pt x="474782" y="210481"/>
                  </a:lnTo>
                  <a:lnTo>
                    <a:pt x="648645" y="356377"/>
                  </a:lnTo>
                  <a:cubicBezTo>
                    <a:pt x="752057" y="292669"/>
                    <a:pt x="867366" y="250700"/>
                    <a:pt x="987535" y="233031"/>
                  </a:cubicBezTo>
                  <a:lnTo>
                    <a:pt x="1026942" y="9511"/>
                  </a:lnTo>
                  <a:lnTo>
                    <a:pt x="1208258" y="9511"/>
                  </a:lnTo>
                  <a:lnTo>
                    <a:pt x="1247665" y="233031"/>
                  </a:lnTo>
                  <a:lnTo>
                    <a:pt x="1247664" y="233031"/>
                  </a:lnTo>
                  <a:cubicBezTo>
                    <a:pt x="1367833" y="250700"/>
                    <a:pt x="1483142" y="292669"/>
                    <a:pt x="1586554" y="356377"/>
                  </a:cubicBezTo>
                  <a:close/>
                </a:path>
              </a:pathLst>
            </a:custGeom>
            <a:solidFill>
              <a:srgbClr val="1F497D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/>
                <a:ea typeface="ＭＳ Ｐゴシック" pitchFamily="-105" charset="-128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3663012" y="3207342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96000">
                  <a:sysClr val="window" lastClr="FFFFFF">
                    <a:lumMod val="65000"/>
                  </a:sysClr>
                </a:gs>
                <a:gs pos="22000">
                  <a:sysClr val="window" lastClr="FFFFFF">
                    <a:lumMod val="8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63500" dist="25400" dir="13500000">
                <a:srgbClr val="000000">
                  <a:alpha val="50000"/>
                </a:srgbClr>
              </a:inn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9pPr>
            </a:lstStyle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105" charset="-128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754452" y="3206831"/>
              <a:ext cx="731520" cy="548640"/>
            </a:xfrm>
            <a:prstGeom prst="ellipse">
              <a:avLst/>
            </a:prstGeom>
            <a:gradFill rotWithShape="1">
              <a:gsLst>
                <a:gs pos="42000">
                  <a:srgbClr val="4F81BD">
                    <a:tint val="100000"/>
                    <a:shade val="100000"/>
                    <a:satMod val="130000"/>
                    <a:alpha val="0"/>
                  </a:srgbClr>
                </a:gs>
                <a:gs pos="100000">
                  <a:sysClr val="window" lastClr="FFFFFF"/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5" charset="0"/>
                  <a:ea typeface="ＭＳ Ｐゴシック" pitchFamily="-105" charset="-128"/>
                </a:defRPr>
              </a:lvl9pPr>
            </a:lstStyle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105" charset="-128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87160" y="3526218"/>
              <a:ext cx="1142960" cy="25850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ctr" defTabSz="4445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Digitization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/>
                <a:cs typeface="Calibri" pitchFamily="34" charset="0"/>
              </a:endParaRPr>
            </a:p>
          </p:txBody>
        </p:sp>
        <p:grpSp>
          <p:nvGrpSpPr>
            <p:cNvPr id="30" name="Group 67"/>
            <p:cNvGrpSpPr>
              <a:grpSpLocks/>
            </p:cNvGrpSpPr>
            <p:nvPr/>
          </p:nvGrpSpPr>
          <p:grpSpPr bwMode="auto">
            <a:xfrm>
              <a:off x="2972010" y="1829226"/>
              <a:ext cx="1371552" cy="1371470"/>
              <a:chOff x="4359691" y="1783721"/>
              <a:chExt cx="1371552" cy="1371470"/>
            </a:xfrm>
          </p:grpSpPr>
          <p:sp>
            <p:nvSpPr>
              <p:cNvPr id="70" name=" 3"/>
              <p:cNvSpPr>
                <a:spLocks noChangeArrowheads="1"/>
              </p:cNvSpPr>
              <p:nvPr/>
            </p:nvSpPr>
            <p:spPr bwMode="auto">
              <a:xfrm>
                <a:off x="4359691" y="1783721"/>
                <a:ext cx="1371552" cy="1371470"/>
              </a:xfrm>
              <a:custGeom>
                <a:avLst/>
                <a:gdLst>
                  <a:gd name="T0" fmla="*/ 1469238 w 1794689"/>
                  <a:gd name="T1" fmla="*/ 215789 h 1794689"/>
                  <a:gd name="T2" fmla="*/ 1773536 w 1794689"/>
                  <a:gd name="T3" fmla="*/ 742848 h 1794689"/>
                  <a:gd name="T4" fmla="*/ 1667854 w 1794689"/>
                  <a:gd name="T5" fmla="*/ 1342198 h 1794689"/>
                  <a:gd name="T6" fmla="*/ 1201643 w 1794689"/>
                  <a:gd name="T7" fmla="*/ 1733396 h 1794689"/>
                  <a:gd name="T8" fmla="*/ 1 w 1794689"/>
                  <a:gd name="T9" fmla="*/ 1733396 h 1794689"/>
                  <a:gd name="T10" fmla="*/ 1 w 1794689"/>
                  <a:gd name="T11" fmla="*/ 1342198 h 1794689"/>
                  <a:gd name="T12" fmla="*/ 1 w 1794689"/>
                  <a:gd name="T13" fmla="*/ 742848 h 1794689"/>
                  <a:gd name="T14" fmla="*/ 1 w 1794689"/>
                  <a:gd name="T15" fmla="*/ 215789 h 1794689"/>
                  <a:gd name="T16" fmla="*/ 897345 w 1794689"/>
                  <a:gd name="T17" fmla="*/ 7637 h 1794689"/>
                  <a:gd name="T18" fmla="*/ 3 60000 65536"/>
                  <a:gd name="T19" fmla="*/ 4 60000 65536"/>
                  <a:gd name="T20" fmla="*/ 0 60000 65536"/>
                  <a:gd name="T21" fmla="*/ 1 60000 65536"/>
                  <a:gd name="T22" fmla="*/ 1 60000 65536"/>
                  <a:gd name="T23" fmla="*/ 2 60000 65536"/>
                  <a:gd name="T24" fmla="*/ 2 60000 65536"/>
                  <a:gd name="T25" fmla="*/ 3 60000 65536"/>
                  <a:gd name="T26" fmla="*/ 3 60000 65536"/>
                  <a:gd name="T27" fmla="*/ 360812 w 1794689"/>
                  <a:gd name="T28" fmla="*/ 420397 h 1794689"/>
                  <a:gd name="T29" fmla="*/ 1433877 w 1794689"/>
                  <a:gd name="T30" fmla="*/ 1342905 h 179468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94689" h="1794689">
                    <a:moveTo>
                      <a:pt x="1273878" y="286142"/>
                    </a:moveTo>
                    <a:lnTo>
                      <a:pt x="1413476" y="168999"/>
                    </a:lnTo>
                    <a:lnTo>
                      <a:pt x="1524999" y="262578"/>
                    </a:lnTo>
                    <a:lnTo>
                      <a:pt x="1433877" y="420397"/>
                    </a:lnTo>
                    <a:lnTo>
                      <a:pt x="1433877" y="420396"/>
                    </a:lnTo>
                    <a:cubicBezTo>
                      <a:pt x="1498670" y="493284"/>
                      <a:pt x="1547933" y="578610"/>
                      <a:pt x="1578659" y="671166"/>
                    </a:cubicBezTo>
                    <a:lnTo>
                      <a:pt x="1760896" y="671163"/>
                    </a:lnTo>
                    <a:lnTo>
                      <a:pt x="1786176" y="814534"/>
                    </a:lnTo>
                    <a:lnTo>
                      <a:pt x="1614928" y="876858"/>
                    </a:lnTo>
                    <a:lnTo>
                      <a:pt x="1614927" y="876858"/>
                    </a:lnTo>
                    <a:cubicBezTo>
                      <a:pt x="1615122" y="883685"/>
                      <a:pt x="1615220" y="890514"/>
                      <a:pt x="1615220" y="897345"/>
                    </a:cubicBezTo>
                    <a:cubicBezTo>
                      <a:pt x="1615220" y="987972"/>
                      <a:pt x="1598059" y="1077780"/>
                      <a:pt x="1564645" y="1162023"/>
                    </a:cubicBezTo>
                    <a:lnTo>
                      <a:pt x="1704250" y="1279159"/>
                    </a:lnTo>
                    <a:lnTo>
                      <a:pt x="1631458" y="1405238"/>
                    </a:lnTo>
                    <a:lnTo>
                      <a:pt x="1460214" y="1342905"/>
                    </a:lnTo>
                    <a:cubicBezTo>
                      <a:pt x="1399684" y="1419371"/>
                      <a:pt x="1324209" y="1482702"/>
                      <a:pt x="1238394" y="1529033"/>
                    </a:cubicBezTo>
                    <a:lnTo>
                      <a:pt x="1270044" y="1708500"/>
                    </a:lnTo>
                    <a:lnTo>
                      <a:pt x="1133241" y="1758293"/>
                    </a:lnTo>
                    <a:lnTo>
                      <a:pt x="1042127" y="1600469"/>
                    </a:lnTo>
                    <a:cubicBezTo>
                      <a:pt x="994490" y="1610278"/>
                      <a:pt x="945980" y="1615220"/>
                      <a:pt x="897345" y="1615221"/>
                    </a:cubicBezTo>
                    <a:cubicBezTo>
                      <a:pt x="848708" y="1615221"/>
                      <a:pt x="800198" y="1610278"/>
                      <a:pt x="752561" y="1600469"/>
                    </a:cubicBezTo>
                    <a:lnTo>
                      <a:pt x="661448" y="1758293"/>
                    </a:lnTo>
                    <a:lnTo>
                      <a:pt x="524645" y="1708500"/>
                    </a:lnTo>
                    <a:lnTo>
                      <a:pt x="556295" y="1529033"/>
                    </a:lnTo>
                    <a:lnTo>
                      <a:pt x="556295" y="1529032"/>
                    </a:lnTo>
                    <a:cubicBezTo>
                      <a:pt x="470480" y="1482701"/>
                      <a:pt x="395005" y="1419370"/>
                      <a:pt x="334475" y="1342904"/>
                    </a:cubicBezTo>
                    <a:lnTo>
                      <a:pt x="163231" y="1405238"/>
                    </a:lnTo>
                    <a:lnTo>
                      <a:pt x="90439" y="1279159"/>
                    </a:lnTo>
                    <a:lnTo>
                      <a:pt x="230044" y="1162023"/>
                    </a:lnTo>
                    <a:lnTo>
                      <a:pt x="230043" y="1162023"/>
                    </a:lnTo>
                    <a:cubicBezTo>
                      <a:pt x="196629" y="1077780"/>
                      <a:pt x="179469" y="987971"/>
                      <a:pt x="179469" y="897344"/>
                    </a:cubicBezTo>
                    <a:cubicBezTo>
                      <a:pt x="179468" y="890513"/>
                      <a:pt x="179566" y="883684"/>
                      <a:pt x="179761" y="876856"/>
                    </a:cubicBezTo>
                    <a:lnTo>
                      <a:pt x="8513" y="814534"/>
                    </a:lnTo>
                    <a:lnTo>
                      <a:pt x="33793" y="671163"/>
                    </a:lnTo>
                    <a:lnTo>
                      <a:pt x="216030" y="671168"/>
                    </a:lnTo>
                    <a:cubicBezTo>
                      <a:pt x="246756" y="578611"/>
                      <a:pt x="296018" y="493286"/>
                      <a:pt x="360812" y="420398"/>
                    </a:cubicBezTo>
                    <a:lnTo>
                      <a:pt x="269690" y="262578"/>
                    </a:lnTo>
                    <a:lnTo>
                      <a:pt x="381213" y="168999"/>
                    </a:lnTo>
                    <a:lnTo>
                      <a:pt x="520811" y="286142"/>
                    </a:lnTo>
                    <a:lnTo>
                      <a:pt x="520810" y="286141"/>
                    </a:lnTo>
                    <a:cubicBezTo>
                      <a:pt x="603842" y="234989"/>
                      <a:pt x="696426" y="201291"/>
                      <a:pt x="792912" y="187104"/>
                    </a:cubicBezTo>
                    <a:lnTo>
                      <a:pt x="824553" y="7637"/>
                    </a:lnTo>
                    <a:lnTo>
                      <a:pt x="970136" y="7637"/>
                    </a:lnTo>
                    <a:lnTo>
                      <a:pt x="1001776" y="187106"/>
                    </a:lnTo>
                    <a:lnTo>
                      <a:pt x="1001776" y="187105"/>
                    </a:lnTo>
                    <a:cubicBezTo>
                      <a:pt x="1098262" y="201292"/>
                      <a:pt x="1190846" y="234990"/>
                      <a:pt x="1273878" y="286142"/>
                    </a:cubicBezTo>
                    <a:close/>
                  </a:path>
                </a:pathLst>
              </a:custGeom>
              <a:solidFill>
                <a:srgbClr val="55A51C"/>
              </a:solidFill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/>
            </p:spPr>
            <p:txBody>
              <a:bodyPr/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yriad Pro"/>
                  <a:ea typeface="ＭＳ Ｐゴシック" pitchFamily="-105" charset="-128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4588081" y="2011895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96000">
                    <a:sysClr val="window" lastClr="FFFFFF">
                      <a:lumMod val="65000"/>
                    </a:sysClr>
                  </a:gs>
                  <a:gs pos="22000">
                    <a:sysClr val="window" lastClr="FFFFFF">
                      <a:lumMod val="85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55A51C"/>
                </a:solidFill>
                <a:prstDash val="solid"/>
              </a:ln>
              <a:effectLst>
                <a:innerShdw blurRad="63500" dist="25400" dir="13500000">
                  <a:srgbClr val="000000">
                    <a:alpha val="50000"/>
                  </a:srgbClr>
                </a:inn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9pPr>
              </a:lstStyle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yriad Pro"/>
                  <a:ea typeface="ＭＳ Ｐゴシック" pitchFamily="-105" charset="-128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4693169" y="2065117"/>
                <a:ext cx="731520" cy="548640"/>
              </a:xfrm>
              <a:prstGeom prst="ellipse">
                <a:avLst/>
              </a:prstGeom>
              <a:gradFill rotWithShape="1">
                <a:gsLst>
                  <a:gs pos="42000">
                    <a:srgbClr val="4F81BD">
                      <a:tint val="100000"/>
                      <a:shade val="100000"/>
                      <a:satMod val="130000"/>
                      <a:alpha val="0"/>
                    </a:srgbClr>
                  </a:gs>
                  <a:gs pos="100000">
                    <a:sysClr val="window" lastClr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9pPr>
              </a:lstStyle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yriad Pro"/>
                  <a:ea typeface="ＭＳ Ｐゴシック" pitchFamily="-105" charset="-128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588081" y="2340880"/>
                <a:ext cx="1009817" cy="258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4445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yriad Pro"/>
                    <a:cs typeface="Calibri" pitchFamily="34" charset="0"/>
                  </a:rPr>
                  <a:t>Agile Adoption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yriad Pro"/>
                  <a:cs typeface="Calibri" pitchFamily="34" charset="0"/>
                </a:endParaRPr>
              </a:p>
            </p:txBody>
          </p:sp>
        </p:grpSp>
        <p:grpSp>
          <p:nvGrpSpPr>
            <p:cNvPr id="31" name="Group 72"/>
            <p:cNvGrpSpPr>
              <a:grpSpLocks/>
            </p:cNvGrpSpPr>
            <p:nvPr/>
          </p:nvGrpSpPr>
          <p:grpSpPr bwMode="auto">
            <a:xfrm>
              <a:off x="4343562" y="1981611"/>
              <a:ext cx="1371552" cy="1371470"/>
              <a:chOff x="2895169" y="1689624"/>
              <a:chExt cx="1371552" cy="1371470"/>
            </a:xfrm>
          </p:grpSpPr>
          <p:sp>
            <p:nvSpPr>
              <p:cNvPr id="66" name=" 3"/>
              <p:cNvSpPr>
                <a:spLocks noChangeArrowheads="1"/>
              </p:cNvSpPr>
              <p:nvPr/>
            </p:nvSpPr>
            <p:spPr bwMode="auto">
              <a:xfrm>
                <a:off x="2895169" y="1689624"/>
                <a:ext cx="1371552" cy="1371470"/>
              </a:xfrm>
              <a:custGeom>
                <a:avLst/>
                <a:gdLst>
                  <a:gd name="T0" fmla="*/ 1469238 w 1794689"/>
                  <a:gd name="T1" fmla="*/ 215789 h 1794689"/>
                  <a:gd name="T2" fmla="*/ 1773536 w 1794689"/>
                  <a:gd name="T3" fmla="*/ 742848 h 1794689"/>
                  <a:gd name="T4" fmla="*/ 1667854 w 1794689"/>
                  <a:gd name="T5" fmla="*/ 1342198 h 1794689"/>
                  <a:gd name="T6" fmla="*/ 1201643 w 1794689"/>
                  <a:gd name="T7" fmla="*/ 1733396 h 1794689"/>
                  <a:gd name="T8" fmla="*/ 1 w 1794689"/>
                  <a:gd name="T9" fmla="*/ 1733396 h 1794689"/>
                  <a:gd name="T10" fmla="*/ 1 w 1794689"/>
                  <a:gd name="T11" fmla="*/ 1342198 h 1794689"/>
                  <a:gd name="T12" fmla="*/ 1 w 1794689"/>
                  <a:gd name="T13" fmla="*/ 742848 h 1794689"/>
                  <a:gd name="T14" fmla="*/ 1 w 1794689"/>
                  <a:gd name="T15" fmla="*/ 215789 h 1794689"/>
                  <a:gd name="T16" fmla="*/ 897345 w 1794689"/>
                  <a:gd name="T17" fmla="*/ 7637 h 1794689"/>
                  <a:gd name="T18" fmla="*/ 3 60000 65536"/>
                  <a:gd name="T19" fmla="*/ 4 60000 65536"/>
                  <a:gd name="T20" fmla="*/ 0 60000 65536"/>
                  <a:gd name="T21" fmla="*/ 1 60000 65536"/>
                  <a:gd name="T22" fmla="*/ 1 60000 65536"/>
                  <a:gd name="T23" fmla="*/ 2 60000 65536"/>
                  <a:gd name="T24" fmla="*/ 2 60000 65536"/>
                  <a:gd name="T25" fmla="*/ 3 60000 65536"/>
                  <a:gd name="T26" fmla="*/ 3 60000 65536"/>
                  <a:gd name="T27" fmla="*/ 360812 w 1794689"/>
                  <a:gd name="T28" fmla="*/ 420397 h 1794689"/>
                  <a:gd name="T29" fmla="*/ 1433877 w 1794689"/>
                  <a:gd name="T30" fmla="*/ 1342905 h 179468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94689" h="1794689">
                    <a:moveTo>
                      <a:pt x="1273878" y="286142"/>
                    </a:moveTo>
                    <a:lnTo>
                      <a:pt x="1413476" y="168999"/>
                    </a:lnTo>
                    <a:lnTo>
                      <a:pt x="1524999" y="262578"/>
                    </a:lnTo>
                    <a:lnTo>
                      <a:pt x="1433877" y="420397"/>
                    </a:lnTo>
                    <a:lnTo>
                      <a:pt x="1433877" y="420396"/>
                    </a:lnTo>
                    <a:cubicBezTo>
                      <a:pt x="1498670" y="493284"/>
                      <a:pt x="1547933" y="578610"/>
                      <a:pt x="1578659" y="671166"/>
                    </a:cubicBezTo>
                    <a:lnTo>
                      <a:pt x="1760896" y="671163"/>
                    </a:lnTo>
                    <a:lnTo>
                      <a:pt x="1786176" y="814534"/>
                    </a:lnTo>
                    <a:lnTo>
                      <a:pt x="1614928" y="876858"/>
                    </a:lnTo>
                    <a:lnTo>
                      <a:pt x="1614927" y="876858"/>
                    </a:lnTo>
                    <a:cubicBezTo>
                      <a:pt x="1615122" y="883685"/>
                      <a:pt x="1615220" y="890514"/>
                      <a:pt x="1615220" y="897345"/>
                    </a:cubicBezTo>
                    <a:cubicBezTo>
                      <a:pt x="1615220" y="987972"/>
                      <a:pt x="1598059" y="1077780"/>
                      <a:pt x="1564645" y="1162023"/>
                    </a:cubicBezTo>
                    <a:lnTo>
                      <a:pt x="1704250" y="1279159"/>
                    </a:lnTo>
                    <a:lnTo>
                      <a:pt x="1631458" y="1405238"/>
                    </a:lnTo>
                    <a:lnTo>
                      <a:pt x="1460214" y="1342905"/>
                    </a:lnTo>
                    <a:cubicBezTo>
                      <a:pt x="1399684" y="1419371"/>
                      <a:pt x="1324209" y="1482702"/>
                      <a:pt x="1238394" y="1529033"/>
                    </a:cubicBezTo>
                    <a:lnTo>
                      <a:pt x="1270044" y="1708500"/>
                    </a:lnTo>
                    <a:lnTo>
                      <a:pt x="1133241" y="1758293"/>
                    </a:lnTo>
                    <a:lnTo>
                      <a:pt x="1042127" y="1600469"/>
                    </a:lnTo>
                    <a:cubicBezTo>
                      <a:pt x="994490" y="1610278"/>
                      <a:pt x="945980" y="1615220"/>
                      <a:pt x="897345" y="1615221"/>
                    </a:cubicBezTo>
                    <a:cubicBezTo>
                      <a:pt x="848708" y="1615221"/>
                      <a:pt x="800198" y="1610278"/>
                      <a:pt x="752561" y="1600469"/>
                    </a:cubicBezTo>
                    <a:lnTo>
                      <a:pt x="661448" y="1758293"/>
                    </a:lnTo>
                    <a:lnTo>
                      <a:pt x="524645" y="1708500"/>
                    </a:lnTo>
                    <a:lnTo>
                      <a:pt x="556295" y="1529033"/>
                    </a:lnTo>
                    <a:lnTo>
                      <a:pt x="556295" y="1529032"/>
                    </a:lnTo>
                    <a:cubicBezTo>
                      <a:pt x="470480" y="1482701"/>
                      <a:pt x="395005" y="1419370"/>
                      <a:pt x="334475" y="1342904"/>
                    </a:cubicBezTo>
                    <a:lnTo>
                      <a:pt x="163231" y="1405238"/>
                    </a:lnTo>
                    <a:lnTo>
                      <a:pt x="90439" y="1279159"/>
                    </a:lnTo>
                    <a:lnTo>
                      <a:pt x="230044" y="1162023"/>
                    </a:lnTo>
                    <a:lnTo>
                      <a:pt x="230043" y="1162023"/>
                    </a:lnTo>
                    <a:cubicBezTo>
                      <a:pt x="196629" y="1077780"/>
                      <a:pt x="179469" y="987971"/>
                      <a:pt x="179469" y="897344"/>
                    </a:cubicBezTo>
                    <a:cubicBezTo>
                      <a:pt x="179468" y="890513"/>
                      <a:pt x="179566" y="883684"/>
                      <a:pt x="179761" y="876856"/>
                    </a:cubicBezTo>
                    <a:lnTo>
                      <a:pt x="8513" y="814534"/>
                    </a:lnTo>
                    <a:lnTo>
                      <a:pt x="33793" y="671163"/>
                    </a:lnTo>
                    <a:lnTo>
                      <a:pt x="216030" y="671168"/>
                    </a:lnTo>
                    <a:cubicBezTo>
                      <a:pt x="246756" y="578611"/>
                      <a:pt x="296018" y="493286"/>
                      <a:pt x="360812" y="420398"/>
                    </a:cubicBezTo>
                    <a:lnTo>
                      <a:pt x="269690" y="262578"/>
                    </a:lnTo>
                    <a:lnTo>
                      <a:pt x="381213" y="168999"/>
                    </a:lnTo>
                    <a:lnTo>
                      <a:pt x="520811" y="286142"/>
                    </a:lnTo>
                    <a:lnTo>
                      <a:pt x="520810" y="286141"/>
                    </a:lnTo>
                    <a:cubicBezTo>
                      <a:pt x="603842" y="234989"/>
                      <a:pt x="696426" y="201291"/>
                      <a:pt x="792912" y="187104"/>
                    </a:cubicBezTo>
                    <a:lnTo>
                      <a:pt x="824553" y="7637"/>
                    </a:lnTo>
                    <a:lnTo>
                      <a:pt x="970136" y="7637"/>
                    </a:lnTo>
                    <a:lnTo>
                      <a:pt x="1001776" y="187106"/>
                    </a:lnTo>
                    <a:lnTo>
                      <a:pt x="1001776" y="187105"/>
                    </a:lnTo>
                    <a:cubicBezTo>
                      <a:pt x="1098262" y="201292"/>
                      <a:pt x="1190846" y="234990"/>
                      <a:pt x="1273878" y="286142"/>
                    </a:cubicBezTo>
                    <a:close/>
                  </a:path>
                </a:pathLst>
              </a:custGeom>
              <a:solidFill>
                <a:srgbClr val="F79646">
                  <a:lumMod val="50000"/>
                </a:srgb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yriad Pro"/>
                  <a:ea typeface="ＭＳ Ｐゴシック" pitchFamily="-105" charset="-128"/>
                  <a:cs typeface="Calibri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3123607" y="1917813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96000">
                    <a:sysClr val="window" lastClr="FFFFFF">
                      <a:lumMod val="65000"/>
                    </a:sysClr>
                  </a:gs>
                  <a:gs pos="22000">
                    <a:sysClr val="window" lastClr="FFFFFF">
                      <a:lumMod val="85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63500" dist="25400" dir="13500000">
                  <a:srgbClr val="000000">
                    <a:alpha val="50000"/>
                  </a:srgbClr>
                </a:inn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9pPr>
              </a:lstStyle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yriad Pro"/>
                  <a:ea typeface="ＭＳ Ｐゴシック" pitchFamily="-105" charset="-128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 bwMode="auto">
              <a:xfrm>
                <a:off x="3215047" y="1939580"/>
                <a:ext cx="731520" cy="548640"/>
              </a:xfrm>
              <a:prstGeom prst="ellipse">
                <a:avLst/>
              </a:prstGeom>
              <a:gradFill rotWithShape="1">
                <a:gsLst>
                  <a:gs pos="42000">
                    <a:srgbClr val="4F81BD">
                      <a:tint val="100000"/>
                      <a:shade val="100000"/>
                      <a:satMod val="130000"/>
                      <a:alpha val="0"/>
                    </a:srgbClr>
                  </a:gs>
                  <a:gs pos="100000">
                    <a:sysClr val="window" lastClr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105" charset="0"/>
                    <a:ea typeface="ＭＳ Ｐゴシック" pitchFamily="-105" charset="-128"/>
                  </a:defRPr>
                </a:lvl9pPr>
              </a:lstStyle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yriad Pro"/>
                  <a:ea typeface="ＭＳ Ｐゴシック" pitchFamily="-105" charset="-128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31689" y="2189640"/>
                <a:ext cx="1101686" cy="4246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ctr" defTabSz="4445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yriad Pro"/>
                    <a:cs typeface="Calibri" pitchFamily="34" charset="0"/>
                  </a:rPr>
                  <a:t>QA to QE Transformation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yriad Pro"/>
                  <a:cs typeface="Calibri" pitchFamily="34" charset="0"/>
                </a:endParaRPr>
              </a:p>
            </p:txBody>
          </p:sp>
        </p:grpSp>
        <p:sp>
          <p:nvSpPr>
            <p:cNvPr id="32" name="Rectangle 77"/>
            <p:cNvSpPr>
              <a:spLocks noChangeArrowheads="1"/>
            </p:cNvSpPr>
            <p:nvPr/>
          </p:nvSpPr>
          <p:spPr bwMode="auto">
            <a:xfrm>
              <a:off x="4158332" y="5654349"/>
              <a:ext cx="1496142" cy="27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</a:rPr>
                <a:t>E2E Automation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2902349" y="5154841"/>
              <a:ext cx="984157" cy="1282342"/>
            </a:xfrm>
            <a:prstGeom prst="notchedRightArrow">
              <a:avLst>
                <a:gd name="adj1" fmla="val 73789"/>
                <a:gd name="adj2" fmla="val 19274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473843" y="5245520"/>
              <a:ext cx="984157" cy="1100984"/>
            </a:xfrm>
            <a:prstGeom prst="notchedRightArrow">
              <a:avLst>
                <a:gd name="adj1" fmla="val 73789"/>
                <a:gd name="adj2" fmla="val 19274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35" name="TextBox 80"/>
            <p:cNvSpPr txBox="1">
              <a:spLocks noChangeArrowheads="1"/>
            </p:cNvSpPr>
            <p:nvPr/>
          </p:nvSpPr>
          <p:spPr bwMode="auto">
            <a:xfrm>
              <a:off x="1466325" y="5644825"/>
              <a:ext cx="929694" cy="46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</a:rPr>
                <a:t>Dev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</a:rPr>
                <a:t> Ops &amp; CI/CD</a:t>
              </a:r>
            </a:p>
          </p:txBody>
        </p:sp>
        <p:sp>
          <p:nvSpPr>
            <p:cNvPr id="36" name="TextBox 81"/>
            <p:cNvSpPr txBox="1">
              <a:spLocks noChangeArrowheads="1"/>
            </p:cNvSpPr>
            <p:nvPr/>
          </p:nvSpPr>
          <p:spPr bwMode="auto">
            <a:xfrm>
              <a:off x="2387819" y="5565301"/>
              <a:ext cx="1893503" cy="46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</a:rPr>
                <a:t>Service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</a:rPr>
                <a:t>Virtualization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1121" y="2530834"/>
              <a:ext cx="139695" cy="141275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FFC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38" name="Freeform 37"/>
            <p:cNvSpPr/>
            <p:nvPr/>
          </p:nvSpPr>
          <p:spPr>
            <a:xfrm>
              <a:off x="284466" y="2438768"/>
              <a:ext cx="1925570" cy="325407"/>
            </a:xfrm>
            <a:custGeom>
              <a:avLst/>
              <a:gdLst>
                <a:gd name="connsiteX0" fmla="*/ 0 w 1772057"/>
                <a:gd name="connsiteY0" fmla="*/ 0 h 326286"/>
                <a:gd name="connsiteX1" fmla="*/ 1772057 w 1772057"/>
                <a:gd name="connsiteY1" fmla="*/ 0 h 326286"/>
                <a:gd name="connsiteX2" fmla="*/ 1772057 w 1772057"/>
                <a:gd name="connsiteY2" fmla="*/ 326286 h 326286"/>
                <a:gd name="connsiteX3" fmla="*/ 0 w 1772057"/>
                <a:gd name="connsiteY3" fmla="*/ 326286 h 326286"/>
                <a:gd name="connsiteX4" fmla="*/ 0 w 1772057"/>
                <a:gd name="connsiteY4" fmla="*/ 0 h 32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057" h="326286">
                  <a:moveTo>
                    <a:pt x="0" y="0"/>
                  </a:moveTo>
                  <a:lnTo>
                    <a:pt x="1772057" y="0"/>
                  </a:lnTo>
                  <a:lnTo>
                    <a:pt x="1772057" y="326286"/>
                  </a:lnTo>
                  <a:lnTo>
                    <a:pt x="0" y="32628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lIns="78232" tIns="78232" rIns="78232" bIns="78232" spcCol="1270" anchor="ctr"/>
            <a:lstStyle/>
            <a:p>
              <a:pPr marL="0" marR="0" lvl="0" indent="0" defTabSz="466725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yriad Pro"/>
                  <a:ea typeface="+mn-ea"/>
                  <a:cs typeface="Calibri" pitchFamily="34" charset="0"/>
                </a:rPr>
                <a:t>Regression test Automation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yriad Pro"/>
                <a:ea typeface="+mn-ea"/>
                <a:cs typeface="Calibr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1121" y="2967356"/>
              <a:ext cx="139695" cy="139687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FFC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40" name="Freeform 39"/>
            <p:cNvSpPr/>
            <p:nvPr/>
          </p:nvSpPr>
          <p:spPr>
            <a:xfrm>
              <a:off x="284466" y="2907037"/>
              <a:ext cx="1849373" cy="325406"/>
            </a:xfrm>
            <a:custGeom>
              <a:avLst/>
              <a:gdLst>
                <a:gd name="connsiteX0" fmla="*/ 0 w 1772057"/>
                <a:gd name="connsiteY0" fmla="*/ 0 h 326286"/>
                <a:gd name="connsiteX1" fmla="*/ 1772057 w 1772057"/>
                <a:gd name="connsiteY1" fmla="*/ 0 h 326286"/>
                <a:gd name="connsiteX2" fmla="*/ 1772057 w 1772057"/>
                <a:gd name="connsiteY2" fmla="*/ 326286 h 326286"/>
                <a:gd name="connsiteX3" fmla="*/ 0 w 1772057"/>
                <a:gd name="connsiteY3" fmla="*/ 326286 h 326286"/>
                <a:gd name="connsiteX4" fmla="*/ 0 w 1772057"/>
                <a:gd name="connsiteY4" fmla="*/ 0 h 32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057" h="326286">
                  <a:moveTo>
                    <a:pt x="0" y="0"/>
                  </a:moveTo>
                  <a:lnTo>
                    <a:pt x="1772057" y="0"/>
                  </a:lnTo>
                  <a:lnTo>
                    <a:pt x="1772057" y="326286"/>
                  </a:lnTo>
                  <a:lnTo>
                    <a:pt x="0" y="32628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lIns="78232" tIns="78232" rIns="78232" bIns="78232" spcCol="1270" anchor="ctr"/>
            <a:lstStyle/>
            <a:p>
              <a:pPr marL="0" marR="0" lvl="0" indent="0" defTabSz="466725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yriad Pro"/>
                  <a:ea typeface="+mn-ea"/>
                  <a:cs typeface="Calibri" pitchFamily="34" charset="0"/>
                </a:rPr>
                <a:t>Waterfall methodology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yriad Pro"/>
                <a:ea typeface="+mn-ea"/>
                <a:cs typeface="Calibri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1121" y="3757856"/>
              <a:ext cx="139695" cy="139687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FFC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42" name="Freeform 41"/>
            <p:cNvSpPr/>
            <p:nvPr/>
          </p:nvSpPr>
          <p:spPr>
            <a:xfrm>
              <a:off x="284466" y="3664202"/>
              <a:ext cx="1771588" cy="326994"/>
            </a:xfrm>
            <a:custGeom>
              <a:avLst/>
              <a:gdLst>
                <a:gd name="connsiteX0" fmla="*/ 0 w 1772057"/>
                <a:gd name="connsiteY0" fmla="*/ 0 h 326286"/>
                <a:gd name="connsiteX1" fmla="*/ 1772057 w 1772057"/>
                <a:gd name="connsiteY1" fmla="*/ 0 h 326286"/>
                <a:gd name="connsiteX2" fmla="*/ 1772057 w 1772057"/>
                <a:gd name="connsiteY2" fmla="*/ 326286 h 326286"/>
                <a:gd name="connsiteX3" fmla="*/ 0 w 1772057"/>
                <a:gd name="connsiteY3" fmla="*/ 326286 h 326286"/>
                <a:gd name="connsiteX4" fmla="*/ 0 w 1772057"/>
                <a:gd name="connsiteY4" fmla="*/ 0 h 32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057" h="326286">
                  <a:moveTo>
                    <a:pt x="0" y="0"/>
                  </a:moveTo>
                  <a:lnTo>
                    <a:pt x="1772057" y="0"/>
                  </a:lnTo>
                  <a:lnTo>
                    <a:pt x="1772057" y="326286"/>
                  </a:lnTo>
                  <a:lnTo>
                    <a:pt x="0" y="32628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lIns="78232" tIns="78232" rIns="78232" bIns="78232" spcCol="1270" anchor="ctr"/>
            <a:lstStyle/>
            <a:p>
              <a:pPr marL="0" marR="0" lvl="0" indent="0" defTabSz="466725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yriad Pro"/>
                  <a:ea typeface="+mn-ea"/>
                  <a:cs typeface="Calibri" pitchFamily="34" charset="0"/>
                </a:rPr>
                <a:t>Guardian of functionality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yriad Pro"/>
                <a:ea typeface="+mn-ea"/>
                <a:cs typeface="Calibri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1121" y="3364193"/>
              <a:ext cx="139695" cy="139687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FFC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44" name="Freeform 43"/>
            <p:cNvSpPr/>
            <p:nvPr/>
          </p:nvSpPr>
          <p:spPr>
            <a:xfrm>
              <a:off x="284466" y="3276889"/>
              <a:ext cx="2077965" cy="325407"/>
            </a:xfrm>
            <a:custGeom>
              <a:avLst/>
              <a:gdLst>
                <a:gd name="connsiteX0" fmla="*/ 0 w 1772057"/>
                <a:gd name="connsiteY0" fmla="*/ 0 h 326286"/>
                <a:gd name="connsiteX1" fmla="*/ 1772057 w 1772057"/>
                <a:gd name="connsiteY1" fmla="*/ 0 h 326286"/>
                <a:gd name="connsiteX2" fmla="*/ 1772057 w 1772057"/>
                <a:gd name="connsiteY2" fmla="*/ 326286 h 326286"/>
                <a:gd name="connsiteX3" fmla="*/ 0 w 1772057"/>
                <a:gd name="connsiteY3" fmla="*/ 326286 h 326286"/>
                <a:gd name="connsiteX4" fmla="*/ 0 w 1772057"/>
                <a:gd name="connsiteY4" fmla="*/ 0 h 32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057" h="326286">
                  <a:moveTo>
                    <a:pt x="0" y="0"/>
                  </a:moveTo>
                  <a:lnTo>
                    <a:pt x="1772057" y="0"/>
                  </a:lnTo>
                  <a:lnTo>
                    <a:pt x="1772057" y="326286"/>
                  </a:lnTo>
                  <a:lnTo>
                    <a:pt x="0" y="32628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lIns="78232" tIns="78232" rIns="78232" bIns="78232" spcCol="1270" anchor="ctr"/>
            <a:lstStyle/>
            <a:p>
              <a:pPr marL="0" marR="0" lvl="0" indent="0" defTabSz="466725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yriad Pro"/>
                  <a:ea typeface="+mn-ea"/>
                  <a:cs typeface="Calibri" pitchFamily="34" charset="0"/>
                </a:rPr>
                <a:t>Higher QA/IT Cost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yriad Pro"/>
                <a:ea typeface="+mn-ea"/>
                <a:cs typeface="Calibri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2708" y="2073678"/>
              <a:ext cx="139695" cy="141275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FFC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46" name="Freeform 45"/>
            <p:cNvSpPr/>
            <p:nvPr/>
          </p:nvSpPr>
          <p:spPr>
            <a:xfrm>
              <a:off x="286053" y="1981611"/>
              <a:ext cx="2152575" cy="325407"/>
            </a:xfrm>
            <a:custGeom>
              <a:avLst/>
              <a:gdLst>
                <a:gd name="connsiteX0" fmla="*/ 0 w 1772057"/>
                <a:gd name="connsiteY0" fmla="*/ 0 h 326286"/>
                <a:gd name="connsiteX1" fmla="*/ 1772057 w 1772057"/>
                <a:gd name="connsiteY1" fmla="*/ 0 h 326286"/>
                <a:gd name="connsiteX2" fmla="*/ 1772057 w 1772057"/>
                <a:gd name="connsiteY2" fmla="*/ 326286 h 326286"/>
                <a:gd name="connsiteX3" fmla="*/ 0 w 1772057"/>
                <a:gd name="connsiteY3" fmla="*/ 326286 h 326286"/>
                <a:gd name="connsiteX4" fmla="*/ 0 w 1772057"/>
                <a:gd name="connsiteY4" fmla="*/ 0 h 32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057" h="326286">
                  <a:moveTo>
                    <a:pt x="0" y="0"/>
                  </a:moveTo>
                  <a:lnTo>
                    <a:pt x="1772057" y="0"/>
                  </a:lnTo>
                  <a:lnTo>
                    <a:pt x="1772057" y="326286"/>
                  </a:lnTo>
                  <a:lnTo>
                    <a:pt x="0" y="32628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lIns="78232" tIns="78232" rIns="78232" bIns="78232" spcCol="1270" anchor="ctr"/>
            <a:lstStyle/>
            <a:p>
              <a:pPr marL="0" marR="0" lvl="0" indent="0" defTabSz="466725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yriad Pro"/>
                  <a:ea typeface="+mn-ea"/>
                  <a:cs typeface="Calibri" pitchFamily="34" charset="0"/>
                </a:rPr>
                <a:t>Traditional QA 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yriad Pro"/>
                <a:ea typeface="+mn-ea"/>
                <a:cs typeface="Calibri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67617" y="1997485"/>
              <a:ext cx="139695" cy="141275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6C8B2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48" name="Freeform 47"/>
            <p:cNvSpPr/>
            <p:nvPr/>
          </p:nvSpPr>
          <p:spPr>
            <a:xfrm>
              <a:off x="7200962" y="1905419"/>
              <a:ext cx="1773176" cy="325407"/>
            </a:xfrm>
            <a:custGeom>
              <a:avLst/>
              <a:gdLst>
                <a:gd name="connsiteX0" fmla="*/ 0 w 1772057"/>
                <a:gd name="connsiteY0" fmla="*/ 0 h 326286"/>
                <a:gd name="connsiteX1" fmla="*/ 1772057 w 1772057"/>
                <a:gd name="connsiteY1" fmla="*/ 0 h 326286"/>
                <a:gd name="connsiteX2" fmla="*/ 1772057 w 1772057"/>
                <a:gd name="connsiteY2" fmla="*/ 326286 h 326286"/>
                <a:gd name="connsiteX3" fmla="*/ 0 w 1772057"/>
                <a:gd name="connsiteY3" fmla="*/ 326286 h 326286"/>
                <a:gd name="connsiteX4" fmla="*/ 0 w 1772057"/>
                <a:gd name="connsiteY4" fmla="*/ 0 h 32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057" h="326286">
                  <a:moveTo>
                    <a:pt x="0" y="0"/>
                  </a:moveTo>
                  <a:lnTo>
                    <a:pt x="1772057" y="0"/>
                  </a:lnTo>
                  <a:lnTo>
                    <a:pt x="1772057" y="326286"/>
                  </a:lnTo>
                  <a:lnTo>
                    <a:pt x="0" y="32628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lIns="78232" tIns="78232" rIns="78232" bIns="78232" spcCol="1270" anchor="ctr"/>
            <a:lstStyle/>
            <a:p>
              <a:pPr marL="0" marR="0" lvl="0" indent="0" algn="just" defTabSz="466725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yriad Pro"/>
                  <a:ea typeface="+mn-ea"/>
                  <a:cs typeface="Segoe UI" pitchFamily="34" charset="0"/>
                </a:rPr>
                <a:t>Technical QE team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yriad Pro"/>
                <a:ea typeface="+mn-ea"/>
                <a:cs typeface="Calibr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7617" y="2697507"/>
              <a:ext cx="139695" cy="139687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6C8B2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50" name="Freeform 49"/>
            <p:cNvSpPr/>
            <p:nvPr/>
          </p:nvSpPr>
          <p:spPr>
            <a:xfrm>
              <a:off x="7200962" y="2603852"/>
              <a:ext cx="1773176" cy="326994"/>
            </a:xfrm>
            <a:custGeom>
              <a:avLst/>
              <a:gdLst>
                <a:gd name="connsiteX0" fmla="*/ 0 w 1772057"/>
                <a:gd name="connsiteY0" fmla="*/ 0 h 326286"/>
                <a:gd name="connsiteX1" fmla="*/ 1772057 w 1772057"/>
                <a:gd name="connsiteY1" fmla="*/ 0 h 326286"/>
                <a:gd name="connsiteX2" fmla="*/ 1772057 w 1772057"/>
                <a:gd name="connsiteY2" fmla="*/ 326286 h 326286"/>
                <a:gd name="connsiteX3" fmla="*/ 0 w 1772057"/>
                <a:gd name="connsiteY3" fmla="*/ 326286 h 326286"/>
                <a:gd name="connsiteX4" fmla="*/ 0 w 1772057"/>
                <a:gd name="connsiteY4" fmla="*/ 0 h 32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057" h="326286">
                  <a:moveTo>
                    <a:pt x="0" y="0"/>
                  </a:moveTo>
                  <a:lnTo>
                    <a:pt x="1772057" y="0"/>
                  </a:lnTo>
                  <a:lnTo>
                    <a:pt x="1772057" y="326286"/>
                  </a:lnTo>
                  <a:lnTo>
                    <a:pt x="0" y="32628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lIns="78232" tIns="78232" rIns="78232" bIns="78232" spcCol="1270" anchor="ctr"/>
            <a:lstStyle/>
            <a:p>
              <a:pPr marL="0" marR="0" lvl="0" indent="0" defTabSz="466725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yriad Pro"/>
                  <a:ea typeface="+mn-ea"/>
                  <a:cs typeface="Segoe UI" pitchFamily="34" charset="0"/>
                </a:rPr>
                <a:t>Guardian for Customer Experience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yriad Pro"/>
                <a:ea typeface="+mn-ea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67617" y="3043549"/>
              <a:ext cx="139695" cy="139687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6C8B2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52" name="Freeform 51"/>
            <p:cNvSpPr/>
            <p:nvPr/>
          </p:nvSpPr>
          <p:spPr>
            <a:xfrm>
              <a:off x="7200962" y="2949895"/>
              <a:ext cx="1773176" cy="326994"/>
            </a:xfrm>
            <a:custGeom>
              <a:avLst/>
              <a:gdLst>
                <a:gd name="connsiteX0" fmla="*/ 0 w 1772057"/>
                <a:gd name="connsiteY0" fmla="*/ 0 h 326286"/>
                <a:gd name="connsiteX1" fmla="*/ 1772057 w 1772057"/>
                <a:gd name="connsiteY1" fmla="*/ 0 h 326286"/>
                <a:gd name="connsiteX2" fmla="*/ 1772057 w 1772057"/>
                <a:gd name="connsiteY2" fmla="*/ 326286 h 326286"/>
                <a:gd name="connsiteX3" fmla="*/ 0 w 1772057"/>
                <a:gd name="connsiteY3" fmla="*/ 326286 h 326286"/>
                <a:gd name="connsiteX4" fmla="*/ 0 w 1772057"/>
                <a:gd name="connsiteY4" fmla="*/ 0 h 32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057" h="326286">
                  <a:moveTo>
                    <a:pt x="0" y="0"/>
                  </a:moveTo>
                  <a:lnTo>
                    <a:pt x="1772057" y="0"/>
                  </a:lnTo>
                  <a:lnTo>
                    <a:pt x="1772057" y="326286"/>
                  </a:lnTo>
                  <a:lnTo>
                    <a:pt x="0" y="32628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lIns="78232" tIns="78232" rIns="78232" bIns="78232" spcCol="1270" anchor="ctr"/>
            <a:lstStyle/>
            <a:p>
              <a:pPr marL="0" marR="0" lvl="0" indent="0" defTabSz="466725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yriad Pro"/>
                  <a:ea typeface="+mn-ea"/>
                  <a:cs typeface="Segoe UI" pitchFamily="34" charset="0"/>
                </a:rPr>
                <a:t>Quality Assurance as a Value Center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yriad Pro"/>
                <a:ea typeface="+mn-ea"/>
                <a:cs typeface="Segoe UI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067617" y="3397527"/>
              <a:ext cx="139695" cy="139687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6C8B2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54" name="Freeform 53"/>
            <p:cNvSpPr/>
            <p:nvPr/>
          </p:nvSpPr>
          <p:spPr>
            <a:xfrm>
              <a:off x="7200962" y="3303874"/>
              <a:ext cx="1773176" cy="326994"/>
            </a:xfrm>
            <a:custGeom>
              <a:avLst/>
              <a:gdLst>
                <a:gd name="connsiteX0" fmla="*/ 0 w 1772057"/>
                <a:gd name="connsiteY0" fmla="*/ 0 h 326286"/>
                <a:gd name="connsiteX1" fmla="*/ 1772057 w 1772057"/>
                <a:gd name="connsiteY1" fmla="*/ 0 h 326286"/>
                <a:gd name="connsiteX2" fmla="*/ 1772057 w 1772057"/>
                <a:gd name="connsiteY2" fmla="*/ 326286 h 326286"/>
                <a:gd name="connsiteX3" fmla="*/ 0 w 1772057"/>
                <a:gd name="connsiteY3" fmla="*/ 326286 h 326286"/>
                <a:gd name="connsiteX4" fmla="*/ 0 w 1772057"/>
                <a:gd name="connsiteY4" fmla="*/ 0 h 32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057" h="326286">
                  <a:moveTo>
                    <a:pt x="0" y="0"/>
                  </a:moveTo>
                  <a:lnTo>
                    <a:pt x="1772057" y="0"/>
                  </a:lnTo>
                  <a:lnTo>
                    <a:pt x="1772057" y="326286"/>
                  </a:lnTo>
                  <a:lnTo>
                    <a:pt x="0" y="32628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lIns="78232" tIns="78232" rIns="78232" bIns="78232" spcCol="1270" anchor="ctr"/>
            <a:lstStyle/>
            <a:p>
              <a:pPr marL="0" marR="0" lvl="0" indent="0" defTabSz="466725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yriad Pro"/>
                  <a:ea typeface="+mn-ea"/>
                  <a:cs typeface="Segoe UI" pitchFamily="34" charset="0"/>
                </a:rPr>
                <a:t>DevOps</a:t>
              </a: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yriad Pro"/>
                  <a:ea typeface="+mn-ea"/>
                  <a:cs typeface="Segoe UI" pitchFamily="34" charset="0"/>
                </a:rPr>
                <a:t> maturity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67617" y="3729284"/>
              <a:ext cx="139695" cy="139687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6C8B2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56" name="Freeform 55"/>
            <p:cNvSpPr/>
            <p:nvPr/>
          </p:nvSpPr>
          <p:spPr>
            <a:xfrm>
              <a:off x="7200962" y="3635630"/>
              <a:ext cx="1773176" cy="326994"/>
            </a:xfrm>
            <a:custGeom>
              <a:avLst/>
              <a:gdLst>
                <a:gd name="connsiteX0" fmla="*/ 0 w 1772057"/>
                <a:gd name="connsiteY0" fmla="*/ 0 h 326286"/>
                <a:gd name="connsiteX1" fmla="*/ 1772057 w 1772057"/>
                <a:gd name="connsiteY1" fmla="*/ 0 h 326286"/>
                <a:gd name="connsiteX2" fmla="*/ 1772057 w 1772057"/>
                <a:gd name="connsiteY2" fmla="*/ 326286 h 326286"/>
                <a:gd name="connsiteX3" fmla="*/ 0 w 1772057"/>
                <a:gd name="connsiteY3" fmla="*/ 326286 h 326286"/>
                <a:gd name="connsiteX4" fmla="*/ 0 w 1772057"/>
                <a:gd name="connsiteY4" fmla="*/ 0 h 32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057" h="326286">
                  <a:moveTo>
                    <a:pt x="0" y="0"/>
                  </a:moveTo>
                  <a:lnTo>
                    <a:pt x="1772057" y="0"/>
                  </a:lnTo>
                  <a:lnTo>
                    <a:pt x="1772057" y="326286"/>
                  </a:lnTo>
                  <a:lnTo>
                    <a:pt x="0" y="32628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lIns="78232" tIns="78232" rIns="78232" bIns="78232" spcCol="1270" anchor="ctr"/>
            <a:lstStyle/>
            <a:p>
              <a:pPr marL="0" marR="0" lvl="0" indent="0" defTabSz="466725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yriad Pro"/>
                  <a:ea typeface="+mn-ea"/>
                  <a:cs typeface="Segoe UI" pitchFamily="34" charset="0"/>
                </a:rPr>
                <a:t>Reduction in COQ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yriad Pro"/>
                <a:ea typeface="+mn-ea"/>
                <a:cs typeface="Segoe U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67617" y="2337178"/>
              <a:ext cx="139695" cy="141275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6C8B2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58" name="Freeform 57"/>
            <p:cNvSpPr/>
            <p:nvPr/>
          </p:nvSpPr>
          <p:spPr>
            <a:xfrm>
              <a:off x="7220012" y="2245111"/>
              <a:ext cx="1771588" cy="325407"/>
            </a:xfrm>
            <a:custGeom>
              <a:avLst/>
              <a:gdLst>
                <a:gd name="connsiteX0" fmla="*/ 0 w 1772057"/>
                <a:gd name="connsiteY0" fmla="*/ 0 h 326286"/>
                <a:gd name="connsiteX1" fmla="*/ 1772057 w 1772057"/>
                <a:gd name="connsiteY1" fmla="*/ 0 h 326286"/>
                <a:gd name="connsiteX2" fmla="*/ 1772057 w 1772057"/>
                <a:gd name="connsiteY2" fmla="*/ 326286 h 326286"/>
                <a:gd name="connsiteX3" fmla="*/ 0 w 1772057"/>
                <a:gd name="connsiteY3" fmla="*/ 326286 h 326286"/>
                <a:gd name="connsiteX4" fmla="*/ 0 w 1772057"/>
                <a:gd name="connsiteY4" fmla="*/ 0 h 32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057" h="326286">
                  <a:moveTo>
                    <a:pt x="0" y="0"/>
                  </a:moveTo>
                  <a:lnTo>
                    <a:pt x="1772057" y="0"/>
                  </a:lnTo>
                  <a:lnTo>
                    <a:pt x="1772057" y="326286"/>
                  </a:lnTo>
                  <a:lnTo>
                    <a:pt x="0" y="32628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lIns="78232" tIns="78232" rIns="78232" bIns="78232" spcCol="1270" anchor="ctr"/>
            <a:lstStyle/>
            <a:p>
              <a:pPr marL="0" marR="0" lvl="0" indent="0" defTabSz="466725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yriad Pro"/>
                  <a:ea typeface="+mn-ea"/>
                  <a:cs typeface="Segoe UI" pitchFamily="34" charset="0"/>
                </a:rPr>
                <a:t>Reduction in test cycles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yriad Pro"/>
                <a:ea typeface="+mn-ea"/>
                <a:cs typeface="Segoe UI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rot="16200000">
              <a:off x="5908812" y="5097536"/>
              <a:ext cx="984157" cy="1371554"/>
            </a:xfrm>
            <a:prstGeom prst="notchedRightArrow">
              <a:avLst>
                <a:gd name="adj1" fmla="val 73789"/>
                <a:gd name="adj2" fmla="val 19274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7397834" y="5126110"/>
              <a:ext cx="984157" cy="1339803"/>
            </a:xfrm>
            <a:prstGeom prst="notchedRightArrow">
              <a:avLst>
                <a:gd name="adj1" fmla="val 73789"/>
                <a:gd name="adj2" fmla="val 19274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19516" y="783163"/>
              <a:ext cx="1611256" cy="344454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38100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yriad Pro"/>
                  <a:ea typeface="+mn-ea"/>
                </a:rPr>
                <a:t>Time to Market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</a:endParaRPr>
            </a:p>
          </p:txBody>
        </p:sp>
        <p:sp>
          <p:nvSpPr>
            <p:cNvPr id="62" name="Rectangle 114"/>
            <p:cNvSpPr>
              <a:spLocks noChangeArrowheads="1"/>
            </p:cNvSpPr>
            <p:nvPr/>
          </p:nvSpPr>
          <p:spPr bwMode="auto">
            <a:xfrm>
              <a:off x="5923324" y="5635123"/>
              <a:ext cx="958562" cy="46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</a:rPr>
                <a:t>Smart Teams &amp; Tools</a:t>
              </a:r>
            </a:p>
          </p:txBody>
        </p:sp>
        <p:sp>
          <p:nvSpPr>
            <p:cNvPr id="63" name="Flowchart: Off-page Connector 62"/>
            <p:cNvSpPr/>
            <p:nvPr/>
          </p:nvSpPr>
          <p:spPr>
            <a:xfrm rot="16200000">
              <a:off x="685308" y="296601"/>
              <a:ext cx="374615" cy="1303292"/>
            </a:xfrm>
            <a:prstGeom prst="flowChartOffpageConnecto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64" name="TextBox 5"/>
            <p:cNvSpPr txBox="1">
              <a:spLocks noChangeArrowheads="1"/>
            </p:cNvSpPr>
            <p:nvPr/>
          </p:nvSpPr>
          <p:spPr bwMode="auto">
            <a:xfrm>
              <a:off x="335920" y="787481"/>
              <a:ext cx="12316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yriad Pro"/>
                </a:rPr>
                <a:t>Objectives</a:t>
              </a:r>
            </a:p>
          </p:txBody>
        </p:sp>
        <p:sp>
          <p:nvSpPr>
            <p:cNvPr id="65" name="Rectangle 115"/>
            <p:cNvSpPr>
              <a:spLocks noChangeArrowheads="1"/>
            </p:cNvSpPr>
            <p:nvPr/>
          </p:nvSpPr>
          <p:spPr bwMode="auto">
            <a:xfrm>
              <a:off x="7386694" y="5467302"/>
              <a:ext cx="919133" cy="646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</a:rPr>
                <a:t>Digital dashboards &amp; Metrics</a:t>
              </a:r>
            </a:p>
          </p:txBody>
        </p:sp>
      </p:grpSp>
      <p:sp>
        <p:nvSpPr>
          <p:cNvPr id="74" name="Rectangle 73"/>
          <p:cNvSpPr/>
          <p:nvPr/>
        </p:nvSpPr>
        <p:spPr bwMode="auto">
          <a:xfrm>
            <a:off x="220136" y="4090989"/>
            <a:ext cx="183005" cy="139700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9525" cap="flat" cmpd="sng" algn="ctr">
            <a:solidFill>
              <a:srgbClr val="FFC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sp>
      <p:sp>
        <p:nvSpPr>
          <p:cNvPr id="75" name="Freeform 74"/>
          <p:cNvSpPr/>
          <p:nvPr/>
        </p:nvSpPr>
        <p:spPr bwMode="auto">
          <a:xfrm>
            <a:off x="394823" y="3997326"/>
            <a:ext cx="2320843" cy="327025"/>
          </a:xfrm>
          <a:custGeom>
            <a:avLst/>
            <a:gdLst>
              <a:gd name="connsiteX0" fmla="*/ 0 w 1772057"/>
              <a:gd name="connsiteY0" fmla="*/ 0 h 326286"/>
              <a:gd name="connsiteX1" fmla="*/ 1772057 w 1772057"/>
              <a:gd name="connsiteY1" fmla="*/ 0 h 326286"/>
              <a:gd name="connsiteX2" fmla="*/ 1772057 w 1772057"/>
              <a:gd name="connsiteY2" fmla="*/ 326286 h 326286"/>
              <a:gd name="connsiteX3" fmla="*/ 0 w 1772057"/>
              <a:gd name="connsiteY3" fmla="*/ 326286 h 326286"/>
              <a:gd name="connsiteX4" fmla="*/ 0 w 1772057"/>
              <a:gd name="connsiteY4" fmla="*/ 0 h 32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2057" h="326286">
                <a:moveTo>
                  <a:pt x="0" y="0"/>
                </a:moveTo>
                <a:lnTo>
                  <a:pt x="1772057" y="0"/>
                </a:lnTo>
                <a:lnTo>
                  <a:pt x="1772057" y="326286"/>
                </a:lnTo>
                <a:lnTo>
                  <a:pt x="0" y="3262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78232" tIns="78232" rIns="78232" bIns="78232" spcCol="1270" anchor="ctr"/>
          <a:lstStyle/>
          <a:p>
            <a:pPr marL="0" marR="0" lvl="0" indent="0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Increase in test cycles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6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Roadmap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74B07">
                    <a:lumMod val="60000"/>
                    <a:lumOff val="40000"/>
                  </a:srgbClr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74B07">
                    <a:lumMod val="60000"/>
                    <a:lumOff val="40000"/>
                  </a:srgbClr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| QA to QE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974B07">
                  <a:lumMod val="60000"/>
                  <a:lumOff val="40000"/>
                </a:srgbClr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-260574" y="3044558"/>
            <a:ext cx="1092384" cy="203938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146" tIns="45574" rIns="91146" bIns="45574" numCol="1" rtlCol="0" anchor="ctr"/>
          <a:lstStyle/>
          <a:p>
            <a:pPr marL="0" marR="0" lvl="0" indent="0" algn="ctr" defTabSz="9114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QE Team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136423" y="1625673"/>
            <a:ext cx="844285" cy="203940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146" tIns="45574" rIns="91146" bIns="45574" numCol="1" rtlCol="0" anchor="ctr"/>
          <a:lstStyle/>
          <a:p>
            <a:pPr marL="0" marR="0" lvl="0" indent="0" algn="ctr" defTabSz="9114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QA Team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31" y="4724400"/>
            <a:ext cx="6269138" cy="1676400"/>
          </a:xfrm>
          <a:prstGeom prst="rect">
            <a:avLst/>
          </a:prstGeom>
          <a:solidFill>
            <a:srgbClr val="B0DFF3"/>
          </a:solidFill>
          <a:ln w="25400" cap="flat" cmpd="sng" algn="ctr">
            <a:noFill/>
            <a:prstDash val="solid"/>
          </a:ln>
          <a:effectLst/>
        </p:spPr>
        <p:txBody>
          <a:bodyPr lIns="121725" tIns="24345" rIns="121725" bIns="24345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BENEFITS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ea typeface="+mn-ea"/>
              <a:cs typeface="Calibri" panose="020F0502020204030204" pitchFamily="34" charset="0"/>
            </a:endParaRPr>
          </a:p>
          <a:p>
            <a:pPr marL="615697" marR="0" lvl="1" indent="-158497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QA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team will own the end to end testing process </a:t>
            </a:r>
          </a:p>
          <a:p>
            <a:pPr marL="615697" marR="0" lvl="1" indent="-158497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Early Defect identification</a:t>
            </a:r>
          </a:p>
          <a:p>
            <a:pPr marL="615697" marR="0" lvl="1" indent="-158497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QA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will be enabled effectively through out the SDLC life cycle</a:t>
            </a:r>
          </a:p>
          <a:p>
            <a:pPr marL="615697" marR="0" lvl="1" indent="-158497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Smoke testing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will be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enabled for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Bug free code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deployment</a:t>
            </a:r>
          </a:p>
          <a:p>
            <a:pPr marL="615697" marR="0" lvl="1" indent="-158497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Static testing will be enable for Requirements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ea typeface="+mn-ea"/>
              <a:cs typeface="Calibri" panose="020F0502020204030204" pitchFamily="34" charset="0"/>
            </a:endParaRPr>
          </a:p>
          <a:p>
            <a:pPr marL="615697" marR="0" lvl="1" indent="-158497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End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to End Automated Process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27897" y="944880"/>
            <a:ext cx="0" cy="3017520"/>
          </a:xfrm>
          <a:prstGeom prst="line">
            <a:avLst/>
          </a:prstGeom>
          <a:noFill/>
          <a:ln w="9525" cap="flat" cmpd="sng" algn="ctr">
            <a:solidFill>
              <a:srgbClr val="C9C3BC"/>
            </a:solidFill>
            <a:prstDash val="sysDash"/>
          </a:ln>
          <a:effectLst/>
        </p:spPr>
      </p:cxnSp>
      <p:sp>
        <p:nvSpPr>
          <p:cNvPr id="7" name="Rounded Rectangle 6"/>
          <p:cNvSpPr/>
          <p:nvPr/>
        </p:nvSpPr>
        <p:spPr>
          <a:xfrm>
            <a:off x="510069" y="944880"/>
            <a:ext cx="1417320" cy="320040"/>
          </a:xfrm>
          <a:prstGeom prst="roundRect">
            <a:avLst/>
          </a:prstGeom>
          <a:solidFill>
            <a:srgbClr val="D6492A"/>
          </a:solidFill>
          <a:ln w="25400" cap="flat" cmpd="sng" algn="ctr">
            <a:noFill/>
            <a:prstDash val="solid"/>
          </a:ln>
          <a:effectLst/>
        </p:spPr>
        <p:txBody>
          <a:bodyPr lIns="121725" tIns="60862" rIns="121725" bIns="6086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QA Tester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25659" y="955271"/>
            <a:ext cx="0" cy="3017520"/>
          </a:xfrm>
          <a:prstGeom prst="line">
            <a:avLst/>
          </a:prstGeom>
          <a:noFill/>
          <a:ln w="9525" cap="flat" cmpd="sng" algn="ctr">
            <a:solidFill>
              <a:srgbClr val="C9C3BC"/>
            </a:solidFill>
            <a:prstDash val="sysDash"/>
          </a:ln>
          <a:effectLst/>
        </p:spPr>
      </p:cxnSp>
      <p:cxnSp>
        <p:nvCxnSpPr>
          <p:cNvPr id="9" name="Straight Connector 8"/>
          <p:cNvCxnSpPr/>
          <p:nvPr/>
        </p:nvCxnSpPr>
        <p:spPr>
          <a:xfrm>
            <a:off x="3440526" y="944880"/>
            <a:ext cx="0" cy="3017520"/>
          </a:xfrm>
          <a:prstGeom prst="line">
            <a:avLst/>
          </a:prstGeom>
          <a:noFill/>
          <a:ln w="9525" cap="flat" cmpd="sng" algn="ctr">
            <a:solidFill>
              <a:srgbClr val="C9C3BC"/>
            </a:solidFill>
            <a:prstDash val="sysDash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4953156" y="944880"/>
            <a:ext cx="0" cy="3017520"/>
          </a:xfrm>
          <a:prstGeom prst="line">
            <a:avLst/>
          </a:prstGeom>
          <a:noFill/>
          <a:ln w="9525" cap="flat" cmpd="sng" algn="ctr">
            <a:solidFill>
              <a:srgbClr val="C9C3BC"/>
            </a:solidFill>
            <a:prstDash val="sysDash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>
            <a:off x="6447215" y="1445327"/>
            <a:ext cx="0" cy="3017520"/>
          </a:xfrm>
          <a:prstGeom prst="line">
            <a:avLst/>
          </a:prstGeom>
          <a:noFill/>
          <a:ln w="9525" cap="flat" cmpd="sng" algn="ctr">
            <a:solidFill>
              <a:srgbClr val="C9C3BC"/>
            </a:solidFill>
            <a:prstDash val="sysDash"/>
          </a:ln>
          <a:effectLst/>
        </p:spPr>
      </p:cxnSp>
      <p:sp>
        <p:nvSpPr>
          <p:cNvPr id="12" name="Rounded Rectangle 11"/>
          <p:cNvSpPr/>
          <p:nvPr/>
        </p:nvSpPr>
        <p:spPr>
          <a:xfrm>
            <a:off x="2026161" y="944880"/>
            <a:ext cx="1417320" cy="320040"/>
          </a:xfrm>
          <a:prstGeom prst="roundRect">
            <a:avLst/>
          </a:prstGeom>
          <a:solidFill>
            <a:srgbClr val="0063BE"/>
          </a:solidFill>
          <a:ln w="9525" cap="flat" cmpd="sng" algn="ctr">
            <a:noFill/>
            <a:prstDash val="solid"/>
          </a:ln>
          <a:effectLst/>
        </p:spPr>
        <p:txBody>
          <a:bodyPr spcFirstLastPara="0" vert="horz" wrap="none" lIns="276164" tIns="15977" rIns="244211" bIns="15977" numCol="1" spcCol="1691" anchor="ctr" anchorCtr="0">
            <a:noAutofit/>
          </a:bodyPr>
          <a:lstStyle/>
          <a:p>
            <a:pPr marL="0" marR="0" lvl="0" indent="0" algn="ctr" defTabSz="53254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Dev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Team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35403" y="944880"/>
            <a:ext cx="1417320" cy="320040"/>
          </a:xfrm>
          <a:prstGeom prst="roundRect">
            <a:avLst/>
          </a:prstGeom>
          <a:solidFill>
            <a:srgbClr val="2BBBAD"/>
          </a:solidFill>
          <a:ln w="9525" cap="flat" cmpd="sng" algn="ctr">
            <a:noFill/>
            <a:prstDash val="solid"/>
          </a:ln>
          <a:effectLst/>
        </p:spPr>
        <p:txBody>
          <a:bodyPr spcFirstLastPara="0" vert="horz" wrap="none" lIns="276164" tIns="15977" rIns="244211" bIns="15977" numCol="1" spcCol="1691" anchor="ctr" anchorCtr="0">
            <a:noAutofit/>
          </a:bodyPr>
          <a:lstStyle/>
          <a:p>
            <a:pPr marL="0" marR="0" lvl="0" indent="0" algn="ctr" defTabSz="53254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Build Team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47955" y="944880"/>
            <a:ext cx="1417320" cy="320040"/>
          </a:xfrm>
          <a:prstGeom prst="roundRect">
            <a:avLst/>
          </a:prstGeom>
          <a:solidFill>
            <a:srgbClr val="FBB141"/>
          </a:solidFill>
          <a:ln w="9525" cap="flat" cmpd="sng" algn="ctr">
            <a:noFill/>
            <a:prstDash val="solid"/>
          </a:ln>
          <a:effectLst/>
        </p:spPr>
        <p:txBody>
          <a:bodyPr spcFirstLastPara="0" vert="horz" wrap="none" lIns="276164" tIns="15977" rIns="244211" bIns="15977" numCol="1" spcCol="1691" anchor="ctr" anchorCtr="0">
            <a:noAutofit/>
          </a:bodyPr>
          <a:lstStyle/>
          <a:p>
            <a:pPr marL="0" marR="0" lvl="0" indent="0" algn="ctr" defTabSz="53254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QA Tester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47957" y="1305498"/>
            <a:ext cx="1417320" cy="844284"/>
          </a:xfrm>
          <a:prstGeom prst="rect">
            <a:avLst/>
          </a:prstGeom>
          <a:solidFill>
            <a:srgbClr val="E4E6E3"/>
          </a:solidFill>
        </p:spPr>
        <p:txBody>
          <a:bodyPr wrap="square" lIns="121725" tIns="60862" rIns="121725" bIns="60862"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 smtClean="0">
                <a:latin typeface="+mj-lt"/>
                <a:cs typeface="Calibri" panose="020F0502020204030204" pitchFamily="34" charset="0"/>
              </a:rPr>
              <a:t>Functional Testing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 smtClean="0">
                <a:latin typeface="+mj-lt"/>
                <a:cs typeface="Calibri" panose="020F0502020204030204" pitchFamily="34" charset="0"/>
              </a:rPr>
              <a:t>Regression Testing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 smtClean="0">
                <a:latin typeface="+mj-lt"/>
                <a:cs typeface="Calibri" panose="020F0502020204030204" pitchFamily="34" charset="0"/>
              </a:rPr>
              <a:t>Integration Testing</a:t>
            </a:r>
            <a:endParaRPr lang="en-US" sz="95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22697" y="1305498"/>
            <a:ext cx="1417320" cy="844284"/>
          </a:xfrm>
          <a:prstGeom prst="rect">
            <a:avLst/>
          </a:prstGeom>
          <a:solidFill>
            <a:srgbClr val="E4E6E3"/>
          </a:solidFill>
        </p:spPr>
        <p:txBody>
          <a:bodyPr wrap="square" lIns="121725" tIns="60862" rIns="121725" bIns="60862"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>
                <a:latin typeface="+mj-lt"/>
                <a:cs typeface="Calibri" panose="020F0502020204030204" pitchFamily="34" charset="0"/>
              </a:rPr>
              <a:t>Coding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>
                <a:latin typeface="+mj-lt"/>
                <a:cs typeface="Calibri" panose="020F0502020204030204" pitchFamily="34" charset="0"/>
              </a:rPr>
              <a:t>Version Control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>
                <a:latin typeface="+mj-lt"/>
                <a:cs typeface="Calibri" panose="020F0502020204030204" pitchFamily="34" charset="0"/>
              </a:rPr>
              <a:t>Maintenance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>
                <a:latin typeface="+mj-lt"/>
                <a:cs typeface="Calibri" panose="020F0502020204030204" pitchFamily="34" charset="0"/>
              </a:rPr>
              <a:t>Unit Testing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>
                <a:latin typeface="+mj-lt"/>
                <a:cs typeface="Calibri" panose="020F0502020204030204" pitchFamily="34" charset="0"/>
              </a:rPr>
              <a:t>Code coverage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35403" y="1305498"/>
            <a:ext cx="1417320" cy="844284"/>
          </a:xfrm>
          <a:prstGeom prst="rect">
            <a:avLst/>
          </a:prstGeom>
          <a:solidFill>
            <a:srgbClr val="E4E6E3"/>
          </a:solidFill>
        </p:spPr>
        <p:txBody>
          <a:bodyPr wrap="square" lIns="121725" tIns="60862" rIns="121725" bIns="60862"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>
                <a:latin typeface="+mj-lt"/>
                <a:cs typeface="Calibri" panose="020F0502020204030204" pitchFamily="34" charset="0"/>
              </a:rPr>
              <a:t>Code Movement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>
                <a:latin typeface="+mj-lt"/>
                <a:cs typeface="Calibri" panose="020F0502020204030204" pitchFamily="34" charset="0"/>
              </a:rPr>
              <a:t>Build Deployment</a:t>
            </a:r>
          </a:p>
          <a:p>
            <a:endParaRPr lang="en-US" sz="95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0069" y="1305498"/>
            <a:ext cx="1417320" cy="844284"/>
          </a:xfrm>
          <a:prstGeom prst="rect">
            <a:avLst/>
          </a:prstGeom>
          <a:solidFill>
            <a:srgbClr val="E4E6E3"/>
          </a:solidFill>
        </p:spPr>
        <p:txBody>
          <a:bodyPr wrap="square" lIns="121725" tIns="60862" rIns="121725" bIns="60862"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>
                <a:latin typeface="+mj-lt"/>
                <a:cs typeface="Calibri" panose="020F0502020204030204" pitchFamily="34" charset="0"/>
              </a:rPr>
              <a:t>Requirement Analysis</a:t>
            </a:r>
          </a:p>
        </p:txBody>
      </p:sp>
      <p:sp>
        <p:nvSpPr>
          <p:cNvPr id="19" name="Chevron 18"/>
          <p:cNvSpPr/>
          <p:nvPr/>
        </p:nvSpPr>
        <p:spPr>
          <a:xfrm>
            <a:off x="415268" y="2214303"/>
            <a:ext cx="1607429" cy="320040"/>
          </a:xfrm>
          <a:prstGeom prst="chevron">
            <a:avLst/>
          </a:prstGeom>
          <a:solidFill>
            <a:srgbClr val="D6492A"/>
          </a:solidFill>
          <a:ln w="9525" cap="flat" cmpd="sng" algn="ctr">
            <a:noFill/>
            <a:prstDash val="solid"/>
          </a:ln>
          <a:effectLst/>
        </p:spPr>
        <p:txBody>
          <a:bodyPr spcFirstLastPara="0" vert="horz" wrap="none" lIns="276164" tIns="15977" rIns="244211" bIns="15977" numCol="1" spcCol="1691" anchor="ctr" anchorCtr="0">
            <a:noAutofit/>
          </a:bodyPr>
          <a:lstStyle/>
          <a:p>
            <a:pPr marL="0" marR="0" lvl="0" indent="0" algn="ctr" defTabSz="53254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Plan</a:t>
            </a:r>
          </a:p>
        </p:txBody>
      </p:sp>
      <p:sp>
        <p:nvSpPr>
          <p:cNvPr id="20" name="Chevron 19"/>
          <p:cNvSpPr/>
          <p:nvPr/>
        </p:nvSpPr>
        <p:spPr>
          <a:xfrm>
            <a:off x="1961238" y="2214303"/>
            <a:ext cx="1621237" cy="320040"/>
          </a:xfrm>
          <a:prstGeom prst="chevron">
            <a:avLst/>
          </a:prstGeom>
          <a:solidFill>
            <a:srgbClr val="0063BE"/>
          </a:solidFill>
          <a:ln w="9525" cap="flat" cmpd="sng" algn="ctr">
            <a:noFill/>
            <a:prstDash val="solid"/>
          </a:ln>
          <a:effectLst/>
        </p:spPr>
        <p:txBody>
          <a:bodyPr spcFirstLastPara="0" vert="horz" wrap="none" lIns="276164" tIns="15977" rIns="244211" bIns="15977" numCol="1" spcCol="1691" anchor="ctr" anchorCtr="0">
            <a:noAutofit/>
          </a:bodyPr>
          <a:lstStyle/>
          <a:p>
            <a:pPr marL="0" marR="0" lvl="0" indent="0" algn="ctr" defTabSz="53254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Feasibility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3535329" y="2214303"/>
            <a:ext cx="1554990" cy="320040"/>
          </a:xfrm>
          <a:prstGeom prst="chevron">
            <a:avLst/>
          </a:prstGeom>
          <a:solidFill>
            <a:srgbClr val="2BBBAD"/>
          </a:solidFill>
          <a:ln w="9525" cap="flat" cmpd="sng" algn="ctr">
            <a:noFill/>
            <a:prstDash val="solid"/>
          </a:ln>
          <a:effectLst/>
        </p:spPr>
        <p:txBody>
          <a:bodyPr spcFirstLastPara="0" vert="horz" wrap="none" lIns="276164" tIns="15977" rIns="244211" bIns="15977" numCol="1" spcCol="1691" anchor="ctr" anchorCtr="0">
            <a:noAutofit/>
          </a:bodyPr>
          <a:lstStyle/>
          <a:p>
            <a:pPr marL="0" marR="0" lvl="0" indent="0" algn="ctr" defTabSz="53254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Automate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047957" y="2214303"/>
            <a:ext cx="1413083" cy="320040"/>
          </a:xfrm>
          <a:prstGeom prst="chevron">
            <a:avLst/>
          </a:prstGeom>
          <a:solidFill>
            <a:srgbClr val="FBB141"/>
          </a:solidFill>
          <a:ln w="9525" cap="flat" cmpd="sng" algn="ctr">
            <a:noFill/>
            <a:prstDash val="solid"/>
          </a:ln>
          <a:effectLst/>
        </p:spPr>
        <p:txBody>
          <a:bodyPr spcFirstLastPara="0" vert="horz" wrap="none" lIns="276164" tIns="15977" rIns="244211" bIns="15977" numCol="1" spcCol="1691" anchor="ctr" anchorCtr="0">
            <a:noAutofit/>
          </a:bodyPr>
          <a:lstStyle/>
          <a:p>
            <a:pPr marL="0" marR="0" lvl="0" indent="0" algn="ctr" defTabSz="53254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Test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22697" y="2600527"/>
            <a:ext cx="1417320" cy="1092383"/>
          </a:xfrm>
          <a:prstGeom prst="rect">
            <a:avLst/>
          </a:prstGeom>
          <a:solidFill>
            <a:srgbClr val="E4E6E3"/>
          </a:solidFill>
        </p:spPr>
        <p:txBody>
          <a:bodyPr wrap="square" lIns="121725" tIns="60862" rIns="121725" bIns="60862"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 smtClean="0">
                <a:latin typeface="+mj-lt"/>
                <a:cs typeface="Calibri" panose="020F0502020204030204" pitchFamily="34" charset="0"/>
              </a:rPr>
              <a:t>Automation Feasibility</a:t>
            </a:r>
            <a:endParaRPr lang="en-US" sz="950" dirty="0">
              <a:latin typeface="+mj-lt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 smtClean="0">
                <a:latin typeface="+mj-lt"/>
                <a:cs typeface="Calibri" panose="020F0502020204030204" pitchFamily="34" charset="0"/>
              </a:rPr>
              <a:t>Identify tools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 smtClean="0">
                <a:latin typeface="+mj-lt"/>
                <a:cs typeface="Calibri" panose="020F0502020204030204" pitchFamily="34" charset="0"/>
              </a:rPr>
              <a:t>Identify reuse components</a:t>
            </a:r>
            <a:endParaRPr lang="en-US" sz="95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35327" y="2600527"/>
            <a:ext cx="2911888" cy="1092383"/>
          </a:xfrm>
          <a:prstGeom prst="rect">
            <a:avLst/>
          </a:prstGeom>
          <a:solidFill>
            <a:srgbClr val="E4E6E3"/>
          </a:solidFill>
        </p:spPr>
        <p:txBody>
          <a:bodyPr wrap="square" lIns="121725" tIns="60862" rIns="121725" bIns="60862"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 smtClean="0">
                <a:latin typeface="+mj-lt"/>
                <a:cs typeface="Calibri" panose="020F0502020204030204" pitchFamily="34" charset="0"/>
              </a:rPr>
              <a:t>Build/Customize Framework</a:t>
            </a:r>
            <a:endParaRPr lang="en-US" sz="950" dirty="0">
              <a:latin typeface="+mj-lt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 smtClean="0">
                <a:latin typeface="+mj-lt"/>
                <a:cs typeface="Calibri" panose="020F0502020204030204" pitchFamily="34" charset="0"/>
              </a:rPr>
              <a:t>Record/Script </a:t>
            </a:r>
            <a:r>
              <a:rPr lang="en-US" sz="950" dirty="0">
                <a:latin typeface="+mj-lt"/>
                <a:cs typeface="Calibri" panose="020F0502020204030204" pitchFamily="34" charset="0"/>
              </a:rPr>
              <a:t>Functional Testing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 smtClean="0">
                <a:latin typeface="+mj-lt"/>
                <a:cs typeface="Calibri" panose="020F0502020204030204" pitchFamily="34" charset="0"/>
              </a:rPr>
              <a:t>Customize the scripts and Execute</a:t>
            </a:r>
            <a:endParaRPr lang="en-US" sz="950" dirty="0">
              <a:latin typeface="+mj-lt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 smtClean="0">
                <a:latin typeface="+mj-lt"/>
                <a:cs typeface="Calibri" panose="020F0502020204030204" pitchFamily="34" charset="0"/>
              </a:rPr>
              <a:t>Check –in Code to code repository</a:t>
            </a:r>
            <a:endParaRPr lang="en-US" sz="950" dirty="0">
              <a:latin typeface="+mj-lt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 smtClean="0">
                <a:latin typeface="+mj-lt"/>
                <a:cs typeface="Calibri" panose="020F0502020204030204" pitchFamily="34" charset="0"/>
              </a:rPr>
              <a:t>Verify test results and generate report</a:t>
            </a:r>
            <a:endParaRPr lang="en-US" sz="95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0069" y="2600527"/>
            <a:ext cx="1417320" cy="1092383"/>
          </a:xfrm>
          <a:prstGeom prst="rect">
            <a:avLst/>
          </a:prstGeom>
          <a:solidFill>
            <a:srgbClr val="E4E6E3"/>
          </a:solidFill>
        </p:spPr>
        <p:txBody>
          <a:bodyPr wrap="square" lIns="121725" tIns="60862" rIns="121725" bIns="60862"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>
                <a:latin typeface="+mj-lt"/>
                <a:cs typeface="Calibri" panose="020F0502020204030204" pitchFamily="34" charset="0"/>
              </a:rPr>
              <a:t>Requirement Analysis</a:t>
            </a:r>
          </a:p>
        </p:txBody>
      </p:sp>
      <p:sp>
        <p:nvSpPr>
          <p:cNvPr id="26" name="Curved Down Arrow 25"/>
          <p:cNvSpPr/>
          <p:nvPr/>
        </p:nvSpPr>
        <p:spPr>
          <a:xfrm rot="5400000">
            <a:off x="6328250" y="2108310"/>
            <a:ext cx="996376" cy="539055"/>
          </a:xfrm>
          <a:prstGeom prst="curvedDownArrow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21725" tIns="60862" rIns="121725" bIns="6086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35329" y="3742805"/>
            <a:ext cx="2911886" cy="320040"/>
          </a:xfrm>
          <a:prstGeom prst="roundRect">
            <a:avLst/>
          </a:prstGeom>
          <a:solidFill>
            <a:srgbClr val="CDCA2F"/>
          </a:solidFill>
          <a:ln w="25400" cap="flat" cmpd="sng" algn="ctr">
            <a:noFill/>
            <a:prstDash val="solid"/>
          </a:ln>
          <a:effectLst/>
        </p:spPr>
        <p:txBody>
          <a:bodyPr lIns="121725" tIns="60862" rIns="121725" bIns="6086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Quality Engineer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Calibri" panose="020F050202020403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26161" y="3742805"/>
            <a:ext cx="1417320" cy="320040"/>
          </a:xfrm>
          <a:prstGeom prst="roundRect">
            <a:avLst/>
          </a:prstGeom>
          <a:solidFill>
            <a:srgbClr val="0063BE"/>
          </a:solidFill>
          <a:ln w="9525" cap="flat" cmpd="sng" algn="ctr">
            <a:noFill/>
            <a:prstDash val="solid"/>
          </a:ln>
          <a:effectLst/>
        </p:spPr>
        <p:txBody>
          <a:bodyPr spcFirstLastPara="0" vert="horz" wrap="none" lIns="276164" tIns="15977" rIns="244211" bIns="15977" numCol="1" spcCol="1691" anchor="ctr" anchorCtr="0">
            <a:noAutofit/>
          </a:bodyPr>
          <a:lstStyle/>
          <a:p>
            <a:pPr marL="0" marR="0" lvl="0" indent="0" algn="ctr" defTabSz="53254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Dev 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Team</a:t>
            </a:r>
          </a:p>
        </p:txBody>
      </p:sp>
      <p:sp>
        <p:nvSpPr>
          <p:cNvPr id="29" name="Pentagon 28"/>
          <p:cNvSpPr/>
          <p:nvPr/>
        </p:nvSpPr>
        <p:spPr>
          <a:xfrm flipH="1">
            <a:off x="198131" y="4388661"/>
            <a:ext cx="6269138" cy="259741"/>
          </a:xfrm>
          <a:prstGeom prst="homePlate">
            <a:avLst>
              <a:gd name="adj" fmla="val 128232"/>
            </a:avLst>
          </a:prstGeom>
          <a:solidFill>
            <a:srgbClr val="000000">
              <a:lumMod val="50000"/>
              <a:lumOff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21725" tIns="60862" rIns="121725" bIns="6086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Shift Left for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QE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0" name="Freeform 3"/>
          <p:cNvSpPr>
            <a:spLocks/>
          </p:cNvSpPr>
          <p:nvPr/>
        </p:nvSpPr>
        <p:spPr bwMode="gray">
          <a:xfrm>
            <a:off x="6732452" y="2000555"/>
            <a:ext cx="5197737" cy="3645505"/>
          </a:xfrm>
          <a:custGeom>
            <a:avLst/>
            <a:gdLst>
              <a:gd name="T0" fmla="*/ 2147483647 w 5358"/>
              <a:gd name="T1" fmla="*/ 0 h 1226"/>
              <a:gd name="T2" fmla="*/ 2147483647 w 5358"/>
              <a:gd name="T3" fmla="*/ 0 h 1226"/>
              <a:gd name="T4" fmla="*/ 2147483647 w 5358"/>
              <a:gd name="T5" fmla="*/ 2147483647 h 1226"/>
              <a:gd name="T6" fmla="*/ 2147483647 w 5358"/>
              <a:gd name="T7" fmla="*/ 2147483647 h 1226"/>
              <a:gd name="T8" fmla="*/ 2147483647 w 5358"/>
              <a:gd name="T9" fmla="*/ 2147483647 h 1226"/>
              <a:gd name="T10" fmla="*/ 2147483647 w 5358"/>
              <a:gd name="T11" fmla="*/ 2147483647 h 1226"/>
              <a:gd name="T12" fmla="*/ 2147483647 w 5358"/>
              <a:gd name="T13" fmla="*/ 2147483647 h 1226"/>
              <a:gd name="T14" fmla="*/ 0 w 5358"/>
              <a:gd name="T15" fmla="*/ 2147483647 h 12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58"/>
              <a:gd name="T25" fmla="*/ 0 h 1226"/>
              <a:gd name="T26" fmla="*/ 5358 w 5358"/>
              <a:gd name="T27" fmla="*/ 1226 h 122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58" h="1226">
                <a:moveTo>
                  <a:pt x="5358" y="0"/>
                </a:moveTo>
                <a:lnTo>
                  <a:pt x="4016" y="0"/>
                </a:lnTo>
                <a:lnTo>
                  <a:pt x="4016" y="412"/>
                </a:lnTo>
                <a:lnTo>
                  <a:pt x="2679" y="412"/>
                </a:lnTo>
                <a:lnTo>
                  <a:pt x="2679" y="819"/>
                </a:lnTo>
                <a:lnTo>
                  <a:pt x="1337" y="819"/>
                </a:lnTo>
                <a:lnTo>
                  <a:pt x="1337" y="1226"/>
                </a:lnTo>
                <a:lnTo>
                  <a:pt x="0" y="1226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  <a:scene3d>
            <a:camera prst="legacyObliqueTopRigh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ysClr val="window" lastClr="FFFFFF">
                <a:lumMod val="85000"/>
              </a:sysClr>
            </a:extrusionClr>
          </a:sp3d>
        </p:spPr>
        <p:txBody>
          <a:bodyPr lIns="121725" tIns="60862" rIns="121725" bIns="60862">
            <a:flatTx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31" name="Trapezoid 30"/>
          <p:cNvSpPr/>
          <p:nvPr/>
        </p:nvSpPr>
        <p:spPr>
          <a:xfrm flipV="1">
            <a:off x="6910258" y="5452743"/>
            <a:ext cx="1019520" cy="67628"/>
          </a:xfrm>
          <a:prstGeom prst="trapezoid">
            <a:avLst>
              <a:gd name="adj" fmla="val 168332"/>
            </a:avLst>
          </a:prstGeom>
          <a:solidFill>
            <a:srgbClr val="BDBDBD"/>
          </a:solidFill>
          <a:ln w="9525" cap="flat" cmpd="sng" algn="ctr">
            <a:noFill/>
            <a:prstDash val="solid"/>
          </a:ln>
          <a:effectLst>
            <a:outerShdw blurRad="38100" dist="25400" dir="16200000" rotWithShape="0">
              <a:srgbClr val="000000">
                <a:alpha val="3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2" name="Trapezoid 31"/>
          <p:cNvSpPr/>
          <p:nvPr/>
        </p:nvSpPr>
        <p:spPr>
          <a:xfrm flipV="1">
            <a:off x="8210899" y="4261260"/>
            <a:ext cx="1019520" cy="67628"/>
          </a:xfrm>
          <a:prstGeom prst="trapezoid">
            <a:avLst>
              <a:gd name="adj" fmla="val 168332"/>
            </a:avLst>
          </a:prstGeom>
          <a:solidFill>
            <a:srgbClr val="BDBDBD"/>
          </a:solidFill>
          <a:ln w="9525" cap="flat" cmpd="sng" algn="ctr">
            <a:noFill/>
            <a:prstDash val="solid"/>
          </a:ln>
          <a:effectLst>
            <a:outerShdw blurRad="38100" dist="25400" dir="16200000" rotWithShape="0">
              <a:srgbClr val="000000">
                <a:alpha val="3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3" name="Trapezoid 32"/>
          <p:cNvSpPr/>
          <p:nvPr/>
        </p:nvSpPr>
        <p:spPr>
          <a:xfrm flipV="1">
            <a:off x="9511540" y="3058994"/>
            <a:ext cx="1019520" cy="67628"/>
          </a:xfrm>
          <a:prstGeom prst="trapezoid">
            <a:avLst>
              <a:gd name="adj" fmla="val 168332"/>
            </a:avLst>
          </a:prstGeom>
          <a:solidFill>
            <a:srgbClr val="BDBDBD"/>
          </a:solidFill>
          <a:ln w="9525" cap="flat" cmpd="sng" algn="ctr">
            <a:noFill/>
            <a:prstDash val="solid"/>
          </a:ln>
          <a:effectLst>
            <a:outerShdw blurRad="38100" dist="25400" dir="16200000" rotWithShape="0">
              <a:srgbClr val="000000">
                <a:alpha val="3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4" name="Trapezoid 33"/>
          <p:cNvSpPr/>
          <p:nvPr/>
        </p:nvSpPr>
        <p:spPr>
          <a:xfrm flipV="1">
            <a:off x="10879747" y="1823060"/>
            <a:ext cx="1019520" cy="67628"/>
          </a:xfrm>
          <a:prstGeom prst="trapezoid">
            <a:avLst>
              <a:gd name="adj" fmla="val 168332"/>
            </a:avLst>
          </a:prstGeom>
          <a:solidFill>
            <a:srgbClr val="BDBDBD"/>
          </a:solidFill>
          <a:ln w="9525" cap="flat" cmpd="sng" algn="ctr">
            <a:noFill/>
            <a:prstDash val="solid"/>
          </a:ln>
          <a:effectLst>
            <a:outerShdw blurRad="38100" dist="25400" dir="16200000" rotWithShape="0">
              <a:srgbClr val="000000">
                <a:alpha val="3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10865250" y="2064910"/>
            <a:ext cx="120156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 smtClean="0">
                <a:latin typeface="+mj-lt"/>
                <a:cs typeface="Calibri" panose="020F0502020204030204" pitchFamily="34" charset="0"/>
              </a:rPr>
              <a:t>Develop End to End scripts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 smtClean="0">
                <a:latin typeface="+mj-lt"/>
                <a:cs typeface="Calibri" panose="020F0502020204030204" pitchFamily="34" charset="0"/>
              </a:rPr>
              <a:t>Measure </a:t>
            </a:r>
            <a:r>
              <a:rPr lang="en-US" sz="900" dirty="0" err="1" smtClean="0">
                <a:latin typeface="+mj-lt"/>
                <a:cs typeface="Calibri" panose="020F0502020204030204" pitchFamily="34" charset="0"/>
              </a:rPr>
              <a:t>DevOps</a:t>
            </a:r>
            <a:r>
              <a:rPr lang="en-US" sz="900" dirty="0" smtClean="0">
                <a:latin typeface="+mj-lt"/>
                <a:cs typeface="Calibri" panose="020F0502020204030204" pitchFamily="34" charset="0"/>
              </a:rPr>
              <a:t> maturity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 smtClean="0">
                <a:latin typeface="+mj-lt"/>
                <a:cs typeface="Calibri" panose="020F0502020204030204" pitchFamily="34" charset="0"/>
              </a:rPr>
              <a:t>Adapt new frames like DDD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 smtClean="0">
                <a:latin typeface="+mj-lt"/>
                <a:cs typeface="Calibri" panose="020F0502020204030204" pitchFamily="34" charset="0"/>
              </a:rPr>
              <a:t>Create Code driven testing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9538979" y="3318776"/>
            <a:ext cx="1556603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 smtClean="0">
                <a:latin typeface="+mj-lt"/>
                <a:cs typeface="Calibri" panose="020F0502020204030204" pitchFamily="34" charset="0"/>
              </a:rPr>
              <a:t>Based on business priority implement the transformation for other assets 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 smtClean="0">
                <a:latin typeface="+mj-lt"/>
                <a:cs typeface="Calibri" panose="020F0502020204030204" pitchFamily="34" charset="0"/>
              </a:rPr>
              <a:t>Create reusable components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 smtClean="0">
                <a:latin typeface="+mj-lt"/>
                <a:cs typeface="Calibri" panose="020F0502020204030204" pitchFamily="34" charset="0"/>
              </a:rPr>
              <a:t>Develop framework for automation, </a:t>
            </a:r>
            <a:r>
              <a:rPr lang="en-US" sz="900" dirty="0" err="1" smtClean="0">
                <a:latin typeface="+mj-lt"/>
                <a:cs typeface="Calibri" panose="020F0502020204030204" pitchFamily="34" charset="0"/>
              </a:rPr>
              <a:t>DevOps</a:t>
            </a:r>
            <a:r>
              <a:rPr lang="en-US" sz="900" dirty="0" smtClean="0">
                <a:latin typeface="+mj-lt"/>
                <a:cs typeface="Calibri" panose="020F0502020204030204" pitchFamily="34" charset="0"/>
              </a:rPr>
              <a:t> and SV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8241831" y="4567106"/>
            <a:ext cx="147495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 smtClean="0">
                <a:latin typeface="+mj-lt"/>
                <a:cs typeface="Calibri" panose="020F0502020204030204" pitchFamily="34" charset="0"/>
              </a:rPr>
              <a:t>Identify tooling strategy &amp; toolset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 smtClean="0">
                <a:latin typeface="+mj-lt"/>
                <a:cs typeface="Calibri" panose="020F0502020204030204" pitchFamily="34" charset="0"/>
              </a:rPr>
              <a:t>Identify asset for Pilot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 smtClean="0">
                <a:latin typeface="+mj-lt"/>
                <a:cs typeface="Calibri" panose="020F0502020204030204" pitchFamily="34" charset="0"/>
              </a:rPr>
              <a:t>Implement POV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 smtClean="0">
                <a:latin typeface="+mj-lt"/>
                <a:cs typeface="Calibri" panose="020F0502020204030204" pitchFamily="34" charset="0"/>
              </a:rPr>
              <a:t>Build, measure and publish metrics, digital dashboards</a:t>
            </a:r>
            <a:endParaRPr lang="en-US" sz="9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6763269" y="5711459"/>
            <a:ext cx="16062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 err="1" smtClean="0">
                <a:latin typeface="+mj-lt"/>
                <a:cs typeface="Calibri" panose="020F0502020204030204" pitchFamily="34" charset="0"/>
              </a:rPr>
              <a:t>Upskill</a:t>
            </a:r>
            <a:r>
              <a:rPr lang="en-US" sz="9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900" dirty="0">
                <a:latin typeface="+mj-lt"/>
                <a:cs typeface="Calibri" panose="020F0502020204030204" pitchFamily="34" charset="0"/>
              </a:rPr>
              <a:t>QA </a:t>
            </a:r>
            <a:r>
              <a:rPr lang="en-US" sz="900" dirty="0" smtClean="0">
                <a:latin typeface="+mj-lt"/>
                <a:cs typeface="Calibri" panose="020F0502020204030204" pitchFamily="34" charset="0"/>
              </a:rPr>
              <a:t>(Automation, SV, </a:t>
            </a:r>
            <a:r>
              <a:rPr lang="en-US" sz="900" dirty="0" err="1" smtClean="0">
                <a:latin typeface="+mj-lt"/>
                <a:cs typeface="Calibri" panose="020F0502020204030204" pitchFamily="34" charset="0"/>
              </a:rPr>
              <a:t>DevOps</a:t>
            </a:r>
            <a:r>
              <a:rPr lang="en-US" sz="900" dirty="0" smtClean="0">
                <a:latin typeface="+mj-lt"/>
                <a:cs typeface="Calibri" panose="020F0502020204030204" pitchFamily="34" charset="0"/>
              </a:rPr>
              <a:t>)</a:t>
            </a:r>
            <a:endParaRPr lang="en-US" sz="900" dirty="0">
              <a:latin typeface="+mj-lt"/>
              <a:cs typeface="Calibri" panose="020F0502020204030204" pitchFamily="34" charset="0"/>
            </a:endParaRP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 smtClean="0">
                <a:latin typeface="+mj-lt"/>
                <a:cs typeface="Calibri" panose="020F0502020204030204" pitchFamily="34" charset="0"/>
              </a:rPr>
              <a:t>Create a Smart Team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 smtClean="0">
                <a:latin typeface="+mj-lt"/>
                <a:cs typeface="Calibri" panose="020F0502020204030204" pitchFamily="34" charset="0"/>
              </a:rPr>
              <a:t>Assign Mentors</a:t>
            </a:r>
          </a:p>
          <a:p>
            <a:pPr marL="152156" indent="-15215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900" dirty="0" smtClean="0">
                <a:latin typeface="+mj-lt"/>
                <a:cs typeface="Calibri" panose="020F0502020204030204" pitchFamily="34" charset="0"/>
              </a:rPr>
              <a:t>Analysis AS IS state &amp; create roadmap/stories</a:t>
            </a:r>
            <a:endParaRPr lang="en-US" sz="9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9" name="Line 4"/>
          <p:cNvSpPr>
            <a:spLocks noChangeShapeType="1"/>
          </p:cNvSpPr>
          <p:nvPr/>
        </p:nvSpPr>
        <p:spPr bwMode="auto">
          <a:xfrm flipV="1">
            <a:off x="6638248" y="4619454"/>
            <a:ext cx="571194" cy="608845"/>
          </a:xfrm>
          <a:prstGeom prst="line">
            <a:avLst/>
          </a:prstGeom>
          <a:noFill/>
          <a:ln w="50800">
            <a:solidFill>
              <a:srgbClr val="0063BE"/>
            </a:solidFill>
            <a:round/>
            <a:headEnd type="none" w="med" len="med"/>
            <a:tailEnd type="triangle" w="med" len="med"/>
          </a:ln>
        </p:spPr>
        <p:txBody>
          <a:bodyPr wrap="none" lIns="121725" tIns="60862" rIns="121725" bIns="60862" anchor="ctr"/>
          <a:lstStyle/>
          <a:p>
            <a:pPr>
              <a:defRPr/>
            </a:pPr>
            <a:endParaRPr lang="en-US" kern="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 flipV="1">
            <a:off x="7719273" y="3612931"/>
            <a:ext cx="571194" cy="608845"/>
          </a:xfrm>
          <a:prstGeom prst="line">
            <a:avLst/>
          </a:prstGeom>
          <a:noFill/>
          <a:ln w="50800">
            <a:solidFill>
              <a:srgbClr val="0063BE"/>
            </a:solidFill>
            <a:round/>
            <a:headEnd type="none" w="med" len="med"/>
            <a:tailEnd type="triangle" w="med" len="med"/>
          </a:ln>
        </p:spPr>
        <p:txBody>
          <a:bodyPr wrap="none" lIns="121725" tIns="60862" rIns="121725" bIns="60862" anchor="ctr"/>
          <a:lstStyle/>
          <a:p>
            <a:pPr>
              <a:defRPr/>
            </a:pPr>
            <a:endParaRPr lang="en-US" kern="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1" name="Line 4"/>
          <p:cNvSpPr>
            <a:spLocks noChangeShapeType="1"/>
          </p:cNvSpPr>
          <p:nvPr/>
        </p:nvSpPr>
        <p:spPr bwMode="auto">
          <a:xfrm flipV="1">
            <a:off x="9881359" y="1600280"/>
            <a:ext cx="571194" cy="608845"/>
          </a:xfrm>
          <a:prstGeom prst="line">
            <a:avLst/>
          </a:prstGeom>
          <a:noFill/>
          <a:ln w="50800">
            <a:solidFill>
              <a:srgbClr val="0063BE"/>
            </a:solidFill>
            <a:round/>
            <a:headEnd type="none" w="med" len="med"/>
            <a:tailEnd type="triangle" w="med" len="med"/>
          </a:ln>
        </p:spPr>
        <p:txBody>
          <a:bodyPr wrap="none" lIns="121725" tIns="60862" rIns="121725" bIns="60862" anchor="ctr"/>
          <a:lstStyle/>
          <a:p>
            <a:pPr>
              <a:defRPr/>
            </a:pPr>
            <a:endParaRPr lang="en-US" kern="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6561" y="3332796"/>
            <a:ext cx="4456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latin typeface="+mj-lt"/>
                <a:cs typeface="Calibri" panose="020F0502020204030204" pitchFamily="34" charset="0"/>
              </a:rPr>
              <a:t>Pilot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41540" y="4323072"/>
            <a:ext cx="5578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latin typeface="+mj-lt"/>
                <a:cs typeface="Calibri" panose="020F0502020204030204" pitchFamily="34" charset="0"/>
              </a:rPr>
              <a:t>Learn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52005" y="2320324"/>
            <a:ext cx="10275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latin typeface="+mj-lt"/>
                <a:cs typeface="Calibri" panose="020F0502020204030204" pitchFamily="34" charset="0"/>
              </a:rPr>
              <a:t>Implement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25952" y="1327344"/>
            <a:ext cx="6732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latin typeface="+mj-lt"/>
                <a:cs typeface="Calibri" panose="020F0502020204030204" pitchFamily="34" charset="0"/>
              </a:rPr>
              <a:t>Mature</a:t>
            </a:r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 flipV="1">
            <a:off x="8800301" y="2606806"/>
            <a:ext cx="571194" cy="608845"/>
          </a:xfrm>
          <a:prstGeom prst="line">
            <a:avLst/>
          </a:prstGeom>
          <a:noFill/>
          <a:ln w="50800">
            <a:solidFill>
              <a:srgbClr val="0063BE"/>
            </a:solidFill>
            <a:round/>
            <a:headEnd type="none" w="med" len="med"/>
            <a:tailEnd type="triangle" w="med" len="med"/>
          </a:ln>
        </p:spPr>
        <p:txBody>
          <a:bodyPr wrap="none" lIns="121725" tIns="60862" rIns="121725" bIns="60862" anchor="ctr"/>
          <a:lstStyle/>
          <a:p>
            <a:pPr>
              <a:defRPr/>
            </a:pPr>
            <a:endParaRPr lang="en-US" kern="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10069" y="3742805"/>
            <a:ext cx="1417320" cy="320040"/>
          </a:xfrm>
          <a:prstGeom prst="roundRect">
            <a:avLst/>
          </a:prstGeom>
          <a:solidFill>
            <a:srgbClr val="CDCA2F"/>
          </a:solidFill>
          <a:ln w="25400" cap="flat" cmpd="sng" algn="ctr">
            <a:noFill/>
            <a:prstDash val="solid"/>
          </a:ln>
          <a:effectLst/>
        </p:spPr>
        <p:txBody>
          <a:bodyPr lIns="121725" tIns="60862" rIns="121725" bIns="6086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Quality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143913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Key Initiative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974B07">
                  <a:lumMod val="60000"/>
                  <a:lumOff val="40000"/>
                </a:srgbClr>
              </a:solidFill>
              <a:effectLst/>
              <a:uLnTx/>
              <a:uFillTx/>
              <a:latin typeface="Myriad Pro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18277893"/>
              </p:ext>
            </p:extLst>
          </p:nvPr>
        </p:nvGraphicFramePr>
        <p:xfrm>
          <a:off x="853281" y="1519707"/>
          <a:ext cx="11033919" cy="4840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4666" y="943138"/>
            <a:ext cx="1154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haroni" panose="02010803020104030203" pitchFamily="2" charset="-79"/>
              </a:rPr>
              <a:t>Quality Engineering involves a</a:t>
            </a:r>
            <a:r>
              <a:rPr lang="en-US" sz="1200" dirty="0" smtClean="0">
                <a:cs typeface="Aharoni" panose="02010803020104030203" pitchFamily="2" charset="-79"/>
              </a:rPr>
              <a:t> </a:t>
            </a:r>
            <a:r>
              <a:rPr lang="en-US" sz="1200" dirty="0">
                <a:cs typeface="Aharoni" panose="02010803020104030203" pitchFamily="2" charset="-79"/>
              </a:rPr>
              <a:t>set of Quality Assurance practices </a:t>
            </a:r>
            <a:r>
              <a:rPr lang="en-US" sz="1200" dirty="0" smtClean="0">
                <a:cs typeface="Aharoni" panose="02010803020104030203" pitchFamily="2" charset="-79"/>
              </a:rPr>
              <a:t>deploying </a:t>
            </a:r>
            <a:r>
              <a:rPr lang="en-US" sz="1200" dirty="0">
                <a:cs typeface="Aharoni" panose="02010803020104030203" pitchFamily="2" charset="-79"/>
              </a:rPr>
              <a:t>state of the art techniques and tools to achieve </a:t>
            </a:r>
            <a:r>
              <a:rPr lang="en-US" sz="1200" dirty="0" smtClean="0">
                <a:cs typeface="Aharoni" panose="02010803020104030203" pitchFamily="2" charset="-79"/>
              </a:rPr>
              <a:t>desirable outcomes </a:t>
            </a:r>
            <a:r>
              <a:rPr lang="en-US" sz="1200" dirty="0">
                <a:cs typeface="Aharoni" panose="02010803020104030203" pitchFamily="2" charset="-79"/>
              </a:rPr>
              <a:t>at each phase of Software </a:t>
            </a:r>
            <a:r>
              <a:rPr lang="en-US" sz="1200" dirty="0" smtClean="0">
                <a:cs typeface="Aharoni" panose="02010803020104030203" pitchFamily="2" charset="-79"/>
              </a:rPr>
              <a:t>Development</a:t>
            </a:r>
            <a:r>
              <a:rPr lang="en-US" sz="1200" dirty="0">
                <a:cs typeface="Aharoni" panose="02010803020104030203" pitchFamily="2" charset="-79"/>
              </a:rPr>
              <a:t> </a:t>
            </a:r>
            <a:r>
              <a:rPr lang="en-US" sz="1200" dirty="0" smtClean="0">
                <a:cs typeface="Aharoni" panose="02010803020104030203" pitchFamily="2" charset="-79"/>
              </a:rPr>
              <a:t>Life </a:t>
            </a:r>
            <a:r>
              <a:rPr lang="en-US" sz="1200" dirty="0">
                <a:cs typeface="Aharoni" panose="02010803020104030203" pitchFamily="2" charset="-79"/>
              </a:rPr>
              <a:t>Cycle (SDLC</a:t>
            </a:r>
            <a:r>
              <a:rPr lang="en-US" sz="1200" dirty="0" smtClean="0">
                <a:cs typeface="Aharoni" panose="02010803020104030203" pitchFamily="2" charset="-79"/>
              </a:rPr>
              <a:t>) by engaging QA. </a:t>
            </a:r>
            <a:endParaRPr lang="en-US" sz="12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014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Competency Scale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74B07">
                    <a:lumMod val="60000"/>
                    <a:lumOff val="40000"/>
                  </a:srgbClr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74B07">
                    <a:lumMod val="60000"/>
                    <a:lumOff val="40000"/>
                  </a:srgbClr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|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74B07">
                    <a:lumMod val="60000"/>
                    <a:lumOff val="40000"/>
                  </a:srgbClr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Quality Engineer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974B07">
                  <a:lumMod val="60000"/>
                  <a:lumOff val="40000"/>
                </a:srgbClr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6517" y="837730"/>
            <a:ext cx="11963402" cy="5913429"/>
          </a:xfrm>
          <a:prstGeom prst="roundRect">
            <a:avLst>
              <a:gd name="adj" fmla="val 2881"/>
            </a:avLst>
          </a:prstGeom>
          <a:solidFill>
            <a:srgbClr val="FBFFFF"/>
          </a:solidFill>
          <a:ln w="127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32607" y="1186597"/>
            <a:ext cx="1889914" cy="1680490"/>
          </a:xfrm>
          <a:prstGeom prst="rect">
            <a:avLst/>
          </a:prstGeom>
          <a:noFill/>
        </p:spPr>
        <p:txBody>
          <a:bodyPr vert="vert" wrap="square" lIns="0" tIns="58522" rIns="0" bIns="58522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Test Automation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127334" y="4810584"/>
            <a:ext cx="1700458" cy="168049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vert="vert" lIns="117043" tIns="58522" rIns="117043" bIns="58522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DevOps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177159" y="3058960"/>
            <a:ext cx="1600810" cy="168049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vert="vert" lIns="117043" tIns="58522" rIns="117043" bIns="58522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Service Virtualization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6517" y="3020786"/>
            <a:ext cx="11963402" cy="14514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" name="Straight Connector 7"/>
          <p:cNvCxnSpPr/>
          <p:nvPr/>
        </p:nvCxnSpPr>
        <p:spPr>
          <a:xfrm flipV="1">
            <a:off x="86519" y="4762500"/>
            <a:ext cx="11963402" cy="14514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9" name="Straight Connector 8"/>
          <p:cNvCxnSpPr/>
          <p:nvPr/>
        </p:nvCxnSpPr>
        <p:spPr>
          <a:xfrm>
            <a:off x="1906708" y="854026"/>
            <a:ext cx="2" cy="589697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5348451" y="837730"/>
            <a:ext cx="2" cy="589697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>
            <a:off x="8835003" y="827314"/>
            <a:ext cx="2" cy="589697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2" name="TextBox 11"/>
          <p:cNvSpPr txBox="1"/>
          <p:nvPr/>
        </p:nvSpPr>
        <p:spPr bwMode="gray">
          <a:xfrm>
            <a:off x="1934375" y="827314"/>
            <a:ext cx="3233663" cy="580208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 lIns="117043" tIns="23409" rIns="117043" bIns="58522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Beginner</a:t>
            </a:r>
            <a:endParaRPr kumimoji="0" lang="en-US" sz="1400" b="1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67638" y="2971800"/>
            <a:ext cx="3200400" cy="171631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117043" tIns="58522" rIns="117043" bIns="58522" rtlCol="0" anchor="t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Awareness on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any/all of the following virtualization concepts: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Basic concepts of service virtualization and it’s benefits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Standard protocol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Soap XML, HTML, MQ/JMS, JDBC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Web services, Rest services, PL /SQL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EAI concept and middleware products from Vendors like TIBCO, Oracle, IBM etc.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02619" y="1132685"/>
            <a:ext cx="3498843" cy="1889915"/>
          </a:xfrm>
          <a:prstGeom prst="rect">
            <a:avLst/>
          </a:prstGeom>
          <a:noFill/>
        </p:spPr>
        <p:txBody>
          <a:bodyPr wrap="square" lIns="117043" tIns="0" rIns="117043" bIns="0">
            <a:no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Awareness on any/all of the following Test Automation concepts: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 </a:t>
            </a:r>
          </a:p>
          <a:p>
            <a:pPr marL="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Overall automation Testing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concepts, process and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methodology</a:t>
            </a:r>
          </a:p>
          <a:p>
            <a:pPr marL="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Types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of test automation ,Automation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frameworks</a:t>
            </a:r>
          </a:p>
          <a:p>
            <a:pPr marL="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Automation tools -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HP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QTP, Selenium, Eggplant etc.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70057" y="4800600"/>
            <a:ext cx="3200400" cy="1700458"/>
          </a:xfrm>
          <a:prstGeom prst="rect">
            <a:avLst/>
          </a:prstGeom>
          <a:noFill/>
        </p:spPr>
        <p:txBody>
          <a:bodyPr wrap="square" lIns="117043" tIns="58522" rIns="117043" bIns="58522">
            <a:no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Awareness on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the DevOps concepts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Concepts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of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DevOps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DevOps culture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Lifecycle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DevOps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tools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6" name="TextBox 15"/>
          <p:cNvSpPr txBox="1"/>
          <p:nvPr/>
        </p:nvSpPr>
        <p:spPr bwMode="gray">
          <a:xfrm>
            <a:off x="5277009" y="832489"/>
            <a:ext cx="3415502" cy="5795864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 lIns="117043" tIns="23409" rIns="117043" bIns="58522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Intermediate</a:t>
            </a:r>
            <a:endParaRPr kumimoji="0" lang="en-US" sz="1400" b="1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0113" y="1132685"/>
            <a:ext cx="3424006" cy="1889915"/>
          </a:xfrm>
          <a:prstGeom prst="rect">
            <a:avLst/>
          </a:prstGeom>
          <a:noFill/>
        </p:spPr>
        <p:txBody>
          <a:bodyPr wrap="square" lIns="117043" tIns="0" rIns="117043" bIns="0">
            <a:no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Hands on experience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in any/all of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the following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: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Feasibility analysis, automation estimation and ROI calculation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Test automation design, scripts development and troubleshooting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Creation of  automation regression suite in any technology -  Mainframe application, Web based application, client/server application, packaged application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0437" y="3084286"/>
            <a:ext cx="3200400" cy="1616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117043" tIns="58522" rIns="117043" bIns="58522" rtlCol="0" anchor="t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Hands on experience in any/all of the following 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Calibri" panose="020F0502020204030204" pitchFamily="34" charset="0"/>
            </a:endParaRP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Tools implementation, configuration and virtualization of different types of services/protocols e.g. Web services, Rest, JDBC, JMS</a:t>
            </a: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Design of a virtual service and adoption of best practices on deployment and hosting of virtual services.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95276" y="4800600"/>
            <a:ext cx="3200400" cy="1700458"/>
          </a:xfrm>
          <a:prstGeom prst="rect">
            <a:avLst/>
          </a:prstGeom>
          <a:noFill/>
        </p:spPr>
        <p:txBody>
          <a:bodyPr wrap="square" lIns="117043" tIns="58522" rIns="117043" bIns="58522">
            <a:no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</a:rPr>
              <a:t>Hands on experience in any/all of the following 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Hands-on experience in any of the tools for continuous build , validation monitoring and feedback, Source Code Management, Continuous Integration, Build Management, Artifact Management and Deployment</a:t>
            </a:r>
          </a:p>
        </p:txBody>
      </p:sp>
      <p:sp>
        <p:nvSpPr>
          <p:cNvPr id="20" name="TextBox 19"/>
          <p:cNvSpPr txBox="1"/>
          <p:nvPr/>
        </p:nvSpPr>
        <p:spPr bwMode="gray">
          <a:xfrm>
            <a:off x="8824119" y="848623"/>
            <a:ext cx="3276600" cy="5776467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 lIns="117043" tIns="23409" rIns="117043" bIns="58522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Expert</a:t>
            </a:r>
            <a:endParaRPr kumimoji="0" lang="en-US" sz="1400" b="1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00319" y="1132686"/>
            <a:ext cx="3200400" cy="1889914"/>
          </a:xfrm>
          <a:prstGeom prst="rect">
            <a:avLst/>
          </a:prstGeom>
          <a:noFill/>
        </p:spPr>
        <p:txBody>
          <a:bodyPr wrap="square" lIns="117043" tIns="0" rIns="117043" bIns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Performed one or more test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automation with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fair amount of working knowledge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on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any/all of the following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: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Standard automation tools and  open source tools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Automation tools and frameworks like RAFT, SCEGEN, BVT, Testify, Test coverage Analyzer, Musketeers etc.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Tool evaluation , feasibility study, strategy preparation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85805" y="3084286"/>
            <a:ext cx="3200400" cy="1616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117043" tIns="58522" rIns="117043" bIns="5852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Performed one or more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service virtualizations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with fair amount of working knowledge on any/all of the following :</a:t>
            </a: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Guidelines and best processes for service virtualization implementation</a:t>
            </a: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Customize existing virtualization for reuse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93065" y="4800600"/>
            <a:ext cx="3200400" cy="1700458"/>
          </a:xfrm>
          <a:prstGeom prst="rect">
            <a:avLst/>
          </a:prstGeom>
          <a:noFill/>
        </p:spPr>
        <p:txBody>
          <a:bodyPr wrap="square" lIns="117043" tIns="58522" rIns="117043" bIns="58522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</a:rPr>
              <a:t>Performed one or more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</a:rPr>
              <a:t>DevOps implementation with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</a:rPr>
              <a:t>fair amount of working knowledge on any/all of the following 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Participated in bringing culture shift within projects through  DevOps adoption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Establishing tools &amp; techniques for DevOps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Familiar with Tools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across different stages in Project lifecycle.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262513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Case Study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74B07">
                    <a:lumMod val="60000"/>
                    <a:lumOff val="40000"/>
                  </a:srgbClr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| US Large Payer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974B07">
                  <a:lumMod val="60000"/>
                  <a:lumOff val="40000"/>
                </a:srgbClr>
              </a:solidFill>
              <a:effectLst/>
              <a:uLnTx/>
              <a:uFillTx/>
              <a:latin typeface="Myriad Pro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3906" y="1713123"/>
            <a:ext cx="11228199" cy="4601544"/>
            <a:chOff x="403906" y="1946025"/>
            <a:chExt cx="11228199" cy="4601544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6020" y="1946025"/>
              <a:ext cx="2768600" cy="1268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568" y="2050716"/>
              <a:ext cx="2773362" cy="1268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03906" y="1996225"/>
              <a:ext cx="11228199" cy="4551344"/>
              <a:chOff x="352519" y="1183389"/>
              <a:chExt cx="11228199" cy="591170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883634" y="4067553"/>
                <a:ext cx="1862710" cy="2162017"/>
              </a:xfrm>
              <a:prstGeom prst="ellipse">
                <a:avLst/>
              </a:prstGeom>
              <a:noFill/>
              <a:ln w="38100" cap="flat" cmpd="sng" algn="ctr">
                <a:solidFill>
                  <a:srgbClr val="B17AC6"/>
                </a:solidFill>
                <a:prstDash val="solid"/>
              </a:ln>
              <a:effectLst/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DevOps</a:t>
                </a: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136744" y="4067553"/>
                <a:ext cx="1862710" cy="2162017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1896C"/>
                </a:solidFill>
                <a:prstDash val="solid"/>
              </a:ln>
              <a:effectLst/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Service Virtualization</a:t>
                </a: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00610" y="3018888"/>
                <a:ext cx="1862710" cy="2089178"/>
              </a:xfrm>
              <a:prstGeom prst="ellipse">
                <a:avLst/>
              </a:prstGeom>
              <a:noFill/>
              <a:ln w="38100" cap="flat" cmpd="sng" algn="ctr">
                <a:solidFill>
                  <a:srgbClr val="6D97D8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Test Automation</a:t>
                </a: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293532" y="4507506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130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131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735846" y="4149524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128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129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739835" y="4522311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126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127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700099" y="4123170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124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125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272019" y="3621626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122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123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3573478" y="3581350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120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121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984943" y="3554996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118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119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044701" y="4885989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116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117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337379" y="4877092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114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115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194369" y="4430172"/>
                <a:ext cx="276865" cy="363679"/>
                <a:chOff x="4023519" y="-104188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112" name="Freeform 62"/>
                <p:cNvSpPr>
                  <a:spLocks/>
                </p:cNvSpPr>
                <p:nvPr/>
              </p:nvSpPr>
              <p:spPr bwMode="auto">
                <a:xfrm>
                  <a:off x="4023519" y="191735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113" name="Freeform 61"/>
                <p:cNvSpPr>
                  <a:spLocks/>
                </p:cNvSpPr>
                <p:nvPr/>
              </p:nvSpPr>
              <p:spPr bwMode="auto">
                <a:xfrm>
                  <a:off x="4208060" y="-104188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471015" y="4757387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110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111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161019" y="4781892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108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109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319158" y="4393708"/>
                <a:ext cx="276865" cy="363679"/>
                <a:chOff x="4023519" y="16713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106" name="Freeform 62"/>
                <p:cNvSpPr>
                  <a:spLocks/>
                </p:cNvSpPr>
                <p:nvPr/>
              </p:nvSpPr>
              <p:spPr bwMode="auto">
                <a:xfrm>
                  <a:off x="4023519" y="312636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107" name="Freeform 61"/>
                <p:cNvSpPr>
                  <a:spLocks/>
                </p:cNvSpPr>
                <p:nvPr/>
              </p:nvSpPr>
              <p:spPr bwMode="auto">
                <a:xfrm>
                  <a:off x="4208060" y="16713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22622" y="4507506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104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105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299932" y="5256291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102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103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cxnSp>
            <p:nvCxnSpPr>
              <p:cNvPr id="25" name="Elbow Connector 24"/>
              <p:cNvCxnSpPr>
                <a:stCxn id="7" idx="3"/>
              </p:cNvCxnSpPr>
              <p:nvPr/>
            </p:nvCxnSpPr>
            <p:spPr>
              <a:xfrm rot="5400000">
                <a:off x="1741802" y="6054782"/>
                <a:ext cx="556453" cy="272788"/>
              </a:xfrm>
              <a:prstGeom prst="bentConnector3">
                <a:avLst/>
              </a:prstGeom>
              <a:noFill/>
              <a:ln w="9525" cap="flat" cmpd="sng" algn="ctr">
                <a:solidFill>
                  <a:srgbClr val="00206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26" name="Elbow Connector 25"/>
              <p:cNvCxnSpPr>
                <a:stCxn id="8" idx="5"/>
              </p:cNvCxnSpPr>
              <p:nvPr/>
            </p:nvCxnSpPr>
            <p:spPr>
              <a:xfrm rot="16200000" flipH="1">
                <a:off x="4628550" y="6011065"/>
                <a:ext cx="469022" cy="272791"/>
              </a:xfrm>
              <a:prstGeom prst="bentConnector3">
                <a:avLst/>
              </a:prstGeom>
              <a:noFill/>
              <a:ln w="9525" cap="flat" cmpd="sng" algn="ctr">
                <a:solidFill>
                  <a:srgbClr val="00206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27" name="Freeform 26"/>
              <p:cNvSpPr/>
              <p:nvPr/>
            </p:nvSpPr>
            <p:spPr>
              <a:xfrm>
                <a:off x="902695" y="6447888"/>
                <a:ext cx="2283554" cy="298236"/>
              </a:xfrm>
              <a:custGeom>
                <a:avLst/>
                <a:gdLst>
                  <a:gd name="connsiteX0" fmla="*/ 0 w 3492586"/>
                  <a:gd name="connsiteY0" fmla="*/ 0 h 1035697"/>
                  <a:gd name="connsiteX1" fmla="*/ 3492586 w 3492586"/>
                  <a:gd name="connsiteY1" fmla="*/ 0 h 1035697"/>
                  <a:gd name="connsiteX2" fmla="*/ 3492586 w 3492586"/>
                  <a:gd name="connsiteY2" fmla="*/ 1035697 h 1035697"/>
                  <a:gd name="connsiteX3" fmla="*/ 0 w 3492586"/>
                  <a:gd name="connsiteY3" fmla="*/ 1035697 h 1035697"/>
                  <a:gd name="connsiteX4" fmla="*/ 0 w 3492586"/>
                  <a:gd name="connsiteY4" fmla="*/ 0 h 103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2586" h="1035697">
                    <a:moveTo>
                      <a:pt x="0" y="0"/>
                    </a:moveTo>
                    <a:lnTo>
                      <a:pt x="3492586" y="0"/>
                    </a:lnTo>
                    <a:lnTo>
                      <a:pt x="3492586" y="1035697"/>
                    </a:lnTo>
                    <a:lnTo>
                      <a:pt x="0" y="103569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99568" tIns="17780" rIns="17780" bIns="17780" numCol="1" spcCol="1270" anchor="t" anchorCtr="0">
                <a:noAutofit/>
              </a:bodyPr>
              <a:lstStyle/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83389B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DevOps – 4%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83389B">
                      <a:lumMod val="50000"/>
                    </a:srgbClr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073933" y="6447077"/>
                <a:ext cx="2397386" cy="218318"/>
              </a:xfrm>
              <a:custGeom>
                <a:avLst/>
                <a:gdLst>
                  <a:gd name="connsiteX0" fmla="*/ 0 w 1775482"/>
                  <a:gd name="connsiteY0" fmla="*/ 0 h 1035697"/>
                  <a:gd name="connsiteX1" fmla="*/ 1775482 w 1775482"/>
                  <a:gd name="connsiteY1" fmla="*/ 0 h 1035697"/>
                  <a:gd name="connsiteX2" fmla="*/ 1775482 w 1775482"/>
                  <a:gd name="connsiteY2" fmla="*/ 1035697 h 1035697"/>
                  <a:gd name="connsiteX3" fmla="*/ 0 w 1775482"/>
                  <a:gd name="connsiteY3" fmla="*/ 1035697 h 1035697"/>
                  <a:gd name="connsiteX4" fmla="*/ 0 w 1775482"/>
                  <a:gd name="connsiteY4" fmla="*/ 0 h 103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5482" h="1035697">
                    <a:moveTo>
                      <a:pt x="0" y="0"/>
                    </a:moveTo>
                    <a:lnTo>
                      <a:pt x="1775482" y="0"/>
                    </a:lnTo>
                    <a:lnTo>
                      <a:pt x="1775482" y="1035697"/>
                    </a:lnTo>
                    <a:lnTo>
                      <a:pt x="0" y="103569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99568" tIns="17780" rIns="17780" bIns="17780" numCol="1" spcCol="1270" anchor="t" anchorCtr="0">
                <a:noAutofit/>
              </a:bodyPr>
              <a:lstStyle/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63BE">
                        <a:lumMod val="75000"/>
                      </a:srgbClr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Service Virtualization – 6%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63BE">
                      <a:lumMod val="75000"/>
                    </a:srgbClr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593304" y="3188584"/>
                <a:ext cx="2238640" cy="318199"/>
              </a:xfrm>
              <a:custGeom>
                <a:avLst/>
                <a:gdLst>
                  <a:gd name="connsiteX0" fmla="*/ 0 w 2513816"/>
                  <a:gd name="connsiteY0" fmla="*/ 0 h 1035697"/>
                  <a:gd name="connsiteX1" fmla="*/ 2513816 w 2513816"/>
                  <a:gd name="connsiteY1" fmla="*/ 0 h 1035697"/>
                  <a:gd name="connsiteX2" fmla="*/ 2513816 w 2513816"/>
                  <a:gd name="connsiteY2" fmla="*/ 1035697 h 1035697"/>
                  <a:gd name="connsiteX3" fmla="*/ 0 w 2513816"/>
                  <a:gd name="connsiteY3" fmla="*/ 1035697 h 1035697"/>
                  <a:gd name="connsiteX4" fmla="*/ 0 w 2513816"/>
                  <a:gd name="connsiteY4" fmla="*/ 0 h 103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3816" h="1035697">
                    <a:moveTo>
                      <a:pt x="0" y="0"/>
                    </a:moveTo>
                    <a:lnTo>
                      <a:pt x="2513816" y="0"/>
                    </a:lnTo>
                    <a:lnTo>
                      <a:pt x="2513816" y="1035697"/>
                    </a:lnTo>
                    <a:lnTo>
                      <a:pt x="0" y="103569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99568" tIns="17780" rIns="17780" bIns="17780" numCol="1" spcCol="1270" anchor="t" anchorCtr="0">
                <a:noAutofit/>
              </a:bodyPr>
              <a:lstStyle/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5A51C">
                        <a:lumMod val="75000"/>
                      </a:srgbClr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Test Automation – 16%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5A51C">
                      <a:lumMod val="75000"/>
                    </a:srgbClr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graphicFrame>
            <p:nvGraphicFramePr>
              <p:cNvPr id="30" name="Diagram 29"/>
              <p:cNvGraphicFramePr/>
              <p:nvPr>
                <p:extLst>
                  <p:ext uri="{D42A27DB-BD31-4B8C-83A1-F6EECF244321}">
                    <p14:modId xmlns:p14="http://schemas.microsoft.com/office/powerpoint/2010/main" val="102362032"/>
                  </p:ext>
                </p:extLst>
              </p:nvPr>
            </p:nvGraphicFramePr>
            <p:xfrm>
              <a:off x="4937919" y="3742510"/>
              <a:ext cx="1544198" cy="8765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sp>
            <p:nvSpPr>
              <p:cNvPr id="31" name="Oval 30"/>
              <p:cNvSpPr/>
              <p:nvPr/>
            </p:nvSpPr>
            <p:spPr>
              <a:xfrm>
                <a:off x="6309519" y="4056322"/>
                <a:ext cx="1862710" cy="2162017"/>
              </a:xfrm>
              <a:prstGeom prst="ellipse">
                <a:avLst/>
              </a:prstGeom>
              <a:noFill/>
              <a:ln w="38100" cap="flat" cmpd="sng" algn="ctr">
                <a:solidFill>
                  <a:srgbClr val="B17AC6"/>
                </a:solidFill>
                <a:prstDash val="solid"/>
              </a:ln>
              <a:effectLst/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DevOps</a:t>
                </a: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562629" y="4056322"/>
                <a:ext cx="1862710" cy="2162017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1896C"/>
                </a:solidFill>
                <a:prstDash val="solid"/>
              </a:ln>
              <a:effectLst/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Service Virtualization</a:t>
                </a: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26495" y="3018888"/>
                <a:ext cx="1862710" cy="2077947"/>
              </a:xfrm>
              <a:prstGeom prst="ellipse">
                <a:avLst/>
              </a:prstGeom>
              <a:noFill/>
              <a:ln w="38100" cap="flat" cmpd="sng" algn="ctr">
                <a:solidFill>
                  <a:srgbClr val="6D97D8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Test Automation</a:t>
                </a: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719417" y="4496275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100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101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8161731" y="4138293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98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99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8165720" y="4511080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96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97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7125984" y="4111939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94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95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7697904" y="3610395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92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93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7999363" y="3570119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90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91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7410828" y="3543765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88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89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470586" y="4874758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86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87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6763264" y="4865861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84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85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620254" y="4418941"/>
                <a:ext cx="276865" cy="363679"/>
                <a:chOff x="4023519" y="-104188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82" name="Freeform 62"/>
                <p:cNvSpPr>
                  <a:spLocks/>
                </p:cNvSpPr>
                <p:nvPr/>
              </p:nvSpPr>
              <p:spPr bwMode="auto">
                <a:xfrm>
                  <a:off x="4023519" y="191735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83" name="Freeform 61"/>
                <p:cNvSpPr>
                  <a:spLocks/>
                </p:cNvSpPr>
                <p:nvPr/>
              </p:nvSpPr>
              <p:spPr bwMode="auto">
                <a:xfrm>
                  <a:off x="4208060" y="-104188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8896900" y="4746156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80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81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8586904" y="4770661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78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79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8745043" y="4382477"/>
                <a:ext cx="276865" cy="363679"/>
                <a:chOff x="4023519" y="16713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76" name="Freeform 62"/>
                <p:cNvSpPr>
                  <a:spLocks/>
                </p:cNvSpPr>
                <p:nvPr/>
              </p:nvSpPr>
              <p:spPr bwMode="auto">
                <a:xfrm>
                  <a:off x="4023519" y="312636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77" name="Freeform 61"/>
                <p:cNvSpPr>
                  <a:spLocks/>
                </p:cNvSpPr>
                <p:nvPr/>
              </p:nvSpPr>
              <p:spPr bwMode="auto">
                <a:xfrm>
                  <a:off x="4208060" y="16713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248507" y="4496275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74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75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7725817" y="5245060"/>
                <a:ext cx="276865" cy="363679"/>
                <a:chOff x="4023519" y="1455437"/>
                <a:chExt cx="611606" cy="692162"/>
              </a:xfrm>
              <a:solidFill>
                <a:sysClr val="window" lastClr="FFFFFF">
                  <a:lumMod val="50000"/>
                </a:sysClr>
              </a:solidFill>
            </p:grpSpPr>
            <p:sp>
              <p:nvSpPr>
                <p:cNvPr id="72" name="Freeform 62"/>
                <p:cNvSpPr>
                  <a:spLocks/>
                </p:cNvSpPr>
                <p:nvPr/>
              </p:nvSpPr>
              <p:spPr bwMode="auto">
                <a:xfrm>
                  <a:off x="4023519" y="1751360"/>
                  <a:ext cx="611606" cy="396239"/>
                </a:xfrm>
                <a:custGeom>
                  <a:avLst/>
                  <a:gdLst>
                    <a:gd name="T0" fmla="*/ 1782 w 1959"/>
                    <a:gd name="T1" fmla="*/ 186 h 1318"/>
                    <a:gd name="T2" fmla="*/ 1729 w 1959"/>
                    <a:gd name="T3" fmla="*/ 162 h 1318"/>
                    <a:gd name="T4" fmla="*/ 1606 w 1959"/>
                    <a:gd name="T5" fmla="*/ 117 h 1318"/>
                    <a:gd name="T6" fmla="*/ 1420 w 1959"/>
                    <a:gd name="T7" fmla="*/ 52 h 1318"/>
                    <a:gd name="T8" fmla="*/ 1286 w 1959"/>
                    <a:gd name="T9" fmla="*/ 7 h 1318"/>
                    <a:gd name="T10" fmla="*/ 1095 w 1959"/>
                    <a:gd name="T11" fmla="*/ 713 h 1318"/>
                    <a:gd name="T12" fmla="*/ 1009 w 1959"/>
                    <a:gd name="T13" fmla="*/ 281 h 1318"/>
                    <a:gd name="T14" fmla="*/ 979 w 1959"/>
                    <a:gd name="T15" fmla="*/ 79 h 1318"/>
                    <a:gd name="T16" fmla="*/ 950 w 1959"/>
                    <a:gd name="T17" fmla="*/ 281 h 1318"/>
                    <a:gd name="T18" fmla="*/ 864 w 1959"/>
                    <a:gd name="T19" fmla="*/ 713 h 1318"/>
                    <a:gd name="T20" fmla="*/ 673 w 1959"/>
                    <a:gd name="T21" fmla="*/ 7 h 1318"/>
                    <a:gd name="T22" fmla="*/ 539 w 1959"/>
                    <a:gd name="T23" fmla="*/ 52 h 1318"/>
                    <a:gd name="T24" fmla="*/ 353 w 1959"/>
                    <a:gd name="T25" fmla="*/ 117 h 1318"/>
                    <a:gd name="T26" fmla="*/ 230 w 1959"/>
                    <a:gd name="T27" fmla="*/ 162 h 1318"/>
                    <a:gd name="T28" fmla="*/ 177 w 1959"/>
                    <a:gd name="T29" fmla="*/ 186 h 1318"/>
                    <a:gd name="T30" fmla="*/ 156 w 1959"/>
                    <a:gd name="T31" fmla="*/ 200 h 1318"/>
                    <a:gd name="T32" fmla="*/ 143 w 1959"/>
                    <a:gd name="T33" fmla="*/ 215 h 1318"/>
                    <a:gd name="T34" fmla="*/ 131 w 1959"/>
                    <a:gd name="T35" fmla="*/ 236 h 1318"/>
                    <a:gd name="T36" fmla="*/ 116 w 1959"/>
                    <a:gd name="T37" fmla="*/ 263 h 1318"/>
                    <a:gd name="T38" fmla="*/ 102 w 1959"/>
                    <a:gd name="T39" fmla="*/ 296 h 1318"/>
                    <a:gd name="T40" fmla="*/ 88 w 1959"/>
                    <a:gd name="T41" fmla="*/ 337 h 1318"/>
                    <a:gd name="T42" fmla="*/ 75 w 1959"/>
                    <a:gd name="T43" fmla="*/ 386 h 1318"/>
                    <a:gd name="T44" fmla="*/ 62 w 1959"/>
                    <a:gd name="T45" fmla="*/ 442 h 1318"/>
                    <a:gd name="T46" fmla="*/ 51 w 1959"/>
                    <a:gd name="T47" fmla="*/ 507 h 1318"/>
                    <a:gd name="T48" fmla="*/ 39 w 1959"/>
                    <a:gd name="T49" fmla="*/ 581 h 1318"/>
                    <a:gd name="T50" fmla="*/ 29 w 1959"/>
                    <a:gd name="T51" fmla="*/ 665 h 1318"/>
                    <a:gd name="T52" fmla="*/ 20 w 1959"/>
                    <a:gd name="T53" fmla="*/ 759 h 1318"/>
                    <a:gd name="T54" fmla="*/ 13 w 1959"/>
                    <a:gd name="T55" fmla="*/ 863 h 1318"/>
                    <a:gd name="T56" fmla="*/ 6 w 1959"/>
                    <a:gd name="T57" fmla="*/ 979 h 1318"/>
                    <a:gd name="T58" fmla="*/ 3 w 1959"/>
                    <a:gd name="T59" fmla="*/ 1105 h 1318"/>
                    <a:gd name="T60" fmla="*/ 1 w 1959"/>
                    <a:gd name="T61" fmla="*/ 1243 h 1318"/>
                    <a:gd name="T62" fmla="*/ 1959 w 1959"/>
                    <a:gd name="T63" fmla="*/ 1318 h 1318"/>
                    <a:gd name="T64" fmla="*/ 1958 w 1959"/>
                    <a:gd name="T65" fmla="*/ 1173 h 1318"/>
                    <a:gd name="T66" fmla="*/ 1955 w 1959"/>
                    <a:gd name="T67" fmla="*/ 1040 h 1318"/>
                    <a:gd name="T68" fmla="*/ 1949 w 1959"/>
                    <a:gd name="T69" fmla="*/ 919 h 1318"/>
                    <a:gd name="T70" fmla="*/ 1943 w 1959"/>
                    <a:gd name="T71" fmla="*/ 809 h 1318"/>
                    <a:gd name="T72" fmla="*/ 1934 w 1959"/>
                    <a:gd name="T73" fmla="*/ 711 h 1318"/>
                    <a:gd name="T74" fmla="*/ 1924 w 1959"/>
                    <a:gd name="T75" fmla="*/ 621 h 1318"/>
                    <a:gd name="T76" fmla="*/ 1914 w 1959"/>
                    <a:gd name="T77" fmla="*/ 543 h 1318"/>
                    <a:gd name="T78" fmla="*/ 1903 w 1959"/>
                    <a:gd name="T79" fmla="*/ 473 h 1318"/>
                    <a:gd name="T80" fmla="*/ 1890 w 1959"/>
                    <a:gd name="T81" fmla="*/ 413 h 1318"/>
                    <a:gd name="T82" fmla="*/ 1877 w 1959"/>
                    <a:gd name="T83" fmla="*/ 360 h 1318"/>
                    <a:gd name="T84" fmla="*/ 1863 w 1959"/>
                    <a:gd name="T85" fmla="*/ 316 h 1318"/>
                    <a:gd name="T86" fmla="*/ 1850 w 1959"/>
                    <a:gd name="T87" fmla="*/ 279 h 1318"/>
                    <a:gd name="T88" fmla="*/ 1836 w 1959"/>
                    <a:gd name="T89" fmla="*/ 249 h 1318"/>
                    <a:gd name="T90" fmla="*/ 1822 w 1959"/>
                    <a:gd name="T91" fmla="*/ 225 h 1318"/>
                    <a:gd name="T92" fmla="*/ 1809 w 1959"/>
                    <a:gd name="T93" fmla="*/ 207 h 1318"/>
                    <a:gd name="T94" fmla="*/ 1796 w 1959"/>
                    <a:gd name="T95" fmla="*/ 195 h 1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59" h="1318">
                      <a:moveTo>
                        <a:pt x="1796" y="195"/>
                      </a:moveTo>
                      <a:lnTo>
                        <a:pt x="1782" y="186"/>
                      </a:lnTo>
                      <a:lnTo>
                        <a:pt x="1759" y="175"/>
                      </a:lnTo>
                      <a:lnTo>
                        <a:pt x="1729" y="162"/>
                      </a:lnTo>
                      <a:lnTo>
                        <a:pt x="1692" y="148"/>
                      </a:lnTo>
                      <a:lnTo>
                        <a:pt x="1606" y="117"/>
                      </a:lnTo>
                      <a:lnTo>
                        <a:pt x="1512" y="84"/>
                      </a:lnTo>
                      <a:lnTo>
                        <a:pt x="1420" y="52"/>
                      </a:lnTo>
                      <a:lnTo>
                        <a:pt x="1341" y="25"/>
                      </a:lnTo>
                      <a:lnTo>
                        <a:pt x="1286" y="7"/>
                      </a:lnTo>
                      <a:lnTo>
                        <a:pt x="1265" y="0"/>
                      </a:lnTo>
                      <a:lnTo>
                        <a:pt x="1095" y="713"/>
                      </a:lnTo>
                      <a:lnTo>
                        <a:pt x="1095" y="425"/>
                      </a:lnTo>
                      <a:lnTo>
                        <a:pt x="1009" y="281"/>
                      </a:lnTo>
                      <a:lnTo>
                        <a:pt x="1095" y="195"/>
                      </a:lnTo>
                      <a:lnTo>
                        <a:pt x="979" y="79"/>
                      </a:lnTo>
                      <a:lnTo>
                        <a:pt x="864" y="195"/>
                      </a:lnTo>
                      <a:lnTo>
                        <a:pt x="950" y="281"/>
                      </a:lnTo>
                      <a:lnTo>
                        <a:pt x="864" y="425"/>
                      </a:lnTo>
                      <a:lnTo>
                        <a:pt x="864" y="713"/>
                      </a:lnTo>
                      <a:lnTo>
                        <a:pt x="694" y="0"/>
                      </a:lnTo>
                      <a:lnTo>
                        <a:pt x="673" y="7"/>
                      </a:lnTo>
                      <a:lnTo>
                        <a:pt x="618" y="25"/>
                      </a:lnTo>
                      <a:lnTo>
                        <a:pt x="539" y="52"/>
                      </a:lnTo>
                      <a:lnTo>
                        <a:pt x="447" y="84"/>
                      </a:lnTo>
                      <a:lnTo>
                        <a:pt x="353" y="117"/>
                      </a:lnTo>
                      <a:lnTo>
                        <a:pt x="267" y="148"/>
                      </a:lnTo>
                      <a:lnTo>
                        <a:pt x="230" y="162"/>
                      </a:lnTo>
                      <a:lnTo>
                        <a:pt x="200" y="175"/>
                      </a:lnTo>
                      <a:lnTo>
                        <a:pt x="177" y="186"/>
                      </a:lnTo>
                      <a:lnTo>
                        <a:pt x="163" y="195"/>
                      </a:lnTo>
                      <a:lnTo>
                        <a:pt x="156" y="200"/>
                      </a:lnTo>
                      <a:lnTo>
                        <a:pt x="150" y="207"/>
                      </a:lnTo>
                      <a:lnTo>
                        <a:pt x="143" y="215"/>
                      </a:lnTo>
                      <a:lnTo>
                        <a:pt x="137" y="225"/>
                      </a:lnTo>
                      <a:lnTo>
                        <a:pt x="131" y="236"/>
                      </a:lnTo>
                      <a:lnTo>
                        <a:pt x="123" y="249"/>
                      </a:lnTo>
                      <a:lnTo>
                        <a:pt x="116" y="263"/>
                      </a:lnTo>
                      <a:lnTo>
                        <a:pt x="109" y="279"/>
                      </a:lnTo>
                      <a:lnTo>
                        <a:pt x="102" y="296"/>
                      </a:lnTo>
                      <a:lnTo>
                        <a:pt x="96" y="316"/>
                      </a:lnTo>
                      <a:lnTo>
                        <a:pt x="88" y="337"/>
                      </a:lnTo>
                      <a:lnTo>
                        <a:pt x="82" y="360"/>
                      </a:lnTo>
                      <a:lnTo>
                        <a:pt x="75" y="386"/>
                      </a:lnTo>
                      <a:lnTo>
                        <a:pt x="69" y="413"/>
                      </a:lnTo>
                      <a:lnTo>
                        <a:pt x="62" y="442"/>
                      </a:lnTo>
                      <a:lnTo>
                        <a:pt x="56" y="473"/>
                      </a:lnTo>
                      <a:lnTo>
                        <a:pt x="51" y="507"/>
                      </a:lnTo>
                      <a:lnTo>
                        <a:pt x="45" y="543"/>
                      </a:lnTo>
                      <a:lnTo>
                        <a:pt x="39" y="581"/>
                      </a:lnTo>
                      <a:lnTo>
                        <a:pt x="34" y="621"/>
                      </a:lnTo>
                      <a:lnTo>
                        <a:pt x="29" y="665"/>
                      </a:lnTo>
                      <a:lnTo>
                        <a:pt x="25" y="711"/>
                      </a:lnTo>
                      <a:lnTo>
                        <a:pt x="20" y="759"/>
                      </a:lnTo>
                      <a:lnTo>
                        <a:pt x="16" y="809"/>
                      </a:lnTo>
                      <a:lnTo>
                        <a:pt x="13" y="863"/>
                      </a:lnTo>
                      <a:lnTo>
                        <a:pt x="10" y="919"/>
                      </a:lnTo>
                      <a:lnTo>
                        <a:pt x="6" y="979"/>
                      </a:lnTo>
                      <a:lnTo>
                        <a:pt x="4" y="1040"/>
                      </a:lnTo>
                      <a:lnTo>
                        <a:pt x="3" y="1105"/>
                      </a:lnTo>
                      <a:lnTo>
                        <a:pt x="1" y="1173"/>
                      </a:lnTo>
                      <a:lnTo>
                        <a:pt x="1" y="1243"/>
                      </a:lnTo>
                      <a:lnTo>
                        <a:pt x="0" y="1318"/>
                      </a:lnTo>
                      <a:lnTo>
                        <a:pt x="1959" y="1318"/>
                      </a:lnTo>
                      <a:lnTo>
                        <a:pt x="1958" y="1243"/>
                      </a:lnTo>
                      <a:lnTo>
                        <a:pt x="1958" y="1173"/>
                      </a:lnTo>
                      <a:lnTo>
                        <a:pt x="1956" y="1105"/>
                      </a:lnTo>
                      <a:lnTo>
                        <a:pt x="1955" y="1040"/>
                      </a:lnTo>
                      <a:lnTo>
                        <a:pt x="1952" y="979"/>
                      </a:lnTo>
                      <a:lnTo>
                        <a:pt x="1949" y="919"/>
                      </a:lnTo>
                      <a:lnTo>
                        <a:pt x="1946" y="863"/>
                      </a:lnTo>
                      <a:lnTo>
                        <a:pt x="1943" y="809"/>
                      </a:lnTo>
                      <a:lnTo>
                        <a:pt x="1938" y="759"/>
                      </a:lnTo>
                      <a:lnTo>
                        <a:pt x="1934" y="711"/>
                      </a:lnTo>
                      <a:lnTo>
                        <a:pt x="1930" y="665"/>
                      </a:lnTo>
                      <a:lnTo>
                        <a:pt x="1924" y="621"/>
                      </a:lnTo>
                      <a:lnTo>
                        <a:pt x="1920" y="581"/>
                      </a:lnTo>
                      <a:lnTo>
                        <a:pt x="1914" y="543"/>
                      </a:lnTo>
                      <a:lnTo>
                        <a:pt x="1908" y="507"/>
                      </a:lnTo>
                      <a:lnTo>
                        <a:pt x="1903" y="473"/>
                      </a:lnTo>
                      <a:lnTo>
                        <a:pt x="1896" y="442"/>
                      </a:lnTo>
                      <a:lnTo>
                        <a:pt x="1890" y="413"/>
                      </a:lnTo>
                      <a:lnTo>
                        <a:pt x="1883" y="386"/>
                      </a:lnTo>
                      <a:lnTo>
                        <a:pt x="1877" y="360"/>
                      </a:lnTo>
                      <a:lnTo>
                        <a:pt x="1870" y="337"/>
                      </a:lnTo>
                      <a:lnTo>
                        <a:pt x="1863" y="316"/>
                      </a:lnTo>
                      <a:lnTo>
                        <a:pt x="1856" y="296"/>
                      </a:lnTo>
                      <a:lnTo>
                        <a:pt x="1850" y="279"/>
                      </a:lnTo>
                      <a:lnTo>
                        <a:pt x="1842" y="263"/>
                      </a:lnTo>
                      <a:lnTo>
                        <a:pt x="1836" y="249"/>
                      </a:lnTo>
                      <a:lnTo>
                        <a:pt x="1828" y="236"/>
                      </a:lnTo>
                      <a:lnTo>
                        <a:pt x="1822" y="225"/>
                      </a:lnTo>
                      <a:lnTo>
                        <a:pt x="1815" y="215"/>
                      </a:lnTo>
                      <a:lnTo>
                        <a:pt x="1809" y="207"/>
                      </a:lnTo>
                      <a:lnTo>
                        <a:pt x="1802" y="200"/>
                      </a:lnTo>
                      <a:lnTo>
                        <a:pt x="1796" y="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  <p:sp>
              <p:nvSpPr>
                <p:cNvPr id="73" name="Freeform 61"/>
                <p:cNvSpPr>
                  <a:spLocks/>
                </p:cNvSpPr>
                <p:nvPr/>
              </p:nvSpPr>
              <p:spPr bwMode="auto">
                <a:xfrm>
                  <a:off x="4208059" y="1455437"/>
                  <a:ext cx="260152" cy="346859"/>
                </a:xfrm>
                <a:custGeom>
                  <a:avLst/>
                  <a:gdLst>
                    <a:gd name="T0" fmla="*/ 185 w 831"/>
                    <a:gd name="T1" fmla="*/ 1037 h 1152"/>
                    <a:gd name="T2" fmla="*/ 645 w 831"/>
                    <a:gd name="T3" fmla="*/ 921 h 1152"/>
                    <a:gd name="T4" fmla="*/ 734 w 831"/>
                    <a:gd name="T5" fmla="*/ 733 h 1152"/>
                    <a:gd name="T6" fmla="*/ 761 w 831"/>
                    <a:gd name="T7" fmla="*/ 726 h 1152"/>
                    <a:gd name="T8" fmla="*/ 775 w 831"/>
                    <a:gd name="T9" fmla="*/ 716 h 1152"/>
                    <a:gd name="T10" fmla="*/ 799 w 831"/>
                    <a:gd name="T11" fmla="*/ 688 h 1152"/>
                    <a:gd name="T12" fmla="*/ 817 w 831"/>
                    <a:gd name="T13" fmla="*/ 650 h 1152"/>
                    <a:gd name="T14" fmla="*/ 828 w 831"/>
                    <a:gd name="T15" fmla="*/ 609 h 1152"/>
                    <a:gd name="T16" fmla="*/ 831 w 831"/>
                    <a:gd name="T17" fmla="*/ 567 h 1152"/>
                    <a:gd name="T18" fmla="*/ 824 w 831"/>
                    <a:gd name="T19" fmla="*/ 529 h 1152"/>
                    <a:gd name="T20" fmla="*/ 810 w 831"/>
                    <a:gd name="T21" fmla="*/ 506 h 1152"/>
                    <a:gd name="T22" fmla="*/ 791 w 831"/>
                    <a:gd name="T23" fmla="*/ 492 h 1152"/>
                    <a:gd name="T24" fmla="*/ 761 w 831"/>
                    <a:gd name="T25" fmla="*/ 488 h 1152"/>
                    <a:gd name="T26" fmla="*/ 761 w 831"/>
                    <a:gd name="T27" fmla="*/ 457 h 1152"/>
                    <a:gd name="T28" fmla="*/ 761 w 831"/>
                    <a:gd name="T29" fmla="*/ 375 h 1152"/>
                    <a:gd name="T30" fmla="*/ 761 w 831"/>
                    <a:gd name="T31" fmla="*/ 280 h 1152"/>
                    <a:gd name="T32" fmla="*/ 756 w 831"/>
                    <a:gd name="T33" fmla="*/ 222 h 1152"/>
                    <a:gd name="T34" fmla="*/ 742 w 831"/>
                    <a:gd name="T35" fmla="*/ 175 h 1152"/>
                    <a:gd name="T36" fmla="*/ 718 w 831"/>
                    <a:gd name="T37" fmla="*/ 139 h 1152"/>
                    <a:gd name="T38" fmla="*/ 682 w 831"/>
                    <a:gd name="T39" fmla="*/ 116 h 1152"/>
                    <a:gd name="T40" fmla="*/ 632 w 831"/>
                    <a:gd name="T41" fmla="*/ 109 h 1152"/>
                    <a:gd name="T42" fmla="*/ 609 w 831"/>
                    <a:gd name="T43" fmla="*/ 72 h 1152"/>
                    <a:gd name="T44" fmla="*/ 575 w 831"/>
                    <a:gd name="T45" fmla="*/ 43 h 1152"/>
                    <a:gd name="T46" fmla="*/ 534 w 831"/>
                    <a:gd name="T47" fmla="*/ 21 h 1152"/>
                    <a:gd name="T48" fmla="*/ 487 w 831"/>
                    <a:gd name="T49" fmla="*/ 6 h 1152"/>
                    <a:gd name="T50" fmla="*/ 434 w 831"/>
                    <a:gd name="T51" fmla="*/ 0 h 1152"/>
                    <a:gd name="T52" fmla="*/ 375 w 831"/>
                    <a:gd name="T53" fmla="*/ 1 h 1152"/>
                    <a:gd name="T54" fmla="*/ 319 w 831"/>
                    <a:gd name="T55" fmla="*/ 8 h 1152"/>
                    <a:gd name="T56" fmla="*/ 269 w 831"/>
                    <a:gd name="T57" fmla="*/ 21 h 1152"/>
                    <a:gd name="T58" fmla="*/ 223 w 831"/>
                    <a:gd name="T59" fmla="*/ 40 h 1152"/>
                    <a:gd name="T60" fmla="*/ 183 w 831"/>
                    <a:gd name="T61" fmla="*/ 64 h 1152"/>
                    <a:gd name="T62" fmla="*/ 149 w 831"/>
                    <a:gd name="T63" fmla="*/ 92 h 1152"/>
                    <a:gd name="T64" fmla="*/ 121 w 831"/>
                    <a:gd name="T65" fmla="*/ 123 h 1152"/>
                    <a:gd name="T66" fmla="*/ 99 w 831"/>
                    <a:gd name="T67" fmla="*/ 160 h 1152"/>
                    <a:gd name="T68" fmla="*/ 83 w 831"/>
                    <a:gd name="T69" fmla="*/ 199 h 1152"/>
                    <a:gd name="T70" fmla="*/ 73 w 831"/>
                    <a:gd name="T71" fmla="*/ 241 h 1152"/>
                    <a:gd name="T72" fmla="*/ 70 w 831"/>
                    <a:gd name="T73" fmla="*/ 285 h 1152"/>
                    <a:gd name="T74" fmla="*/ 70 w 831"/>
                    <a:gd name="T75" fmla="*/ 395 h 1152"/>
                    <a:gd name="T76" fmla="*/ 70 w 831"/>
                    <a:gd name="T77" fmla="*/ 471 h 1152"/>
                    <a:gd name="T78" fmla="*/ 63 w 831"/>
                    <a:gd name="T79" fmla="*/ 488 h 1152"/>
                    <a:gd name="T80" fmla="*/ 30 w 831"/>
                    <a:gd name="T81" fmla="*/ 498 h 1152"/>
                    <a:gd name="T82" fmla="*/ 16 w 831"/>
                    <a:gd name="T83" fmla="*/ 512 h 1152"/>
                    <a:gd name="T84" fmla="*/ 4 w 831"/>
                    <a:gd name="T85" fmla="*/ 541 h 1152"/>
                    <a:gd name="T86" fmla="*/ 0 w 831"/>
                    <a:gd name="T87" fmla="*/ 581 h 1152"/>
                    <a:gd name="T88" fmla="*/ 6 w 831"/>
                    <a:gd name="T89" fmla="*/ 623 h 1152"/>
                    <a:gd name="T90" fmla="*/ 19 w 831"/>
                    <a:gd name="T91" fmla="*/ 663 h 1152"/>
                    <a:gd name="T92" fmla="*/ 40 w 831"/>
                    <a:gd name="T93" fmla="*/ 699 h 1152"/>
                    <a:gd name="T94" fmla="*/ 60 w 831"/>
                    <a:gd name="T95" fmla="*/ 720 h 1152"/>
                    <a:gd name="T96" fmla="*/ 75 w 831"/>
                    <a:gd name="T97" fmla="*/ 729 h 1152"/>
                    <a:gd name="T98" fmla="*/ 114 w 831"/>
                    <a:gd name="T99" fmla="*/ 734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31" h="1152">
                      <a:moveTo>
                        <a:pt x="121" y="734"/>
                      </a:moveTo>
                      <a:lnTo>
                        <a:pt x="185" y="921"/>
                      </a:lnTo>
                      <a:lnTo>
                        <a:pt x="185" y="1037"/>
                      </a:lnTo>
                      <a:lnTo>
                        <a:pt x="415" y="1152"/>
                      </a:lnTo>
                      <a:lnTo>
                        <a:pt x="645" y="1037"/>
                      </a:lnTo>
                      <a:lnTo>
                        <a:pt x="645" y="921"/>
                      </a:lnTo>
                      <a:lnTo>
                        <a:pt x="710" y="734"/>
                      </a:lnTo>
                      <a:lnTo>
                        <a:pt x="717" y="734"/>
                      </a:lnTo>
                      <a:lnTo>
                        <a:pt x="734" y="733"/>
                      </a:lnTo>
                      <a:lnTo>
                        <a:pt x="744" y="732"/>
                      </a:lnTo>
                      <a:lnTo>
                        <a:pt x="756" y="729"/>
                      </a:lnTo>
                      <a:lnTo>
                        <a:pt x="761" y="726"/>
                      </a:lnTo>
                      <a:lnTo>
                        <a:pt x="765" y="723"/>
                      </a:lnTo>
                      <a:lnTo>
                        <a:pt x="771" y="720"/>
                      </a:lnTo>
                      <a:lnTo>
                        <a:pt x="775" y="716"/>
                      </a:lnTo>
                      <a:lnTo>
                        <a:pt x="784" y="708"/>
                      </a:lnTo>
                      <a:lnTo>
                        <a:pt x="791" y="699"/>
                      </a:lnTo>
                      <a:lnTo>
                        <a:pt x="799" y="688"/>
                      </a:lnTo>
                      <a:lnTo>
                        <a:pt x="805" y="676"/>
                      </a:lnTo>
                      <a:lnTo>
                        <a:pt x="812" y="663"/>
                      </a:lnTo>
                      <a:lnTo>
                        <a:pt x="817" y="650"/>
                      </a:lnTo>
                      <a:lnTo>
                        <a:pt x="821" y="637"/>
                      </a:lnTo>
                      <a:lnTo>
                        <a:pt x="825" y="623"/>
                      </a:lnTo>
                      <a:lnTo>
                        <a:pt x="828" y="609"/>
                      </a:lnTo>
                      <a:lnTo>
                        <a:pt x="830" y="595"/>
                      </a:lnTo>
                      <a:lnTo>
                        <a:pt x="831" y="581"/>
                      </a:lnTo>
                      <a:lnTo>
                        <a:pt x="831" y="567"/>
                      </a:lnTo>
                      <a:lnTo>
                        <a:pt x="829" y="554"/>
                      </a:lnTo>
                      <a:lnTo>
                        <a:pt x="827" y="541"/>
                      </a:lnTo>
                      <a:lnTo>
                        <a:pt x="824" y="529"/>
                      </a:lnTo>
                      <a:lnTo>
                        <a:pt x="818" y="518"/>
                      </a:lnTo>
                      <a:lnTo>
                        <a:pt x="815" y="512"/>
                      </a:lnTo>
                      <a:lnTo>
                        <a:pt x="810" y="506"/>
                      </a:lnTo>
                      <a:lnTo>
                        <a:pt x="805" y="502"/>
                      </a:lnTo>
                      <a:lnTo>
                        <a:pt x="801" y="498"/>
                      </a:lnTo>
                      <a:lnTo>
                        <a:pt x="791" y="492"/>
                      </a:lnTo>
                      <a:lnTo>
                        <a:pt x="782" y="489"/>
                      </a:lnTo>
                      <a:lnTo>
                        <a:pt x="767" y="488"/>
                      </a:lnTo>
                      <a:lnTo>
                        <a:pt x="761" y="488"/>
                      </a:lnTo>
                      <a:lnTo>
                        <a:pt x="761" y="485"/>
                      </a:lnTo>
                      <a:lnTo>
                        <a:pt x="761" y="474"/>
                      </a:lnTo>
                      <a:lnTo>
                        <a:pt x="761" y="457"/>
                      </a:lnTo>
                      <a:lnTo>
                        <a:pt x="761" y="434"/>
                      </a:lnTo>
                      <a:lnTo>
                        <a:pt x="761" y="406"/>
                      </a:lnTo>
                      <a:lnTo>
                        <a:pt x="761" y="375"/>
                      </a:lnTo>
                      <a:lnTo>
                        <a:pt x="761" y="339"/>
                      </a:lnTo>
                      <a:lnTo>
                        <a:pt x="761" y="301"/>
                      </a:lnTo>
                      <a:lnTo>
                        <a:pt x="761" y="280"/>
                      </a:lnTo>
                      <a:lnTo>
                        <a:pt x="760" y="259"/>
                      </a:lnTo>
                      <a:lnTo>
                        <a:pt x="758" y="240"/>
                      </a:lnTo>
                      <a:lnTo>
                        <a:pt x="756" y="222"/>
                      </a:lnTo>
                      <a:lnTo>
                        <a:pt x="751" y="205"/>
                      </a:lnTo>
                      <a:lnTo>
                        <a:pt x="747" y="189"/>
                      </a:lnTo>
                      <a:lnTo>
                        <a:pt x="742" y="175"/>
                      </a:lnTo>
                      <a:lnTo>
                        <a:pt x="735" y="162"/>
                      </a:lnTo>
                      <a:lnTo>
                        <a:pt x="726" y="150"/>
                      </a:lnTo>
                      <a:lnTo>
                        <a:pt x="718" y="139"/>
                      </a:lnTo>
                      <a:lnTo>
                        <a:pt x="707" y="129"/>
                      </a:lnTo>
                      <a:lnTo>
                        <a:pt x="695" y="122"/>
                      </a:lnTo>
                      <a:lnTo>
                        <a:pt x="682" y="116"/>
                      </a:lnTo>
                      <a:lnTo>
                        <a:pt x="667" y="112"/>
                      </a:lnTo>
                      <a:lnTo>
                        <a:pt x="651" y="110"/>
                      </a:lnTo>
                      <a:lnTo>
                        <a:pt x="632" y="109"/>
                      </a:lnTo>
                      <a:lnTo>
                        <a:pt x="626" y="96"/>
                      </a:lnTo>
                      <a:lnTo>
                        <a:pt x="618" y="83"/>
                      </a:lnTo>
                      <a:lnTo>
                        <a:pt x="609" y="72"/>
                      </a:lnTo>
                      <a:lnTo>
                        <a:pt x="599" y="61"/>
                      </a:lnTo>
                      <a:lnTo>
                        <a:pt x="587" y="52"/>
                      </a:lnTo>
                      <a:lnTo>
                        <a:pt x="575" y="43"/>
                      </a:lnTo>
                      <a:lnTo>
                        <a:pt x="562" y="34"/>
                      </a:lnTo>
                      <a:lnTo>
                        <a:pt x="549" y="28"/>
                      </a:lnTo>
                      <a:lnTo>
                        <a:pt x="534" y="21"/>
                      </a:lnTo>
                      <a:lnTo>
                        <a:pt x="519" y="15"/>
                      </a:lnTo>
                      <a:lnTo>
                        <a:pt x="504" y="11"/>
                      </a:lnTo>
                      <a:lnTo>
                        <a:pt x="487" y="6"/>
                      </a:lnTo>
                      <a:lnTo>
                        <a:pt x="469" y="4"/>
                      </a:lnTo>
                      <a:lnTo>
                        <a:pt x="452" y="2"/>
                      </a:lnTo>
                      <a:lnTo>
                        <a:pt x="434" y="0"/>
                      </a:lnTo>
                      <a:lnTo>
                        <a:pt x="415" y="0"/>
                      </a:lnTo>
                      <a:lnTo>
                        <a:pt x="395" y="0"/>
                      </a:lnTo>
                      <a:lnTo>
                        <a:pt x="375" y="1"/>
                      </a:lnTo>
                      <a:lnTo>
                        <a:pt x="356" y="3"/>
                      </a:lnTo>
                      <a:lnTo>
                        <a:pt x="338" y="5"/>
                      </a:lnTo>
                      <a:lnTo>
                        <a:pt x="319" y="8"/>
                      </a:lnTo>
                      <a:lnTo>
                        <a:pt x="302" y="12"/>
                      </a:lnTo>
                      <a:lnTo>
                        <a:pt x="285" y="16"/>
                      </a:lnTo>
                      <a:lnTo>
                        <a:pt x="269" y="21"/>
                      </a:lnTo>
                      <a:lnTo>
                        <a:pt x="252" y="27"/>
                      </a:lnTo>
                      <a:lnTo>
                        <a:pt x="237" y="33"/>
                      </a:lnTo>
                      <a:lnTo>
                        <a:pt x="223" y="40"/>
                      </a:lnTo>
                      <a:lnTo>
                        <a:pt x="209" y="47"/>
                      </a:lnTo>
                      <a:lnTo>
                        <a:pt x="196" y="55"/>
                      </a:lnTo>
                      <a:lnTo>
                        <a:pt x="183" y="64"/>
                      </a:lnTo>
                      <a:lnTo>
                        <a:pt x="171" y="72"/>
                      </a:lnTo>
                      <a:lnTo>
                        <a:pt x="159" y="82"/>
                      </a:lnTo>
                      <a:lnTo>
                        <a:pt x="149" y="92"/>
                      </a:lnTo>
                      <a:lnTo>
                        <a:pt x="139" y="101"/>
                      </a:lnTo>
                      <a:lnTo>
                        <a:pt x="129" y="112"/>
                      </a:lnTo>
                      <a:lnTo>
                        <a:pt x="121" y="123"/>
                      </a:lnTo>
                      <a:lnTo>
                        <a:pt x="113" y="135"/>
                      </a:lnTo>
                      <a:lnTo>
                        <a:pt x="105" y="147"/>
                      </a:lnTo>
                      <a:lnTo>
                        <a:pt x="99" y="160"/>
                      </a:lnTo>
                      <a:lnTo>
                        <a:pt x="92" y="172"/>
                      </a:lnTo>
                      <a:lnTo>
                        <a:pt x="87" y="184"/>
                      </a:lnTo>
                      <a:lnTo>
                        <a:pt x="83" y="199"/>
                      </a:lnTo>
                      <a:lnTo>
                        <a:pt x="78" y="213"/>
                      </a:lnTo>
                      <a:lnTo>
                        <a:pt x="75" y="227"/>
                      </a:lnTo>
                      <a:lnTo>
                        <a:pt x="73" y="241"/>
                      </a:lnTo>
                      <a:lnTo>
                        <a:pt x="71" y="256"/>
                      </a:lnTo>
                      <a:lnTo>
                        <a:pt x="70" y="270"/>
                      </a:lnTo>
                      <a:lnTo>
                        <a:pt x="70" y="285"/>
                      </a:ln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70" y="395"/>
                      </a:lnTo>
                      <a:lnTo>
                        <a:pt x="70" y="426"/>
                      </a:lnTo>
                      <a:lnTo>
                        <a:pt x="70" y="451"/>
                      </a:lnTo>
                      <a:lnTo>
                        <a:pt x="70" y="471"/>
                      </a:lnTo>
                      <a:lnTo>
                        <a:pt x="70" y="484"/>
                      </a:lnTo>
                      <a:lnTo>
                        <a:pt x="70" y="488"/>
                      </a:lnTo>
                      <a:lnTo>
                        <a:pt x="63" y="488"/>
                      </a:lnTo>
                      <a:lnTo>
                        <a:pt x="49" y="489"/>
                      </a:lnTo>
                      <a:lnTo>
                        <a:pt x="40" y="492"/>
                      </a:lnTo>
                      <a:lnTo>
                        <a:pt x="30" y="498"/>
                      </a:lnTo>
                      <a:lnTo>
                        <a:pt x="26" y="502"/>
                      </a:lnTo>
                      <a:lnTo>
                        <a:pt x="21" y="506"/>
                      </a:lnTo>
                      <a:lnTo>
                        <a:pt x="16" y="512"/>
                      </a:lnTo>
                      <a:lnTo>
                        <a:pt x="13" y="518"/>
                      </a:lnTo>
                      <a:lnTo>
                        <a:pt x="7" y="529"/>
                      </a:lnTo>
                      <a:lnTo>
                        <a:pt x="4" y="541"/>
                      </a:lnTo>
                      <a:lnTo>
                        <a:pt x="2" y="554"/>
                      </a:lnTo>
                      <a:lnTo>
                        <a:pt x="0" y="567"/>
                      </a:lnTo>
                      <a:lnTo>
                        <a:pt x="0" y="581"/>
                      </a:lnTo>
                      <a:lnTo>
                        <a:pt x="1" y="595"/>
                      </a:lnTo>
                      <a:lnTo>
                        <a:pt x="3" y="609"/>
                      </a:lnTo>
                      <a:lnTo>
                        <a:pt x="6" y="623"/>
                      </a:lnTo>
                      <a:lnTo>
                        <a:pt x="9" y="637"/>
                      </a:lnTo>
                      <a:lnTo>
                        <a:pt x="14" y="650"/>
                      </a:lnTo>
                      <a:lnTo>
                        <a:pt x="19" y="663"/>
                      </a:lnTo>
                      <a:lnTo>
                        <a:pt x="26" y="676"/>
                      </a:lnTo>
                      <a:lnTo>
                        <a:pt x="32" y="688"/>
                      </a:lnTo>
                      <a:lnTo>
                        <a:pt x="40" y="699"/>
                      </a:lnTo>
                      <a:lnTo>
                        <a:pt x="47" y="708"/>
                      </a:lnTo>
                      <a:lnTo>
                        <a:pt x="56" y="716"/>
                      </a:lnTo>
                      <a:lnTo>
                        <a:pt x="60" y="720"/>
                      </a:lnTo>
                      <a:lnTo>
                        <a:pt x="65" y="723"/>
                      </a:lnTo>
                      <a:lnTo>
                        <a:pt x="70" y="726"/>
                      </a:lnTo>
                      <a:lnTo>
                        <a:pt x="75" y="729"/>
                      </a:lnTo>
                      <a:lnTo>
                        <a:pt x="87" y="732"/>
                      </a:lnTo>
                      <a:lnTo>
                        <a:pt x="97" y="733"/>
                      </a:lnTo>
                      <a:lnTo>
                        <a:pt x="114" y="734"/>
                      </a:lnTo>
                      <a:lnTo>
                        <a:pt x="121" y="7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63BE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cxnSp>
            <p:nvCxnSpPr>
              <p:cNvPr id="49" name="Elbow Connector 48"/>
              <p:cNvCxnSpPr>
                <a:stCxn id="31" idx="3"/>
              </p:cNvCxnSpPr>
              <p:nvPr/>
            </p:nvCxnSpPr>
            <p:spPr>
              <a:xfrm rot="5400000">
                <a:off x="6211402" y="5999836"/>
                <a:ext cx="469022" cy="27278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206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0" name="Elbow Connector 49"/>
              <p:cNvCxnSpPr>
                <a:stCxn id="32" idx="5"/>
              </p:cNvCxnSpPr>
              <p:nvPr/>
            </p:nvCxnSpPr>
            <p:spPr>
              <a:xfrm rot="16200000" flipH="1">
                <a:off x="9054435" y="5999834"/>
                <a:ext cx="469022" cy="272791"/>
              </a:xfrm>
              <a:prstGeom prst="bentConnector3">
                <a:avLst/>
              </a:prstGeom>
              <a:noFill/>
              <a:ln w="9525" cap="flat" cmpd="sng" algn="ctr">
                <a:solidFill>
                  <a:srgbClr val="00206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Freeform 50"/>
              <p:cNvSpPr/>
              <p:nvPr/>
            </p:nvSpPr>
            <p:spPr>
              <a:xfrm>
                <a:off x="5358002" y="6377304"/>
                <a:ext cx="2283554" cy="375384"/>
              </a:xfrm>
              <a:custGeom>
                <a:avLst/>
                <a:gdLst>
                  <a:gd name="connsiteX0" fmla="*/ 0 w 3492586"/>
                  <a:gd name="connsiteY0" fmla="*/ 0 h 1035697"/>
                  <a:gd name="connsiteX1" fmla="*/ 3492586 w 3492586"/>
                  <a:gd name="connsiteY1" fmla="*/ 0 h 1035697"/>
                  <a:gd name="connsiteX2" fmla="*/ 3492586 w 3492586"/>
                  <a:gd name="connsiteY2" fmla="*/ 1035697 h 1035697"/>
                  <a:gd name="connsiteX3" fmla="*/ 0 w 3492586"/>
                  <a:gd name="connsiteY3" fmla="*/ 1035697 h 1035697"/>
                  <a:gd name="connsiteX4" fmla="*/ 0 w 3492586"/>
                  <a:gd name="connsiteY4" fmla="*/ 0 h 103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2586" h="1035697">
                    <a:moveTo>
                      <a:pt x="0" y="0"/>
                    </a:moveTo>
                    <a:lnTo>
                      <a:pt x="3492586" y="0"/>
                    </a:lnTo>
                    <a:lnTo>
                      <a:pt x="3492586" y="1035697"/>
                    </a:lnTo>
                    <a:lnTo>
                      <a:pt x="0" y="103569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99568" tIns="17780" rIns="17780" bIns="17780" numCol="1" spcCol="1270" anchor="t" anchorCtr="0">
                <a:noAutofit/>
              </a:bodyPr>
              <a:lstStyle/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83389B">
                        <a:lumMod val="50000"/>
                      </a:srgbClr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DevOps – 15%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83389B">
                      <a:lumMod val="50000"/>
                    </a:srgbClr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8493984" y="6370740"/>
                <a:ext cx="2573845" cy="229550"/>
              </a:xfrm>
              <a:custGeom>
                <a:avLst/>
                <a:gdLst>
                  <a:gd name="connsiteX0" fmla="*/ 0 w 1775482"/>
                  <a:gd name="connsiteY0" fmla="*/ 0 h 1035697"/>
                  <a:gd name="connsiteX1" fmla="*/ 1775482 w 1775482"/>
                  <a:gd name="connsiteY1" fmla="*/ 0 h 1035697"/>
                  <a:gd name="connsiteX2" fmla="*/ 1775482 w 1775482"/>
                  <a:gd name="connsiteY2" fmla="*/ 1035697 h 1035697"/>
                  <a:gd name="connsiteX3" fmla="*/ 0 w 1775482"/>
                  <a:gd name="connsiteY3" fmla="*/ 1035697 h 1035697"/>
                  <a:gd name="connsiteX4" fmla="*/ 0 w 1775482"/>
                  <a:gd name="connsiteY4" fmla="*/ 0 h 103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5482" h="1035697">
                    <a:moveTo>
                      <a:pt x="0" y="0"/>
                    </a:moveTo>
                    <a:lnTo>
                      <a:pt x="1775482" y="0"/>
                    </a:lnTo>
                    <a:lnTo>
                      <a:pt x="1775482" y="1035697"/>
                    </a:lnTo>
                    <a:lnTo>
                      <a:pt x="0" y="103569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99568" tIns="17780" rIns="17780" bIns="17780" numCol="1" spcCol="1270" anchor="t" anchorCtr="0">
                <a:noAutofit/>
              </a:bodyPr>
              <a:lstStyle/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63BE">
                        <a:lumMod val="75000"/>
                      </a:srgbClr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Service Virtualization – 25%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63BE">
                      <a:lumMod val="75000"/>
                    </a:srgbClr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8199931" y="3095088"/>
                <a:ext cx="2619640" cy="375384"/>
              </a:xfrm>
              <a:custGeom>
                <a:avLst/>
                <a:gdLst>
                  <a:gd name="connsiteX0" fmla="*/ 0 w 2513816"/>
                  <a:gd name="connsiteY0" fmla="*/ 0 h 1035697"/>
                  <a:gd name="connsiteX1" fmla="*/ 2513816 w 2513816"/>
                  <a:gd name="connsiteY1" fmla="*/ 0 h 1035697"/>
                  <a:gd name="connsiteX2" fmla="*/ 2513816 w 2513816"/>
                  <a:gd name="connsiteY2" fmla="*/ 1035697 h 1035697"/>
                  <a:gd name="connsiteX3" fmla="*/ 0 w 2513816"/>
                  <a:gd name="connsiteY3" fmla="*/ 1035697 h 1035697"/>
                  <a:gd name="connsiteX4" fmla="*/ 0 w 2513816"/>
                  <a:gd name="connsiteY4" fmla="*/ 0 h 103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3816" h="1035697">
                    <a:moveTo>
                      <a:pt x="0" y="0"/>
                    </a:moveTo>
                    <a:lnTo>
                      <a:pt x="2513816" y="0"/>
                    </a:lnTo>
                    <a:lnTo>
                      <a:pt x="2513816" y="1035697"/>
                    </a:lnTo>
                    <a:lnTo>
                      <a:pt x="0" y="103569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99568" tIns="17780" rIns="17780" bIns="17780" numCol="1" spcCol="1270" anchor="t" anchorCtr="0">
                <a:noAutofit/>
              </a:bodyPr>
              <a:lstStyle/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5A51C">
                        <a:lumMod val="75000"/>
                      </a:srgbClr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Test Automation – 40%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5A51C">
                      <a:lumMod val="75000"/>
                    </a:srgbClr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4253347" y="3543468"/>
                <a:ext cx="2619640" cy="271110"/>
              </a:xfrm>
              <a:custGeom>
                <a:avLst/>
                <a:gdLst>
                  <a:gd name="connsiteX0" fmla="*/ 0 w 2513816"/>
                  <a:gd name="connsiteY0" fmla="*/ 0 h 1035697"/>
                  <a:gd name="connsiteX1" fmla="*/ 2513816 w 2513816"/>
                  <a:gd name="connsiteY1" fmla="*/ 0 h 1035697"/>
                  <a:gd name="connsiteX2" fmla="*/ 2513816 w 2513816"/>
                  <a:gd name="connsiteY2" fmla="*/ 1035697 h 1035697"/>
                  <a:gd name="connsiteX3" fmla="*/ 0 w 2513816"/>
                  <a:gd name="connsiteY3" fmla="*/ 1035697 h 1035697"/>
                  <a:gd name="connsiteX4" fmla="*/ 0 w 2513816"/>
                  <a:gd name="connsiteY4" fmla="*/ 0 h 103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3816" h="1035697">
                    <a:moveTo>
                      <a:pt x="0" y="0"/>
                    </a:moveTo>
                    <a:lnTo>
                      <a:pt x="2513816" y="0"/>
                    </a:lnTo>
                    <a:lnTo>
                      <a:pt x="2513816" y="1035697"/>
                    </a:lnTo>
                    <a:lnTo>
                      <a:pt x="0" y="103569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99568" tIns="17780" rIns="17780" bIns="17780" numCol="1" spcCol="1270" anchor="t" anchorCtr="0">
                <a:noAutofit/>
              </a:bodyPr>
              <a:lstStyle/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 smtClean="0">
                    <a:ln w="1905"/>
                    <a:gradFill>
                      <a:gsLst>
                        <a:gs pos="0">
                          <a:srgbClr val="974B07">
                            <a:shade val="20000"/>
                            <a:satMod val="200000"/>
                          </a:srgbClr>
                        </a:gs>
                        <a:gs pos="78000">
                          <a:srgbClr val="974B07">
                            <a:tint val="90000"/>
                            <a:shade val="89000"/>
                            <a:satMod val="220000"/>
                          </a:srgbClr>
                        </a:gs>
                        <a:gs pos="100000">
                          <a:srgbClr val="974B07">
                            <a:tint val="12000"/>
                            <a:satMod val="255000"/>
                          </a:srgb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uLnTx/>
                    <a:uFillTx/>
                    <a:latin typeface="Myriad Pro"/>
                    <a:ea typeface="+mn-ea"/>
                    <a:cs typeface="+mn-cs"/>
                  </a:rPr>
                  <a:t>QE 26%  to QE 80%</a:t>
                </a:r>
                <a:endParaRPr kumimoji="0" lang="en-US" sz="900" b="1" i="0" u="none" strike="noStrike" kern="1200" cap="none" spc="0" normalizeH="0" baseline="0" noProof="0" dirty="0">
                  <a:ln w="1905"/>
                  <a:gradFill>
                    <a:gsLst>
                      <a:gs pos="0">
                        <a:srgbClr val="974B07">
                          <a:shade val="20000"/>
                          <a:satMod val="200000"/>
                        </a:srgbClr>
                      </a:gs>
                      <a:gs pos="78000">
                        <a:srgbClr val="974B07">
                          <a:tint val="90000"/>
                          <a:shade val="89000"/>
                          <a:satMod val="220000"/>
                        </a:srgbClr>
                      </a:gs>
                      <a:gs pos="100000">
                        <a:srgbClr val="974B07">
                          <a:tint val="12000"/>
                          <a:satMod val="255000"/>
                        </a:srgb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55" name="TextBox 1"/>
              <p:cNvSpPr txBox="1"/>
              <p:nvPr/>
            </p:nvSpPr>
            <p:spPr>
              <a:xfrm>
                <a:off x="8110986" y="1795396"/>
                <a:ext cx="304817" cy="206338"/>
              </a:xfrm>
              <a:prstGeom prst="rect">
                <a:avLst/>
              </a:prstGeom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80%</a:t>
                </a: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72431" y="1992483"/>
                <a:ext cx="543935" cy="244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Myriad Pro"/>
                  </a:rPr>
                  <a:t>QA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57" name="TextBox 1"/>
              <p:cNvSpPr txBox="1"/>
              <p:nvPr/>
            </p:nvSpPr>
            <p:spPr>
              <a:xfrm>
                <a:off x="9342896" y="1387266"/>
                <a:ext cx="304817" cy="206338"/>
              </a:xfrm>
              <a:prstGeom prst="rect">
                <a:avLst/>
              </a:prstGeom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10</a:t>
                </a: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% - New Talents from TCS Pool</a:t>
                </a: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58" name="TextBox 1"/>
              <p:cNvSpPr txBox="1"/>
              <p:nvPr/>
            </p:nvSpPr>
            <p:spPr>
              <a:xfrm>
                <a:off x="9342897" y="2001734"/>
                <a:ext cx="304817" cy="206338"/>
              </a:xfrm>
              <a:prstGeom prst="rect">
                <a:avLst/>
              </a:prstGeom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9</a:t>
                </a: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0% - Existing Team</a:t>
                </a: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808396" y="2205318"/>
                <a:ext cx="543935" cy="244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Myriad Pro"/>
                  </a:rPr>
                  <a:t>QE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cxnSp>
            <p:nvCxnSpPr>
              <p:cNvPr id="60" name="Elbow Connector 59"/>
              <p:cNvCxnSpPr/>
              <p:nvPr/>
            </p:nvCxnSpPr>
            <p:spPr>
              <a:xfrm rot="16200000" flipV="1">
                <a:off x="2139530" y="3496007"/>
                <a:ext cx="404684" cy="317477"/>
              </a:xfrm>
              <a:prstGeom prst="bentConnector3">
                <a:avLst/>
              </a:prstGeom>
              <a:noFill/>
              <a:ln w="9525" cap="flat" cmpd="sng" algn="ctr">
                <a:solidFill>
                  <a:srgbClr val="00206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61" name="TextBox 60"/>
              <p:cNvSpPr txBox="1"/>
              <p:nvPr/>
            </p:nvSpPr>
            <p:spPr>
              <a:xfrm>
                <a:off x="3109247" y="2182891"/>
                <a:ext cx="543935" cy="244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Myriad Pro"/>
                  </a:rPr>
                  <a:t>QA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62" name="TextBox 1"/>
              <p:cNvSpPr txBox="1"/>
              <p:nvPr/>
            </p:nvSpPr>
            <p:spPr>
              <a:xfrm>
                <a:off x="4747880" y="1941950"/>
                <a:ext cx="1721537" cy="386183"/>
              </a:xfrm>
              <a:prstGeom prst="rect">
                <a:avLst/>
              </a:prstGeom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100% - Existing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 </a:t>
                </a: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Team</a:t>
                </a:r>
                <a:endPara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63" name="TextBox 1"/>
              <p:cNvSpPr txBox="1"/>
              <p:nvPr/>
            </p:nvSpPr>
            <p:spPr>
              <a:xfrm>
                <a:off x="3679928" y="1871595"/>
                <a:ext cx="304817" cy="206338"/>
              </a:xfrm>
              <a:prstGeom prst="rect">
                <a:avLst/>
              </a:prstGeom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2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6</a:t>
                </a:r>
                <a:r>
                  <a:rPr kumimoji="0" lang="en-US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%</a:t>
                </a: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327290" y="1844370"/>
                <a:ext cx="543935" cy="244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Myriad Pro"/>
                  </a:rPr>
                  <a:t>QA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84017" y="2044483"/>
                <a:ext cx="543935" cy="244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Myriad Pro"/>
                  </a:rPr>
                  <a:t>QE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2690949" y="6776893"/>
                <a:ext cx="6034387" cy="318199"/>
              </a:xfrm>
              <a:custGeom>
                <a:avLst/>
                <a:gdLst>
                  <a:gd name="connsiteX0" fmla="*/ 0 w 2513816"/>
                  <a:gd name="connsiteY0" fmla="*/ 0 h 1035697"/>
                  <a:gd name="connsiteX1" fmla="*/ 2513816 w 2513816"/>
                  <a:gd name="connsiteY1" fmla="*/ 0 h 1035697"/>
                  <a:gd name="connsiteX2" fmla="*/ 2513816 w 2513816"/>
                  <a:gd name="connsiteY2" fmla="*/ 1035697 h 1035697"/>
                  <a:gd name="connsiteX3" fmla="*/ 0 w 2513816"/>
                  <a:gd name="connsiteY3" fmla="*/ 1035697 h 1035697"/>
                  <a:gd name="connsiteX4" fmla="*/ 0 w 2513816"/>
                  <a:gd name="connsiteY4" fmla="*/ 0 h 103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3816" h="1035697">
                    <a:moveTo>
                      <a:pt x="0" y="0"/>
                    </a:moveTo>
                    <a:lnTo>
                      <a:pt x="2513816" y="0"/>
                    </a:lnTo>
                    <a:lnTo>
                      <a:pt x="2513816" y="1035697"/>
                    </a:lnTo>
                    <a:lnTo>
                      <a:pt x="0" y="103569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99568" tIns="17780" rIns="17780" bIns="17780" numCol="1" spcCol="1270" anchor="t" anchorCtr="0">
                <a:noAutofit/>
              </a:bodyPr>
              <a:lstStyle/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Note: </a:t>
                </a:r>
                <a:r>
                  <a:rPr kumimoji="0" lang="en-US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"/>
                    <a:ea typeface="+mn-ea"/>
                    <a:cs typeface="+mn-cs"/>
                  </a:rPr>
                  <a:t>% Indicates the number of Intermediate and Experts in the respective work streams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cxnSp>
            <p:nvCxnSpPr>
              <p:cNvPr id="67" name="Elbow Connector 66"/>
              <p:cNvCxnSpPr/>
              <p:nvPr/>
            </p:nvCxnSpPr>
            <p:spPr>
              <a:xfrm rot="5400000" flipH="1" flipV="1">
                <a:off x="8697493" y="3330331"/>
                <a:ext cx="371965" cy="276865"/>
              </a:xfrm>
              <a:prstGeom prst="bentConnector3">
                <a:avLst/>
              </a:prstGeom>
              <a:noFill/>
              <a:ln w="9525" cap="flat" cmpd="sng" algn="ctr">
                <a:solidFill>
                  <a:srgbClr val="00206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68" name="Left Bracket 67"/>
              <p:cNvSpPr/>
              <p:nvPr/>
            </p:nvSpPr>
            <p:spPr>
              <a:xfrm>
                <a:off x="593304" y="1183389"/>
                <a:ext cx="610815" cy="5569299"/>
              </a:xfrm>
              <a:prstGeom prst="leftBracket">
                <a:avLst/>
              </a:prstGeom>
              <a:noFill/>
              <a:ln w="38100" cap="flat" cmpd="sng" algn="ctr">
                <a:solidFill>
                  <a:srgbClr val="83389B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69" name="Left Bracket 68"/>
              <p:cNvSpPr/>
              <p:nvPr/>
            </p:nvSpPr>
            <p:spPr>
              <a:xfrm rot="10800000">
                <a:off x="10727904" y="1183389"/>
                <a:ext cx="610815" cy="5569299"/>
              </a:xfrm>
              <a:prstGeom prst="leftBracket">
                <a:avLst/>
              </a:prstGeom>
              <a:noFill/>
              <a:ln w="38100" cap="flat" cmpd="sng" algn="ctr">
                <a:solidFill>
                  <a:srgbClr val="83389B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16200000">
                <a:off x="-607701" y="3748345"/>
                <a:ext cx="2238640" cy="318199"/>
              </a:xfrm>
              <a:custGeom>
                <a:avLst/>
                <a:gdLst>
                  <a:gd name="connsiteX0" fmla="*/ 0 w 2513816"/>
                  <a:gd name="connsiteY0" fmla="*/ 0 h 1035697"/>
                  <a:gd name="connsiteX1" fmla="*/ 2513816 w 2513816"/>
                  <a:gd name="connsiteY1" fmla="*/ 0 h 1035697"/>
                  <a:gd name="connsiteX2" fmla="*/ 2513816 w 2513816"/>
                  <a:gd name="connsiteY2" fmla="*/ 1035697 h 1035697"/>
                  <a:gd name="connsiteX3" fmla="*/ 0 w 2513816"/>
                  <a:gd name="connsiteY3" fmla="*/ 1035697 h 1035697"/>
                  <a:gd name="connsiteX4" fmla="*/ 0 w 2513816"/>
                  <a:gd name="connsiteY4" fmla="*/ 0 h 103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3816" h="1035697">
                    <a:moveTo>
                      <a:pt x="0" y="0"/>
                    </a:moveTo>
                    <a:lnTo>
                      <a:pt x="2513816" y="0"/>
                    </a:lnTo>
                    <a:lnTo>
                      <a:pt x="2513816" y="1035697"/>
                    </a:lnTo>
                    <a:lnTo>
                      <a:pt x="0" y="103569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99568" tIns="17780" rIns="17780" bIns="17780" numCol="1" spcCol="1270" anchor="t" anchorCtr="0">
                <a:noAutofit/>
              </a:bodyPr>
              <a:lstStyle/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all" spc="0" normalizeH="0" baseline="0" noProof="0" dirty="0" smtClean="0">
                    <a:ln w="9000" cmpd="sng">
                      <a:solidFill>
                        <a:srgbClr val="D6492A">
                          <a:shade val="50000"/>
                          <a:satMod val="120000"/>
                        </a:srgbClr>
                      </a:solidFill>
                      <a:prstDash val="solid"/>
                    </a:ln>
                    <a:solidFill>
                      <a:srgbClr val="974B07">
                        <a:lumMod val="60000"/>
                        <a:lumOff val="40000"/>
                      </a:srgbClr>
                    </a:solidFill>
                    <a:effectLst>
                      <a:reflection blurRad="12700" stA="28000" endPos="45000" dist="1000" dir="5400000" sy="-100000" algn="bl" rotWithShape="0"/>
                    </a:effectLst>
                    <a:uLnTx/>
                    <a:uFillTx/>
                    <a:latin typeface="Myriad Pro"/>
                    <a:ea typeface="+mn-ea"/>
                    <a:cs typeface="+mn-cs"/>
                  </a:rPr>
                  <a:t>Current State</a:t>
                </a:r>
                <a:endParaRPr kumimoji="0" lang="en-US" sz="900" b="1" i="0" u="none" strike="noStrike" kern="1200" cap="all" spc="0" normalizeH="0" baseline="0" noProof="0" dirty="0">
                  <a:ln w="9000" cmpd="sng">
                    <a:solidFill>
                      <a:srgbClr val="D6492A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srgbClr val="974B07">
                      <a:lumMod val="60000"/>
                      <a:lumOff val="40000"/>
                    </a:srgbClr>
                  </a:soli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5400000">
                <a:off x="10302299" y="3785930"/>
                <a:ext cx="2238640" cy="318199"/>
              </a:xfrm>
              <a:custGeom>
                <a:avLst/>
                <a:gdLst>
                  <a:gd name="connsiteX0" fmla="*/ 0 w 2513816"/>
                  <a:gd name="connsiteY0" fmla="*/ 0 h 1035697"/>
                  <a:gd name="connsiteX1" fmla="*/ 2513816 w 2513816"/>
                  <a:gd name="connsiteY1" fmla="*/ 0 h 1035697"/>
                  <a:gd name="connsiteX2" fmla="*/ 2513816 w 2513816"/>
                  <a:gd name="connsiteY2" fmla="*/ 1035697 h 1035697"/>
                  <a:gd name="connsiteX3" fmla="*/ 0 w 2513816"/>
                  <a:gd name="connsiteY3" fmla="*/ 1035697 h 1035697"/>
                  <a:gd name="connsiteX4" fmla="*/ 0 w 2513816"/>
                  <a:gd name="connsiteY4" fmla="*/ 0 h 103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3816" h="1035697">
                    <a:moveTo>
                      <a:pt x="0" y="0"/>
                    </a:moveTo>
                    <a:lnTo>
                      <a:pt x="2513816" y="0"/>
                    </a:lnTo>
                    <a:lnTo>
                      <a:pt x="2513816" y="1035697"/>
                    </a:lnTo>
                    <a:lnTo>
                      <a:pt x="0" y="103569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99568" tIns="17780" rIns="17780" bIns="17780" numCol="1" spcCol="1270" anchor="t" anchorCtr="0">
                <a:noAutofit/>
              </a:bodyPr>
              <a:lstStyle/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all" spc="0" normalizeH="0" baseline="0" noProof="0" dirty="0" smtClean="0">
                    <a:ln w="9000" cmpd="sng">
                      <a:solidFill>
                        <a:srgbClr val="D6492A">
                          <a:shade val="50000"/>
                          <a:satMod val="120000"/>
                        </a:srgbClr>
                      </a:solidFill>
                      <a:prstDash val="solid"/>
                    </a:ln>
                    <a:solidFill>
                      <a:srgbClr val="974B07">
                        <a:lumMod val="60000"/>
                        <a:lumOff val="40000"/>
                      </a:srgbClr>
                    </a:solidFill>
                    <a:effectLst>
                      <a:reflection blurRad="12700" stA="28000" endPos="45000" dist="1000" dir="5400000" sy="-100000" algn="bl" rotWithShape="0"/>
                    </a:effectLst>
                    <a:uLnTx/>
                    <a:uFillTx/>
                    <a:latin typeface="Myriad Pro"/>
                    <a:ea typeface="+mn-ea"/>
                    <a:cs typeface="+mn-cs"/>
                  </a:rPr>
                  <a:t>Future  State</a:t>
                </a:r>
                <a:endParaRPr kumimoji="0" lang="en-US" sz="900" b="1" i="0" u="none" strike="noStrike" kern="1200" cap="all" spc="0" normalizeH="0" baseline="0" noProof="0" dirty="0">
                  <a:ln w="9000" cmpd="sng">
                    <a:solidFill>
                      <a:srgbClr val="D6492A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srgbClr val="974B07">
                      <a:lumMod val="60000"/>
                      <a:lumOff val="40000"/>
                    </a:srgbClr>
                  </a:soli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2" name="TextBox 131"/>
          <p:cNvSpPr txBox="1"/>
          <p:nvPr/>
        </p:nvSpPr>
        <p:spPr>
          <a:xfrm>
            <a:off x="374980" y="1026883"/>
            <a:ext cx="11098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TCS in collaboration with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“US Large Payer” envisioned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to transform traditional Quality Assurance team to Quality Engineers by devising a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comprehensive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training plan and roadmap with achievable targets.</a:t>
            </a:r>
          </a:p>
        </p:txBody>
      </p:sp>
    </p:spTree>
    <p:extLst>
      <p:ext uri="{BB962C8B-B14F-4D97-AF65-F5344CB8AC3E}">
        <p14:creationId xmlns:p14="http://schemas.microsoft.com/office/powerpoint/2010/main" val="368161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>
          <a:xfrm>
            <a:off x="609600" y="3532188"/>
            <a:ext cx="8678863" cy="2243137"/>
          </a:xfrm>
        </p:spPr>
        <p:txBody>
          <a:bodyPr anchor="t"/>
          <a:lstStyle/>
          <a:p>
            <a:pPr eaLnBrk="1" hangingPunct="1">
              <a:lnSpc>
                <a:spcPct val="150000"/>
              </a:lnSpc>
            </a:pPr>
            <a:r>
              <a:rPr lang="en-US" dirty="0" smtClean="0">
                <a:latin typeface="Calibri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5863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Approach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74B07">
                    <a:lumMod val="60000"/>
                    <a:lumOff val="40000"/>
                  </a:srgbClr>
                </a:solidFill>
                <a:effectLst/>
                <a:uLnTx/>
                <a:uFillTx/>
                <a:latin typeface="Myriad Pro"/>
                <a:ea typeface="Microsoft YaHei" pitchFamily="1"/>
                <a:cs typeface="Segoe UI" pitchFamily="34"/>
              </a:rPr>
              <a:t>| QA to QE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974B07">
                  <a:lumMod val="60000"/>
                  <a:lumOff val="40000"/>
                </a:srgbClr>
              </a:solidFill>
              <a:effectLst/>
              <a:uLnTx/>
              <a:uFillTx/>
              <a:latin typeface="Myriad Pro"/>
            </a:endParaRPr>
          </a:p>
        </p:txBody>
      </p:sp>
      <p:graphicFrame>
        <p:nvGraphicFramePr>
          <p:cNvPr id="20" name="Content Placeholder 3" descr="Radial Picture Lis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854011"/>
              </p:ext>
            </p:extLst>
          </p:nvPr>
        </p:nvGraphicFramePr>
        <p:xfrm>
          <a:off x="2223754" y="1096318"/>
          <a:ext cx="7158915" cy="484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ight Arrow 20"/>
          <p:cNvSpPr>
            <a:spLocks noChangeArrowheads="1"/>
          </p:cNvSpPr>
          <p:nvPr/>
        </p:nvSpPr>
        <p:spPr bwMode="auto">
          <a:xfrm>
            <a:off x="3661682" y="3136098"/>
            <a:ext cx="436575" cy="456643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7F7F7F"/>
              </a:gs>
              <a:gs pos="100000">
                <a:srgbClr val="262626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22" name="Right Arrow 21"/>
          <p:cNvSpPr>
            <a:spLocks noChangeArrowheads="1"/>
          </p:cNvSpPr>
          <p:nvPr/>
        </p:nvSpPr>
        <p:spPr bwMode="auto">
          <a:xfrm>
            <a:off x="6057789" y="3142262"/>
            <a:ext cx="436575" cy="456643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7F7F7F"/>
              </a:gs>
              <a:gs pos="100000">
                <a:srgbClr val="262626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grpSp>
        <p:nvGrpSpPr>
          <p:cNvPr id="23" name="Gruppe 63"/>
          <p:cNvGrpSpPr>
            <a:grpSpLocks/>
          </p:cNvGrpSpPr>
          <p:nvPr/>
        </p:nvGrpSpPr>
        <p:grpSpPr bwMode="auto">
          <a:xfrm>
            <a:off x="201179" y="1729662"/>
            <a:ext cx="2427407" cy="482430"/>
            <a:chOff x="222151" y="2025180"/>
            <a:chExt cx="3052421" cy="305756"/>
          </a:xfrm>
        </p:grpSpPr>
        <p:sp>
          <p:nvSpPr>
            <p:cNvPr id="24" name="Rektangel 30"/>
            <p:cNvSpPr>
              <a:spLocks noChangeArrowheads="1"/>
            </p:cNvSpPr>
            <p:nvPr/>
          </p:nvSpPr>
          <p:spPr bwMode="auto">
            <a:xfrm>
              <a:off x="246972" y="2025180"/>
              <a:ext cx="3027600" cy="305756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gray">
            <a:xfrm>
              <a:off x="222151" y="2025183"/>
              <a:ext cx="2940288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Manual Testers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</p:grpSp>
      <p:sp>
        <p:nvSpPr>
          <p:cNvPr id="26" name="Rektangel 31"/>
          <p:cNvSpPr>
            <a:spLocks noChangeArrowheads="1"/>
          </p:cNvSpPr>
          <p:nvPr/>
        </p:nvSpPr>
        <p:spPr bwMode="auto">
          <a:xfrm>
            <a:off x="7526509" y="1775821"/>
            <a:ext cx="2407669" cy="581916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41000">
                <a:srgbClr val="FFFFFF"/>
              </a:gs>
              <a:gs pos="100000">
                <a:sysClr val="window" lastClr="FFFFFF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-97" charset="-128"/>
            </a:endParaRPr>
          </a:p>
        </p:txBody>
      </p:sp>
      <p:grpSp>
        <p:nvGrpSpPr>
          <p:cNvPr id="27" name="Gruppe 63"/>
          <p:cNvGrpSpPr>
            <a:grpSpLocks/>
          </p:cNvGrpSpPr>
          <p:nvPr/>
        </p:nvGrpSpPr>
        <p:grpSpPr bwMode="auto">
          <a:xfrm>
            <a:off x="7506363" y="1195213"/>
            <a:ext cx="2427407" cy="482430"/>
            <a:chOff x="889579" y="2283460"/>
            <a:chExt cx="3052421" cy="305756"/>
          </a:xfrm>
        </p:grpSpPr>
        <p:sp>
          <p:nvSpPr>
            <p:cNvPr id="28" name="Rektangel 30"/>
            <p:cNvSpPr>
              <a:spLocks noChangeArrowheads="1"/>
            </p:cNvSpPr>
            <p:nvPr/>
          </p:nvSpPr>
          <p:spPr bwMode="auto">
            <a:xfrm>
              <a:off x="914400" y="2283460"/>
              <a:ext cx="3027600" cy="305756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gray">
            <a:xfrm>
              <a:off x="889579" y="2283462"/>
              <a:ext cx="2940287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Automation Test Suite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</p:grpSp>
      <p:grpSp>
        <p:nvGrpSpPr>
          <p:cNvPr id="30" name="Gruppe 60"/>
          <p:cNvGrpSpPr>
            <a:grpSpLocks/>
          </p:cNvGrpSpPr>
          <p:nvPr/>
        </p:nvGrpSpPr>
        <p:grpSpPr bwMode="auto">
          <a:xfrm>
            <a:off x="7600192" y="1838604"/>
            <a:ext cx="417999" cy="440478"/>
            <a:chOff x="990600" y="2838450"/>
            <a:chExt cx="357188" cy="346075"/>
          </a:xfrm>
        </p:grpSpPr>
        <p:sp>
          <p:nvSpPr>
            <p:cNvPr id="31" name="Rektangel 28"/>
            <p:cNvSpPr>
              <a:spLocks noChangeArrowheads="1"/>
            </p:cNvSpPr>
            <p:nvPr/>
          </p:nvSpPr>
          <p:spPr bwMode="auto">
            <a:xfrm>
              <a:off x="1003300" y="2838450"/>
              <a:ext cx="344488" cy="346075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pitchFamily="-97" charset="-128"/>
              </a:endParaRPr>
            </a:p>
          </p:txBody>
        </p:sp>
        <p:sp>
          <p:nvSpPr>
            <p:cNvPr id="32" name="Tekstboks 59"/>
            <p:cNvSpPr txBox="1">
              <a:spLocks noChangeArrowheads="1"/>
            </p:cNvSpPr>
            <p:nvPr/>
          </p:nvSpPr>
          <p:spPr bwMode="auto">
            <a:xfrm>
              <a:off x="990600" y="2867025"/>
              <a:ext cx="322263" cy="277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ＭＳ Ｐゴシック" pitchFamily="-97" charset="-128"/>
                </a:rPr>
                <a:t>1</a:t>
              </a:r>
            </a:p>
          </p:txBody>
        </p:sp>
      </p:grpSp>
      <p:sp>
        <p:nvSpPr>
          <p:cNvPr id="33" name="TextBox 39"/>
          <p:cNvSpPr txBox="1"/>
          <p:nvPr/>
        </p:nvSpPr>
        <p:spPr>
          <a:xfrm>
            <a:off x="8106736" y="1908681"/>
            <a:ext cx="1737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Automation Process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4" name="Rektangel 31"/>
          <p:cNvSpPr>
            <a:spLocks noChangeArrowheads="1"/>
          </p:cNvSpPr>
          <p:nvPr/>
        </p:nvSpPr>
        <p:spPr bwMode="auto">
          <a:xfrm>
            <a:off x="7526509" y="2453191"/>
            <a:ext cx="2407669" cy="581916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41000">
                <a:srgbClr val="FFFFFF"/>
              </a:gs>
              <a:gs pos="100000">
                <a:sysClr val="window" lastClr="FFFFFF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-97" charset="-128"/>
            </a:endParaRPr>
          </a:p>
        </p:txBody>
      </p:sp>
      <p:grpSp>
        <p:nvGrpSpPr>
          <p:cNvPr id="35" name="Gruppe 60"/>
          <p:cNvGrpSpPr>
            <a:grpSpLocks/>
          </p:cNvGrpSpPr>
          <p:nvPr/>
        </p:nvGrpSpPr>
        <p:grpSpPr bwMode="auto">
          <a:xfrm>
            <a:off x="7600192" y="2515974"/>
            <a:ext cx="417999" cy="440478"/>
            <a:chOff x="990600" y="2838450"/>
            <a:chExt cx="357188" cy="346075"/>
          </a:xfrm>
        </p:grpSpPr>
        <p:sp>
          <p:nvSpPr>
            <p:cNvPr id="36" name="Rektangel 28"/>
            <p:cNvSpPr>
              <a:spLocks noChangeArrowheads="1"/>
            </p:cNvSpPr>
            <p:nvPr/>
          </p:nvSpPr>
          <p:spPr bwMode="auto">
            <a:xfrm>
              <a:off x="1003300" y="2838450"/>
              <a:ext cx="344488" cy="346075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pitchFamily="-97" charset="-128"/>
              </a:endParaRPr>
            </a:p>
          </p:txBody>
        </p:sp>
        <p:sp>
          <p:nvSpPr>
            <p:cNvPr id="37" name="Tekstboks 59"/>
            <p:cNvSpPr txBox="1">
              <a:spLocks noChangeArrowheads="1"/>
            </p:cNvSpPr>
            <p:nvPr/>
          </p:nvSpPr>
          <p:spPr bwMode="auto">
            <a:xfrm>
              <a:off x="990600" y="2867025"/>
              <a:ext cx="322263" cy="277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0" cap="none" spc="0" normalizeH="0" baseline="0" noProof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ＭＳ Ｐゴシック" pitchFamily="-97" charset="-128"/>
                </a:rPr>
                <a:t>2</a:t>
              </a:r>
              <a:endParaRPr kumimoji="0" lang="da-DK" sz="1200" b="0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ＭＳ Ｐゴシック" pitchFamily="-97" charset="-128"/>
              </a:endParaRPr>
            </a:p>
          </p:txBody>
        </p:sp>
      </p:grpSp>
      <p:sp>
        <p:nvSpPr>
          <p:cNvPr id="38" name="TextBox 44"/>
          <p:cNvSpPr txBox="1"/>
          <p:nvPr/>
        </p:nvSpPr>
        <p:spPr>
          <a:xfrm>
            <a:off x="8098576" y="2613610"/>
            <a:ext cx="151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Automation Tool KT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20918" y="2388102"/>
            <a:ext cx="2407669" cy="581916"/>
            <a:chOff x="208749" y="3591710"/>
            <a:chExt cx="2407669" cy="581916"/>
          </a:xfrm>
        </p:grpSpPr>
        <p:sp>
          <p:nvSpPr>
            <p:cNvPr id="40" name="Rektangel 31"/>
            <p:cNvSpPr>
              <a:spLocks noChangeArrowheads="1"/>
            </p:cNvSpPr>
            <p:nvPr/>
          </p:nvSpPr>
          <p:spPr bwMode="auto">
            <a:xfrm>
              <a:off x="208749" y="3591710"/>
              <a:ext cx="2407669" cy="581916"/>
            </a:xfrm>
            <a:prstGeom prst="rect">
              <a:avLst/>
            </a:prstGeom>
            <a:gradFill rotWithShape="1">
              <a:gsLst>
                <a:gs pos="0">
                  <a:srgbClr val="E6E6E6"/>
                </a:gs>
                <a:gs pos="41000">
                  <a:srgbClr val="FFFFFF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41" name="Rektangel 28"/>
            <p:cNvSpPr>
              <a:spLocks noChangeArrowheads="1"/>
            </p:cNvSpPr>
            <p:nvPr/>
          </p:nvSpPr>
          <p:spPr bwMode="auto">
            <a:xfrm>
              <a:off x="297294" y="3654493"/>
              <a:ext cx="403137" cy="440478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42" name="Tekstboks 59"/>
            <p:cNvSpPr txBox="1">
              <a:spLocks noChangeArrowheads="1"/>
            </p:cNvSpPr>
            <p:nvPr/>
          </p:nvSpPr>
          <p:spPr bwMode="auto">
            <a:xfrm>
              <a:off x="282432" y="3690863"/>
              <a:ext cx="377128" cy="3535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yriad Pro"/>
                  <a:ea typeface="ＭＳ Ｐゴシック" pitchFamily="-97" charset="-128"/>
                  <a:cs typeface="+mn-cs"/>
                </a:rPr>
                <a:t>1</a:t>
              </a:r>
            </a:p>
          </p:txBody>
        </p:sp>
        <p:sp>
          <p:nvSpPr>
            <p:cNvPr id="43" name="TextBox 39"/>
            <p:cNvSpPr txBox="1"/>
            <p:nvPr/>
          </p:nvSpPr>
          <p:spPr>
            <a:xfrm>
              <a:off x="899793" y="3740304"/>
              <a:ext cx="1694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Functional Knowledge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20918" y="3032801"/>
            <a:ext cx="2407669" cy="581916"/>
            <a:chOff x="208749" y="3591710"/>
            <a:chExt cx="2407669" cy="581916"/>
          </a:xfrm>
        </p:grpSpPr>
        <p:sp>
          <p:nvSpPr>
            <p:cNvPr id="45" name="Rektangel 31"/>
            <p:cNvSpPr>
              <a:spLocks noChangeArrowheads="1"/>
            </p:cNvSpPr>
            <p:nvPr/>
          </p:nvSpPr>
          <p:spPr bwMode="auto">
            <a:xfrm>
              <a:off x="208749" y="3591710"/>
              <a:ext cx="2407669" cy="581916"/>
            </a:xfrm>
            <a:prstGeom prst="rect">
              <a:avLst/>
            </a:prstGeom>
            <a:gradFill rotWithShape="1">
              <a:gsLst>
                <a:gs pos="0">
                  <a:srgbClr val="E6E6E6"/>
                </a:gs>
                <a:gs pos="41000">
                  <a:srgbClr val="FFFFFF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46" name="Rektangel 28"/>
            <p:cNvSpPr>
              <a:spLocks noChangeArrowheads="1"/>
            </p:cNvSpPr>
            <p:nvPr/>
          </p:nvSpPr>
          <p:spPr bwMode="auto">
            <a:xfrm>
              <a:off x="297294" y="3654493"/>
              <a:ext cx="403137" cy="440478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47" name="Tekstboks 59"/>
            <p:cNvSpPr txBox="1">
              <a:spLocks noChangeArrowheads="1"/>
            </p:cNvSpPr>
            <p:nvPr/>
          </p:nvSpPr>
          <p:spPr bwMode="auto">
            <a:xfrm>
              <a:off x="282432" y="3690863"/>
              <a:ext cx="377128" cy="3535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0" cap="none" spc="0" normalizeH="0" baseline="0" noProof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yriad Pro"/>
                  <a:ea typeface="ＭＳ Ｐゴシック" pitchFamily="-97" charset="-128"/>
                  <a:cs typeface="+mn-cs"/>
                </a:rPr>
                <a:t>2</a:t>
              </a:r>
              <a:endParaRPr kumimoji="0" lang="da-DK" sz="1200" b="0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48" name="TextBox 39"/>
            <p:cNvSpPr txBox="1"/>
            <p:nvPr/>
          </p:nvSpPr>
          <p:spPr>
            <a:xfrm>
              <a:off x="936903" y="3688477"/>
              <a:ext cx="1515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Domain Knowledge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03070" y="3685230"/>
            <a:ext cx="2407669" cy="581916"/>
            <a:chOff x="208749" y="3591710"/>
            <a:chExt cx="2407669" cy="581916"/>
          </a:xfrm>
        </p:grpSpPr>
        <p:sp>
          <p:nvSpPr>
            <p:cNvPr id="50" name="Rektangel 31"/>
            <p:cNvSpPr>
              <a:spLocks noChangeArrowheads="1"/>
            </p:cNvSpPr>
            <p:nvPr/>
          </p:nvSpPr>
          <p:spPr bwMode="auto">
            <a:xfrm>
              <a:off x="208749" y="3591710"/>
              <a:ext cx="2407669" cy="581916"/>
            </a:xfrm>
            <a:prstGeom prst="rect">
              <a:avLst/>
            </a:prstGeom>
            <a:gradFill rotWithShape="1">
              <a:gsLst>
                <a:gs pos="0">
                  <a:srgbClr val="E6E6E6"/>
                </a:gs>
                <a:gs pos="41000">
                  <a:srgbClr val="FFFFFF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51" name="Rektangel 28"/>
            <p:cNvSpPr>
              <a:spLocks noChangeArrowheads="1"/>
            </p:cNvSpPr>
            <p:nvPr/>
          </p:nvSpPr>
          <p:spPr bwMode="auto">
            <a:xfrm>
              <a:off x="297294" y="3654493"/>
              <a:ext cx="403137" cy="440478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52" name="Tekstboks 59"/>
            <p:cNvSpPr txBox="1">
              <a:spLocks noChangeArrowheads="1"/>
            </p:cNvSpPr>
            <p:nvPr/>
          </p:nvSpPr>
          <p:spPr bwMode="auto">
            <a:xfrm>
              <a:off x="282432" y="3690863"/>
              <a:ext cx="377128" cy="3535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0" cap="none" spc="0" normalizeH="0" baseline="0" noProof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yriad Pro"/>
                  <a:ea typeface="ＭＳ Ｐゴシック" pitchFamily="-97" charset="-128"/>
                  <a:cs typeface="+mn-cs"/>
                </a:rPr>
                <a:t>3</a:t>
              </a:r>
              <a:endParaRPr kumimoji="0" lang="da-DK" sz="1200" b="0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53" name="TextBox 39"/>
            <p:cNvSpPr txBox="1"/>
            <p:nvPr/>
          </p:nvSpPr>
          <p:spPr>
            <a:xfrm>
              <a:off x="936903" y="3688477"/>
              <a:ext cx="1515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Manual Testing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8670" y="4349291"/>
            <a:ext cx="2407669" cy="581916"/>
            <a:chOff x="208749" y="3591710"/>
            <a:chExt cx="2407669" cy="581916"/>
          </a:xfrm>
        </p:grpSpPr>
        <p:sp>
          <p:nvSpPr>
            <p:cNvPr id="55" name="Rektangel 31"/>
            <p:cNvSpPr>
              <a:spLocks noChangeArrowheads="1"/>
            </p:cNvSpPr>
            <p:nvPr/>
          </p:nvSpPr>
          <p:spPr bwMode="auto">
            <a:xfrm>
              <a:off x="208749" y="3591710"/>
              <a:ext cx="2407669" cy="581916"/>
            </a:xfrm>
            <a:prstGeom prst="rect">
              <a:avLst/>
            </a:prstGeom>
            <a:gradFill rotWithShape="1">
              <a:gsLst>
                <a:gs pos="0">
                  <a:srgbClr val="E6E6E6"/>
                </a:gs>
                <a:gs pos="41000">
                  <a:srgbClr val="FFFFFF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56" name="Rektangel 28"/>
            <p:cNvSpPr>
              <a:spLocks noChangeArrowheads="1"/>
            </p:cNvSpPr>
            <p:nvPr/>
          </p:nvSpPr>
          <p:spPr bwMode="auto">
            <a:xfrm>
              <a:off x="297294" y="3654493"/>
              <a:ext cx="403137" cy="440478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57" name="Tekstboks 59"/>
            <p:cNvSpPr txBox="1">
              <a:spLocks noChangeArrowheads="1"/>
            </p:cNvSpPr>
            <p:nvPr/>
          </p:nvSpPr>
          <p:spPr bwMode="auto">
            <a:xfrm>
              <a:off x="282432" y="3690863"/>
              <a:ext cx="377128" cy="3535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0" cap="none" spc="0" normalizeH="0" baseline="0" noProof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yriad Pro"/>
                  <a:ea typeface="ＭＳ Ｐゴシック" pitchFamily="-97" charset="-128"/>
                  <a:cs typeface="+mn-cs"/>
                </a:rPr>
                <a:t>4</a:t>
              </a:r>
              <a:endParaRPr kumimoji="0" lang="da-DK" sz="1200" b="0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58" name="TextBox 39"/>
            <p:cNvSpPr txBox="1"/>
            <p:nvPr/>
          </p:nvSpPr>
          <p:spPr>
            <a:xfrm>
              <a:off x="936903" y="3688477"/>
              <a:ext cx="1515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Testing Process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</p:grpSp>
      <p:sp>
        <p:nvSpPr>
          <p:cNvPr id="59" name="Rektangel 31"/>
          <p:cNvSpPr>
            <a:spLocks noChangeArrowheads="1"/>
          </p:cNvSpPr>
          <p:nvPr/>
        </p:nvSpPr>
        <p:spPr bwMode="auto">
          <a:xfrm>
            <a:off x="7527459" y="3106332"/>
            <a:ext cx="2407669" cy="581916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41000">
                <a:srgbClr val="FFFFFF"/>
              </a:gs>
              <a:gs pos="100000">
                <a:sysClr val="window" lastClr="FFFFFF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-97" charset="-128"/>
            </a:endParaRPr>
          </a:p>
        </p:txBody>
      </p:sp>
      <p:grpSp>
        <p:nvGrpSpPr>
          <p:cNvPr id="60" name="Gruppe 60"/>
          <p:cNvGrpSpPr>
            <a:grpSpLocks/>
          </p:cNvGrpSpPr>
          <p:nvPr/>
        </p:nvGrpSpPr>
        <p:grpSpPr bwMode="auto">
          <a:xfrm>
            <a:off x="7601142" y="3169115"/>
            <a:ext cx="417999" cy="440478"/>
            <a:chOff x="990600" y="2838450"/>
            <a:chExt cx="357188" cy="346075"/>
          </a:xfrm>
        </p:grpSpPr>
        <p:sp>
          <p:nvSpPr>
            <p:cNvPr id="61" name="Rektangel 28"/>
            <p:cNvSpPr>
              <a:spLocks noChangeArrowheads="1"/>
            </p:cNvSpPr>
            <p:nvPr/>
          </p:nvSpPr>
          <p:spPr bwMode="auto">
            <a:xfrm>
              <a:off x="1003300" y="2838450"/>
              <a:ext cx="344488" cy="346075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pitchFamily="-97" charset="-128"/>
              </a:endParaRPr>
            </a:p>
          </p:txBody>
        </p:sp>
        <p:sp>
          <p:nvSpPr>
            <p:cNvPr id="62" name="Tekstboks 59"/>
            <p:cNvSpPr txBox="1">
              <a:spLocks noChangeArrowheads="1"/>
            </p:cNvSpPr>
            <p:nvPr/>
          </p:nvSpPr>
          <p:spPr bwMode="auto">
            <a:xfrm>
              <a:off x="990600" y="2867025"/>
              <a:ext cx="322263" cy="277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0" cap="none" spc="0" normalizeH="0" baseline="0" noProof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ＭＳ Ｐゴシック" pitchFamily="-97" charset="-128"/>
                </a:rPr>
                <a:t>3</a:t>
              </a:r>
              <a:endParaRPr kumimoji="0" lang="da-DK" sz="1200" b="0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ＭＳ Ｐゴシック" pitchFamily="-97" charset="-128"/>
              </a:endParaRPr>
            </a:p>
          </p:txBody>
        </p:sp>
      </p:grpSp>
      <p:sp>
        <p:nvSpPr>
          <p:cNvPr id="63" name="TextBox 44"/>
          <p:cNvSpPr txBox="1"/>
          <p:nvPr/>
        </p:nvSpPr>
        <p:spPr>
          <a:xfrm>
            <a:off x="8065716" y="3154818"/>
            <a:ext cx="249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Automation Standards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and Guidelines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9681492" y="4497032"/>
            <a:ext cx="2392579" cy="1912427"/>
            <a:chOff x="8759836" y="4534883"/>
            <a:chExt cx="2497164" cy="1912427"/>
          </a:xfrm>
        </p:grpSpPr>
        <p:sp>
          <p:nvSpPr>
            <p:cNvPr id="65" name="Rektangel 31"/>
            <p:cNvSpPr>
              <a:spLocks noChangeArrowheads="1"/>
            </p:cNvSpPr>
            <p:nvPr/>
          </p:nvSpPr>
          <p:spPr bwMode="auto">
            <a:xfrm>
              <a:off x="8759836" y="4534883"/>
              <a:ext cx="2407669" cy="581916"/>
            </a:xfrm>
            <a:prstGeom prst="rect">
              <a:avLst/>
            </a:prstGeom>
            <a:gradFill rotWithShape="1">
              <a:gsLst>
                <a:gs pos="0">
                  <a:srgbClr val="E6E6E6"/>
                </a:gs>
                <a:gs pos="41000">
                  <a:srgbClr val="FFFFFF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grpSp>
          <p:nvGrpSpPr>
            <p:cNvPr id="66" name="Gruppe 60"/>
            <p:cNvGrpSpPr>
              <a:grpSpLocks/>
            </p:cNvGrpSpPr>
            <p:nvPr/>
          </p:nvGrpSpPr>
          <p:grpSpPr bwMode="auto">
            <a:xfrm>
              <a:off x="8833519" y="4597666"/>
              <a:ext cx="417999" cy="440478"/>
              <a:chOff x="990600" y="2838450"/>
              <a:chExt cx="357188" cy="346075"/>
            </a:xfrm>
          </p:grpSpPr>
          <p:sp>
            <p:nvSpPr>
              <p:cNvPr id="78" name="Rektangel 28"/>
              <p:cNvSpPr>
                <a:spLocks noChangeArrowheads="1"/>
              </p:cNvSpPr>
              <p:nvPr/>
            </p:nvSpPr>
            <p:spPr bwMode="auto">
              <a:xfrm>
                <a:off x="1003300" y="2838450"/>
                <a:ext cx="344488" cy="346075"/>
              </a:xfrm>
              <a:prstGeom prst="rect">
                <a:avLst/>
              </a:prstGeom>
              <a:gradFill flip="none" rotWithShape="1">
                <a:gsLst>
                  <a:gs pos="0">
                    <a:srgbClr val="69BED9"/>
                  </a:gs>
                  <a:gs pos="100000">
                    <a:srgbClr val="1F88C8"/>
                  </a:gs>
                </a:gsLst>
                <a:lin ang="5400000" scaled="1"/>
                <a:tileRect/>
              </a:gradFill>
              <a:ln w="9525">
                <a:solidFill>
                  <a:srgbClr val="78C5DD">
                    <a:lumMod val="75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da-DK" sz="1200" b="1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yriad Pro"/>
                  <a:ea typeface="ＭＳ Ｐゴシック" pitchFamily="-97" charset="-128"/>
                  <a:cs typeface="+mn-cs"/>
                </a:endParaRPr>
              </a:p>
            </p:txBody>
          </p:sp>
          <p:sp>
            <p:nvSpPr>
              <p:cNvPr id="79" name="Tekstboks 59"/>
              <p:cNvSpPr txBox="1">
                <a:spLocks noChangeArrowheads="1"/>
              </p:cNvSpPr>
              <p:nvPr/>
            </p:nvSpPr>
            <p:spPr bwMode="auto">
              <a:xfrm>
                <a:off x="990600" y="2867025"/>
                <a:ext cx="322263" cy="2778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a-DK" sz="1200" b="0" i="0" u="none" strike="noStrike" kern="0" cap="none" spc="0" normalizeH="0" baseline="0" noProof="1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Myriad Pro"/>
                    <a:ea typeface="ＭＳ Ｐゴシック" pitchFamily="-97" charset="-128"/>
                    <a:cs typeface="+mn-cs"/>
                  </a:rPr>
                  <a:t>1</a:t>
                </a:r>
              </a:p>
            </p:txBody>
          </p:sp>
        </p:grpSp>
        <p:sp>
          <p:nvSpPr>
            <p:cNvPr id="67" name="TextBox 39"/>
            <p:cNvSpPr txBox="1"/>
            <p:nvPr/>
          </p:nvSpPr>
          <p:spPr>
            <a:xfrm>
              <a:off x="9340064" y="4670164"/>
              <a:ext cx="1515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Faster Automation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68" name="Rektangel 31"/>
            <p:cNvSpPr>
              <a:spLocks noChangeArrowheads="1"/>
            </p:cNvSpPr>
            <p:nvPr/>
          </p:nvSpPr>
          <p:spPr bwMode="auto">
            <a:xfrm>
              <a:off x="8759836" y="5212253"/>
              <a:ext cx="2407669" cy="581916"/>
            </a:xfrm>
            <a:prstGeom prst="rect">
              <a:avLst/>
            </a:prstGeom>
            <a:gradFill rotWithShape="1">
              <a:gsLst>
                <a:gs pos="0">
                  <a:srgbClr val="E6E6E6"/>
                </a:gs>
                <a:gs pos="41000">
                  <a:srgbClr val="FFFFFF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grpSp>
          <p:nvGrpSpPr>
            <p:cNvPr id="69" name="Gruppe 60"/>
            <p:cNvGrpSpPr>
              <a:grpSpLocks/>
            </p:cNvGrpSpPr>
            <p:nvPr/>
          </p:nvGrpSpPr>
          <p:grpSpPr bwMode="auto">
            <a:xfrm>
              <a:off x="8833519" y="5275036"/>
              <a:ext cx="417999" cy="440478"/>
              <a:chOff x="990600" y="2838450"/>
              <a:chExt cx="357188" cy="346075"/>
            </a:xfrm>
          </p:grpSpPr>
          <p:sp>
            <p:nvSpPr>
              <p:cNvPr id="76" name="Rektangel 28"/>
              <p:cNvSpPr>
                <a:spLocks noChangeArrowheads="1"/>
              </p:cNvSpPr>
              <p:nvPr/>
            </p:nvSpPr>
            <p:spPr bwMode="auto">
              <a:xfrm>
                <a:off x="1003300" y="2838450"/>
                <a:ext cx="344488" cy="346075"/>
              </a:xfrm>
              <a:prstGeom prst="rect">
                <a:avLst/>
              </a:prstGeom>
              <a:gradFill flip="none" rotWithShape="1">
                <a:gsLst>
                  <a:gs pos="0">
                    <a:srgbClr val="69BED9"/>
                  </a:gs>
                  <a:gs pos="100000">
                    <a:srgbClr val="1F88C8"/>
                  </a:gs>
                </a:gsLst>
                <a:lin ang="5400000" scaled="1"/>
                <a:tileRect/>
              </a:gradFill>
              <a:ln w="9525">
                <a:solidFill>
                  <a:srgbClr val="78C5DD">
                    <a:lumMod val="75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da-DK" sz="1200" b="1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yriad Pro"/>
                  <a:ea typeface="ＭＳ Ｐゴシック" pitchFamily="-97" charset="-128"/>
                  <a:cs typeface="+mn-cs"/>
                </a:endParaRPr>
              </a:p>
            </p:txBody>
          </p:sp>
          <p:sp>
            <p:nvSpPr>
              <p:cNvPr id="77" name="Tekstboks 59"/>
              <p:cNvSpPr txBox="1">
                <a:spLocks noChangeArrowheads="1"/>
              </p:cNvSpPr>
              <p:nvPr/>
            </p:nvSpPr>
            <p:spPr bwMode="auto">
              <a:xfrm>
                <a:off x="990600" y="2867025"/>
                <a:ext cx="322263" cy="2778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a-DK" sz="1200" b="0" i="0" u="none" strike="noStrike" kern="0" cap="none" spc="0" normalizeH="0" baseline="0" noProof="1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Myriad Pro"/>
                    <a:ea typeface="ＭＳ Ｐゴシック" pitchFamily="-97" charset="-128"/>
                    <a:cs typeface="+mn-cs"/>
                  </a:rPr>
                  <a:t>2</a:t>
                </a:r>
                <a:endParaRPr kumimoji="0" lang="da-DK" sz="12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yriad Pro"/>
                  <a:ea typeface="ＭＳ Ｐゴシック" pitchFamily="-97" charset="-128"/>
                  <a:cs typeface="+mn-cs"/>
                </a:endParaRPr>
              </a:p>
            </p:txBody>
          </p:sp>
        </p:grpSp>
        <p:sp>
          <p:nvSpPr>
            <p:cNvPr id="70" name="TextBox 44"/>
            <p:cNvSpPr txBox="1"/>
            <p:nvPr/>
          </p:nvSpPr>
          <p:spPr>
            <a:xfrm>
              <a:off x="9340064" y="5373462"/>
              <a:ext cx="18920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Knowledge Utilization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71" name="Rektangel 31"/>
            <p:cNvSpPr>
              <a:spLocks noChangeArrowheads="1"/>
            </p:cNvSpPr>
            <p:nvPr/>
          </p:nvSpPr>
          <p:spPr bwMode="auto">
            <a:xfrm>
              <a:off x="8760786" y="5865394"/>
              <a:ext cx="2407669" cy="581916"/>
            </a:xfrm>
            <a:prstGeom prst="rect">
              <a:avLst/>
            </a:prstGeom>
            <a:gradFill rotWithShape="1">
              <a:gsLst>
                <a:gs pos="0">
                  <a:srgbClr val="E6E6E6"/>
                </a:gs>
                <a:gs pos="41000">
                  <a:srgbClr val="FFFFFF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 pitchFamily="-97" charset="-128"/>
                <a:cs typeface="+mn-cs"/>
              </a:endParaRPr>
            </a:p>
          </p:txBody>
        </p:sp>
        <p:grpSp>
          <p:nvGrpSpPr>
            <p:cNvPr id="72" name="Gruppe 60"/>
            <p:cNvGrpSpPr>
              <a:grpSpLocks/>
            </p:cNvGrpSpPr>
            <p:nvPr/>
          </p:nvGrpSpPr>
          <p:grpSpPr bwMode="auto">
            <a:xfrm>
              <a:off x="8834469" y="5928177"/>
              <a:ext cx="417999" cy="440478"/>
              <a:chOff x="990600" y="2838450"/>
              <a:chExt cx="357188" cy="346075"/>
            </a:xfrm>
          </p:grpSpPr>
          <p:sp>
            <p:nvSpPr>
              <p:cNvPr id="74" name="Rektangel 28"/>
              <p:cNvSpPr>
                <a:spLocks noChangeArrowheads="1"/>
              </p:cNvSpPr>
              <p:nvPr/>
            </p:nvSpPr>
            <p:spPr bwMode="auto">
              <a:xfrm>
                <a:off x="1003300" y="2838450"/>
                <a:ext cx="344488" cy="346075"/>
              </a:xfrm>
              <a:prstGeom prst="rect">
                <a:avLst/>
              </a:prstGeom>
              <a:gradFill flip="none" rotWithShape="1">
                <a:gsLst>
                  <a:gs pos="0">
                    <a:srgbClr val="69BED9"/>
                  </a:gs>
                  <a:gs pos="100000">
                    <a:srgbClr val="1F88C8"/>
                  </a:gs>
                </a:gsLst>
                <a:lin ang="5400000" scaled="1"/>
                <a:tileRect/>
              </a:gradFill>
              <a:ln w="9525">
                <a:solidFill>
                  <a:srgbClr val="78C5DD">
                    <a:lumMod val="75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da-DK" sz="1200" b="1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yriad Pro"/>
                  <a:ea typeface="ＭＳ Ｐゴシック" pitchFamily="-97" charset="-128"/>
                  <a:cs typeface="+mn-cs"/>
                </a:endParaRPr>
              </a:p>
            </p:txBody>
          </p:sp>
          <p:sp>
            <p:nvSpPr>
              <p:cNvPr id="75" name="Tekstboks 59"/>
              <p:cNvSpPr txBox="1">
                <a:spLocks noChangeArrowheads="1"/>
              </p:cNvSpPr>
              <p:nvPr/>
            </p:nvSpPr>
            <p:spPr bwMode="auto">
              <a:xfrm>
                <a:off x="990600" y="2867025"/>
                <a:ext cx="322263" cy="2778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a-DK" sz="1200" b="0" i="0" u="none" strike="noStrike" kern="0" cap="none" spc="0" normalizeH="0" baseline="0" noProof="1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Myriad Pro"/>
                    <a:ea typeface="ＭＳ Ｐゴシック" pitchFamily="-97" charset="-128"/>
                    <a:cs typeface="+mn-cs"/>
                  </a:rPr>
                  <a:t>3</a:t>
                </a:r>
                <a:endParaRPr kumimoji="0" lang="da-DK" sz="12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yriad Pro"/>
                  <a:ea typeface="ＭＳ Ｐゴシック" pitchFamily="-97" charset="-128"/>
                  <a:cs typeface="+mn-cs"/>
                </a:endParaRPr>
              </a:p>
            </p:txBody>
          </p:sp>
        </p:grpSp>
        <p:sp>
          <p:nvSpPr>
            <p:cNvPr id="73" name="TextBox 44"/>
            <p:cNvSpPr txBox="1"/>
            <p:nvPr/>
          </p:nvSpPr>
          <p:spPr>
            <a:xfrm>
              <a:off x="9285279" y="5922126"/>
              <a:ext cx="1971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rPr>
                <a:t>Better Utilization of Time and Resources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</p:grpSp>
      <p:sp>
        <p:nvSpPr>
          <p:cNvPr id="80" name="Rektangel 31"/>
          <p:cNvSpPr>
            <a:spLocks noChangeArrowheads="1"/>
          </p:cNvSpPr>
          <p:nvPr/>
        </p:nvSpPr>
        <p:spPr bwMode="auto">
          <a:xfrm>
            <a:off x="7530068" y="3796923"/>
            <a:ext cx="2407669" cy="581916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41000">
                <a:srgbClr val="FFFFFF"/>
              </a:gs>
              <a:gs pos="100000">
                <a:sysClr val="window" lastClr="FFFFFF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-97" charset="-128"/>
            </a:endParaRPr>
          </a:p>
        </p:txBody>
      </p:sp>
      <p:grpSp>
        <p:nvGrpSpPr>
          <p:cNvPr id="81" name="Gruppe 60"/>
          <p:cNvGrpSpPr>
            <a:grpSpLocks/>
          </p:cNvGrpSpPr>
          <p:nvPr/>
        </p:nvGrpSpPr>
        <p:grpSpPr bwMode="auto">
          <a:xfrm>
            <a:off x="7603751" y="3859706"/>
            <a:ext cx="417999" cy="440478"/>
            <a:chOff x="990600" y="2838450"/>
            <a:chExt cx="357188" cy="346075"/>
          </a:xfrm>
        </p:grpSpPr>
        <p:sp>
          <p:nvSpPr>
            <p:cNvPr id="82" name="Rektangel 28"/>
            <p:cNvSpPr>
              <a:spLocks noChangeArrowheads="1"/>
            </p:cNvSpPr>
            <p:nvPr/>
          </p:nvSpPr>
          <p:spPr bwMode="auto">
            <a:xfrm>
              <a:off x="1003300" y="2838450"/>
              <a:ext cx="344488" cy="346075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rgbClr val="78C5DD">
                  <a:lumMod val="7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2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pitchFamily="-97" charset="-128"/>
              </a:endParaRPr>
            </a:p>
          </p:txBody>
        </p:sp>
        <p:sp>
          <p:nvSpPr>
            <p:cNvPr id="83" name="Tekstboks 59"/>
            <p:cNvSpPr txBox="1">
              <a:spLocks noChangeArrowheads="1"/>
            </p:cNvSpPr>
            <p:nvPr/>
          </p:nvSpPr>
          <p:spPr bwMode="auto">
            <a:xfrm>
              <a:off x="990600" y="2867025"/>
              <a:ext cx="322263" cy="277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0" cap="none" spc="0" normalizeH="0" baseline="0" noProof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ＭＳ Ｐゴシック" pitchFamily="-97" charset="-128"/>
                </a:rPr>
                <a:t>4</a:t>
              </a:r>
              <a:endParaRPr kumimoji="0" lang="da-DK" sz="1200" b="0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ＭＳ Ｐゴシック" pitchFamily="-97" charset="-128"/>
              </a:endParaRPr>
            </a:p>
          </p:txBody>
        </p:sp>
      </p:grpSp>
      <p:sp>
        <p:nvSpPr>
          <p:cNvPr id="84" name="TextBox 44"/>
          <p:cNvSpPr txBox="1"/>
          <p:nvPr/>
        </p:nvSpPr>
        <p:spPr>
          <a:xfrm>
            <a:off x="8065716" y="3920496"/>
            <a:ext cx="1778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Automation Executions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85" name="Bent Arrow 84"/>
          <p:cNvSpPr/>
          <p:nvPr/>
        </p:nvSpPr>
        <p:spPr>
          <a:xfrm rot="5400000">
            <a:off x="10406581" y="3549382"/>
            <a:ext cx="813816" cy="868680"/>
          </a:xfrm>
          <a:prstGeom prst="bentArrow">
            <a:avLst/>
          </a:prstGeom>
          <a:solidFill>
            <a:srgbClr val="B9AFA4">
              <a:lumMod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35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7_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1_Corp PPT Template 2014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Corp PPT Template 2014_16x9" id="{578D6915-CFB3-4FF3-9465-826AF60188D0}" vid="{B405F5B9-4CF2-4952-9031-4020D4C2ED2F}"/>
    </a:ext>
  </a:extLst>
</a:theme>
</file>

<file path=ppt/theme/theme3.xml><?xml version="1.0" encoding="utf-8"?>
<a:theme xmlns:a="http://schemas.openxmlformats.org/drawingml/2006/main" name="TCS Presentation_Template">
  <a:themeElements>
    <a:clrScheme name="T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CCFF6"/>
      </a:accent1>
      <a:accent2>
        <a:srgbClr val="D5D10E"/>
      </a:accent2>
      <a:accent3>
        <a:srgbClr val="C9C1B7"/>
      </a:accent3>
      <a:accent4>
        <a:srgbClr val="FCC05D"/>
      </a:accent4>
      <a:accent5>
        <a:srgbClr val="76C76D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2015_16x9</Template>
  <TotalTime>0</TotalTime>
  <Words>1398</Words>
  <Application>Microsoft Macintosh PowerPoint</Application>
  <PresentationFormat>Custom</PresentationFormat>
  <Paragraphs>305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7_Divider 2</vt:lpstr>
      <vt:lpstr>1_Corp PPT Template 2014_16x9</vt:lpstr>
      <vt:lpstr>TCS Presentation_Template</vt:lpstr>
      <vt:lpstr>QA to QE Transition</vt:lpstr>
      <vt:lpstr>TCS Testing Capabilities</vt:lpstr>
      <vt:lpstr>IT Disruption</vt:lpstr>
      <vt:lpstr>Roadmap | QA to QE</vt:lpstr>
      <vt:lpstr>Key Initiative</vt:lpstr>
      <vt:lpstr>Competency Scale | Quality Engineer</vt:lpstr>
      <vt:lpstr>Case Study | US Large Payer</vt:lpstr>
      <vt:lpstr>Appendix</vt:lpstr>
      <vt:lpstr>Approach | QA to QE</vt:lpstr>
      <vt:lpstr>Digital Assurance | Our focus to assure right Customer Experience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2016-11-09T19:49:34Z</dcterms:created>
  <dcterms:modified xsi:type="dcterms:W3CDTF">2016-12-02T06:36:18Z</dcterms:modified>
</cp:coreProperties>
</file>