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tiff" ContentType="image/tiff"/>
  <Default Extension="rels" ContentType="application/vnd.openxmlformats-package.relationships+xml"/>
  <Default Extension="xlsx" ContentType="application/vnd.openxmlformats-officedocument.spreadsheetml.sheet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3.xml" ContentType="application/vnd.openxmlformats-officedocument.drawingml.chart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17" r:id="rId1"/>
    <p:sldMasterId id="2147483723" r:id="rId2"/>
    <p:sldMasterId id="2147483778" r:id="rId3"/>
  </p:sldMasterIdLst>
  <p:notesMasterIdLst>
    <p:notesMasterId r:id="rId15"/>
  </p:notesMasterIdLst>
  <p:handoutMasterIdLst>
    <p:handoutMasterId r:id="rId16"/>
  </p:handoutMasterIdLst>
  <p:sldIdLst>
    <p:sldId id="955" r:id="rId4"/>
    <p:sldId id="979" r:id="rId5"/>
    <p:sldId id="980" r:id="rId6"/>
    <p:sldId id="981" r:id="rId7"/>
    <p:sldId id="970" r:id="rId8"/>
    <p:sldId id="982" r:id="rId9"/>
    <p:sldId id="983" r:id="rId10"/>
    <p:sldId id="965" r:id="rId11"/>
    <p:sldId id="964" r:id="rId12"/>
    <p:sldId id="968" r:id="rId13"/>
    <p:sldId id="976" r:id="rId14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36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33"/>
    <a:srgbClr val="55A51C"/>
    <a:srgbClr val="CCFFFF"/>
    <a:srgbClr val="009BD2"/>
    <a:srgbClr val="0070C0"/>
    <a:srgbClr val="007E39"/>
    <a:srgbClr val="939393"/>
    <a:srgbClr val="7A0000"/>
    <a:srgbClr val="FDE9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2" autoAdjust="0"/>
    <p:restoredTop sz="89946" autoAdjust="0"/>
  </p:normalViewPr>
  <p:slideViewPr>
    <p:cSldViewPr snapToGrid="0">
      <p:cViewPr>
        <p:scale>
          <a:sx n="66" d="100"/>
          <a:sy n="66" d="100"/>
        </p:scale>
        <p:origin x="-1336" y="-192"/>
      </p:cViewPr>
      <p:guideLst>
        <p:guide orient="horz" pos="2136"/>
        <p:guide pos="3840"/>
      </p:guideLst>
    </p:cSldViewPr>
  </p:slid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-3858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interSettings" Target="printerSettings/printerSettings1.bin"/><Relationship Id="rId18" Type="http://schemas.openxmlformats.org/officeDocument/2006/relationships/commentAuthors" Target="commentAuthors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34"/>
    </mc:Choice>
    <mc:Fallback>
      <c:style val="34"/>
    </mc:Fallback>
  </mc:AlternateContent>
  <c:chart>
    <c:autoTitleDeleted val="0"/>
    <c:plotArea>
      <c:layout>
        <c:manualLayout>
          <c:layoutTarget val="inner"/>
          <c:xMode val="edge"/>
          <c:yMode val="edge"/>
          <c:x val="0.0456096693805018"/>
          <c:y val="0.111787097192359"/>
          <c:w val="0.904634327658951"/>
          <c:h val="0.847563049283146"/>
        </c:manualLayout>
      </c:layout>
      <c:ofPieChart>
        <c:ofPieType val="bar"/>
        <c:varyColors val="1"/>
        <c:ser>
          <c:idx val="0"/>
          <c:order val="0"/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 sz="800">
                        <a:latin typeface="Calibiri"/>
                      </a:rPr>
                      <a:t>QA</a:t>
                    </a:r>
                  </a:p>
                  <a:p>
                    <a:r>
                      <a:rPr lang="en-US" sz="800">
                        <a:latin typeface="Calibiri"/>
                      </a:rPr>
                      <a:t>20%</a:t>
                    </a:r>
                    <a:endParaRPr lang="en-US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delete val="1"/>
            </c:dLbl>
            <c:dLbl>
              <c:idx val="2"/>
              <c:layout>
                <c:manualLayout>
                  <c:x val="-0.139291994750656"/>
                  <c:y val="0.0"/>
                </c:manualLayout>
              </c:layout>
              <c:tx>
                <c:rich>
                  <a:bodyPr/>
                  <a:lstStyle/>
                  <a:p>
                    <a:r>
                      <a:rPr lang="en-US" sz="800">
                        <a:latin typeface="Calibiri"/>
                      </a:rPr>
                      <a:t>QE</a:t>
                    </a:r>
                  </a:p>
                  <a:p>
                    <a:r>
                      <a:rPr lang="en-US" sz="800">
                        <a:latin typeface="Calibiri"/>
                      </a:rPr>
                      <a:t>20%</a:t>
                    </a:r>
                    <a:endParaRPr lang="en-US"/>
                  </a:p>
                </c:rich>
              </c:tx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 sz="800">
                    <a:latin typeface="Calibiri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1"/>
          </c:dLbls>
          <c:cat>
            <c:strRef>
              <c:f>Sheet1!$F$7:$F$8</c:f>
              <c:strCache>
                <c:ptCount val="2"/>
                <c:pt idx="0">
                  <c:v>QA</c:v>
                </c:pt>
                <c:pt idx="1">
                  <c:v>QE</c:v>
                </c:pt>
              </c:strCache>
            </c:strRef>
          </c:cat>
          <c:val>
            <c:numRef>
              <c:f>Sheet1!$G$7:$G$8</c:f>
              <c:numCache>
                <c:formatCode>0%</c:formatCode>
                <c:ptCount val="2"/>
                <c:pt idx="0">
                  <c:v>0.65</c:v>
                </c:pt>
                <c:pt idx="1">
                  <c:v>0.35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gapWidth val="100"/>
        <c:splitType val="cust"/>
        <c:custSplit>
          <c:secondPiePt val="1"/>
        </c:custSplit>
        <c:secondPieSize val="75"/>
        <c:serLines/>
      </c:ofPieChart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34"/>
    </mc:Choice>
    <mc:Fallback>
      <c:style val="34"/>
    </mc:Fallback>
  </mc:AlternateContent>
  <c:chart>
    <c:autoTitleDeleted val="0"/>
    <c:plotArea>
      <c:layout>
        <c:manualLayout>
          <c:layoutTarget val="inner"/>
          <c:xMode val="edge"/>
          <c:yMode val="edge"/>
          <c:x val="0.0"/>
          <c:y val="0.0432485446183656"/>
          <c:w val="0.984992366195718"/>
          <c:h val="0.837817957681129"/>
        </c:manualLayout>
      </c:layout>
      <c:ofPieChart>
        <c:ofPieType val="bar"/>
        <c:varyColors val="1"/>
        <c:ser>
          <c:idx val="0"/>
          <c:order val="0"/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 sz="800">
                        <a:latin typeface="Calibiri"/>
                      </a:rPr>
                      <a:t>QA</a:t>
                    </a:r>
                  </a:p>
                  <a:p>
                    <a:r>
                      <a:rPr lang="en-US" sz="800">
                        <a:latin typeface="Calibiri"/>
                      </a:rPr>
                      <a:t>85%</a:t>
                    </a:r>
                    <a:endParaRPr lang="en-US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/>
              <c:tx>
                <c:rich>
                  <a:bodyPr/>
                  <a:lstStyle/>
                  <a:p>
                    <a:r>
                      <a:rPr lang="en-US" sz="800">
                        <a:solidFill>
                          <a:sysClr val="windowText" lastClr="000000"/>
                        </a:solidFill>
                        <a:latin typeface="Calibiri"/>
                      </a:rPr>
                      <a:t>QA</a:t>
                    </a:r>
                  </a:p>
                  <a:p>
                    <a:r>
                      <a:rPr lang="en-US" sz="800">
                        <a:solidFill>
                          <a:sysClr val="windowText" lastClr="000000"/>
                        </a:solidFill>
                        <a:latin typeface="Calibiri"/>
                      </a:rPr>
                      <a:t>100%</a:t>
                    </a:r>
                    <a:endParaRPr lang="en-US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>
                <c:manualLayout>
                  <c:x val="-0.139291994750656"/>
                  <c:y val="0.0"/>
                </c:manualLayout>
              </c:layout>
              <c:tx>
                <c:rich>
                  <a:bodyPr/>
                  <a:lstStyle/>
                  <a:p>
                    <a:r>
                      <a:rPr lang="en-US" sz="800">
                        <a:latin typeface="Calibiri"/>
                      </a:rPr>
                      <a:t>QE</a:t>
                    </a:r>
                  </a:p>
                  <a:p>
                    <a:r>
                      <a:rPr lang="en-US" sz="800">
                        <a:latin typeface="Calibiri"/>
                      </a:rPr>
                      <a:t>15%</a:t>
                    </a:r>
                    <a:endParaRPr lang="en-US"/>
                  </a:p>
                </c:rich>
              </c:tx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1"/>
          </c:dLbls>
          <c:cat>
            <c:strRef>
              <c:f>Sheet1!$F$7:$F$8</c:f>
              <c:strCache>
                <c:ptCount val="2"/>
                <c:pt idx="0">
                  <c:v>QA</c:v>
                </c:pt>
                <c:pt idx="1">
                  <c:v>QE</c:v>
                </c:pt>
              </c:strCache>
            </c:strRef>
          </c:cat>
          <c:val>
            <c:numRef>
              <c:f>Sheet1!$G$7:$G$8</c:f>
              <c:numCache>
                <c:formatCode>0%</c:formatCode>
                <c:ptCount val="2"/>
                <c:pt idx="0">
                  <c:v>0.85</c:v>
                </c:pt>
                <c:pt idx="1">
                  <c:v>0.15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gapWidth val="100"/>
        <c:secondPieSize val="75"/>
        <c:serLines/>
      </c:ofPie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34"/>
    </mc:Choice>
    <mc:Fallback>
      <c:style val="34"/>
    </mc:Fallback>
  </mc:AlternateContent>
  <c:chart>
    <c:autoTitleDeleted val="0"/>
    <c:plotArea>
      <c:layout>
        <c:manualLayout>
          <c:layoutTarget val="inner"/>
          <c:xMode val="edge"/>
          <c:yMode val="edge"/>
          <c:x val="0.0553835419301383"/>
          <c:y val="0.112591011739447"/>
          <c:w val="0.944616458069862"/>
          <c:h val="0.887408988260554"/>
        </c:manualLayout>
      </c:layout>
      <c:ofPieChart>
        <c:ofPieType val="bar"/>
        <c:varyColors val="1"/>
        <c:ser>
          <c:idx val="0"/>
          <c:order val="0"/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/>
                      <a:t>QA</a:t>
                    </a:r>
                  </a:p>
                  <a:p>
                    <a:r>
                      <a:rPr lang="en-US"/>
                      <a:t>65%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delete val="1"/>
            </c:dLbl>
            <c:dLbl>
              <c:idx val="2"/>
              <c:layout>
                <c:manualLayout>
                  <c:x val="-0.139291994750656"/>
                  <c:y val="0.0"/>
                </c:manualLayout>
              </c:layout>
              <c:tx>
                <c:rich>
                  <a:bodyPr/>
                  <a:lstStyle/>
                  <a:p>
                    <a:r>
                      <a:rPr lang="en-US"/>
                      <a:t>QE</a:t>
                    </a:r>
                  </a:p>
                  <a:p>
                    <a:r>
                      <a:rPr lang="en-US"/>
                      <a:t>35%</a:t>
                    </a:r>
                  </a:p>
                </c:rich>
              </c:tx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1"/>
          </c:dLbls>
          <c:cat>
            <c:strRef>
              <c:f>Sheet1!$F$7:$F$8</c:f>
              <c:strCache>
                <c:ptCount val="2"/>
                <c:pt idx="0">
                  <c:v>QA</c:v>
                </c:pt>
                <c:pt idx="1">
                  <c:v>QE</c:v>
                </c:pt>
              </c:strCache>
            </c:strRef>
          </c:cat>
          <c:val>
            <c:numRef>
              <c:f>Sheet1!$G$7:$G$8</c:f>
              <c:numCache>
                <c:formatCode>0%</c:formatCode>
                <c:ptCount val="2"/>
                <c:pt idx="0">
                  <c:v>0.65</c:v>
                </c:pt>
                <c:pt idx="1">
                  <c:v>0.35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gapWidth val="100"/>
        <c:splitType val="cust"/>
        <c:custSplit>
          <c:secondPiePt val="1"/>
        </c:custSplit>
        <c:secondPieSize val="75"/>
        <c:serLines/>
      </c:ofPieChart>
    </c:plotArea>
    <c:plotVisOnly val="1"/>
    <c:dispBlanksAs val="gap"/>
    <c:showDLblsOverMax val="0"/>
  </c:chart>
  <c:externalData r:id="rId1">
    <c:autoUpdate val="0"/>
  </c:externalData>
</c:chartSpace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4" Type="http://schemas.openxmlformats.org/officeDocument/2006/relationships/image" Target="../media/image24.jpeg"/><Relationship Id="rId1" Type="http://schemas.openxmlformats.org/officeDocument/2006/relationships/image" Target="../media/image21.jpeg"/><Relationship Id="rId2" Type="http://schemas.openxmlformats.org/officeDocument/2006/relationships/image" Target="../media/image22.jpe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4" Type="http://schemas.openxmlformats.org/officeDocument/2006/relationships/image" Target="../media/image24.jpeg"/><Relationship Id="rId1" Type="http://schemas.openxmlformats.org/officeDocument/2006/relationships/image" Target="../media/image21.jpeg"/><Relationship Id="rId2" Type="http://schemas.openxmlformats.org/officeDocument/2006/relationships/image" Target="../media/image22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C3B90B9-B7DB-415F-8C17-33720DC250AB}" type="doc">
      <dgm:prSet loTypeId="urn:microsoft.com/office/officeart/2005/8/layout/hProcess3" loCatId="process" qsTypeId="urn:microsoft.com/office/officeart/2005/8/quickstyle/3d4" qsCatId="3D" csTypeId="urn:microsoft.com/office/officeart/2005/8/colors/colorful3" csCatId="colorful" phldr="1"/>
      <dgm:spPr/>
    </dgm:pt>
    <dgm:pt modelId="{38AE2F07-684C-41EF-86A2-295D182B1B69}" type="pres">
      <dgm:prSet presAssocID="{BC3B90B9-B7DB-415F-8C17-33720DC250AB}" presName="Name0" presStyleCnt="0">
        <dgm:presLayoutVars>
          <dgm:dir/>
          <dgm:animLvl val="lvl"/>
          <dgm:resizeHandles val="exact"/>
        </dgm:presLayoutVars>
      </dgm:prSet>
      <dgm:spPr/>
    </dgm:pt>
    <dgm:pt modelId="{5B4CF274-217B-4E68-937C-115143912C3C}" type="pres">
      <dgm:prSet presAssocID="{BC3B90B9-B7DB-415F-8C17-33720DC250AB}" presName="dummy" presStyleCnt="0"/>
      <dgm:spPr/>
    </dgm:pt>
    <dgm:pt modelId="{5C90629E-0BAB-4B87-A0F8-B658DE3F0DE4}" type="pres">
      <dgm:prSet presAssocID="{BC3B90B9-B7DB-415F-8C17-33720DC250AB}" presName="linH" presStyleCnt="0"/>
      <dgm:spPr/>
    </dgm:pt>
    <dgm:pt modelId="{ECAD5C7B-CFBE-42E3-96D4-F767C7C09A0B}" type="pres">
      <dgm:prSet presAssocID="{BC3B90B9-B7DB-415F-8C17-33720DC250AB}" presName="padding1" presStyleCnt="0"/>
      <dgm:spPr/>
    </dgm:pt>
    <dgm:pt modelId="{131D46CE-4A68-499E-8715-66BADBFD58B0}" type="pres">
      <dgm:prSet presAssocID="{BC3B90B9-B7DB-415F-8C17-33720DC250AB}" presName="padding2" presStyleCnt="0"/>
      <dgm:spPr/>
    </dgm:pt>
    <dgm:pt modelId="{2982BE00-A067-465D-9CA7-D9B9F3D013F9}" type="pres">
      <dgm:prSet presAssocID="{BC3B90B9-B7DB-415F-8C17-33720DC250AB}" presName="negArrow" presStyleCnt="0"/>
      <dgm:spPr/>
    </dgm:pt>
    <dgm:pt modelId="{AB2144E8-7413-4B80-9738-28493402CE0F}" type="pres">
      <dgm:prSet presAssocID="{BC3B90B9-B7DB-415F-8C17-33720DC250AB}" presName="backgroundArrow" presStyleLbl="node1" presStyleIdx="0" presStyleCnt="1" custScaleX="76415" custScaleY="78983" custLinFactNeighborX="5463" custLinFactNeighborY="-728"/>
      <dgm:spPr>
        <a:xfrm>
          <a:off x="84359" y="66005"/>
          <a:ext cx="1179998" cy="533029"/>
        </a:xfrm>
        <a:prstGeom prst="rightArrow">
          <a:avLst/>
        </a:prstGeom>
        <a:solidFill>
          <a:srgbClr val="974B07">
            <a:lumMod val="60000"/>
            <a:lumOff val="40000"/>
          </a:srgb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gm:spPr>
    </dgm:pt>
  </dgm:ptLst>
  <dgm:cxnLst>
    <dgm:cxn modelId="{AF4B9930-F7AC-4587-B0E1-42EEBE146610}" type="presOf" srcId="{BC3B90B9-B7DB-415F-8C17-33720DC250AB}" destId="{38AE2F07-684C-41EF-86A2-295D182B1B69}" srcOrd="0" destOrd="0" presId="urn:microsoft.com/office/officeart/2005/8/layout/hProcess3"/>
    <dgm:cxn modelId="{85C43197-96FE-466E-B005-3A2E13864FF6}" type="presParOf" srcId="{38AE2F07-684C-41EF-86A2-295D182B1B69}" destId="{5B4CF274-217B-4E68-937C-115143912C3C}" srcOrd="0" destOrd="0" presId="urn:microsoft.com/office/officeart/2005/8/layout/hProcess3"/>
    <dgm:cxn modelId="{CCEA3630-F43C-45B8-9EB4-EC1D0F921C4D}" type="presParOf" srcId="{38AE2F07-684C-41EF-86A2-295D182B1B69}" destId="{5C90629E-0BAB-4B87-A0F8-B658DE3F0DE4}" srcOrd="1" destOrd="0" presId="urn:microsoft.com/office/officeart/2005/8/layout/hProcess3"/>
    <dgm:cxn modelId="{742985B5-1115-43B6-AA52-B4E982172EE8}" type="presParOf" srcId="{5C90629E-0BAB-4B87-A0F8-B658DE3F0DE4}" destId="{ECAD5C7B-CFBE-42E3-96D4-F767C7C09A0B}" srcOrd="0" destOrd="0" presId="urn:microsoft.com/office/officeart/2005/8/layout/hProcess3"/>
    <dgm:cxn modelId="{4AAAFA70-9122-426B-8C78-3ACE2E6FB1F4}" type="presParOf" srcId="{5C90629E-0BAB-4B87-A0F8-B658DE3F0DE4}" destId="{131D46CE-4A68-499E-8715-66BADBFD58B0}" srcOrd="1" destOrd="0" presId="urn:microsoft.com/office/officeart/2005/8/layout/hProcess3"/>
    <dgm:cxn modelId="{2EC3A2B3-C4F4-4B97-AB31-E55455D5BC31}" type="presParOf" srcId="{5C90629E-0BAB-4B87-A0F8-B658DE3F0DE4}" destId="{2982BE00-A067-465D-9CA7-D9B9F3D013F9}" srcOrd="2" destOrd="0" presId="urn:microsoft.com/office/officeart/2005/8/layout/hProcess3"/>
    <dgm:cxn modelId="{BC15F20A-B4B1-4D0C-8C89-7E29A502417B}" type="presParOf" srcId="{5C90629E-0BAB-4B87-A0F8-B658DE3F0DE4}" destId="{AB2144E8-7413-4B80-9738-28493402CE0F}" srcOrd="3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16905CA-DEF8-4D11-8E8E-35415FE5B980}" type="doc">
      <dgm:prSet loTypeId="urn:microsoft.com/office/officeart/2011/layout/RadialPictureList" loCatId="officeonline" qsTypeId="urn:microsoft.com/office/officeart/2005/8/quickstyle/simple4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D2FE3027-CD5C-42F2-91EB-86FAC3E4BE0B}">
      <dgm:prSet phldrT="[Text]" custT="1"/>
      <dgm:spPr>
        <a:xfrm>
          <a:off x="1451883" y="14988"/>
          <a:ext cx="1522555" cy="1100791"/>
        </a:xfrm>
        <a:prstGeom prst="rect">
          <a:avLst/>
        </a:prstGeom>
        <a:noFill/>
        <a:ln>
          <a:noFill/>
        </a:ln>
        <a:effectLst/>
      </dgm:spPr>
      <dgm:t>
        <a:bodyPr/>
        <a:lstStyle/>
        <a:p>
          <a:pPr algn="l"/>
          <a:r>
            <a:rPr lang="en-US" sz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alibiri"/>
              <a:ea typeface="+mn-ea"/>
              <a:cs typeface="+mn-cs"/>
            </a:rPr>
            <a:t>Skill Enhancement</a:t>
          </a:r>
        </a:p>
      </dgm:t>
    </dgm:pt>
    <dgm:pt modelId="{D970ABB7-5E37-4C46-AB28-EAAE4C62AF1F}" type="parTrans" cxnId="{2F708DD1-31DA-40F2-8F61-60D64D9DED0E}">
      <dgm:prSet/>
      <dgm:spPr/>
      <dgm:t>
        <a:bodyPr/>
        <a:lstStyle/>
        <a:p>
          <a:endParaRPr lang="en-US" sz="1200">
            <a:latin typeface="Calibiri"/>
          </a:endParaRPr>
        </a:p>
      </dgm:t>
    </dgm:pt>
    <dgm:pt modelId="{3BD032F4-74D8-4DF5-A3F7-BE4B5F10D5BF}" type="sibTrans" cxnId="{2F708DD1-31DA-40F2-8F61-60D64D9DED0E}">
      <dgm:prSet/>
      <dgm:spPr/>
      <dgm:t>
        <a:bodyPr/>
        <a:lstStyle/>
        <a:p>
          <a:endParaRPr lang="en-US" sz="1200">
            <a:latin typeface="Calibiri"/>
          </a:endParaRPr>
        </a:p>
      </dgm:t>
    </dgm:pt>
    <dgm:pt modelId="{960DD3F4-08B5-4717-B21F-9D7ADE4F9398}">
      <dgm:prSet phldrT="[Text]" custT="1"/>
      <dgm:spPr>
        <a:xfrm>
          <a:off x="613147" y="1057867"/>
          <a:ext cx="1664031" cy="1319011"/>
        </a:xfrm>
        <a:prstGeom prst="rect">
          <a:avLst/>
        </a:prstGeom>
        <a:noFill/>
        <a:ln>
          <a:noFill/>
        </a:ln>
        <a:effectLst/>
      </dgm:spPr>
      <dgm:t>
        <a:bodyPr/>
        <a:lstStyle/>
        <a:p>
          <a:pPr algn="l"/>
          <a:r>
            <a:rPr lang="en-US" sz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alibiri"/>
              <a:ea typeface="+mn-ea"/>
              <a:cs typeface="+mn-cs"/>
            </a:rPr>
            <a:t>Tools and Automation Feasibility</a:t>
          </a:r>
        </a:p>
      </dgm:t>
    </dgm:pt>
    <dgm:pt modelId="{839A0E79-83CF-4D81-910F-C4D38D5DC2A9}" type="parTrans" cxnId="{F0B079DC-9100-43CB-83F4-47AC9676D6D6}">
      <dgm:prSet/>
      <dgm:spPr/>
      <dgm:t>
        <a:bodyPr/>
        <a:lstStyle/>
        <a:p>
          <a:endParaRPr lang="en-US" sz="1200">
            <a:latin typeface="Calibiri"/>
          </a:endParaRPr>
        </a:p>
      </dgm:t>
    </dgm:pt>
    <dgm:pt modelId="{D3D2787D-6A77-4635-9E00-A1E2766D7996}" type="sibTrans" cxnId="{F0B079DC-9100-43CB-83F4-47AC9676D6D6}">
      <dgm:prSet/>
      <dgm:spPr/>
      <dgm:t>
        <a:bodyPr/>
        <a:lstStyle/>
        <a:p>
          <a:endParaRPr lang="en-US" sz="1200">
            <a:latin typeface="Calibiri"/>
          </a:endParaRPr>
        </a:p>
      </dgm:t>
    </dgm:pt>
    <dgm:pt modelId="{C0C01B88-9CE1-468B-9CBF-591339763F40}">
      <dgm:prSet phldrT="[Text]" custT="1"/>
      <dgm:spPr>
        <a:xfrm>
          <a:off x="752400" y="2732121"/>
          <a:ext cx="1522555" cy="1100791"/>
        </a:xfrm>
        <a:prstGeom prst="rect">
          <a:avLst/>
        </a:prstGeom>
        <a:noFill/>
        <a:ln>
          <a:noFill/>
        </a:ln>
        <a:effectLst/>
      </dgm:spPr>
      <dgm:t>
        <a:bodyPr/>
        <a:lstStyle/>
        <a:p>
          <a:pPr algn="l"/>
          <a:r>
            <a:rPr lang="en-US" sz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alibiri"/>
              <a:ea typeface="+mn-ea"/>
              <a:cs typeface="+mn-cs"/>
            </a:rPr>
            <a:t>Automation </a:t>
          </a:r>
          <a:r>
            <a:rPr lang="en-US" sz="1200" dirty="0" err="1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alibiri"/>
              <a:ea typeface="+mn-ea"/>
              <a:cs typeface="+mn-cs"/>
            </a:rPr>
            <a:t>PoC</a:t>
          </a:r>
          <a:endParaRPr lang="en-US" sz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Calibiri"/>
            <a:ea typeface="+mn-ea"/>
            <a:cs typeface="+mn-cs"/>
          </a:endParaRPr>
        </a:p>
      </dgm:t>
    </dgm:pt>
    <dgm:pt modelId="{DFE94F7E-D535-430A-8BB1-49AC9838F4B9}" type="parTrans" cxnId="{8D5FD78A-BE31-4FDE-A461-DA8AB34B38C6}">
      <dgm:prSet/>
      <dgm:spPr/>
      <dgm:t>
        <a:bodyPr/>
        <a:lstStyle/>
        <a:p>
          <a:endParaRPr lang="en-US" sz="1200">
            <a:latin typeface="Calibiri"/>
          </a:endParaRPr>
        </a:p>
      </dgm:t>
    </dgm:pt>
    <dgm:pt modelId="{E322421D-E49C-4213-8E54-92B0A3C2AA0D}" type="sibTrans" cxnId="{8D5FD78A-BE31-4FDE-A461-DA8AB34B38C6}">
      <dgm:prSet/>
      <dgm:spPr/>
      <dgm:t>
        <a:bodyPr/>
        <a:lstStyle/>
        <a:p>
          <a:endParaRPr lang="en-US" sz="1200">
            <a:latin typeface="Calibiri"/>
          </a:endParaRPr>
        </a:p>
      </dgm:t>
    </dgm:pt>
    <dgm:pt modelId="{2047DE55-99B8-4790-89E2-F50A652A554B}">
      <dgm:prSet phldrT="[Text]" custT="1"/>
      <dgm:spPr>
        <a:xfrm>
          <a:off x="678539" y="3748508"/>
          <a:ext cx="3067691" cy="1100791"/>
        </a:xfrm>
        <a:prstGeom prst="rect">
          <a:avLst/>
        </a:prstGeom>
        <a:noFill/>
        <a:ln>
          <a:noFill/>
        </a:ln>
        <a:effectLst/>
      </dgm:spPr>
      <dgm:t>
        <a:bodyPr/>
        <a:lstStyle/>
        <a:p>
          <a:pPr algn="l"/>
          <a:r>
            <a:rPr lang="en-US" sz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alibiri"/>
              <a:ea typeface="+mn-ea"/>
              <a:cs typeface="+mn-cs"/>
            </a:rPr>
            <a:t>Automation Script Development</a:t>
          </a:r>
        </a:p>
      </dgm:t>
    </dgm:pt>
    <dgm:pt modelId="{C8D3E9CF-05DC-4FB6-BC89-86896EE18DEA}" type="parTrans" cxnId="{721A35C3-DBEA-42F4-A54D-DFAAD999BF91}">
      <dgm:prSet/>
      <dgm:spPr/>
      <dgm:t>
        <a:bodyPr/>
        <a:lstStyle/>
        <a:p>
          <a:endParaRPr lang="en-US" sz="1200">
            <a:latin typeface="Calibiri"/>
          </a:endParaRPr>
        </a:p>
      </dgm:t>
    </dgm:pt>
    <dgm:pt modelId="{048493D6-4426-4618-8C32-1CBA84A9753C}" type="sibTrans" cxnId="{721A35C3-DBEA-42F4-A54D-DFAAD999BF91}">
      <dgm:prSet/>
      <dgm:spPr/>
      <dgm:t>
        <a:bodyPr/>
        <a:lstStyle/>
        <a:p>
          <a:endParaRPr lang="en-US" sz="1200">
            <a:latin typeface="Calibiri"/>
          </a:endParaRPr>
        </a:p>
      </dgm:t>
    </dgm:pt>
    <dgm:pt modelId="{007470A2-B5D7-4887-B4FD-B6021A4D4CF7}">
      <dgm:prSet phldrT="[Text]" custT="1"/>
      <dgm:spPr>
        <a:xfrm flipH="1">
          <a:off x="4282279" y="65767"/>
          <a:ext cx="509815" cy="4562396"/>
        </a:xfrm>
        <a:prstGeom prst="ellipse">
          <a:avLst/>
        </a:prstGeom>
        <a:gradFill rotWithShape="0">
          <a:gsLst>
            <a:gs pos="0">
              <a:sysClr val="window" lastClr="FFFFFF">
                <a:hueOff val="0"/>
                <a:satOff val="0"/>
                <a:lumOff val="0"/>
                <a:alphaOff val="0"/>
                <a:shade val="51000"/>
                <a:satMod val="130000"/>
              </a:sysClr>
            </a:gs>
            <a:gs pos="80000">
              <a:sysClr val="window" lastClr="FFFFFF">
                <a:hueOff val="0"/>
                <a:satOff val="0"/>
                <a:lumOff val="0"/>
                <a:alphaOff val="0"/>
                <a:shade val="93000"/>
                <a:satMod val="130000"/>
              </a:sysClr>
            </a:gs>
            <a:gs pos="100000">
              <a:sysClr val="window" lastClr="FFFFFF">
                <a:hueOff val="0"/>
                <a:satOff val="0"/>
                <a:lumOff val="0"/>
                <a:alphaOff val="0"/>
                <a:shade val="94000"/>
                <a:satMod val="135000"/>
              </a:sys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gm:spPr>
      <dgm:t>
        <a:bodyPr/>
        <a:lstStyle/>
        <a:p>
          <a:r>
            <a:rPr lang="en-US" sz="1200" dirty="0">
              <a:solidFill>
                <a:srgbClr val="4E84C4">
                  <a:hueOff val="0"/>
                  <a:satOff val="0"/>
                  <a:lumOff val="0"/>
                  <a:alphaOff val="0"/>
                </a:srgbClr>
              </a:solidFill>
              <a:latin typeface="Calibiri"/>
              <a:ea typeface="+mn-ea"/>
              <a:cs typeface="+mn-cs"/>
            </a:rPr>
            <a:t>T</a:t>
          </a:r>
        </a:p>
        <a:p>
          <a:r>
            <a:rPr lang="en-US" sz="1200" dirty="0">
              <a:solidFill>
                <a:srgbClr val="4E84C4">
                  <a:hueOff val="0"/>
                  <a:satOff val="0"/>
                  <a:lumOff val="0"/>
                  <a:alphaOff val="0"/>
                </a:srgbClr>
              </a:solidFill>
              <a:latin typeface="Calibiri"/>
              <a:ea typeface="+mn-ea"/>
              <a:cs typeface="+mn-cs"/>
            </a:rPr>
            <a:t>R</a:t>
          </a:r>
        </a:p>
        <a:p>
          <a:r>
            <a:rPr lang="en-US" sz="1200" dirty="0">
              <a:solidFill>
                <a:srgbClr val="4E84C4">
                  <a:hueOff val="0"/>
                  <a:satOff val="0"/>
                  <a:lumOff val="0"/>
                  <a:alphaOff val="0"/>
                </a:srgbClr>
              </a:solidFill>
              <a:latin typeface="Calibiri"/>
              <a:ea typeface="+mn-ea"/>
              <a:cs typeface="+mn-cs"/>
            </a:rPr>
            <a:t>A</a:t>
          </a:r>
        </a:p>
        <a:p>
          <a:r>
            <a:rPr lang="en-US" sz="1200" dirty="0">
              <a:solidFill>
                <a:srgbClr val="4E84C4">
                  <a:hueOff val="0"/>
                  <a:satOff val="0"/>
                  <a:lumOff val="0"/>
                  <a:alphaOff val="0"/>
                </a:srgbClr>
              </a:solidFill>
              <a:latin typeface="Calibiri"/>
              <a:ea typeface="+mn-ea"/>
              <a:cs typeface="+mn-cs"/>
            </a:rPr>
            <a:t>N</a:t>
          </a:r>
        </a:p>
        <a:p>
          <a:r>
            <a:rPr lang="en-US" sz="1200" dirty="0">
              <a:solidFill>
                <a:srgbClr val="4E84C4">
                  <a:hueOff val="0"/>
                  <a:satOff val="0"/>
                  <a:lumOff val="0"/>
                  <a:alphaOff val="0"/>
                </a:srgbClr>
              </a:solidFill>
              <a:latin typeface="Calibiri"/>
              <a:ea typeface="+mn-ea"/>
              <a:cs typeface="+mn-cs"/>
            </a:rPr>
            <a:t>S</a:t>
          </a:r>
        </a:p>
        <a:p>
          <a:r>
            <a:rPr lang="en-US" sz="1200" dirty="0">
              <a:solidFill>
                <a:srgbClr val="4E84C4">
                  <a:hueOff val="0"/>
                  <a:satOff val="0"/>
                  <a:lumOff val="0"/>
                  <a:alphaOff val="0"/>
                </a:srgbClr>
              </a:solidFill>
              <a:latin typeface="Calibiri"/>
              <a:ea typeface="+mn-ea"/>
              <a:cs typeface="+mn-cs"/>
            </a:rPr>
            <a:t>F</a:t>
          </a:r>
        </a:p>
        <a:p>
          <a:r>
            <a:rPr lang="en-US" sz="1200" dirty="0">
              <a:solidFill>
                <a:srgbClr val="4E84C4">
                  <a:hueOff val="0"/>
                  <a:satOff val="0"/>
                  <a:lumOff val="0"/>
                  <a:alphaOff val="0"/>
                </a:srgbClr>
              </a:solidFill>
              <a:latin typeface="Calibiri"/>
              <a:ea typeface="+mn-ea"/>
              <a:cs typeface="+mn-cs"/>
            </a:rPr>
            <a:t>O</a:t>
          </a:r>
        </a:p>
        <a:p>
          <a:r>
            <a:rPr lang="en-US" sz="1200" dirty="0">
              <a:solidFill>
                <a:srgbClr val="4E84C4">
                  <a:hueOff val="0"/>
                  <a:satOff val="0"/>
                  <a:lumOff val="0"/>
                  <a:alphaOff val="0"/>
                </a:srgbClr>
              </a:solidFill>
              <a:latin typeface="Calibiri"/>
              <a:ea typeface="+mn-ea"/>
              <a:cs typeface="+mn-cs"/>
            </a:rPr>
            <a:t>R</a:t>
          </a:r>
        </a:p>
        <a:p>
          <a:r>
            <a:rPr lang="en-US" sz="1200" dirty="0">
              <a:solidFill>
                <a:srgbClr val="4E84C4">
                  <a:hueOff val="0"/>
                  <a:satOff val="0"/>
                  <a:lumOff val="0"/>
                  <a:alphaOff val="0"/>
                </a:srgbClr>
              </a:solidFill>
              <a:latin typeface="Calibiri"/>
              <a:ea typeface="+mn-ea"/>
              <a:cs typeface="+mn-cs"/>
            </a:rPr>
            <a:t>M</a:t>
          </a:r>
        </a:p>
        <a:p>
          <a:r>
            <a:rPr lang="en-US" sz="1200" dirty="0">
              <a:solidFill>
                <a:srgbClr val="4E84C4">
                  <a:hueOff val="0"/>
                  <a:satOff val="0"/>
                  <a:lumOff val="0"/>
                  <a:alphaOff val="0"/>
                </a:srgbClr>
              </a:solidFill>
              <a:latin typeface="Calibiri"/>
              <a:ea typeface="+mn-ea"/>
              <a:cs typeface="+mn-cs"/>
            </a:rPr>
            <a:t>A</a:t>
          </a:r>
        </a:p>
        <a:p>
          <a:r>
            <a:rPr lang="en-US" sz="1200" dirty="0">
              <a:solidFill>
                <a:srgbClr val="4E84C4">
                  <a:hueOff val="0"/>
                  <a:satOff val="0"/>
                  <a:lumOff val="0"/>
                  <a:alphaOff val="0"/>
                </a:srgbClr>
              </a:solidFill>
              <a:latin typeface="Calibiri"/>
              <a:ea typeface="+mn-ea"/>
              <a:cs typeface="+mn-cs"/>
            </a:rPr>
            <a:t>T</a:t>
          </a:r>
        </a:p>
        <a:p>
          <a:r>
            <a:rPr lang="en-US" sz="1200" dirty="0">
              <a:solidFill>
                <a:srgbClr val="4E84C4">
                  <a:hueOff val="0"/>
                  <a:satOff val="0"/>
                  <a:lumOff val="0"/>
                  <a:alphaOff val="0"/>
                </a:srgbClr>
              </a:solidFill>
              <a:latin typeface="Calibiri"/>
              <a:ea typeface="+mn-ea"/>
              <a:cs typeface="+mn-cs"/>
            </a:rPr>
            <a:t>I</a:t>
          </a:r>
        </a:p>
        <a:p>
          <a:r>
            <a:rPr lang="en-US" sz="1200" dirty="0">
              <a:solidFill>
                <a:srgbClr val="4E84C4">
                  <a:hueOff val="0"/>
                  <a:satOff val="0"/>
                  <a:lumOff val="0"/>
                  <a:alphaOff val="0"/>
                </a:srgbClr>
              </a:solidFill>
              <a:latin typeface="Calibiri"/>
              <a:ea typeface="+mn-ea"/>
              <a:cs typeface="+mn-cs"/>
            </a:rPr>
            <a:t>O</a:t>
          </a:r>
        </a:p>
        <a:p>
          <a:r>
            <a:rPr lang="en-US" sz="1200" dirty="0">
              <a:solidFill>
                <a:srgbClr val="4E84C4">
                  <a:hueOff val="0"/>
                  <a:satOff val="0"/>
                  <a:lumOff val="0"/>
                  <a:alphaOff val="0"/>
                </a:srgbClr>
              </a:solidFill>
              <a:latin typeface="Calibiri"/>
              <a:ea typeface="+mn-ea"/>
              <a:cs typeface="+mn-cs"/>
            </a:rPr>
            <a:t>N</a:t>
          </a:r>
        </a:p>
      </dgm:t>
    </dgm:pt>
    <dgm:pt modelId="{36A13DC7-7A59-4D72-A36F-54543C02182F}" type="sibTrans" cxnId="{A971AD42-BB12-4E5C-BD90-DB7621320F5D}">
      <dgm:prSet/>
      <dgm:spPr/>
      <dgm:t>
        <a:bodyPr/>
        <a:lstStyle/>
        <a:p>
          <a:endParaRPr lang="en-US" sz="1200">
            <a:latin typeface="Calibiri"/>
          </a:endParaRPr>
        </a:p>
      </dgm:t>
    </dgm:pt>
    <dgm:pt modelId="{C7FB72E2-A81D-4936-94C5-846F95D01B10}" type="parTrans" cxnId="{A971AD42-BB12-4E5C-BD90-DB7621320F5D}">
      <dgm:prSet/>
      <dgm:spPr/>
      <dgm:t>
        <a:bodyPr/>
        <a:lstStyle/>
        <a:p>
          <a:endParaRPr lang="en-US" sz="1200">
            <a:latin typeface="Calibiri"/>
          </a:endParaRPr>
        </a:p>
      </dgm:t>
    </dgm:pt>
    <dgm:pt modelId="{53DE4D6A-C1BF-4982-BB16-0BDC492AB5FE}">
      <dgm:prSet phldrT="[Text]" custT="1"/>
      <dgm:spPr>
        <a:xfrm>
          <a:off x="787991" y="4160573"/>
          <a:ext cx="1433405" cy="1036336"/>
        </a:xfrm>
      </dgm:spPr>
      <dgm:t>
        <a:bodyPr/>
        <a:lstStyle/>
        <a:p>
          <a:pPr algn="l"/>
          <a:endParaRPr lang="en-US" sz="1200" dirty="0">
            <a:latin typeface="Calibiri"/>
            <a:ea typeface="+mn-ea"/>
            <a:cs typeface="+mn-cs"/>
          </a:endParaRPr>
        </a:p>
      </dgm:t>
    </dgm:pt>
    <dgm:pt modelId="{0FEB4880-536E-493E-8B4D-1C15C714C51A}" type="parTrans" cxnId="{BD4F09C5-8CE2-4A89-925F-4C3360785F8B}">
      <dgm:prSet/>
      <dgm:spPr/>
      <dgm:t>
        <a:bodyPr/>
        <a:lstStyle/>
        <a:p>
          <a:endParaRPr lang="en-US" sz="1200">
            <a:latin typeface="Calibiri"/>
          </a:endParaRPr>
        </a:p>
      </dgm:t>
    </dgm:pt>
    <dgm:pt modelId="{09F9B289-18BF-409F-9ABB-101C4A0562CC}" type="sibTrans" cxnId="{BD4F09C5-8CE2-4A89-925F-4C3360785F8B}">
      <dgm:prSet/>
      <dgm:spPr/>
      <dgm:t>
        <a:bodyPr/>
        <a:lstStyle/>
        <a:p>
          <a:endParaRPr lang="en-US" sz="1200">
            <a:latin typeface="Calibiri"/>
          </a:endParaRPr>
        </a:p>
      </dgm:t>
    </dgm:pt>
    <dgm:pt modelId="{BCBA671E-8B0E-47E3-B726-8B2B073B000E}" type="pres">
      <dgm:prSet presAssocID="{E16905CA-DEF8-4D11-8E8E-35415FE5B980}" presName="Name0" presStyleCnt="0">
        <dgm:presLayoutVars>
          <dgm:chMax val="1"/>
          <dgm:chPref val="1"/>
          <dgm:dir val="rev"/>
          <dgm:resizeHandles/>
        </dgm:presLayoutVars>
      </dgm:prSet>
      <dgm:spPr/>
      <dgm:t>
        <a:bodyPr/>
        <a:lstStyle/>
        <a:p>
          <a:endParaRPr lang="en-US"/>
        </a:p>
      </dgm:t>
    </dgm:pt>
    <dgm:pt modelId="{05E59EE6-24A2-4651-996A-9AFB7B9FFC8F}" type="pres">
      <dgm:prSet presAssocID="{007470A2-B5D7-4887-B4FD-B6021A4D4CF7}" presName="Parent" presStyleLbl="node1" presStyleIdx="0" presStyleCnt="2" custFlipHor="1" custScaleX="24017" custScaleY="214950" custLinFactNeighborX="-1792" custLinFactNeighborY="-3283">
        <dgm:presLayoutVars>
          <dgm:chMax val="4"/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lang="en-US"/>
        </a:p>
      </dgm:t>
    </dgm:pt>
    <dgm:pt modelId="{1EA0B330-A62A-423B-9436-56354426AF14}" type="pres">
      <dgm:prSet presAssocID="{D2FE3027-CD5C-42F2-91EB-86FAC3E4BE0B}" presName="Accent" presStyleLbl="node1" presStyleIdx="1" presStyleCnt="2"/>
      <dgm:spPr>
        <a:xfrm rot="10800000">
          <a:off x="2452498" y="175059"/>
          <a:ext cx="4278487" cy="4459901"/>
        </a:xfrm>
        <a:prstGeom prst="blockArc">
          <a:avLst>
            <a:gd name="adj1" fmla="val 16509444"/>
            <a:gd name="adj2" fmla="val 5088054"/>
            <a:gd name="adj3" fmla="val 5240"/>
          </a:avLst>
        </a:prstGeom>
        <a:gradFill rotWithShape="0">
          <a:gsLst>
            <a:gs pos="0">
              <a:sysClr val="window" lastClr="FFFFFF">
                <a:hueOff val="0"/>
                <a:satOff val="0"/>
                <a:lumOff val="0"/>
                <a:alphaOff val="0"/>
                <a:shade val="51000"/>
                <a:satMod val="130000"/>
              </a:sysClr>
            </a:gs>
            <a:gs pos="80000">
              <a:sysClr val="window" lastClr="FFFFFF">
                <a:hueOff val="0"/>
                <a:satOff val="0"/>
                <a:lumOff val="0"/>
                <a:alphaOff val="0"/>
                <a:shade val="93000"/>
                <a:satMod val="130000"/>
              </a:sysClr>
            </a:gs>
            <a:gs pos="100000">
              <a:sysClr val="window" lastClr="FFFFFF">
                <a:hueOff val="0"/>
                <a:satOff val="0"/>
                <a:lumOff val="0"/>
                <a:alphaOff val="0"/>
                <a:shade val="94000"/>
                <a:satMod val="135000"/>
              </a:sys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gm:spPr>
    </dgm:pt>
    <dgm:pt modelId="{A641F8A4-CF11-4116-B4E6-8425449904ED}" type="pres">
      <dgm:prSet presAssocID="{D2FE3027-CD5C-42F2-91EB-86FAC3E4BE0B}" presName="Image1" presStyleLbl="fgImgPlace1" presStyleIdx="0" presStyleCnt="4"/>
      <dgm:spPr>
        <a:xfrm>
          <a:off x="2944852" y="0"/>
          <a:ext cx="1137398" cy="1137160"/>
        </a:xfrm>
        <a:prstGeom prst="ellipse">
          <a:avLst/>
        </a:prstGeom>
        <a:blipFill dpi="0" rotWithShape="1">
          <a:blip xmlns:r="http://schemas.openxmlformats.org/officeDocument/2006/relationships" r:embed="rId1" cstate="print">
            <a:duotone>
              <a:srgbClr val="4E84C4">
                <a:hueOff val="0"/>
                <a:satOff val="0"/>
                <a:lumOff val="0"/>
                <a:alphaOff val="0"/>
                <a:shade val="20000"/>
                <a:satMod val="200000"/>
              </a:srgbClr>
              <a:srgbClr val="4E84C4">
                <a:hueOff val="0"/>
                <a:satOff val="0"/>
                <a:lumOff val="0"/>
                <a:alphaOff val="0"/>
                <a:tint val="12000"/>
                <a:satMod val="19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gm:spPr>
    </dgm:pt>
    <dgm:pt modelId="{4E1806DE-992B-4280-BAAA-DE6487DCDC77}" type="pres">
      <dgm:prSet presAssocID="{D2FE3027-CD5C-42F2-91EB-86FAC3E4BE0B}" presName="Child1" presStyleLbl="revTx" presStyleIdx="0" presStyleCnt="4" custLinFactNeighborX="7633" custLinFactNeighborY="40">
        <dgm:presLayoutVars>
          <dgm:chMax val="0"/>
          <dgm:chPref val="0"/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9429B47F-46AD-4053-B6EC-4D08117EF235}" type="pres">
      <dgm:prSet presAssocID="{960DD3F4-08B5-4717-B21F-9D7ADE4F9398}" presName="Image2" presStyleCnt="0"/>
      <dgm:spPr/>
    </dgm:pt>
    <dgm:pt modelId="{7ACA9D6E-B4F2-44F7-ADFA-C71D9AD1611D}" type="pres">
      <dgm:prSet presAssocID="{960DD3F4-08B5-4717-B21F-9D7ADE4F9398}" presName="Image" presStyleLbl="fgImgPlace1" presStyleIdx="1" presStyleCnt="4"/>
      <dgm:spPr>
        <a:xfrm>
          <a:off x="2104735" y="1059087"/>
          <a:ext cx="1137398" cy="1137160"/>
        </a:xfrm>
        <a:prstGeom prst="ellipse">
          <a:avLst/>
        </a:prstGeom>
        <a:blipFill dpi="0" rotWithShape="1">
          <a:blip xmlns:r="http://schemas.openxmlformats.org/officeDocument/2006/relationships" r:embed="rId2" cstate="print">
            <a:duotone>
              <a:srgbClr val="4E84C4">
                <a:hueOff val="0"/>
                <a:satOff val="0"/>
                <a:lumOff val="0"/>
                <a:alphaOff val="0"/>
                <a:shade val="20000"/>
                <a:satMod val="200000"/>
              </a:srgbClr>
              <a:srgbClr val="4E84C4">
                <a:hueOff val="0"/>
                <a:satOff val="0"/>
                <a:lumOff val="0"/>
                <a:alphaOff val="0"/>
                <a:tint val="12000"/>
                <a:satMod val="19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gm:spPr>
    </dgm:pt>
    <dgm:pt modelId="{63748CBD-72AB-475B-93BB-2E1E19EB7CDF}" type="pres">
      <dgm:prSet presAssocID="{960DD3F4-08B5-4717-B21F-9D7ADE4F9398}" presName="Child2" presStyleLbl="revTx" presStyleIdx="1" presStyleCnt="4" custScaleX="109292" custScaleY="119824" custLinFactNeighborX="12165" custLinFactNeighborY="7995">
        <dgm:presLayoutVars>
          <dgm:chMax val="0"/>
          <dgm:chPref val="0"/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EA3FBB46-60CA-4DCD-B01B-F2EAC10C3D89}" type="pres">
      <dgm:prSet presAssocID="{C0C01B88-9CE1-468B-9CBF-591339763F40}" presName="Image3" presStyleCnt="0"/>
      <dgm:spPr/>
    </dgm:pt>
    <dgm:pt modelId="{07F3DE25-1642-45C2-B4F6-1F381AF4B3C9}" type="pres">
      <dgm:prSet presAssocID="{C0C01B88-9CE1-468B-9CBF-591339763F40}" presName="Image" presStyleLbl="fgImgPlace1" presStyleIdx="2" presStyleCnt="4"/>
      <dgm:spPr>
        <a:xfrm>
          <a:off x="2109097" y="2616197"/>
          <a:ext cx="1137398" cy="1137160"/>
        </a:xfrm>
        <a:prstGeom prst="ellipse">
          <a:avLst/>
        </a:prstGeom>
        <a:blipFill dpi="0" rotWithShape="1">
          <a:blip xmlns:r="http://schemas.openxmlformats.org/officeDocument/2006/relationships" r:embed="rId3" cstate="print">
            <a:duotone>
              <a:srgbClr val="4E84C4">
                <a:hueOff val="0"/>
                <a:satOff val="0"/>
                <a:lumOff val="0"/>
                <a:alphaOff val="0"/>
                <a:shade val="20000"/>
                <a:satMod val="200000"/>
              </a:srgbClr>
              <a:srgbClr val="4E84C4">
                <a:hueOff val="0"/>
                <a:satOff val="0"/>
                <a:lumOff val="0"/>
                <a:alphaOff val="0"/>
                <a:tint val="12000"/>
                <a:satMod val="19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gm:spPr>
    </dgm:pt>
    <dgm:pt modelId="{24DAAE03-8AA3-4374-B236-819FD4BAD3C8}" type="pres">
      <dgm:prSet presAssocID="{C0C01B88-9CE1-468B-9CBF-591339763F40}" presName="Child3" presStyleLbl="revTx" presStyleIdx="2" presStyleCnt="4" custLinFactNeighborX="16665" custLinFactNeighborY="8857">
        <dgm:presLayoutVars>
          <dgm:chMax val="0"/>
          <dgm:chPref val="0"/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372EC7E2-032F-493E-9422-3E6BBF84C804}" type="pres">
      <dgm:prSet presAssocID="{2047DE55-99B8-4790-89E2-F50A652A554B}" presName="Image4" presStyleCnt="0"/>
      <dgm:spPr/>
    </dgm:pt>
    <dgm:pt modelId="{37E17C6F-ED68-448D-88C1-BFA2E9B6DD18}" type="pres">
      <dgm:prSet presAssocID="{2047DE55-99B8-4790-89E2-F50A652A554B}" presName="Image" presStyleLbl="fgImgPlace1" presStyleIdx="3" presStyleCnt="4"/>
      <dgm:spPr>
        <a:xfrm>
          <a:off x="2944852" y="3712139"/>
          <a:ext cx="1137398" cy="1137160"/>
        </a:xfrm>
        <a:prstGeom prst="ellipse">
          <a:avLst/>
        </a:prstGeom>
        <a:blipFill dpi="0" rotWithShape="1">
          <a:blip xmlns:r="http://schemas.openxmlformats.org/officeDocument/2006/relationships" r:embed="rId4" cstate="print">
            <a:duotone>
              <a:srgbClr val="4E84C4">
                <a:hueOff val="0"/>
                <a:satOff val="0"/>
                <a:lumOff val="0"/>
                <a:alphaOff val="0"/>
                <a:shade val="20000"/>
                <a:satMod val="200000"/>
              </a:srgbClr>
              <a:srgbClr val="4E84C4">
                <a:hueOff val="0"/>
                <a:satOff val="0"/>
                <a:lumOff val="0"/>
                <a:alphaOff val="0"/>
                <a:tint val="12000"/>
                <a:satMod val="19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gm:spPr>
    </dgm:pt>
    <dgm:pt modelId="{9658C117-7785-4D2C-B987-9EA97BF9F6B2}" type="pres">
      <dgm:prSet presAssocID="{2047DE55-99B8-4790-89E2-F50A652A554B}" presName="Child4" presStyleLbl="revTx" presStyleIdx="3" presStyleCnt="4" custScaleX="201483" custLinFactNeighborX="7582" custLinFactNeighborY="10724">
        <dgm:presLayoutVars>
          <dgm:chMax val="0"/>
          <dgm:chPref val="0"/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</dgm:ptLst>
  <dgm:cxnLst>
    <dgm:cxn modelId="{F0B079DC-9100-43CB-83F4-47AC9676D6D6}" srcId="{007470A2-B5D7-4887-B4FD-B6021A4D4CF7}" destId="{960DD3F4-08B5-4717-B21F-9D7ADE4F9398}" srcOrd="1" destOrd="0" parTransId="{839A0E79-83CF-4D81-910F-C4D38D5DC2A9}" sibTransId="{D3D2787D-6A77-4635-9E00-A1E2766D7996}"/>
    <dgm:cxn modelId="{721A35C3-DBEA-42F4-A54D-DFAAD999BF91}" srcId="{007470A2-B5D7-4887-B4FD-B6021A4D4CF7}" destId="{2047DE55-99B8-4790-89E2-F50A652A554B}" srcOrd="3" destOrd="0" parTransId="{C8D3E9CF-05DC-4FB6-BC89-86896EE18DEA}" sibTransId="{048493D6-4426-4618-8C32-1CBA84A9753C}"/>
    <dgm:cxn modelId="{BD4F09C5-8CE2-4A89-925F-4C3360785F8B}" srcId="{007470A2-B5D7-4887-B4FD-B6021A4D4CF7}" destId="{53DE4D6A-C1BF-4982-BB16-0BDC492AB5FE}" srcOrd="4" destOrd="0" parTransId="{0FEB4880-536E-493E-8B4D-1C15C714C51A}" sibTransId="{09F9B289-18BF-409F-9ABB-101C4A0562CC}"/>
    <dgm:cxn modelId="{D224B03A-E34E-4713-994C-14831DA27BAB}" type="presOf" srcId="{007470A2-B5D7-4887-B4FD-B6021A4D4CF7}" destId="{05E59EE6-24A2-4651-996A-9AFB7B9FFC8F}" srcOrd="0" destOrd="0" presId="urn:microsoft.com/office/officeart/2011/layout/RadialPictureList"/>
    <dgm:cxn modelId="{9815EC22-D7CF-41C0-909B-255B0424842E}" type="presOf" srcId="{2047DE55-99B8-4790-89E2-F50A652A554B}" destId="{9658C117-7785-4D2C-B987-9EA97BF9F6B2}" srcOrd="0" destOrd="0" presId="urn:microsoft.com/office/officeart/2011/layout/RadialPictureList"/>
    <dgm:cxn modelId="{8ABC55CA-7FC2-44B3-B350-07729D127798}" type="presOf" srcId="{C0C01B88-9CE1-468B-9CBF-591339763F40}" destId="{24DAAE03-8AA3-4374-B236-819FD4BAD3C8}" srcOrd="0" destOrd="0" presId="urn:microsoft.com/office/officeart/2011/layout/RadialPictureList"/>
    <dgm:cxn modelId="{A971AD42-BB12-4E5C-BD90-DB7621320F5D}" srcId="{E16905CA-DEF8-4D11-8E8E-35415FE5B980}" destId="{007470A2-B5D7-4887-B4FD-B6021A4D4CF7}" srcOrd="0" destOrd="0" parTransId="{C7FB72E2-A81D-4936-94C5-846F95D01B10}" sibTransId="{36A13DC7-7A59-4D72-A36F-54543C02182F}"/>
    <dgm:cxn modelId="{788D04D7-F3F1-4C0A-8296-AAB2E8442962}" type="presOf" srcId="{960DD3F4-08B5-4717-B21F-9D7ADE4F9398}" destId="{63748CBD-72AB-475B-93BB-2E1E19EB7CDF}" srcOrd="0" destOrd="0" presId="urn:microsoft.com/office/officeart/2011/layout/RadialPictureList"/>
    <dgm:cxn modelId="{EAC3C50B-AD70-43CA-9DE9-A353146DD52D}" type="presOf" srcId="{D2FE3027-CD5C-42F2-91EB-86FAC3E4BE0B}" destId="{4E1806DE-992B-4280-BAAA-DE6487DCDC77}" srcOrd="0" destOrd="0" presId="urn:microsoft.com/office/officeart/2011/layout/RadialPictureList"/>
    <dgm:cxn modelId="{17B2FF8E-6970-4E93-BD61-D608E5A22F88}" type="presOf" srcId="{E16905CA-DEF8-4D11-8E8E-35415FE5B980}" destId="{BCBA671E-8B0E-47E3-B726-8B2B073B000E}" srcOrd="0" destOrd="0" presId="urn:microsoft.com/office/officeart/2011/layout/RadialPictureList"/>
    <dgm:cxn modelId="{8D5FD78A-BE31-4FDE-A461-DA8AB34B38C6}" srcId="{007470A2-B5D7-4887-B4FD-B6021A4D4CF7}" destId="{C0C01B88-9CE1-468B-9CBF-591339763F40}" srcOrd="2" destOrd="0" parTransId="{DFE94F7E-D535-430A-8BB1-49AC9838F4B9}" sibTransId="{E322421D-E49C-4213-8E54-92B0A3C2AA0D}"/>
    <dgm:cxn modelId="{2F708DD1-31DA-40F2-8F61-60D64D9DED0E}" srcId="{007470A2-B5D7-4887-B4FD-B6021A4D4CF7}" destId="{D2FE3027-CD5C-42F2-91EB-86FAC3E4BE0B}" srcOrd="0" destOrd="0" parTransId="{D970ABB7-5E37-4C46-AB28-EAAE4C62AF1F}" sibTransId="{3BD032F4-74D8-4DF5-A3F7-BE4B5F10D5BF}"/>
    <dgm:cxn modelId="{513DEFBC-5A7B-4BBF-8BA6-6DCD9616675A}" type="presParOf" srcId="{BCBA671E-8B0E-47E3-B726-8B2B073B000E}" destId="{05E59EE6-24A2-4651-996A-9AFB7B9FFC8F}" srcOrd="0" destOrd="0" presId="urn:microsoft.com/office/officeart/2011/layout/RadialPictureList"/>
    <dgm:cxn modelId="{9E198965-D33C-4C0C-9F1F-4CEEE4534F4E}" type="presParOf" srcId="{BCBA671E-8B0E-47E3-B726-8B2B073B000E}" destId="{1EA0B330-A62A-423B-9436-56354426AF14}" srcOrd="1" destOrd="0" presId="urn:microsoft.com/office/officeart/2011/layout/RadialPictureList"/>
    <dgm:cxn modelId="{6D9A9FA8-9039-4279-8A32-BDEAC6CD5435}" type="presParOf" srcId="{BCBA671E-8B0E-47E3-B726-8B2B073B000E}" destId="{A641F8A4-CF11-4116-B4E6-8425449904ED}" srcOrd="2" destOrd="0" presId="urn:microsoft.com/office/officeart/2011/layout/RadialPictureList"/>
    <dgm:cxn modelId="{764A4205-68B1-4C46-B7F4-59A88DD93CD4}" type="presParOf" srcId="{BCBA671E-8B0E-47E3-B726-8B2B073B000E}" destId="{4E1806DE-992B-4280-BAAA-DE6487DCDC77}" srcOrd="3" destOrd="0" presId="urn:microsoft.com/office/officeart/2011/layout/RadialPictureList"/>
    <dgm:cxn modelId="{CEC087BD-57EC-4841-BC98-D17E1D2D4DBC}" type="presParOf" srcId="{BCBA671E-8B0E-47E3-B726-8B2B073B000E}" destId="{9429B47F-46AD-4053-B6EC-4D08117EF235}" srcOrd="4" destOrd="0" presId="urn:microsoft.com/office/officeart/2011/layout/RadialPictureList"/>
    <dgm:cxn modelId="{E66A3DD9-1E1B-4CD1-A7F5-B77EF57480D3}" type="presParOf" srcId="{9429B47F-46AD-4053-B6EC-4D08117EF235}" destId="{7ACA9D6E-B4F2-44F7-ADFA-C71D9AD1611D}" srcOrd="0" destOrd="0" presId="urn:microsoft.com/office/officeart/2011/layout/RadialPictureList"/>
    <dgm:cxn modelId="{3B1EE60C-24D2-4CBF-8FA3-965E2C0D76A7}" type="presParOf" srcId="{BCBA671E-8B0E-47E3-B726-8B2B073B000E}" destId="{63748CBD-72AB-475B-93BB-2E1E19EB7CDF}" srcOrd="5" destOrd="0" presId="urn:microsoft.com/office/officeart/2011/layout/RadialPictureList"/>
    <dgm:cxn modelId="{625310D2-90E8-48CE-8D36-DDE1E2A42EB1}" type="presParOf" srcId="{BCBA671E-8B0E-47E3-B726-8B2B073B000E}" destId="{EA3FBB46-60CA-4DCD-B01B-F2EAC10C3D89}" srcOrd="6" destOrd="0" presId="urn:microsoft.com/office/officeart/2011/layout/RadialPictureList"/>
    <dgm:cxn modelId="{A54FB0C5-9A8E-4374-AD08-9D3DD0AB5E66}" type="presParOf" srcId="{EA3FBB46-60CA-4DCD-B01B-F2EAC10C3D89}" destId="{07F3DE25-1642-45C2-B4F6-1F381AF4B3C9}" srcOrd="0" destOrd="0" presId="urn:microsoft.com/office/officeart/2011/layout/RadialPictureList"/>
    <dgm:cxn modelId="{0DABBD01-F229-43C0-B1BA-85319659120A}" type="presParOf" srcId="{BCBA671E-8B0E-47E3-B726-8B2B073B000E}" destId="{24DAAE03-8AA3-4374-B236-819FD4BAD3C8}" srcOrd="7" destOrd="0" presId="urn:microsoft.com/office/officeart/2011/layout/RadialPictureList"/>
    <dgm:cxn modelId="{ABF5BA07-7AD5-4650-BD33-4756A946656C}" type="presParOf" srcId="{BCBA671E-8B0E-47E3-B726-8B2B073B000E}" destId="{372EC7E2-032F-493E-9422-3E6BBF84C804}" srcOrd="8" destOrd="0" presId="urn:microsoft.com/office/officeart/2011/layout/RadialPictureList"/>
    <dgm:cxn modelId="{99BDB345-746F-4296-8856-4F4DEC760A26}" type="presParOf" srcId="{372EC7E2-032F-493E-9422-3E6BBF84C804}" destId="{37E17C6F-ED68-448D-88C1-BFA2E9B6DD18}" srcOrd="0" destOrd="0" presId="urn:microsoft.com/office/officeart/2011/layout/RadialPictureList"/>
    <dgm:cxn modelId="{D71D7AC5-9DD0-487E-9932-89A10409DB84}" type="presParOf" srcId="{BCBA671E-8B0E-47E3-B726-8B2B073B000E}" destId="{9658C117-7785-4D2C-B987-9EA97BF9F6B2}" srcOrd="9" destOrd="0" presId="urn:microsoft.com/office/officeart/2011/layout/RadialPictureList"/>
  </dgm:cxnLst>
  <dgm:bg>
    <a:noFill/>
    <a:effectLst>
      <a:outerShdw blurRad="50800" dist="50800" dir="5400000" algn="ctr" rotWithShape="0">
        <a:srgbClr val="000000">
          <a:alpha val="0"/>
        </a:srgbClr>
      </a:outerShdw>
    </a:effectLst>
  </dgm:bg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59A8A56-E01F-4AC3-906B-C175A32C0C17}" type="doc">
      <dgm:prSet loTypeId="urn:microsoft.com/office/officeart/2008/layout/SquareAccentList" loCatId="list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36D71839-6DC5-479D-B99D-08486DF1A92D}">
      <dgm:prSet phldrT="[Text]" custT="1"/>
      <dgm:spPr>
        <a:xfrm>
          <a:off x="284752" y="0"/>
          <a:ext cx="2521545" cy="532912"/>
        </a:xfrm>
        <a:prstGeom prst="rect">
          <a:avLst/>
        </a:prstGeom>
        <a:noFill/>
        <a:ln>
          <a:noFill/>
        </a:ln>
        <a:effectLst/>
      </dgm:spPr>
      <dgm:t>
        <a:bodyPr/>
        <a:lstStyle/>
        <a:p>
          <a:pPr algn="ctr"/>
          <a:r>
            <a:rPr lang="en-US" sz="1200" b="1" cap="none" spc="0" dirty="0">
              <a:ln w="1905"/>
              <a:gradFill>
                <a:gsLst>
                  <a:gs pos="0">
                    <a:srgbClr val="974B07">
                      <a:shade val="20000"/>
                      <a:satMod val="200000"/>
                    </a:srgbClr>
                  </a:gs>
                  <a:gs pos="78000">
                    <a:srgbClr val="974B07">
                      <a:tint val="90000"/>
                      <a:shade val="89000"/>
                      <a:satMod val="220000"/>
                    </a:srgbClr>
                  </a:gs>
                  <a:gs pos="100000">
                    <a:srgbClr val="974B07">
                      <a:tint val="12000"/>
                      <a:satMod val="255000"/>
                    </a:srgb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Test Automation</a:t>
          </a:r>
        </a:p>
      </dgm:t>
    </dgm:pt>
    <dgm:pt modelId="{2E5C50AC-62C6-420C-8D29-FA7D7691C7B8}" type="parTrans" cxnId="{127D5616-4752-4974-A7F0-62F3B7D656E3}">
      <dgm:prSet/>
      <dgm:spPr/>
      <dgm:t>
        <a:bodyPr/>
        <a:lstStyle/>
        <a:p>
          <a:endParaRPr lang="en-US" sz="10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23CC39A2-BF41-47B0-9CE9-7759102CEB3B}" type="sibTrans" cxnId="{127D5616-4752-4974-A7F0-62F3B7D656E3}">
      <dgm:prSet/>
      <dgm:spPr/>
      <dgm:t>
        <a:bodyPr/>
        <a:lstStyle/>
        <a:p>
          <a:endParaRPr lang="en-US" sz="10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52B52BEA-756D-4E89-81D3-FDDBCBE5BF3A}">
      <dgm:prSet phldrT="[Text]" custT="1"/>
      <dgm:spPr>
        <a:xfrm>
          <a:off x="461261" y="952840"/>
          <a:ext cx="2345037" cy="431788"/>
        </a:xfrm>
        <a:prstGeom prst="rect">
          <a:avLst/>
        </a:prstGeom>
        <a:noFill/>
        <a:ln>
          <a:noFill/>
        </a:ln>
        <a:effectLst/>
      </dgm:spPr>
      <dgm:t>
        <a:bodyPr/>
        <a:lstStyle/>
        <a:p>
          <a:r>
            <a:rPr lang="en-US" sz="10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Script less Automation</a:t>
          </a:r>
        </a:p>
        <a:p>
          <a:r>
            <a:rPr lang="en-US" sz="10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(UFT,  Eggplant, Selenium &amp; DevTest)</a:t>
          </a:r>
        </a:p>
      </dgm:t>
    </dgm:pt>
    <dgm:pt modelId="{08C548B0-729D-40C1-8B01-C445A994CCCF}" type="parTrans" cxnId="{947F5357-4A9F-45DC-8197-ED29D28581BE}">
      <dgm:prSet/>
      <dgm:spPr/>
      <dgm:t>
        <a:bodyPr/>
        <a:lstStyle/>
        <a:p>
          <a:endParaRPr lang="en-US" sz="10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9FB870DA-B1FD-436A-82D1-C3B465A4FE3A}" type="sibTrans" cxnId="{947F5357-4A9F-45DC-8197-ED29D28581BE}">
      <dgm:prSet/>
      <dgm:spPr/>
      <dgm:t>
        <a:bodyPr/>
        <a:lstStyle/>
        <a:p>
          <a:endParaRPr lang="en-US" sz="10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2B78C96B-72CB-4B9A-8A0E-792EAF34E68D}">
      <dgm:prSet phldrT="[Text]" custT="1"/>
      <dgm:spPr>
        <a:xfrm>
          <a:off x="461261" y="3543571"/>
          <a:ext cx="2345037" cy="431788"/>
        </a:xfrm>
        <a:prstGeom prst="rect">
          <a:avLst/>
        </a:prstGeom>
        <a:noFill/>
        <a:ln>
          <a:noFill/>
        </a:ln>
        <a:effectLst/>
      </dgm:spPr>
      <dgm:t>
        <a:bodyPr/>
        <a:lstStyle/>
        <a:p>
          <a:r>
            <a:rPr lang="en-US" sz="10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Enterprise Dashboard</a:t>
          </a:r>
        </a:p>
      </dgm:t>
    </dgm:pt>
    <dgm:pt modelId="{8D456930-52C7-4A55-8F58-D55E2D9D1976}" type="parTrans" cxnId="{91BDBFB0-4B6A-4595-92CB-01E61474E16D}">
      <dgm:prSet/>
      <dgm:spPr/>
      <dgm:t>
        <a:bodyPr/>
        <a:lstStyle/>
        <a:p>
          <a:endParaRPr lang="en-US" sz="10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B76C12D1-9EAD-4305-9C1E-746AC68F4588}" type="sibTrans" cxnId="{91BDBFB0-4B6A-4595-92CB-01E61474E16D}">
      <dgm:prSet/>
      <dgm:spPr/>
      <dgm:t>
        <a:bodyPr/>
        <a:lstStyle/>
        <a:p>
          <a:endParaRPr lang="en-US" sz="10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E7E4125E-00E1-4EDA-A3C2-19F0C3589F20}">
      <dgm:prSet phldrT="[Text]" custT="1"/>
      <dgm:spPr>
        <a:xfrm>
          <a:off x="2932375" y="0"/>
          <a:ext cx="2521545" cy="532912"/>
        </a:xfrm>
        <a:prstGeom prst="rect">
          <a:avLst/>
        </a:prstGeom>
        <a:noFill/>
        <a:ln>
          <a:noFill/>
        </a:ln>
        <a:effectLst/>
      </dgm:spPr>
      <dgm:t>
        <a:bodyPr/>
        <a:lstStyle/>
        <a:p>
          <a:pPr algn="ctr"/>
          <a:r>
            <a:rPr lang="en-US" sz="1200" b="1" cap="none" spc="0" dirty="0">
              <a:ln w="1905"/>
              <a:gradFill>
                <a:gsLst>
                  <a:gs pos="0">
                    <a:srgbClr val="974B07">
                      <a:shade val="20000"/>
                      <a:satMod val="200000"/>
                    </a:srgbClr>
                  </a:gs>
                  <a:gs pos="78000">
                    <a:srgbClr val="974B07">
                      <a:tint val="90000"/>
                      <a:shade val="89000"/>
                      <a:satMod val="220000"/>
                    </a:srgbClr>
                  </a:gs>
                  <a:gs pos="100000">
                    <a:srgbClr val="974B07">
                      <a:tint val="12000"/>
                      <a:satMod val="255000"/>
                    </a:srgb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Service Virtualization</a:t>
          </a:r>
        </a:p>
      </dgm:t>
    </dgm:pt>
    <dgm:pt modelId="{C21CB792-8A43-4C81-92DB-468EEBE8BA03}" type="parTrans" cxnId="{51436DC3-6170-40AB-99D3-D1F719BFB148}">
      <dgm:prSet/>
      <dgm:spPr/>
      <dgm:t>
        <a:bodyPr/>
        <a:lstStyle/>
        <a:p>
          <a:endParaRPr lang="en-US" sz="10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00C9A2A9-978F-4C3B-8D94-F1E7CD152F3D}" type="sibTrans" cxnId="{51436DC3-6170-40AB-99D3-D1F719BFB148}">
      <dgm:prSet/>
      <dgm:spPr/>
      <dgm:t>
        <a:bodyPr/>
        <a:lstStyle/>
        <a:p>
          <a:endParaRPr lang="en-US" sz="10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B8AA4BD9-B7C0-4D74-AAAF-8D0F903448B3}">
      <dgm:prSet phldrT="[Text]" custT="1"/>
      <dgm:spPr>
        <a:xfrm>
          <a:off x="5756506" y="952840"/>
          <a:ext cx="2345037" cy="431788"/>
        </a:xfrm>
        <a:prstGeom prst="rect">
          <a:avLst/>
        </a:prstGeom>
        <a:noFill/>
        <a:ln>
          <a:noFill/>
        </a:ln>
        <a:effectLst/>
      </dgm:spPr>
      <dgm:t>
        <a:bodyPr/>
        <a:lstStyle/>
        <a:p>
          <a:r>
            <a:rPr lang="en-US" sz="10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Continuous Integration initiative in all Assets (Jenkins/Cloud-bees)</a:t>
          </a:r>
        </a:p>
      </dgm:t>
    </dgm:pt>
    <dgm:pt modelId="{93A6425D-7794-49FA-B870-8E0330C26DFD}" type="parTrans" cxnId="{207DE366-9138-4246-949D-3FB5E63DF94A}">
      <dgm:prSet/>
      <dgm:spPr/>
      <dgm:t>
        <a:bodyPr/>
        <a:lstStyle/>
        <a:p>
          <a:endParaRPr lang="en-US" sz="10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19432289-AA1A-4DB7-85C4-1844683777CD}" type="sibTrans" cxnId="{207DE366-9138-4246-949D-3FB5E63DF94A}">
      <dgm:prSet/>
      <dgm:spPr/>
      <dgm:t>
        <a:bodyPr/>
        <a:lstStyle/>
        <a:p>
          <a:endParaRPr lang="en-US" sz="10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770276E5-3CD2-4482-9B60-F10CDB26102B}">
      <dgm:prSet phldrT="[Text]" custT="1"/>
      <dgm:spPr>
        <a:xfrm>
          <a:off x="5756506" y="1384628"/>
          <a:ext cx="2345037" cy="431788"/>
        </a:xfrm>
        <a:prstGeom prst="rect">
          <a:avLst/>
        </a:prstGeom>
        <a:noFill/>
        <a:ln>
          <a:noFill/>
        </a:ln>
        <a:effectLst/>
      </dgm:spPr>
      <dgm:t>
        <a:bodyPr/>
        <a:lstStyle/>
        <a:p>
          <a:r>
            <a:rPr lang="en-US" sz="10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Static Code Analysis  (SonarQube/Fortify)</a:t>
          </a:r>
        </a:p>
      </dgm:t>
    </dgm:pt>
    <dgm:pt modelId="{A31EE3C9-B1F3-4EB4-BBA1-1E741363352C}" type="parTrans" cxnId="{0DC04E1A-931C-4E89-AD6B-A745124D793F}">
      <dgm:prSet/>
      <dgm:spPr/>
      <dgm:t>
        <a:bodyPr/>
        <a:lstStyle/>
        <a:p>
          <a:endParaRPr lang="en-US" sz="10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F78FF9C0-F423-4462-9736-EBEA6F4D03A4}" type="sibTrans" cxnId="{0DC04E1A-931C-4E89-AD6B-A745124D793F}">
      <dgm:prSet/>
      <dgm:spPr/>
      <dgm:t>
        <a:bodyPr/>
        <a:lstStyle/>
        <a:p>
          <a:endParaRPr lang="en-US" sz="10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2B72A8FE-D1A2-40F2-A09C-58014827E380}">
      <dgm:prSet phldrT="[Text]" custT="1"/>
      <dgm:spPr>
        <a:xfrm>
          <a:off x="5579998" y="0"/>
          <a:ext cx="2521545" cy="532912"/>
        </a:xfrm>
        <a:prstGeom prst="rect">
          <a:avLst/>
        </a:prstGeom>
        <a:noFill/>
        <a:ln>
          <a:noFill/>
        </a:ln>
        <a:effectLst/>
      </dgm:spPr>
      <dgm:t>
        <a:bodyPr/>
        <a:lstStyle/>
        <a:p>
          <a:pPr algn="ctr"/>
          <a:r>
            <a:rPr lang="en-US" sz="1200" b="1" cap="none" spc="0" dirty="0">
              <a:ln w="1905"/>
              <a:gradFill>
                <a:gsLst>
                  <a:gs pos="0">
                    <a:srgbClr val="974B07">
                      <a:shade val="20000"/>
                      <a:satMod val="200000"/>
                    </a:srgbClr>
                  </a:gs>
                  <a:gs pos="78000">
                    <a:srgbClr val="974B07">
                      <a:tint val="90000"/>
                      <a:shade val="89000"/>
                      <a:satMod val="220000"/>
                    </a:srgbClr>
                  </a:gs>
                  <a:gs pos="100000">
                    <a:srgbClr val="974B07">
                      <a:tint val="12000"/>
                      <a:satMod val="255000"/>
                    </a:srgb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DevOps</a:t>
          </a:r>
        </a:p>
      </dgm:t>
    </dgm:pt>
    <dgm:pt modelId="{42ACC4BD-83F2-4361-A8C4-FF2E826D0723}" type="parTrans" cxnId="{6D24DFE8-627C-4D0A-9B16-731168A86429}">
      <dgm:prSet/>
      <dgm:spPr/>
      <dgm:t>
        <a:bodyPr/>
        <a:lstStyle/>
        <a:p>
          <a:endParaRPr lang="en-US" sz="10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D1EE0AC6-C218-4511-B0A7-2E81F0B95D5A}" type="sibTrans" cxnId="{6D24DFE8-627C-4D0A-9B16-731168A86429}">
      <dgm:prSet/>
      <dgm:spPr/>
      <dgm:t>
        <a:bodyPr/>
        <a:lstStyle/>
        <a:p>
          <a:endParaRPr lang="en-US" sz="10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1E90AEC6-F992-490D-8EC0-5AB71A57842C}">
      <dgm:prSet phldrT="[Text]" custT="1"/>
      <dgm:spPr>
        <a:xfrm>
          <a:off x="3108883" y="952840"/>
          <a:ext cx="2345037" cy="431788"/>
        </a:xfrm>
        <a:prstGeom prst="rect">
          <a:avLst/>
        </a:prstGeom>
        <a:noFill/>
        <a:ln>
          <a:noFill/>
        </a:ln>
        <a:effectLst/>
      </dgm:spPr>
      <dgm:t>
        <a:bodyPr/>
        <a:lstStyle/>
        <a:p>
          <a:r>
            <a:rPr lang="en-US" sz="10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Virtual Service for Developers</a:t>
          </a:r>
        </a:p>
        <a:p>
          <a:r>
            <a:rPr lang="en-US" sz="10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(DevTest)</a:t>
          </a:r>
        </a:p>
      </dgm:t>
    </dgm:pt>
    <dgm:pt modelId="{C8194EDF-1C8E-4403-B073-89FCEED54FB6}" type="parTrans" cxnId="{7067A145-6264-4264-9A4C-DF8202AC0A5C}">
      <dgm:prSet/>
      <dgm:spPr/>
      <dgm:t>
        <a:bodyPr/>
        <a:lstStyle/>
        <a:p>
          <a:endParaRPr lang="en-US" sz="10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1FA11C73-ED45-437B-A707-5B0FF7A772EB}" type="sibTrans" cxnId="{7067A145-6264-4264-9A4C-DF8202AC0A5C}">
      <dgm:prSet/>
      <dgm:spPr/>
      <dgm:t>
        <a:bodyPr/>
        <a:lstStyle/>
        <a:p>
          <a:endParaRPr lang="en-US" sz="10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13BC4F3D-5726-4EDE-B591-5BF7B60EB802}">
      <dgm:prSet phldrT="[Text]" custT="1"/>
      <dgm:spPr>
        <a:xfrm>
          <a:off x="3108883" y="1384628"/>
          <a:ext cx="2345037" cy="431788"/>
        </a:xfrm>
        <a:prstGeom prst="rect">
          <a:avLst/>
        </a:prstGeom>
        <a:noFill/>
        <a:ln>
          <a:noFill/>
        </a:ln>
        <a:effectLst/>
      </dgm:spPr>
      <dgm:t>
        <a:bodyPr/>
        <a:lstStyle/>
        <a:p>
          <a:r>
            <a:rPr lang="en-US" sz="10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Service Catalogue for Enterprise usage</a:t>
          </a:r>
        </a:p>
      </dgm:t>
    </dgm:pt>
    <dgm:pt modelId="{558252DD-B7FE-4AAD-8A09-511A947292BA}" type="parTrans" cxnId="{7B04361C-6284-4401-852B-4F8BB1950598}">
      <dgm:prSet/>
      <dgm:spPr/>
      <dgm:t>
        <a:bodyPr/>
        <a:lstStyle/>
        <a:p>
          <a:endParaRPr lang="en-US" sz="10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F9F8A3EB-535E-43B6-9BB8-6FBBDC15F097}" type="sibTrans" cxnId="{7B04361C-6284-4401-852B-4F8BB1950598}">
      <dgm:prSet/>
      <dgm:spPr/>
      <dgm:t>
        <a:bodyPr/>
        <a:lstStyle/>
        <a:p>
          <a:endParaRPr lang="en-US" sz="10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90133518-835D-4CE2-8FE7-A1D04A875FEA}">
      <dgm:prSet phldrT="[Text]" custT="1"/>
      <dgm:spPr>
        <a:xfrm>
          <a:off x="5756506" y="1816417"/>
          <a:ext cx="2345037" cy="431788"/>
        </a:xfrm>
        <a:prstGeom prst="rect">
          <a:avLst/>
        </a:prstGeom>
        <a:noFill/>
        <a:ln>
          <a:noFill/>
        </a:ln>
        <a:effectLst/>
      </dgm:spPr>
      <dgm:t>
        <a:bodyPr/>
        <a:lstStyle/>
        <a:p>
          <a:r>
            <a:rPr lang="en-US" sz="10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Unit Test Automation (jUnit, Cucumber)</a:t>
          </a:r>
        </a:p>
      </dgm:t>
    </dgm:pt>
    <dgm:pt modelId="{B112EDCF-E9B2-4B30-8D8A-2CF7521D2D30}" type="parTrans" cxnId="{D689586F-2D78-4764-8A3F-DC96AD8C1C55}">
      <dgm:prSet/>
      <dgm:spPr/>
      <dgm:t>
        <a:bodyPr/>
        <a:lstStyle/>
        <a:p>
          <a:endParaRPr lang="en-US" sz="10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D102582D-9639-4C51-A290-A6A4620B3033}" type="sibTrans" cxnId="{D689586F-2D78-4764-8A3F-DC96AD8C1C55}">
      <dgm:prSet/>
      <dgm:spPr/>
      <dgm:t>
        <a:bodyPr/>
        <a:lstStyle/>
        <a:p>
          <a:endParaRPr lang="en-US" sz="10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9CD383CD-AE8E-44D0-AF72-8922BCD152FC}">
      <dgm:prSet phldrT="[Text]" custT="1"/>
      <dgm:spPr>
        <a:xfrm>
          <a:off x="5756506" y="3543571"/>
          <a:ext cx="2345037" cy="431788"/>
        </a:xfrm>
        <a:prstGeom prst="rect">
          <a:avLst/>
        </a:prstGeom>
        <a:noFill/>
        <a:ln>
          <a:noFill/>
        </a:ln>
        <a:effectLst/>
      </dgm:spPr>
      <dgm:t>
        <a:bodyPr/>
        <a:lstStyle/>
        <a:p>
          <a:r>
            <a:rPr lang="en-US" sz="10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Environment Monitoring</a:t>
          </a:r>
        </a:p>
      </dgm:t>
    </dgm:pt>
    <dgm:pt modelId="{2573902A-0AD8-473B-BD11-793D6F115B88}" type="parTrans" cxnId="{E8DB8A20-477A-47E3-BF9C-4A8246CE69DA}">
      <dgm:prSet/>
      <dgm:spPr/>
      <dgm:t>
        <a:bodyPr/>
        <a:lstStyle/>
        <a:p>
          <a:endParaRPr lang="en-US" sz="10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A420A333-AC01-46D1-B41B-5B0340E6E3E1}" type="sibTrans" cxnId="{E8DB8A20-477A-47E3-BF9C-4A8246CE69DA}">
      <dgm:prSet/>
      <dgm:spPr/>
      <dgm:t>
        <a:bodyPr/>
        <a:lstStyle/>
        <a:p>
          <a:endParaRPr lang="en-US" sz="10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1BC8E679-B32E-4B3F-8334-2E834F61872B}">
      <dgm:prSet phldrT="[Text]" custT="1"/>
      <dgm:spPr>
        <a:xfrm>
          <a:off x="5756506" y="3975359"/>
          <a:ext cx="2345037" cy="431788"/>
        </a:xfrm>
        <a:prstGeom prst="rect">
          <a:avLst/>
        </a:prstGeom>
        <a:noFill/>
        <a:ln>
          <a:noFill/>
        </a:ln>
        <a:effectLst/>
      </dgm:spPr>
      <dgm:t>
        <a:bodyPr/>
        <a:lstStyle/>
        <a:p>
          <a:r>
            <a:rPr lang="en-US" sz="10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Private Cloud environment for QA </a:t>
          </a:r>
        </a:p>
      </dgm:t>
    </dgm:pt>
    <dgm:pt modelId="{AD5B8BFF-0E49-44E4-B95B-9735A04F0544}" type="parTrans" cxnId="{E43D34AA-8DF2-4E4D-A5BB-2095BF87D942}">
      <dgm:prSet/>
      <dgm:spPr/>
      <dgm:t>
        <a:bodyPr/>
        <a:lstStyle/>
        <a:p>
          <a:endParaRPr lang="en-US" sz="10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928843CD-93E2-4049-A2C1-76679CC0F789}" type="sibTrans" cxnId="{E43D34AA-8DF2-4E4D-A5BB-2095BF87D942}">
      <dgm:prSet/>
      <dgm:spPr/>
      <dgm:t>
        <a:bodyPr/>
        <a:lstStyle/>
        <a:p>
          <a:endParaRPr lang="en-US" sz="10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3456CEFC-63BF-458A-A5A0-2FF41CB6BD4D}">
      <dgm:prSet phldrT="[Text]" custT="1"/>
      <dgm:spPr>
        <a:xfrm>
          <a:off x="461261" y="2273966"/>
          <a:ext cx="2345037" cy="431788"/>
        </a:xfrm>
        <a:prstGeom prst="rect">
          <a:avLst/>
        </a:prstGeom>
        <a:noFill/>
        <a:ln>
          <a:noFill/>
        </a:ln>
        <a:effectLst/>
      </dgm:spPr>
      <dgm:t>
        <a:bodyPr/>
        <a:lstStyle/>
        <a:p>
          <a:r>
            <a:rPr lang="en-US" sz="10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In-Sprint Automation</a:t>
          </a:r>
        </a:p>
        <a:p>
          <a:r>
            <a:rPr lang="en-US" sz="10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(UFT, Selenium, Eggplant, DVO &amp; DevTest)</a:t>
          </a:r>
        </a:p>
      </dgm:t>
    </dgm:pt>
    <dgm:pt modelId="{F63541C2-FDF0-4B70-9A58-03671FEFEA6A}" type="parTrans" cxnId="{A835015D-3899-4CAC-B3E6-AB5AFD22D995}">
      <dgm:prSet/>
      <dgm:spPr/>
      <dgm:t>
        <a:bodyPr/>
        <a:lstStyle/>
        <a:p>
          <a:endParaRPr lang="en-US" sz="10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6B04F15F-52A5-4E4F-8907-FB4D2E11725F}" type="sibTrans" cxnId="{A835015D-3899-4CAC-B3E6-AB5AFD22D995}">
      <dgm:prSet/>
      <dgm:spPr/>
      <dgm:t>
        <a:bodyPr/>
        <a:lstStyle/>
        <a:p>
          <a:endParaRPr lang="en-US" sz="10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65FF402F-F385-4A7A-96B7-B61C4872BD0C}">
      <dgm:prSet phldrT="[Text]" custT="1"/>
      <dgm:spPr>
        <a:xfrm>
          <a:off x="461261" y="3111782"/>
          <a:ext cx="2345037" cy="431788"/>
        </a:xfrm>
        <a:prstGeom prst="rect">
          <a:avLst/>
        </a:prstGeom>
        <a:noFill/>
        <a:ln>
          <a:noFill/>
        </a:ln>
        <a:effectLst/>
      </dgm:spPr>
      <dgm:t>
        <a:bodyPr/>
        <a:lstStyle/>
        <a:p>
          <a:r>
            <a:rPr lang="en-US" sz="10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Enable ITS Tool for Automation</a:t>
          </a:r>
        </a:p>
      </dgm:t>
    </dgm:pt>
    <dgm:pt modelId="{2F89BABB-FE8C-4E30-B3BE-74330956C75D}" type="parTrans" cxnId="{91B0E757-AEFD-49E1-8FD9-1BF8A6BFF550}">
      <dgm:prSet/>
      <dgm:spPr/>
      <dgm:t>
        <a:bodyPr/>
        <a:lstStyle/>
        <a:p>
          <a:endParaRPr lang="en-US" sz="10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B0576E4A-290A-4235-8E10-D37734C53737}" type="sibTrans" cxnId="{91B0E757-AEFD-49E1-8FD9-1BF8A6BFF550}">
      <dgm:prSet/>
      <dgm:spPr/>
      <dgm:t>
        <a:bodyPr/>
        <a:lstStyle/>
        <a:p>
          <a:endParaRPr lang="en-US" sz="10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2421D2BC-EB18-4EE5-9BE3-476780C60F12}">
      <dgm:prSet phldrT="[Text]" custT="1"/>
      <dgm:spPr>
        <a:xfrm>
          <a:off x="461261" y="1417885"/>
          <a:ext cx="2345037" cy="431788"/>
        </a:xfrm>
        <a:prstGeom prst="rect">
          <a:avLst/>
        </a:prstGeom>
        <a:noFill/>
        <a:ln>
          <a:noFill/>
        </a:ln>
        <a:effectLst/>
      </dgm:spPr>
      <dgm:t>
        <a:bodyPr/>
        <a:lstStyle/>
        <a:p>
          <a:r>
            <a:rPr lang="en-US" sz="10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Automated E2E Workflow Testing</a:t>
          </a:r>
        </a:p>
        <a:p>
          <a:r>
            <a:rPr lang="en-US" sz="10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(QTP, Selenium, Eggplant, DVO, DevTest)</a:t>
          </a:r>
        </a:p>
      </dgm:t>
    </dgm:pt>
    <dgm:pt modelId="{5610DDEF-AE32-4F89-98C5-31532764E763}" type="parTrans" cxnId="{853B9B9E-E3B4-409E-9112-81C6067F06AF}">
      <dgm:prSet/>
      <dgm:spPr/>
      <dgm:t>
        <a:bodyPr/>
        <a:lstStyle/>
        <a:p>
          <a:endParaRPr lang="en-US" sz="10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30075418-CA56-4B00-810C-E5C132757A63}" type="sibTrans" cxnId="{853B9B9E-E3B4-409E-9112-81C6067F06AF}">
      <dgm:prSet/>
      <dgm:spPr/>
      <dgm:t>
        <a:bodyPr/>
        <a:lstStyle/>
        <a:p>
          <a:endParaRPr lang="en-US" sz="10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AAA6B242-7481-460F-8563-4A66D0A7514D}">
      <dgm:prSet phldrT="[Text]" custT="1"/>
      <dgm:spPr>
        <a:xfrm>
          <a:off x="461261" y="2745708"/>
          <a:ext cx="2345037" cy="431788"/>
        </a:xfrm>
        <a:prstGeom prst="rect">
          <a:avLst/>
        </a:prstGeom>
        <a:noFill/>
        <a:ln>
          <a:noFill/>
        </a:ln>
        <a:effectLst/>
      </dgm:spPr>
      <dgm:t>
        <a:bodyPr/>
        <a:lstStyle/>
        <a:p>
          <a:r>
            <a:rPr lang="en-US" sz="10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Tool Independent Frameworks</a:t>
          </a:r>
        </a:p>
        <a:p>
          <a:r>
            <a:rPr lang="en-US" sz="10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(UFT &amp; Selenium )</a:t>
          </a:r>
        </a:p>
      </dgm:t>
    </dgm:pt>
    <dgm:pt modelId="{58F4323F-3924-42CB-8FD7-5C454CDA51C2}" type="parTrans" cxnId="{2B0D9109-AEF1-49DA-AC97-ACB798021B82}">
      <dgm:prSet/>
      <dgm:spPr/>
      <dgm:t>
        <a:bodyPr/>
        <a:lstStyle/>
        <a:p>
          <a:endParaRPr lang="en-US" sz="10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B4A2B043-AE95-43F7-81C1-9900DDA420A9}" type="sibTrans" cxnId="{2B0D9109-AEF1-49DA-AC97-ACB798021B82}">
      <dgm:prSet/>
      <dgm:spPr/>
      <dgm:t>
        <a:bodyPr/>
        <a:lstStyle/>
        <a:p>
          <a:endParaRPr lang="en-US" sz="10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E709A1B3-2D6B-4D5A-8BB4-B478011CC902}">
      <dgm:prSet phldrT="[Text]" custT="1"/>
      <dgm:spPr>
        <a:xfrm>
          <a:off x="461261" y="1829297"/>
          <a:ext cx="2345037" cy="431788"/>
        </a:xfrm>
        <a:prstGeom prst="rect">
          <a:avLst/>
        </a:prstGeom>
        <a:noFill/>
        <a:ln>
          <a:noFill/>
        </a:ln>
        <a:effectLst/>
      </dgm:spPr>
      <dgm:t>
        <a:bodyPr/>
        <a:lstStyle/>
        <a:p>
          <a:r>
            <a:rPr lang="en-US" sz="10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Autonomation with new Open source tools (Sikuli &amp; Renorex)</a:t>
          </a:r>
        </a:p>
      </dgm:t>
    </dgm:pt>
    <dgm:pt modelId="{A395573B-E59C-4E3A-9157-16DFFD39A843}" type="parTrans" cxnId="{94593785-A279-41E0-B98E-22DC84987D67}">
      <dgm:prSet/>
      <dgm:spPr/>
      <dgm:t>
        <a:bodyPr/>
        <a:lstStyle/>
        <a:p>
          <a:endParaRPr lang="en-US" sz="10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73E7C720-B2CD-40B0-8CB0-DCE31FDE720A}" type="sibTrans" cxnId="{94593785-A279-41E0-B98E-22DC84987D67}">
      <dgm:prSet/>
      <dgm:spPr/>
      <dgm:t>
        <a:bodyPr/>
        <a:lstStyle/>
        <a:p>
          <a:endParaRPr lang="en-US" sz="10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D4E4A058-E3F3-46A7-B378-CB1E33F4429B}">
      <dgm:prSet phldrT="[Text]" custT="1"/>
      <dgm:spPr>
        <a:xfrm>
          <a:off x="5756506" y="4407148"/>
          <a:ext cx="2345037" cy="431788"/>
        </a:xfrm>
        <a:prstGeom prst="rect">
          <a:avLst/>
        </a:prstGeom>
        <a:noFill/>
        <a:ln>
          <a:noFill/>
        </a:ln>
        <a:effectLst/>
      </dgm:spPr>
      <dgm:t>
        <a:bodyPr/>
        <a:lstStyle/>
        <a:p>
          <a:r>
            <a:rPr lang="en-US" sz="10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Custom template/framework for Java &amp; .NET stack application</a:t>
          </a:r>
        </a:p>
      </dgm:t>
    </dgm:pt>
    <dgm:pt modelId="{36F8E0F4-ED24-4547-AA83-46DF4EA2274D}" type="parTrans" cxnId="{8C70F9C5-4AEF-49E5-9C2C-FE7C2D33BE2A}">
      <dgm:prSet/>
      <dgm:spPr/>
      <dgm:t>
        <a:bodyPr/>
        <a:lstStyle/>
        <a:p>
          <a:endParaRPr lang="en-US" sz="10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A614BF04-E164-4BCD-BFDA-890BC8A91B25}" type="sibTrans" cxnId="{8C70F9C5-4AEF-49E5-9C2C-FE7C2D33BE2A}">
      <dgm:prSet/>
      <dgm:spPr/>
      <dgm:t>
        <a:bodyPr/>
        <a:lstStyle/>
        <a:p>
          <a:endParaRPr lang="en-US" sz="10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6375BA6E-0327-43F3-8286-92B876F6DDD1}">
      <dgm:prSet phldrT="[Text]" custT="1"/>
      <dgm:spPr>
        <a:xfrm>
          <a:off x="5756506" y="3111782"/>
          <a:ext cx="2345037" cy="431788"/>
        </a:xfrm>
        <a:prstGeom prst="rect">
          <a:avLst/>
        </a:prstGeom>
        <a:noFill/>
        <a:ln>
          <a:noFill/>
        </a:ln>
        <a:effectLst/>
      </dgm:spPr>
      <dgm:t>
        <a:bodyPr/>
        <a:lstStyle/>
        <a:p>
          <a:r>
            <a:rPr lang="en-US" sz="10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Automated Smoke Test and Regression Scripts pipelined with Development CI Jobs</a:t>
          </a:r>
        </a:p>
      </dgm:t>
    </dgm:pt>
    <dgm:pt modelId="{33B5A152-7774-498B-B537-2088D8478061}" type="parTrans" cxnId="{5F7A11C2-0EE9-433B-B718-32CCA0AE5E30}">
      <dgm:prSet/>
      <dgm:spPr/>
      <dgm:t>
        <a:bodyPr/>
        <a:lstStyle/>
        <a:p>
          <a:endParaRPr lang="en-US" sz="10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76489D97-624C-4A11-BE87-D85C6F9B3C9F}" type="sibTrans" cxnId="{5F7A11C2-0EE9-433B-B718-32CCA0AE5E30}">
      <dgm:prSet/>
      <dgm:spPr/>
      <dgm:t>
        <a:bodyPr/>
        <a:lstStyle/>
        <a:p>
          <a:endParaRPr lang="en-US" sz="10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D52F07DB-5A78-42CE-81EC-34C8B719F468}">
      <dgm:prSet phldrT="[Text]" custT="1"/>
      <dgm:spPr>
        <a:xfrm>
          <a:off x="5756506" y="2248205"/>
          <a:ext cx="2345037" cy="431788"/>
        </a:xfrm>
        <a:prstGeom prst="rect">
          <a:avLst/>
        </a:prstGeom>
        <a:noFill/>
        <a:ln>
          <a:noFill/>
        </a:ln>
        <a:effectLst/>
      </dgm:spPr>
      <dgm:t>
        <a:bodyPr/>
        <a:lstStyle/>
        <a:p>
          <a:r>
            <a:rPr lang="en-US" sz="10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Binary Code Artifact Management Assets (Nexus)</a:t>
          </a:r>
        </a:p>
      </dgm:t>
    </dgm:pt>
    <dgm:pt modelId="{694344D5-8F01-4489-BEB0-0976CC99A067}" type="parTrans" cxnId="{EA956E11-20C1-4300-82D7-2BE6E95659CA}">
      <dgm:prSet/>
      <dgm:spPr/>
      <dgm:t>
        <a:bodyPr/>
        <a:lstStyle/>
        <a:p>
          <a:endParaRPr lang="en-US" sz="10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D0710345-1CCB-420D-8D4C-EEA4DAD0687D}" type="sibTrans" cxnId="{EA956E11-20C1-4300-82D7-2BE6E95659CA}">
      <dgm:prSet/>
      <dgm:spPr/>
      <dgm:t>
        <a:bodyPr/>
        <a:lstStyle/>
        <a:p>
          <a:endParaRPr lang="en-US" sz="10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FB2FEE9A-E89D-46E1-A0C5-A5AEAA1DCA61}">
      <dgm:prSet phldrT="[Text]" custT="1"/>
      <dgm:spPr>
        <a:xfrm>
          <a:off x="5756506" y="2679994"/>
          <a:ext cx="2345037" cy="431788"/>
        </a:xfrm>
        <a:prstGeom prst="rect">
          <a:avLst/>
        </a:prstGeom>
        <a:noFill/>
        <a:ln>
          <a:noFill/>
        </a:ln>
        <a:effectLst/>
      </dgm:spPr>
      <dgm:t>
        <a:bodyPr/>
        <a:lstStyle/>
        <a:p>
          <a:r>
            <a:rPr lang="en-US" sz="10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Automated Deployments using uDeploy</a:t>
          </a:r>
        </a:p>
      </dgm:t>
    </dgm:pt>
    <dgm:pt modelId="{8B214564-1CEB-4748-B75A-F7D49FD2169E}" type="parTrans" cxnId="{B172AA89-0CE4-41F9-B159-72DB820A9F64}">
      <dgm:prSet/>
      <dgm:spPr/>
      <dgm:t>
        <a:bodyPr/>
        <a:lstStyle/>
        <a:p>
          <a:endParaRPr lang="en-US" sz="10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A4506568-DDB7-4067-BF09-B593E2DDEFCA}" type="sibTrans" cxnId="{B172AA89-0CE4-41F9-B159-72DB820A9F64}">
      <dgm:prSet/>
      <dgm:spPr/>
      <dgm:t>
        <a:bodyPr/>
        <a:lstStyle/>
        <a:p>
          <a:endParaRPr lang="en-US" sz="10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7B9CDAB9-0783-42DD-A836-B8E6E064F3C7}">
      <dgm:prSet phldrT="[Text]" custT="1"/>
      <dgm:spPr>
        <a:xfrm>
          <a:off x="8227620" y="0"/>
          <a:ext cx="2521545" cy="532912"/>
        </a:xfrm>
        <a:prstGeom prst="rect">
          <a:avLst/>
        </a:prstGeom>
        <a:noFill/>
        <a:ln>
          <a:noFill/>
        </a:ln>
        <a:effectLst/>
      </dgm:spPr>
      <dgm:t>
        <a:bodyPr/>
        <a:lstStyle/>
        <a:p>
          <a:pPr algn="ctr"/>
          <a:r>
            <a:rPr lang="en-US" sz="1200" b="1" cap="none" spc="0" dirty="0">
              <a:ln w="1905"/>
              <a:gradFill>
                <a:gsLst>
                  <a:gs pos="0">
                    <a:srgbClr val="974B07">
                      <a:shade val="20000"/>
                      <a:satMod val="200000"/>
                    </a:srgbClr>
                  </a:gs>
                  <a:gs pos="78000">
                    <a:srgbClr val="974B07">
                      <a:tint val="90000"/>
                      <a:shade val="89000"/>
                      <a:satMod val="220000"/>
                    </a:srgbClr>
                  </a:gs>
                  <a:gs pos="100000">
                    <a:srgbClr val="974B07">
                      <a:tint val="12000"/>
                      <a:satMod val="255000"/>
                    </a:srgb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Functional</a:t>
          </a:r>
          <a:r>
            <a:rPr lang="en-US" sz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 </a:t>
          </a:r>
          <a:r>
            <a:rPr lang="en-US" sz="1200" b="1" cap="none" spc="0" dirty="0">
              <a:ln w="1905"/>
              <a:gradFill>
                <a:gsLst>
                  <a:gs pos="0">
                    <a:srgbClr val="974B07">
                      <a:shade val="20000"/>
                      <a:satMod val="200000"/>
                    </a:srgbClr>
                  </a:gs>
                  <a:gs pos="78000">
                    <a:srgbClr val="974B07">
                      <a:tint val="90000"/>
                      <a:shade val="89000"/>
                      <a:satMod val="220000"/>
                    </a:srgbClr>
                  </a:gs>
                  <a:gs pos="100000">
                    <a:srgbClr val="974B07">
                      <a:tint val="12000"/>
                      <a:satMod val="255000"/>
                    </a:srgb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QA</a:t>
          </a:r>
          <a:r>
            <a:rPr lang="en-US" sz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 </a:t>
          </a:r>
          <a:r>
            <a:rPr lang="en-US" sz="1200" b="1" cap="none" spc="0" dirty="0">
              <a:ln w="1905"/>
              <a:gradFill>
                <a:gsLst>
                  <a:gs pos="0">
                    <a:srgbClr val="974B07">
                      <a:shade val="20000"/>
                      <a:satMod val="200000"/>
                    </a:srgbClr>
                  </a:gs>
                  <a:gs pos="78000">
                    <a:srgbClr val="974B07">
                      <a:tint val="90000"/>
                      <a:shade val="89000"/>
                      <a:satMod val="220000"/>
                    </a:srgbClr>
                  </a:gs>
                  <a:gs pos="100000">
                    <a:srgbClr val="974B07">
                      <a:tint val="12000"/>
                      <a:satMod val="255000"/>
                    </a:srgb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Process</a:t>
          </a:r>
        </a:p>
      </dgm:t>
    </dgm:pt>
    <dgm:pt modelId="{C84D1DE4-69F4-47DD-B555-8F20C55E47A9}" type="parTrans" cxnId="{28D84AB4-7984-46DD-980D-63EC887DB517}">
      <dgm:prSet/>
      <dgm:spPr/>
      <dgm:t>
        <a:bodyPr/>
        <a:lstStyle/>
        <a:p>
          <a:endParaRPr lang="en-US" sz="10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BD28A9B2-E8BC-4969-9544-481AF8F06E7C}" type="sibTrans" cxnId="{28D84AB4-7984-46DD-980D-63EC887DB517}">
      <dgm:prSet/>
      <dgm:spPr/>
      <dgm:t>
        <a:bodyPr/>
        <a:lstStyle/>
        <a:p>
          <a:endParaRPr lang="en-US" sz="10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BB96E86C-297C-4A7A-B3E5-503E3348A515}">
      <dgm:prSet phldrT="[Text]" custT="1"/>
      <dgm:spPr>
        <a:xfrm>
          <a:off x="8404128" y="952840"/>
          <a:ext cx="2345037" cy="431788"/>
        </a:xfrm>
        <a:prstGeom prst="rect">
          <a:avLst/>
        </a:prstGeom>
        <a:noFill/>
        <a:ln>
          <a:noFill/>
        </a:ln>
        <a:effectLst/>
      </dgm:spPr>
      <dgm:t>
        <a:bodyPr/>
        <a:lstStyle/>
        <a:p>
          <a:r>
            <a:rPr lang="en-US" sz="10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Build Regression Test Strategy</a:t>
          </a:r>
        </a:p>
      </dgm:t>
    </dgm:pt>
    <dgm:pt modelId="{DA67148B-FB0B-46C7-A263-BE9FDD695FEF}" type="parTrans" cxnId="{425A5F07-3FF5-4F6F-BB20-A8B4340425D0}">
      <dgm:prSet/>
      <dgm:spPr/>
      <dgm:t>
        <a:bodyPr/>
        <a:lstStyle/>
        <a:p>
          <a:endParaRPr lang="en-US" sz="10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31405686-7CBF-488D-9E60-670B6070B49C}" type="sibTrans" cxnId="{425A5F07-3FF5-4F6F-BB20-A8B4340425D0}">
      <dgm:prSet/>
      <dgm:spPr/>
      <dgm:t>
        <a:bodyPr/>
        <a:lstStyle/>
        <a:p>
          <a:endParaRPr lang="en-US" sz="10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0972A6CD-13B1-464F-A90A-7477608F3DAA}">
      <dgm:prSet phldrT="[Text]" custT="1"/>
      <dgm:spPr>
        <a:xfrm>
          <a:off x="8404128" y="2679994"/>
          <a:ext cx="2345037" cy="431788"/>
        </a:xfrm>
        <a:prstGeom prst="rect">
          <a:avLst/>
        </a:prstGeom>
        <a:noFill/>
        <a:ln>
          <a:noFill/>
        </a:ln>
        <a:effectLst/>
      </dgm:spPr>
      <dgm:t>
        <a:bodyPr/>
        <a:lstStyle/>
        <a:p>
          <a:r>
            <a:rPr lang="en-US" sz="10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Maintain reusable test data repository</a:t>
          </a:r>
        </a:p>
      </dgm:t>
    </dgm:pt>
    <dgm:pt modelId="{04E0DC52-15DE-43BB-A9B3-19CAE3B6A849}" type="parTrans" cxnId="{58202708-3274-4790-8F23-875D896306FB}">
      <dgm:prSet/>
      <dgm:spPr/>
      <dgm:t>
        <a:bodyPr/>
        <a:lstStyle/>
        <a:p>
          <a:endParaRPr lang="en-US" sz="10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165E9E72-1407-4532-8A72-201D8053D788}" type="sibTrans" cxnId="{58202708-3274-4790-8F23-875D896306FB}">
      <dgm:prSet/>
      <dgm:spPr/>
      <dgm:t>
        <a:bodyPr/>
        <a:lstStyle/>
        <a:p>
          <a:endParaRPr lang="en-US" sz="10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1504A1D8-1C91-4930-B8DA-0FF7A8A81C12}">
      <dgm:prSet phldrT="[Text]" custT="1"/>
      <dgm:spPr>
        <a:xfrm>
          <a:off x="8404128" y="3111782"/>
          <a:ext cx="2345037" cy="431788"/>
        </a:xfrm>
        <a:prstGeom prst="rect">
          <a:avLst/>
        </a:prstGeom>
        <a:noFill/>
        <a:ln>
          <a:noFill/>
        </a:ln>
        <a:effectLst/>
      </dgm:spPr>
      <dgm:t>
        <a:bodyPr/>
        <a:lstStyle/>
        <a:p>
          <a:r>
            <a:rPr lang="en-US" sz="10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Promote lean testing</a:t>
          </a:r>
        </a:p>
      </dgm:t>
    </dgm:pt>
    <dgm:pt modelId="{884DAE0A-F107-4968-8C05-668A6663798A}" type="parTrans" cxnId="{B97A7930-205B-414B-AD55-A74D6DD7CDFF}">
      <dgm:prSet/>
      <dgm:spPr/>
      <dgm:t>
        <a:bodyPr/>
        <a:lstStyle/>
        <a:p>
          <a:endParaRPr lang="en-US" sz="10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F20925CA-D5BF-427E-A3F8-10825F16DB10}" type="sibTrans" cxnId="{B97A7930-205B-414B-AD55-A74D6DD7CDFF}">
      <dgm:prSet/>
      <dgm:spPr/>
      <dgm:t>
        <a:bodyPr/>
        <a:lstStyle/>
        <a:p>
          <a:endParaRPr lang="en-US" sz="10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0BA664B1-4B18-433E-9466-C02C136D80EA}">
      <dgm:prSet phldrT="[Text]" custT="1"/>
      <dgm:spPr>
        <a:xfrm>
          <a:off x="8404128" y="2248205"/>
          <a:ext cx="2345037" cy="431788"/>
        </a:xfrm>
        <a:prstGeom prst="rect">
          <a:avLst/>
        </a:prstGeom>
        <a:noFill/>
        <a:ln>
          <a:noFill/>
        </a:ln>
        <a:effectLst/>
      </dgm:spPr>
      <dgm:t>
        <a:bodyPr/>
        <a:lstStyle/>
        <a:p>
          <a:r>
            <a:rPr lang="en-US" sz="10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Bi-directional traceability metrics </a:t>
          </a:r>
        </a:p>
      </dgm:t>
    </dgm:pt>
    <dgm:pt modelId="{405F0C41-FD40-4653-A626-E2C3385C9674}" type="parTrans" cxnId="{6EA46FCE-0E36-427B-B949-49E6F80E2F1D}">
      <dgm:prSet/>
      <dgm:spPr/>
      <dgm:t>
        <a:bodyPr/>
        <a:lstStyle/>
        <a:p>
          <a:endParaRPr lang="en-US" sz="10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84B0B5E7-44F3-4C08-9B74-A73F1666538A}" type="sibTrans" cxnId="{6EA46FCE-0E36-427B-B949-49E6F80E2F1D}">
      <dgm:prSet/>
      <dgm:spPr/>
      <dgm:t>
        <a:bodyPr/>
        <a:lstStyle/>
        <a:p>
          <a:endParaRPr lang="en-US" sz="10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98D8396D-979B-41C1-ABD5-81774C7168B7}">
      <dgm:prSet phldrT="[Text]" custT="1"/>
      <dgm:spPr>
        <a:xfrm>
          <a:off x="8404128" y="1384628"/>
          <a:ext cx="2345037" cy="431788"/>
        </a:xfrm>
        <a:prstGeom prst="rect">
          <a:avLst/>
        </a:prstGeom>
        <a:noFill/>
        <a:ln>
          <a:noFill/>
        </a:ln>
        <a:effectLst/>
      </dgm:spPr>
      <dgm:t>
        <a:bodyPr/>
        <a:lstStyle/>
        <a:p>
          <a:r>
            <a:rPr lang="en-US" sz="10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Feasibility study for implementing Structural quality analysis using tools such as CAST SQG</a:t>
          </a:r>
        </a:p>
      </dgm:t>
    </dgm:pt>
    <dgm:pt modelId="{52224A7D-1E3B-4DC6-B242-05D93917CB65}" type="parTrans" cxnId="{62FA3330-8E7E-4F4D-BFAE-C68EE1101492}">
      <dgm:prSet/>
      <dgm:spPr/>
      <dgm:t>
        <a:bodyPr/>
        <a:lstStyle/>
        <a:p>
          <a:endParaRPr lang="en-US" sz="10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64F151A1-5C71-49ED-B056-E0216D4A9318}" type="sibTrans" cxnId="{62FA3330-8E7E-4F4D-BFAE-C68EE1101492}">
      <dgm:prSet/>
      <dgm:spPr/>
      <dgm:t>
        <a:bodyPr/>
        <a:lstStyle/>
        <a:p>
          <a:endParaRPr lang="en-US" sz="10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A58E85C1-FBAD-4ED4-A1F9-2B8A7C825E6F}">
      <dgm:prSet phldrT="[Text]" custT="1"/>
      <dgm:spPr>
        <a:xfrm>
          <a:off x="8404128" y="1816417"/>
          <a:ext cx="2345037" cy="431788"/>
        </a:xfrm>
        <a:prstGeom prst="rect">
          <a:avLst/>
        </a:prstGeom>
        <a:noFill/>
        <a:ln>
          <a:noFill/>
        </a:ln>
        <a:effectLst/>
      </dgm:spPr>
      <dgm:t>
        <a:bodyPr/>
        <a:lstStyle/>
        <a:p>
          <a:r>
            <a:rPr lang="en-US" altLang="en-US" sz="100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Model </a:t>
          </a:r>
          <a:r>
            <a:rPr lang="en-US" altLang="en-US" sz="10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based test design</a:t>
          </a:r>
          <a:endParaRPr lang="en-US" sz="10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Calibri" panose="020F0502020204030204" pitchFamily="34" charset="0"/>
            <a:ea typeface="+mn-ea"/>
            <a:cs typeface="Calibri" panose="020F0502020204030204" pitchFamily="34" charset="0"/>
          </a:endParaRPr>
        </a:p>
      </dgm:t>
    </dgm:pt>
    <dgm:pt modelId="{33FBC2CC-0DE4-422C-A498-DD1F91FDEF29}" type="parTrans" cxnId="{15DBD6D8-A047-4D2B-AE25-548ADA766ECC}">
      <dgm:prSet/>
      <dgm:spPr/>
      <dgm:t>
        <a:bodyPr/>
        <a:lstStyle/>
        <a:p>
          <a:endParaRPr lang="en-US" sz="10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8AD78BC3-B77A-4C2F-841A-C8B47E9DE0AC}" type="sibTrans" cxnId="{15DBD6D8-A047-4D2B-AE25-548ADA766ECC}">
      <dgm:prSet/>
      <dgm:spPr/>
      <dgm:t>
        <a:bodyPr/>
        <a:lstStyle/>
        <a:p>
          <a:endParaRPr lang="en-US" sz="10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B281F0A6-E880-481A-A46B-9779F0FFAD43}">
      <dgm:prSet phldrT="[Text]" custT="1"/>
      <dgm:spPr>
        <a:xfrm>
          <a:off x="8404128" y="3543571"/>
          <a:ext cx="2345037" cy="431788"/>
        </a:xfrm>
        <a:prstGeom prst="rect">
          <a:avLst/>
        </a:prstGeom>
        <a:noFill/>
        <a:ln>
          <a:noFill/>
        </a:ln>
        <a:effectLst/>
      </dgm:spPr>
      <dgm:t>
        <a:bodyPr/>
        <a:lstStyle/>
        <a:p>
          <a:r>
            <a:rPr lang="en-US" sz="10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Static testing of requirement documents</a:t>
          </a:r>
        </a:p>
      </dgm:t>
    </dgm:pt>
    <dgm:pt modelId="{8644DB92-D07B-4AA6-85CA-E9925D7F5DCA}" type="parTrans" cxnId="{C91F8B3E-5DB3-4265-B0CB-4FF6FA4F5FAD}">
      <dgm:prSet/>
      <dgm:spPr/>
      <dgm:t>
        <a:bodyPr/>
        <a:lstStyle/>
        <a:p>
          <a:endParaRPr lang="en-US" sz="10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B24CAAC7-3200-4DC1-B7DA-F6036155A9D8}" type="sibTrans" cxnId="{C91F8B3E-5DB3-4265-B0CB-4FF6FA4F5FAD}">
      <dgm:prSet/>
      <dgm:spPr/>
      <dgm:t>
        <a:bodyPr/>
        <a:lstStyle/>
        <a:p>
          <a:endParaRPr lang="en-US" sz="10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B9C19FF6-E0EE-4668-B371-D5DD5192C431}" type="pres">
      <dgm:prSet presAssocID="{E59A8A56-E01F-4AC3-906B-C175A32C0C17}" presName="layout" presStyleCnt="0">
        <dgm:presLayoutVars>
          <dgm:chMax/>
          <dgm:chPref/>
          <dgm:dir/>
          <dgm:resizeHandles/>
        </dgm:presLayoutVars>
      </dgm:prSet>
      <dgm:spPr/>
      <dgm:t>
        <a:bodyPr/>
        <a:lstStyle/>
        <a:p>
          <a:endParaRPr lang="en-US"/>
        </a:p>
      </dgm:t>
    </dgm:pt>
    <dgm:pt modelId="{01420F9C-558E-4E6E-BA5D-E02299792581}" type="pres">
      <dgm:prSet presAssocID="{36D71839-6DC5-479D-B99D-08486DF1A92D}" presName="root" presStyleCnt="0">
        <dgm:presLayoutVars>
          <dgm:chMax/>
          <dgm:chPref/>
        </dgm:presLayoutVars>
      </dgm:prSet>
      <dgm:spPr/>
    </dgm:pt>
    <dgm:pt modelId="{6B67D8D1-22CD-405C-8EC9-066EB3B486A2}" type="pres">
      <dgm:prSet presAssocID="{36D71839-6DC5-479D-B99D-08486DF1A92D}" presName="rootComposite" presStyleCnt="0">
        <dgm:presLayoutVars/>
      </dgm:prSet>
      <dgm:spPr/>
    </dgm:pt>
    <dgm:pt modelId="{6C79E92E-A14B-43C8-9964-C793D48EC5F3}" type="pres">
      <dgm:prSet presAssocID="{36D71839-6DC5-479D-B99D-08486DF1A92D}" presName="ParentAccent" presStyleLbl="alignNode1" presStyleIdx="0" presStyleCnt="4"/>
      <dgm:spPr>
        <a:xfrm>
          <a:off x="284752" y="532912"/>
          <a:ext cx="2521545" cy="296652"/>
        </a:xfrm>
        <a:prstGeom prst="rect">
          <a:avLst/>
        </a:prstGeom>
        <a:gradFill rotWithShape="0">
          <a:gsLst>
            <a:gs pos="0">
              <a:srgbClr val="55A51C">
                <a:hueOff val="0"/>
                <a:satOff val="0"/>
                <a:lumOff val="0"/>
                <a:alphaOff val="0"/>
                <a:shade val="51000"/>
                <a:satMod val="130000"/>
              </a:srgbClr>
            </a:gs>
            <a:gs pos="80000">
              <a:srgbClr val="55A51C">
                <a:hueOff val="0"/>
                <a:satOff val="0"/>
                <a:lumOff val="0"/>
                <a:alphaOff val="0"/>
                <a:shade val="93000"/>
                <a:satMod val="130000"/>
              </a:srgbClr>
            </a:gs>
            <a:gs pos="100000">
              <a:srgbClr val="55A51C">
                <a:hueOff val="0"/>
                <a:satOff val="0"/>
                <a:lumOff val="0"/>
                <a:alphaOff val="0"/>
                <a:shade val="94000"/>
                <a:satMod val="135000"/>
              </a:srgbClr>
            </a:gs>
          </a:gsLst>
          <a:lin ang="16200000" scaled="0"/>
        </a:gradFill>
        <a:ln w="9525" cap="flat" cmpd="sng" algn="ctr">
          <a:solidFill>
            <a:srgbClr val="55A51C">
              <a:hueOff val="0"/>
              <a:satOff val="0"/>
              <a:lumOff val="0"/>
              <a:alphaOff val="0"/>
            </a:srgb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gm:spPr>
    </dgm:pt>
    <dgm:pt modelId="{B825E1FB-619F-4D75-A546-97CFC9CF29C9}" type="pres">
      <dgm:prSet presAssocID="{36D71839-6DC5-479D-B99D-08486DF1A92D}" presName="ParentSmallAccent" presStyleLbl="fgAcc1" presStyleIdx="0" presStyleCnt="4"/>
      <dgm:spPr>
        <a:xfrm>
          <a:off x="284752" y="644323"/>
          <a:ext cx="185241" cy="185241"/>
        </a:xfrm>
        <a:prstGeom prst="rect">
          <a:avLst/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9525" cap="flat" cmpd="sng" algn="ctr">
          <a:solidFill>
            <a:srgbClr val="55A51C">
              <a:hueOff val="0"/>
              <a:satOff val="0"/>
              <a:lumOff val="0"/>
              <a:alphaOff val="0"/>
            </a:srgb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gm:spPr>
    </dgm:pt>
    <dgm:pt modelId="{504DA9A1-AABA-49D9-9BC3-DCB48DB5C601}" type="pres">
      <dgm:prSet presAssocID="{36D71839-6DC5-479D-B99D-08486DF1A92D}" presName="Parent" presStyleLbl="revTx" presStyleIdx="0" presStyleCnt="29">
        <dgm:presLayoutVars>
          <dgm:chMax/>
          <dgm:chPref val="4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698CF9-CBCF-42B7-A6BA-318C5EFDD6BD}" type="pres">
      <dgm:prSet presAssocID="{36D71839-6DC5-479D-B99D-08486DF1A92D}" presName="childShape" presStyleCnt="0">
        <dgm:presLayoutVars>
          <dgm:chMax val="0"/>
          <dgm:chPref val="0"/>
        </dgm:presLayoutVars>
      </dgm:prSet>
      <dgm:spPr/>
    </dgm:pt>
    <dgm:pt modelId="{6F8A56B7-B908-4294-B205-4DBA416059B6}" type="pres">
      <dgm:prSet presAssocID="{52B52BEA-756D-4E89-81D3-FDDBCBE5BF3A}" presName="childComposite" presStyleCnt="0">
        <dgm:presLayoutVars>
          <dgm:chMax val="0"/>
          <dgm:chPref val="0"/>
        </dgm:presLayoutVars>
      </dgm:prSet>
      <dgm:spPr/>
    </dgm:pt>
    <dgm:pt modelId="{2D032D91-2B94-42DD-9825-047A81BFD4A2}" type="pres">
      <dgm:prSet presAssocID="{52B52BEA-756D-4E89-81D3-FDDBCBE5BF3A}" presName="ChildAccent" presStyleLbl="solidFgAcc1" presStyleIdx="0" presStyleCnt="25"/>
      <dgm:spPr>
        <a:xfrm>
          <a:off x="284752" y="1076116"/>
          <a:ext cx="185237" cy="185237"/>
        </a:xfrm>
        <a:prstGeom prst="rect">
          <a:avLst/>
        </a:prstGeom>
        <a:solidFill>
          <a:sysClr val="window" lastClr="FFFFFF">
            <a:hueOff val="0"/>
            <a:satOff val="0"/>
            <a:lumOff val="0"/>
            <a:alphaOff val="0"/>
          </a:sysClr>
        </a:solidFill>
        <a:ln w="9525" cap="flat" cmpd="sng" algn="ctr">
          <a:solidFill>
            <a:srgbClr val="55A51C">
              <a:hueOff val="0"/>
              <a:satOff val="0"/>
              <a:lumOff val="0"/>
              <a:alphaOff val="0"/>
            </a:srgb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gm:spPr>
    </dgm:pt>
    <dgm:pt modelId="{B893E68D-67E1-46B4-9340-D51A34A4F246}" type="pres">
      <dgm:prSet presAssocID="{52B52BEA-756D-4E89-81D3-FDDBCBE5BF3A}" presName="Child" presStyleLbl="revTx" presStyleIdx="1" presStyleCnt="2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3AE348-5A49-46AA-A650-785856A040EB}" type="pres">
      <dgm:prSet presAssocID="{2421D2BC-EB18-4EE5-9BE3-476780C60F12}" presName="childComposite" presStyleCnt="0">
        <dgm:presLayoutVars>
          <dgm:chMax val="0"/>
          <dgm:chPref val="0"/>
        </dgm:presLayoutVars>
      </dgm:prSet>
      <dgm:spPr/>
    </dgm:pt>
    <dgm:pt modelId="{01F279EA-A201-432C-B9E5-8B1BC3F8C247}" type="pres">
      <dgm:prSet presAssocID="{2421D2BC-EB18-4EE5-9BE3-476780C60F12}" presName="ChildAccent" presStyleLbl="solidFgAcc1" presStyleIdx="1" presStyleCnt="25" custLinFactNeighborY="6953"/>
      <dgm:spPr>
        <a:xfrm>
          <a:off x="284752" y="1520784"/>
          <a:ext cx="185237" cy="185237"/>
        </a:xfrm>
        <a:prstGeom prst="rect">
          <a:avLst/>
        </a:prstGeom>
        <a:solidFill>
          <a:sysClr val="window" lastClr="FFFFFF">
            <a:hueOff val="0"/>
            <a:satOff val="0"/>
            <a:lumOff val="0"/>
            <a:alphaOff val="0"/>
          </a:sysClr>
        </a:solidFill>
        <a:ln w="9525" cap="flat" cmpd="sng" algn="ctr">
          <a:solidFill>
            <a:srgbClr val="55A51C">
              <a:hueOff val="-210550"/>
              <a:satOff val="-136"/>
              <a:lumOff val="515"/>
              <a:alphaOff val="0"/>
            </a:srgb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gm:spPr>
    </dgm:pt>
    <dgm:pt modelId="{6B99B5FB-0AEC-42BA-90D7-95B0BEC71ED2}" type="pres">
      <dgm:prSet presAssocID="{2421D2BC-EB18-4EE5-9BE3-476780C60F12}" presName="Child" presStyleLbl="revTx" presStyleIdx="2" presStyleCnt="29" custLinFactNeighborY="770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A122CC-279C-4663-9CCA-929D62EC09EF}" type="pres">
      <dgm:prSet presAssocID="{E709A1B3-2D6B-4D5A-8BB4-B478011CC902}" presName="childComposite" presStyleCnt="0">
        <dgm:presLayoutVars>
          <dgm:chMax val="0"/>
          <dgm:chPref val="0"/>
        </dgm:presLayoutVars>
      </dgm:prSet>
      <dgm:spPr/>
    </dgm:pt>
    <dgm:pt modelId="{7DF578A5-9DC4-4269-BBF5-804172EC6302}" type="pres">
      <dgm:prSet presAssocID="{E709A1B3-2D6B-4D5A-8BB4-B478011CC902}" presName="ChildAccent" presStyleLbl="solidFgAcc1" presStyleIdx="2" presStyleCnt="25"/>
      <dgm:spPr>
        <a:xfrm>
          <a:off x="284752" y="1939693"/>
          <a:ext cx="185237" cy="185237"/>
        </a:xfrm>
        <a:prstGeom prst="rect">
          <a:avLst/>
        </a:prstGeom>
        <a:solidFill>
          <a:sysClr val="window" lastClr="FFFFFF">
            <a:hueOff val="0"/>
            <a:satOff val="0"/>
            <a:lumOff val="0"/>
            <a:alphaOff val="0"/>
          </a:sysClr>
        </a:solidFill>
        <a:ln w="9525" cap="flat" cmpd="sng" algn="ctr">
          <a:solidFill>
            <a:srgbClr val="55A51C">
              <a:hueOff val="-421101"/>
              <a:satOff val="-273"/>
              <a:lumOff val="1029"/>
              <a:alphaOff val="0"/>
            </a:srgb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gm:spPr>
    </dgm:pt>
    <dgm:pt modelId="{ECAD5169-1A99-479B-A52B-CE54F7B1D47E}" type="pres">
      <dgm:prSet presAssocID="{E709A1B3-2D6B-4D5A-8BB4-B478011CC902}" presName="Child" presStyleLbl="revTx" presStyleIdx="3" presStyleCnt="29" custLinFactNeighborY="298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F1E807-2279-486F-B2DC-B19183E4254F}" type="pres">
      <dgm:prSet presAssocID="{3456CEFC-63BF-458A-A5A0-2FF41CB6BD4D}" presName="childComposite" presStyleCnt="0">
        <dgm:presLayoutVars>
          <dgm:chMax val="0"/>
          <dgm:chPref val="0"/>
        </dgm:presLayoutVars>
      </dgm:prSet>
      <dgm:spPr/>
    </dgm:pt>
    <dgm:pt modelId="{2E6EA975-723A-491E-BCDD-A9D87C31428D}" type="pres">
      <dgm:prSet presAssocID="{3456CEFC-63BF-458A-A5A0-2FF41CB6BD4D}" presName="ChildAccent" presStyleLbl="solidFgAcc1" presStyleIdx="3" presStyleCnt="25"/>
      <dgm:spPr>
        <a:xfrm>
          <a:off x="284752" y="2371481"/>
          <a:ext cx="185237" cy="185237"/>
        </a:xfrm>
        <a:prstGeom prst="rect">
          <a:avLst/>
        </a:prstGeom>
        <a:solidFill>
          <a:sysClr val="window" lastClr="FFFFFF">
            <a:hueOff val="0"/>
            <a:satOff val="0"/>
            <a:lumOff val="0"/>
            <a:alphaOff val="0"/>
          </a:sysClr>
        </a:solidFill>
        <a:ln w="9525" cap="flat" cmpd="sng" algn="ctr">
          <a:solidFill>
            <a:srgbClr val="55A51C">
              <a:hueOff val="-631651"/>
              <a:satOff val="-409"/>
              <a:lumOff val="1544"/>
              <a:alphaOff val="0"/>
            </a:srgb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gm:spPr>
    </dgm:pt>
    <dgm:pt modelId="{9BC36F0A-F881-4212-87B7-DE4953F71960}" type="pres">
      <dgm:prSet presAssocID="{3456CEFC-63BF-458A-A5A0-2FF41CB6BD4D}" presName="Child" presStyleLbl="revTx" presStyleIdx="4" presStyleCnt="29" custLinFactNeighborY="596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85DD10C-5ADC-4E12-940B-1B707F876E5A}" type="pres">
      <dgm:prSet presAssocID="{AAA6B242-7481-460F-8563-4A66D0A7514D}" presName="childComposite" presStyleCnt="0">
        <dgm:presLayoutVars>
          <dgm:chMax val="0"/>
          <dgm:chPref val="0"/>
        </dgm:presLayoutVars>
      </dgm:prSet>
      <dgm:spPr/>
    </dgm:pt>
    <dgm:pt modelId="{9AC7C19B-84B0-4FBC-B773-559B5BE40B2B}" type="pres">
      <dgm:prSet presAssocID="{AAA6B242-7481-460F-8563-4A66D0A7514D}" presName="ChildAccent" presStyleLbl="solidFgAcc1" presStyleIdx="4" presStyleCnt="25" custLinFactNeighborY="20859"/>
      <dgm:spPr>
        <a:xfrm>
          <a:off x="284752" y="2841908"/>
          <a:ext cx="185237" cy="185237"/>
        </a:xfrm>
        <a:prstGeom prst="rect">
          <a:avLst/>
        </a:prstGeom>
        <a:solidFill>
          <a:sysClr val="window" lastClr="FFFFFF">
            <a:hueOff val="0"/>
            <a:satOff val="0"/>
            <a:lumOff val="0"/>
            <a:alphaOff val="0"/>
          </a:sysClr>
        </a:solidFill>
        <a:ln w="9525" cap="flat" cmpd="sng" algn="ctr">
          <a:solidFill>
            <a:srgbClr val="55A51C">
              <a:hueOff val="-842202"/>
              <a:satOff val="-545"/>
              <a:lumOff val="2059"/>
              <a:alphaOff val="0"/>
            </a:srgb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gm:spPr>
    </dgm:pt>
    <dgm:pt modelId="{5300AF8D-819F-4D19-A79A-9B8F5C592472}" type="pres">
      <dgm:prSet presAssocID="{AAA6B242-7481-460F-8563-4A66D0A7514D}" presName="Child" presStyleLbl="revTx" presStyleIdx="5" presStyleCnt="29" custLinFactNeighborY="1521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3153A5-C57E-4682-8D0D-0FDBDB97EC40}" type="pres">
      <dgm:prSet presAssocID="{65FF402F-F385-4A7A-96B7-B61C4872BD0C}" presName="childComposite" presStyleCnt="0">
        <dgm:presLayoutVars>
          <dgm:chMax val="0"/>
          <dgm:chPref val="0"/>
        </dgm:presLayoutVars>
      </dgm:prSet>
      <dgm:spPr/>
    </dgm:pt>
    <dgm:pt modelId="{0ED6C484-B950-4989-A938-5D2DF175B693}" type="pres">
      <dgm:prSet presAssocID="{65FF402F-F385-4A7A-96B7-B61C4872BD0C}" presName="ChildAccent" presStyleLbl="solidFgAcc1" presStyleIdx="5" presStyleCnt="25"/>
      <dgm:spPr>
        <a:xfrm>
          <a:off x="284752" y="3235058"/>
          <a:ext cx="185237" cy="185237"/>
        </a:xfrm>
        <a:prstGeom prst="rect">
          <a:avLst/>
        </a:prstGeom>
        <a:solidFill>
          <a:sysClr val="window" lastClr="FFFFFF">
            <a:hueOff val="0"/>
            <a:satOff val="0"/>
            <a:lumOff val="0"/>
            <a:alphaOff val="0"/>
          </a:sysClr>
        </a:solidFill>
        <a:ln w="9525" cap="flat" cmpd="sng" algn="ctr">
          <a:solidFill>
            <a:srgbClr val="55A51C">
              <a:hueOff val="-1052752"/>
              <a:satOff val="-681"/>
              <a:lumOff val="2574"/>
              <a:alphaOff val="0"/>
            </a:srgb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gm:spPr>
    </dgm:pt>
    <dgm:pt modelId="{B525981B-BA0D-4E95-946D-FE0F9D63F91F}" type="pres">
      <dgm:prSet presAssocID="{65FF402F-F385-4A7A-96B7-B61C4872BD0C}" presName="Child" presStyleLbl="revTx" presStyleIdx="6" presStyleCnt="2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15DFB4-8B5A-4D77-84B8-F9BC8340EF81}" type="pres">
      <dgm:prSet presAssocID="{2B78C96B-72CB-4B9A-8A0E-792EAF34E68D}" presName="childComposite" presStyleCnt="0">
        <dgm:presLayoutVars>
          <dgm:chMax val="0"/>
          <dgm:chPref val="0"/>
        </dgm:presLayoutVars>
      </dgm:prSet>
      <dgm:spPr/>
    </dgm:pt>
    <dgm:pt modelId="{3AAD0E84-1517-48CD-A130-6271902077F9}" type="pres">
      <dgm:prSet presAssocID="{2B78C96B-72CB-4B9A-8A0E-792EAF34E68D}" presName="ChildAccent" presStyleLbl="solidFgAcc1" presStyleIdx="6" presStyleCnt="25"/>
      <dgm:spPr>
        <a:xfrm>
          <a:off x="284752" y="3666847"/>
          <a:ext cx="185237" cy="185237"/>
        </a:xfrm>
        <a:prstGeom prst="rect">
          <a:avLst/>
        </a:prstGeom>
        <a:solidFill>
          <a:sysClr val="window" lastClr="FFFFFF">
            <a:hueOff val="0"/>
            <a:satOff val="0"/>
            <a:lumOff val="0"/>
            <a:alphaOff val="0"/>
          </a:sysClr>
        </a:solidFill>
        <a:ln w="9525" cap="flat" cmpd="sng" algn="ctr">
          <a:solidFill>
            <a:srgbClr val="55A51C">
              <a:hueOff val="-1263303"/>
              <a:satOff val="-818"/>
              <a:lumOff val="3088"/>
              <a:alphaOff val="0"/>
            </a:srgb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gm:spPr>
    </dgm:pt>
    <dgm:pt modelId="{C028B472-FFA4-4C90-B770-0CF63F32F641}" type="pres">
      <dgm:prSet presAssocID="{2B78C96B-72CB-4B9A-8A0E-792EAF34E68D}" presName="Child" presStyleLbl="revTx" presStyleIdx="7" presStyleCnt="2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8601D8-C149-4982-A178-951FC35FF58A}" type="pres">
      <dgm:prSet presAssocID="{E7E4125E-00E1-4EDA-A3C2-19F0C3589F20}" presName="root" presStyleCnt="0">
        <dgm:presLayoutVars>
          <dgm:chMax/>
          <dgm:chPref/>
        </dgm:presLayoutVars>
      </dgm:prSet>
      <dgm:spPr/>
    </dgm:pt>
    <dgm:pt modelId="{07240424-90E9-4897-9A21-541C81C00A51}" type="pres">
      <dgm:prSet presAssocID="{E7E4125E-00E1-4EDA-A3C2-19F0C3589F20}" presName="rootComposite" presStyleCnt="0">
        <dgm:presLayoutVars/>
      </dgm:prSet>
      <dgm:spPr/>
    </dgm:pt>
    <dgm:pt modelId="{669597BF-B8CA-44C1-BD5C-4225303D427A}" type="pres">
      <dgm:prSet presAssocID="{E7E4125E-00E1-4EDA-A3C2-19F0C3589F20}" presName="ParentAccent" presStyleLbl="alignNode1" presStyleIdx="1" presStyleCnt="4"/>
      <dgm:spPr>
        <a:xfrm>
          <a:off x="2932375" y="532912"/>
          <a:ext cx="2521545" cy="296652"/>
        </a:xfrm>
        <a:prstGeom prst="rect">
          <a:avLst/>
        </a:prstGeom>
        <a:gradFill rotWithShape="0">
          <a:gsLst>
            <a:gs pos="0">
              <a:srgbClr val="55A51C">
                <a:hueOff val="-1684404"/>
                <a:satOff val="-1090"/>
                <a:lumOff val="4118"/>
                <a:alphaOff val="0"/>
                <a:shade val="51000"/>
                <a:satMod val="130000"/>
              </a:srgbClr>
            </a:gs>
            <a:gs pos="80000">
              <a:srgbClr val="55A51C">
                <a:hueOff val="-1684404"/>
                <a:satOff val="-1090"/>
                <a:lumOff val="4118"/>
                <a:alphaOff val="0"/>
                <a:shade val="93000"/>
                <a:satMod val="130000"/>
              </a:srgbClr>
            </a:gs>
            <a:gs pos="100000">
              <a:srgbClr val="55A51C">
                <a:hueOff val="-1684404"/>
                <a:satOff val="-1090"/>
                <a:lumOff val="4118"/>
                <a:alphaOff val="0"/>
                <a:shade val="94000"/>
                <a:satMod val="135000"/>
              </a:srgbClr>
            </a:gs>
          </a:gsLst>
          <a:lin ang="16200000" scaled="0"/>
        </a:gradFill>
        <a:ln w="9525" cap="flat" cmpd="sng" algn="ctr">
          <a:solidFill>
            <a:srgbClr val="55A51C">
              <a:hueOff val="-1684404"/>
              <a:satOff val="-1090"/>
              <a:lumOff val="4118"/>
              <a:alphaOff val="0"/>
            </a:srgb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gm:spPr>
    </dgm:pt>
    <dgm:pt modelId="{B1B9E0D6-E2DE-4988-95BD-EDB2E2AB0F5C}" type="pres">
      <dgm:prSet presAssocID="{E7E4125E-00E1-4EDA-A3C2-19F0C3589F20}" presName="ParentSmallAccent" presStyleLbl="fgAcc1" presStyleIdx="1" presStyleCnt="4"/>
      <dgm:spPr>
        <a:xfrm>
          <a:off x="2932375" y="644323"/>
          <a:ext cx="185241" cy="185241"/>
        </a:xfrm>
        <a:prstGeom prst="rect">
          <a:avLst/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9525" cap="flat" cmpd="sng" algn="ctr">
          <a:solidFill>
            <a:srgbClr val="55A51C">
              <a:hueOff val="-1684404"/>
              <a:satOff val="-1090"/>
              <a:lumOff val="4118"/>
              <a:alphaOff val="0"/>
            </a:srgb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gm:spPr>
    </dgm:pt>
    <dgm:pt modelId="{74DC7F91-955A-4846-A936-44B40D6FFC8B}" type="pres">
      <dgm:prSet presAssocID="{E7E4125E-00E1-4EDA-A3C2-19F0C3589F20}" presName="Parent" presStyleLbl="revTx" presStyleIdx="8" presStyleCnt="29">
        <dgm:presLayoutVars>
          <dgm:chMax/>
          <dgm:chPref val="4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A3E6C9F-8FC4-4FD8-9C6D-7E1EA3CB0374}" type="pres">
      <dgm:prSet presAssocID="{E7E4125E-00E1-4EDA-A3C2-19F0C3589F20}" presName="childShape" presStyleCnt="0">
        <dgm:presLayoutVars>
          <dgm:chMax val="0"/>
          <dgm:chPref val="0"/>
        </dgm:presLayoutVars>
      </dgm:prSet>
      <dgm:spPr/>
    </dgm:pt>
    <dgm:pt modelId="{72278C68-0BC1-492F-85F0-2166766473AF}" type="pres">
      <dgm:prSet presAssocID="{1E90AEC6-F992-490D-8EC0-5AB71A57842C}" presName="childComposite" presStyleCnt="0">
        <dgm:presLayoutVars>
          <dgm:chMax val="0"/>
          <dgm:chPref val="0"/>
        </dgm:presLayoutVars>
      </dgm:prSet>
      <dgm:spPr/>
    </dgm:pt>
    <dgm:pt modelId="{B0DAE888-8719-4925-B399-CB7CECDBD265}" type="pres">
      <dgm:prSet presAssocID="{1E90AEC6-F992-490D-8EC0-5AB71A57842C}" presName="ChildAccent" presStyleLbl="solidFgAcc1" presStyleIdx="7" presStyleCnt="25"/>
      <dgm:spPr>
        <a:xfrm>
          <a:off x="2932375" y="1076116"/>
          <a:ext cx="185237" cy="185237"/>
        </a:xfrm>
        <a:prstGeom prst="rect">
          <a:avLst/>
        </a:prstGeom>
        <a:solidFill>
          <a:sysClr val="window" lastClr="FFFFFF">
            <a:hueOff val="0"/>
            <a:satOff val="0"/>
            <a:lumOff val="0"/>
            <a:alphaOff val="0"/>
          </a:sysClr>
        </a:solidFill>
        <a:ln w="9525" cap="flat" cmpd="sng" algn="ctr">
          <a:solidFill>
            <a:srgbClr val="55A51C">
              <a:hueOff val="-1473853"/>
              <a:satOff val="-954"/>
              <a:lumOff val="3603"/>
              <a:alphaOff val="0"/>
            </a:srgb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gm:spPr>
    </dgm:pt>
    <dgm:pt modelId="{A23B127A-4785-4313-BD32-6C074E2CE9CF}" type="pres">
      <dgm:prSet presAssocID="{1E90AEC6-F992-490D-8EC0-5AB71A57842C}" presName="Child" presStyleLbl="revTx" presStyleIdx="9" presStyleCnt="2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7743EB-540D-4C38-86CF-23CB042538A3}" type="pres">
      <dgm:prSet presAssocID="{13BC4F3D-5726-4EDE-B591-5BF7B60EB802}" presName="childComposite" presStyleCnt="0">
        <dgm:presLayoutVars>
          <dgm:chMax val="0"/>
          <dgm:chPref val="0"/>
        </dgm:presLayoutVars>
      </dgm:prSet>
      <dgm:spPr/>
    </dgm:pt>
    <dgm:pt modelId="{A5630BF4-9314-42CD-80C6-974922F640A5}" type="pres">
      <dgm:prSet presAssocID="{13BC4F3D-5726-4EDE-B591-5BF7B60EB802}" presName="ChildAccent" presStyleLbl="solidFgAcc1" presStyleIdx="8" presStyleCnt="25"/>
      <dgm:spPr>
        <a:xfrm>
          <a:off x="2932375" y="1507904"/>
          <a:ext cx="185237" cy="185237"/>
        </a:xfrm>
        <a:prstGeom prst="rect">
          <a:avLst/>
        </a:prstGeom>
        <a:solidFill>
          <a:sysClr val="window" lastClr="FFFFFF">
            <a:hueOff val="0"/>
            <a:satOff val="0"/>
            <a:lumOff val="0"/>
            <a:alphaOff val="0"/>
          </a:sysClr>
        </a:solidFill>
        <a:ln w="9525" cap="flat" cmpd="sng" algn="ctr">
          <a:solidFill>
            <a:srgbClr val="55A51C">
              <a:hueOff val="-1684404"/>
              <a:satOff val="-1090"/>
              <a:lumOff val="4118"/>
              <a:alphaOff val="0"/>
            </a:srgb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gm:spPr>
    </dgm:pt>
    <dgm:pt modelId="{0FE54DC7-82E2-4021-915B-36DD25C5619B}" type="pres">
      <dgm:prSet presAssocID="{13BC4F3D-5726-4EDE-B591-5BF7B60EB802}" presName="Child" presStyleLbl="revTx" presStyleIdx="10" presStyleCnt="2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C45D9A-5EF6-4D96-99D8-2C36A05C8B8E}" type="pres">
      <dgm:prSet presAssocID="{2B72A8FE-D1A2-40F2-A09C-58014827E380}" presName="root" presStyleCnt="0">
        <dgm:presLayoutVars>
          <dgm:chMax/>
          <dgm:chPref/>
        </dgm:presLayoutVars>
      </dgm:prSet>
      <dgm:spPr/>
    </dgm:pt>
    <dgm:pt modelId="{E02BA6D9-9AF7-40B4-A9E5-D247300E65C9}" type="pres">
      <dgm:prSet presAssocID="{2B72A8FE-D1A2-40F2-A09C-58014827E380}" presName="rootComposite" presStyleCnt="0">
        <dgm:presLayoutVars/>
      </dgm:prSet>
      <dgm:spPr/>
    </dgm:pt>
    <dgm:pt modelId="{D2A3F7EF-217C-4C95-8C6B-E803BFBDF969}" type="pres">
      <dgm:prSet presAssocID="{2B72A8FE-D1A2-40F2-A09C-58014827E380}" presName="ParentAccent" presStyleLbl="alignNode1" presStyleIdx="2" presStyleCnt="4"/>
      <dgm:spPr>
        <a:xfrm>
          <a:off x="5579998" y="532912"/>
          <a:ext cx="2521545" cy="296652"/>
        </a:xfrm>
        <a:prstGeom prst="rect">
          <a:avLst/>
        </a:prstGeom>
        <a:solidFill>
          <a:srgbClr val="0063BE">
            <a:lumMod val="60000"/>
            <a:lumOff val="40000"/>
          </a:srgbClr>
        </a:solidFill>
        <a:ln w="9525" cap="flat" cmpd="sng" algn="ctr">
          <a:solidFill>
            <a:srgbClr val="0063BE">
              <a:lumMod val="60000"/>
              <a:lumOff val="40000"/>
            </a:srgb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gm:spPr>
    </dgm:pt>
    <dgm:pt modelId="{94C404EC-BCAC-4961-BB30-FC2C9C28BB8C}" type="pres">
      <dgm:prSet presAssocID="{2B72A8FE-D1A2-40F2-A09C-58014827E380}" presName="ParentSmallAccent" presStyleLbl="fgAcc1" presStyleIdx="2" presStyleCnt="4"/>
      <dgm:spPr>
        <a:xfrm>
          <a:off x="5579998" y="644323"/>
          <a:ext cx="185241" cy="185241"/>
        </a:xfrm>
        <a:prstGeom prst="rect">
          <a:avLst/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9525" cap="flat" cmpd="sng" algn="ctr">
          <a:solidFill>
            <a:srgbClr val="0063BE">
              <a:lumMod val="60000"/>
              <a:lumOff val="40000"/>
            </a:srgb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gm:spPr>
    </dgm:pt>
    <dgm:pt modelId="{41029E12-04C9-4F38-BB9F-99B95FF09579}" type="pres">
      <dgm:prSet presAssocID="{2B72A8FE-D1A2-40F2-A09C-58014827E380}" presName="Parent" presStyleLbl="revTx" presStyleIdx="11" presStyleCnt="29">
        <dgm:presLayoutVars>
          <dgm:chMax/>
          <dgm:chPref val="4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F316C4-3428-4790-B288-A40EA35D38E7}" type="pres">
      <dgm:prSet presAssocID="{2B72A8FE-D1A2-40F2-A09C-58014827E380}" presName="childShape" presStyleCnt="0">
        <dgm:presLayoutVars>
          <dgm:chMax val="0"/>
          <dgm:chPref val="0"/>
        </dgm:presLayoutVars>
      </dgm:prSet>
      <dgm:spPr/>
    </dgm:pt>
    <dgm:pt modelId="{37BFCFA1-F1D3-4E2E-8BE1-5786E1D8620D}" type="pres">
      <dgm:prSet presAssocID="{B8AA4BD9-B7C0-4D74-AAAF-8D0F903448B3}" presName="childComposite" presStyleCnt="0">
        <dgm:presLayoutVars>
          <dgm:chMax val="0"/>
          <dgm:chPref val="0"/>
        </dgm:presLayoutVars>
      </dgm:prSet>
      <dgm:spPr/>
    </dgm:pt>
    <dgm:pt modelId="{CB76A287-67CF-4333-9801-F885C49749A8}" type="pres">
      <dgm:prSet presAssocID="{B8AA4BD9-B7C0-4D74-AAAF-8D0F903448B3}" presName="ChildAccent" presStyleLbl="solidFgAcc1" presStyleIdx="9" presStyleCnt="25"/>
      <dgm:spPr>
        <a:xfrm>
          <a:off x="5579998" y="1076116"/>
          <a:ext cx="185237" cy="185237"/>
        </a:xfrm>
        <a:prstGeom prst="rect">
          <a:avLst/>
        </a:prstGeom>
        <a:solidFill>
          <a:sysClr val="window" lastClr="FFFFFF">
            <a:hueOff val="0"/>
            <a:satOff val="0"/>
            <a:lumOff val="0"/>
            <a:alphaOff val="0"/>
          </a:sysClr>
        </a:solidFill>
        <a:ln w="9525" cap="flat" cmpd="sng" algn="ctr">
          <a:solidFill>
            <a:srgbClr val="0063BE">
              <a:lumMod val="60000"/>
              <a:lumOff val="40000"/>
            </a:srgb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gm:spPr>
    </dgm:pt>
    <dgm:pt modelId="{3F5A902D-D6A7-4E5E-AACE-59EE12A29651}" type="pres">
      <dgm:prSet presAssocID="{B8AA4BD9-B7C0-4D74-AAAF-8D0F903448B3}" presName="Child" presStyleLbl="revTx" presStyleIdx="12" presStyleCnt="2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D9E75E-0023-47A2-9533-5E1B97D9BCE4}" type="pres">
      <dgm:prSet presAssocID="{770276E5-3CD2-4482-9B60-F10CDB26102B}" presName="childComposite" presStyleCnt="0">
        <dgm:presLayoutVars>
          <dgm:chMax val="0"/>
          <dgm:chPref val="0"/>
        </dgm:presLayoutVars>
      </dgm:prSet>
      <dgm:spPr/>
    </dgm:pt>
    <dgm:pt modelId="{6CCFEAFA-F586-4345-8075-21DB34C2ECAE}" type="pres">
      <dgm:prSet presAssocID="{770276E5-3CD2-4482-9B60-F10CDB26102B}" presName="ChildAccent" presStyleLbl="solidFgAcc1" presStyleIdx="10" presStyleCnt="25"/>
      <dgm:spPr>
        <a:xfrm>
          <a:off x="5579998" y="1507904"/>
          <a:ext cx="185237" cy="185237"/>
        </a:xfrm>
        <a:prstGeom prst="rect">
          <a:avLst/>
        </a:prstGeom>
        <a:solidFill>
          <a:sysClr val="window" lastClr="FFFFFF">
            <a:hueOff val="0"/>
            <a:satOff val="0"/>
            <a:lumOff val="0"/>
            <a:alphaOff val="0"/>
          </a:sysClr>
        </a:solidFill>
        <a:ln w="9525" cap="flat" cmpd="sng" algn="ctr">
          <a:solidFill>
            <a:srgbClr val="0063BE">
              <a:lumMod val="60000"/>
              <a:lumOff val="40000"/>
            </a:srgb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gm:spPr>
    </dgm:pt>
    <dgm:pt modelId="{4EB9F1DD-2C8F-49BE-AB51-C195AE403B06}" type="pres">
      <dgm:prSet presAssocID="{770276E5-3CD2-4482-9B60-F10CDB26102B}" presName="Child" presStyleLbl="revTx" presStyleIdx="13" presStyleCnt="2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26AB8C-39BC-41E0-9424-B7DAB4E7C358}" type="pres">
      <dgm:prSet presAssocID="{90133518-835D-4CE2-8FE7-A1D04A875FEA}" presName="childComposite" presStyleCnt="0">
        <dgm:presLayoutVars>
          <dgm:chMax val="0"/>
          <dgm:chPref val="0"/>
        </dgm:presLayoutVars>
      </dgm:prSet>
      <dgm:spPr/>
    </dgm:pt>
    <dgm:pt modelId="{1A955DF4-D21C-4000-A52A-9D516603F5A7}" type="pres">
      <dgm:prSet presAssocID="{90133518-835D-4CE2-8FE7-A1D04A875FEA}" presName="ChildAccent" presStyleLbl="solidFgAcc1" presStyleIdx="11" presStyleCnt="25"/>
      <dgm:spPr>
        <a:xfrm>
          <a:off x="5579998" y="1939693"/>
          <a:ext cx="185237" cy="185237"/>
        </a:xfrm>
        <a:prstGeom prst="rect">
          <a:avLst/>
        </a:prstGeom>
        <a:solidFill>
          <a:sysClr val="window" lastClr="FFFFFF">
            <a:hueOff val="0"/>
            <a:satOff val="0"/>
            <a:lumOff val="0"/>
            <a:alphaOff val="0"/>
          </a:sysClr>
        </a:solidFill>
        <a:ln w="9525" cap="flat" cmpd="sng" algn="ctr">
          <a:solidFill>
            <a:srgbClr val="0063BE">
              <a:lumMod val="60000"/>
              <a:lumOff val="40000"/>
            </a:srgb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gm:spPr>
    </dgm:pt>
    <dgm:pt modelId="{846927BC-CC74-43F7-81E0-03D5143DC30D}" type="pres">
      <dgm:prSet presAssocID="{90133518-835D-4CE2-8FE7-A1D04A875FEA}" presName="Child" presStyleLbl="revTx" presStyleIdx="14" presStyleCnt="2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C573169-D171-43DB-B594-CEE07D50D04F}" type="pres">
      <dgm:prSet presAssocID="{D52F07DB-5A78-42CE-81EC-34C8B719F468}" presName="childComposite" presStyleCnt="0">
        <dgm:presLayoutVars>
          <dgm:chMax val="0"/>
          <dgm:chPref val="0"/>
        </dgm:presLayoutVars>
      </dgm:prSet>
      <dgm:spPr/>
    </dgm:pt>
    <dgm:pt modelId="{9A70B0C2-C815-492B-9730-5EC6506BB1D4}" type="pres">
      <dgm:prSet presAssocID="{D52F07DB-5A78-42CE-81EC-34C8B719F468}" presName="ChildAccent" presStyleLbl="solidFgAcc1" presStyleIdx="12" presStyleCnt="25"/>
      <dgm:spPr>
        <a:xfrm>
          <a:off x="5579998" y="2371481"/>
          <a:ext cx="185237" cy="185237"/>
        </a:xfrm>
        <a:prstGeom prst="rect">
          <a:avLst/>
        </a:prstGeom>
        <a:solidFill>
          <a:sysClr val="window" lastClr="FFFFFF">
            <a:hueOff val="0"/>
            <a:satOff val="0"/>
            <a:lumOff val="0"/>
            <a:alphaOff val="0"/>
          </a:sysClr>
        </a:solidFill>
        <a:ln w="9525" cap="flat" cmpd="sng" algn="ctr">
          <a:solidFill>
            <a:srgbClr val="0063BE">
              <a:lumMod val="60000"/>
              <a:lumOff val="40000"/>
            </a:srgb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gm:spPr>
    </dgm:pt>
    <dgm:pt modelId="{9973C9B2-9200-45C4-A8EC-B05B5B5DC920}" type="pres">
      <dgm:prSet presAssocID="{D52F07DB-5A78-42CE-81EC-34C8B719F468}" presName="Child" presStyleLbl="revTx" presStyleIdx="15" presStyleCnt="2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B31E70-0AC2-4A75-8440-B0AA7EB94517}" type="pres">
      <dgm:prSet presAssocID="{FB2FEE9A-E89D-46E1-A0C5-A5AEAA1DCA61}" presName="childComposite" presStyleCnt="0">
        <dgm:presLayoutVars>
          <dgm:chMax val="0"/>
          <dgm:chPref val="0"/>
        </dgm:presLayoutVars>
      </dgm:prSet>
      <dgm:spPr/>
    </dgm:pt>
    <dgm:pt modelId="{8EA71036-2001-414B-A60A-1553D4DB0753}" type="pres">
      <dgm:prSet presAssocID="{FB2FEE9A-E89D-46E1-A0C5-A5AEAA1DCA61}" presName="ChildAccent" presStyleLbl="solidFgAcc1" presStyleIdx="13" presStyleCnt="25"/>
      <dgm:spPr>
        <a:xfrm>
          <a:off x="5579998" y="2803270"/>
          <a:ext cx="185237" cy="185237"/>
        </a:xfrm>
        <a:prstGeom prst="rect">
          <a:avLst/>
        </a:prstGeom>
        <a:solidFill>
          <a:sysClr val="window" lastClr="FFFFFF">
            <a:hueOff val="0"/>
            <a:satOff val="0"/>
            <a:lumOff val="0"/>
            <a:alphaOff val="0"/>
          </a:sysClr>
        </a:solidFill>
        <a:ln w="9525" cap="flat" cmpd="sng" algn="ctr">
          <a:solidFill>
            <a:srgbClr val="0063BE">
              <a:lumMod val="60000"/>
              <a:lumOff val="40000"/>
            </a:srgb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gm:spPr>
    </dgm:pt>
    <dgm:pt modelId="{C51D3F14-E5D0-4DF1-9B4E-4188D9E9BD85}" type="pres">
      <dgm:prSet presAssocID="{FB2FEE9A-E89D-46E1-A0C5-A5AEAA1DCA61}" presName="Child" presStyleLbl="revTx" presStyleIdx="16" presStyleCnt="2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B16ACC-E343-4C21-A4FB-4BAC23D561F7}" type="pres">
      <dgm:prSet presAssocID="{6375BA6E-0327-43F3-8286-92B876F6DDD1}" presName="childComposite" presStyleCnt="0">
        <dgm:presLayoutVars>
          <dgm:chMax val="0"/>
          <dgm:chPref val="0"/>
        </dgm:presLayoutVars>
      </dgm:prSet>
      <dgm:spPr/>
    </dgm:pt>
    <dgm:pt modelId="{967DCA8E-9459-495F-8025-8908DE83514F}" type="pres">
      <dgm:prSet presAssocID="{6375BA6E-0327-43F3-8286-92B876F6DDD1}" presName="ChildAccent" presStyleLbl="solidFgAcc1" presStyleIdx="14" presStyleCnt="25"/>
      <dgm:spPr>
        <a:xfrm>
          <a:off x="5579998" y="3235058"/>
          <a:ext cx="185237" cy="185237"/>
        </a:xfrm>
        <a:prstGeom prst="rect">
          <a:avLst/>
        </a:prstGeom>
        <a:solidFill>
          <a:sysClr val="window" lastClr="FFFFFF">
            <a:hueOff val="0"/>
            <a:satOff val="0"/>
            <a:lumOff val="0"/>
            <a:alphaOff val="0"/>
          </a:sysClr>
        </a:solidFill>
        <a:ln w="9525" cap="flat" cmpd="sng" algn="ctr">
          <a:solidFill>
            <a:srgbClr val="0063BE">
              <a:lumMod val="60000"/>
              <a:lumOff val="40000"/>
            </a:srgb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gm:spPr>
    </dgm:pt>
    <dgm:pt modelId="{515924B6-E77D-45E8-9E6C-F248C6950122}" type="pres">
      <dgm:prSet presAssocID="{6375BA6E-0327-43F3-8286-92B876F6DDD1}" presName="Child" presStyleLbl="revTx" presStyleIdx="17" presStyleCnt="2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D62F10D-B6BF-4FFF-9462-6301749D2299}" type="pres">
      <dgm:prSet presAssocID="{9CD383CD-AE8E-44D0-AF72-8922BCD152FC}" presName="childComposite" presStyleCnt="0">
        <dgm:presLayoutVars>
          <dgm:chMax val="0"/>
          <dgm:chPref val="0"/>
        </dgm:presLayoutVars>
      </dgm:prSet>
      <dgm:spPr/>
    </dgm:pt>
    <dgm:pt modelId="{B9E027C1-5575-4070-9D01-D0D7313BD99D}" type="pres">
      <dgm:prSet presAssocID="{9CD383CD-AE8E-44D0-AF72-8922BCD152FC}" presName="ChildAccent" presStyleLbl="solidFgAcc1" presStyleIdx="15" presStyleCnt="25"/>
      <dgm:spPr>
        <a:xfrm>
          <a:off x="5579998" y="3666847"/>
          <a:ext cx="185237" cy="185237"/>
        </a:xfrm>
        <a:prstGeom prst="rect">
          <a:avLst/>
        </a:prstGeom>
        <a:solidFill>
          <a:sysClr val="window" lastClr="FFFFFF">
            <a:hueOff val="0"/>
            <a:satOff val="0"/>
            <a:lumOff val="0"/>
            <a:alphaOff val="0"/>
          </a:sysClr>
        </a:solidFill>
        <a:ln w="9525" cap="flat" cmpd="sng" algn="ctr">
          <a:solidFill>
            <a:srgbClr val="0063BE">
              <a:lumMod val="60000"/>
              <a:lumOff val="40000"/>
            </a:srgb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gm:spPr>
    </dgm:pt>
    <dgm:pt modelId="{0732131E-5211-4FB4-94FA-C624F9BF4626}" type="pres">
      <dgm:prSet presAssocID="{9CD383CD-AE8E-44D0-AF72-8922BCD152FC}" presName="Child" presStyleLbl="revTx" presStyleIdx="18" presStyleCnt="2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7546979-DA88-489B-973C-22A1D59B93BF}" type="pres">
      <dgm:prSet presAssocID="{1BC8E679-B32E-4B3F-8334-2E834F61872B}" presName="childComposite" presStyleCnt="0">
        <dgm:presLayoutVars>
          <dgm:chMax val="0"/>
          <dgm:chPref val="0"/>
        </dgm:presLayoutVars>
      </dgm:prSet>
      <dgm:spPr/>
    </dgm:pt>
    <dgm:pt modelId="{50C295FF-3880-4BC6-A503-1493742585E4}" type="pres">
      <dgm:prSet presAssocID="{1BC8E679-B32E-4B3F-8334-2E834F61872B}" presName="ChildAccent" presStyleLbl="solidFgAcc1" presStyleIdx="16" presStyleCnt="25"/>
      <dgm:spPr>
        <a:xfrm>
          <a:off x="5579998" y="4098635"/>
          <a:ext cx="185237" cy="185237"/>
        </a:xfrm>
        <a:prstGeom prst="rect">
          <a:avLst/>
        </a:prstGeom>
        <a:solidFill>
          <a:sysClr val="window" lastClr="FFFFFF">
            <a:hueOff val="0"/>
            <a:satOff val="0"/>
            <a:lumOff val="0"/>
            <a:alphaOff val="0"/>
          </a:sysClr>
        </a:solidFill>
        <a:ln w="9525" cap="flat" cmpd="sng" algn="ctr">
          <a:solidFill>
            <a:srgbClr val="0063BE">
              <a:lumMod val="60000"/>
              <a:lumOff val="40000"/>
            </a:srgb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gm:spPr>
    </dgm:pt>
    <dgm:pt modelId="{AEF8FCD3-32B4-4742-9521-871313463DC1}" type="pres">
      <dgm:prSet presAssocID="{1BC8E679-B32E-4B3F-8334-2E834F61872B}" presName="Child" presStyleLbl="revTx" presStyleIdx="19" presStyleCnt="2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05E945-7EF1-45D2-B8CD-282A15D6C6B6}" type="pres">
      <dgm:prSet presAssocID="{D4E4A058-E3F3-46A7-B378-CB1E33F4429B}" presName="childComposite" presStyleCnt="0">
        <dgm:presLayoutVars>
          <dgm:chMax val="0"/>
          <dgm:chPref val="0"/>
        </dgm:presLayoutVars>
      </dgm:prSet>
      <dgm:spPr/>
    </dgm:pt>
    <dgm:pt modelId="{CAAD7816-7BAB-4BD4-BF3B-CE4B67979532}" type="pres">
      <dgm:prSet presAssocID="{D4E4A058-E3F3-46A7-B378-CB1E33F4429B}" presName="ChildAccent" presStyleLbl="solidFgAcc1" presStyleIdx="17" presStyleCnt="25"/>
      <dgm:spPr>
        <a:xfrm>
          <a:off x="5579998" y="4530424"/>
          <a:ext cx="185237" cy="185237"/>
        </a:xfrm>
        <a:prstGeom prst="rect">
          <a:avLst/>
        </a:prstGeom>
        <a:solidFill>
          <a:sysClr val="window" lastClr="FFFFFF">
            <a:hueOff val="0"/>
            <a:satOff val="0"/>
            <a:lumOff val="0"/>
            <a:alphaOff val="0"/>
          </a:sysClr>
        </a:solidFill>
        <a:ln w="9525" cap="flat" cmpd="sng" algn="ctr">
          <a:solidFill>
            <a:srgbClr val="0063BE">
              <a:lumMod val="60000"/>
              <a:lumOff val="40000"/>
            </a:srgb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gm:spPr>
    </dgm:pt>
    <dgm:pt modelId="{0FA9CBE2-E93A-491D-B312-9B99F2E05862}" type="pres">
      <dgm:prSet presAssocID="{D4E4A058-E3F3-46A7-B378-CB1E33F4429B}" presName="Child" presStyleLbl="revTx" presStyleIdx="20" presStyleCnt="2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13C501-83A3-4B43-B4E1-66C5DCCD1784}" type="pres">
      <dgm:prSet presAssocID="{7B9CDAB9-0783-42DD-A836-B8E6E064F3C7}" presName="root" presStyleCnt="0">
        <dgm:presLayoutVars>
          <dgm:chMax/>
          <dgm:chPref/>
        </dgm:presLayoutVars>
      </dgm:prSet>
      <dgm:spPr/>
    </dgm:pt>
    <dgm:pt modelId="{15475267-338A-436F-B55E-EF22F8143582}" type="pres">
      <dgm:prSet presAssocID="{7B9CDAB9-0783-42DD-A836-B8E6E064F3C7}" presName="rootComposite" presStyleCnt="0">
        <dgm:presLayoutVars/>
      </dgm:prSet>
      <dgm:spPr/>
    </dgm:pt>
    <dgm:pt modelId="{51069A31-4BA5-43C8-BF9B-A8A7398B66FF}" type="pres">
      <dgm:prSet presAssocID="{7B9CDAB9-0783-42DD-A836-B8E6E064F3C7}" presName="ParentAccent" presStyleLbl="alignNode1" presStyleIdx="3" presStyleCnt="4"/>
      <dgm:spPr>
        <a:xfrm>
          <a:off x="8227620" y="532912"/>
          <a:ext cx="2521545" cy="296652"/>
        </a:xfrm>
        <a:prstGeom prst="rect">
          <a:avLst/>
        </a:prstGeom>
        <a:solidFill>
          <a:srgbClr val="83389B">
            <a:lumMod val="60000"/>
            <a:lumOff val="40000"/>
          </a:srgbClr>
        </a:solidFill>
        <a:ln w="9525" cap="flat" cmpd="sng" algn="ctr">
          <a:solidFill>
            <a:srgbClr val="83389B">
              <a:lumMod val="75000"/>
            </a:srgb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gm:spPr>
    </dgm:pt>
    <dgm:pt modelId="{DCB678B0-8628-4202-AA63-626DF1913F29}" type="pres">
      <dgm:prSet presAssocID="{7B9CDAB9-0783-42DD-A836-B8E6E064F3C7}" presName="ParentSmallAccent" presStyleLbl="fgAcc1" presStyleIdx="3" presStyleCnt="4"/>
      <dgm:spPr>
        <a:xfrm>
          <a:off x="8227620" y="644323"/>
          <a:ext cx="185241" cy="185241"/>
        </a:xfrm>
        <a:prstGeom prst="rect">
          <a:avLst/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9525" cap="flat" cmpd="sng" algn="ctr">
          <a:solidFill>
            <a:srgbClr val="83389B">
              <a:lumMod val="75000"/>
            </a:srgb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gm:spPr>
    </dgm:pt>
    <dgm:pt modelId="{62004914-760F-4EA2-9D06-AE43DD48A918}" type="pres">
      <dgm:prSet presAssocID="{7B9CDAB9-0783-42DD-A836-B8E6E064F3C7}" presName="Parent" presStyleLbl="revTx" presStyleIdx="21" presStyleCnt="29">
        <dgm:presLayoutVars>
          <dgm:chMax/>
          <dgm:chPref val="4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610FDB-2B42-4653-8EF0-849197E7A634}" type="pres">
      <dgm:prSet presAssocID="{7B9CDAB9-0783-42DD-A836-B8E6E064F3C7}" presName="childShape" presStyleCnt="0">
        <dgm:presLayoutVars>
          <dgm:chMax val="0"/>
          <dgm:chPref val="0"/>
        </dgm:presLayoutVars>
      </dgm:prSet>
      <dgm:spPr/>
    </dgm:pt>
    <dgm:pt modelId="{52809DF1-C218-4125-A6B2-7D4625BE4EE8}" type="pres">
      <dgm:prSet presAssocID="{BB96E86C-297C-4A7A-B3E5-503E3348A515}" presName="childComposite" presStyleCnt="0">
        <dgm:presLayoutVars>
          <dgm:chMax val="0"/>
          <dgm:chPref val="0"/>
        </dgm:presLayoutVars>
      </dgm:prSet>
      <dgm:spPr/>
    </dgm:pt>
    <dgm:pt modelId="{437E50C4-4DAB-424E-AD8A-31CC6A29B73B}" type="pres">
      <dgm:prSet presAssocID="{BB96E86C-297C-4A7A-B3E5-503E3348A515}" presName="ChildAccent" presStyleLbl="solidFgAcc1" presStyleIdx="18" presStyleCnt="25"/>
      <dgm:spPr>
        <a:xfrm>
          <a:off x="8227620" y="1076116"/>
          <a:ext cx="185237" cy="185237"/>
        </a:xfrm>
        <a:prstGeom prst="rect">
          <a:avLst/>
        </a:prstGeom>
        <a:solidFill>
          <a:sysClr val="window" lastClr="FFFFFF">
            <a:hueOff val="0"/>
            <a:satOff val="0"/>
            <a:lumOff val="0"/>
            <a:alphaOff val="0"/>
          </a:sysClr>
        </a:solidFill>
        <a:ln w="9525" cap="flat" cmpd="sng" algn="ctr">
          <a:solidFill>
            <a:srgbClr val="83389B">
              <a:lumMod val="75000"/>
            </a:srgb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gm:spPr>
    </dgm:pt>
    <dgm:pt modelId="{0246749F-A0CF-4E75-AA09-38713B545F78}" type="pres">
      <dgm:prSet presAssocID="{BB96E86C-297C-4A7A-B3E5-503E3348A515}" presName="Child" presStyleLbl="revTx" presStyleIdx="22" presStyleCnt="2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4246D3-B63B-4542-9AA9-B996537BB53E}" type="pres">
      <dgm:prSet presAssocID="{98D8396D-979B-41C1-ABD5-81774C7168B7}" presName="childComposite" presStyleCnt="0">
        <dgm:presLayoutVars>
          <dgm:chMax val="0"/>
          <dgm:chPref val="0"/>
        </dgm:presLayoutVars>
      </dgm:prSet>
      <dgm:spPr/>
    </dgm:pt>
    <dgm:pt modelId="{85BA5C79-0FDB-4F7A-813F-BB61FF771CE1}" type="pres">
      <dgm:prSet presAssocID="{98D8396D-979B-41C1-ABD5-81774C7168B7}" presName="ChildAccent" presStyleLbl="solidFgAcc1" presStyleIdx="19" presStyleCnt="25"/>
      <dgm:spPr>
        <a:xfrm>
          <a:off x="8227620" y="1507904"/>
          <a:ext cx="185237" cy="185237"/>
        </a:xfrm>
        <a:prstGeom prst="rect">
          <a:avLst/>
        </a:prstGeom>
        <a:solidFill>
          <a:sysClr val="window" lastClr="FFFFFF">
            <a:hueOff val="0"/>
            <a:satOff val="0"/>
            <a:lumOff val="0"/>
            <a:alphaOff val="0"/>
          </a:sysClr>
        </a:solidFill>
        <a:ln w="9525" cap="flat" cmpd="sng" algn="ctr">
          <a:solidFill>
            <a:srgbClr val="83389B">
              <a:lumMod val="75000"/>
            </a:srgb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gm:spPr>
    </dgm:pt>
    <dgm:pt modelId="{821875F6-E7B7-4563-A033-DB1146EDCEAE}" type="pres">
      <dgm:prSet presAssocID="{98D8396D-979B-41C1-ABD5-81774C7168B7}" presName="Child" presStyleLbl="revTx" presStyleIdx="23" presStyleCnt="2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F3A68A-C8C8-4F66-8B18-1B876EFA762F}" type="pres">
      <dgm:prSet presAssocID="{A58E85C1-FBAD-4ED4-A1F9-2B8A7C825E6F}" presName="childComposite" presStyleCnt="0">
        <dgm:presLayoutVars>
          <dgm:chMax val="0"/>
          <dgm:chPref val="0"/>
        </dgm:presLayoutVars>
      </dgm:prSet>
      <dgm:spPr/>
    </dgm:pt>
    <dgm:pt modelId="{499C694C-C972-4381-83CA-CB751A843526}" type="pres">
      <dgm:prSet presAssocID="{A58E85C1-FBAD-4ED4-A1F9-2B8A7C825E6F}" presName="ChildAccent" presStyleLbl="solidFgAcc1" presStyleIdx="20" presStyleCnt="25"/>
      <dgm:spPr>
        <a:xfrm>
          <a:off x="8227620" y="1939693"/>
          <a:ext cx="185237" cy="185237"/>
        </a:xfrm>
        <a:prstGeom prst="rect">
          <a:avLst/>
        </a:prstGeom>
        <a:solidFill>
          <a:sysClr val="window" lastClr="FFFFFF">
            <a:hueOff val="0"/>
            <a:satOff val="0"/>
            <a:lumOff val="0"/>
            <a:alphaOff val="0"/>
          </a:sysClr>
        </a:solidFill>
        <a:ln w="9525" cap="flat" cmpd="sng" algn="ctr">
          <a:solidFill>
            <a:srgbClr val="83389B">
              <a:lumMod val="75000"/>
            </a:srgb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gm:spPr>
    </dgm:pt>
    <dgm:pt modelId="{F05FC31A-2C22-4BAA-AD6A-AAE161FC2A15}" type="pres">
      <dgm:prSet presAssocID="{A58E85C1-FBAD-4ED4-A1F9-2B8A7C825E6F}" presName="Child" presStyleLbl="revTx" presStyleIdx="24" presStyleCnt="2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D64A10-ACDD-4E91-9FD0-86B49FED443D}" type="pres">
      <dgm:prSet presAssocID="{0BA664B1-4B18-433E-9466-C02C136D80EA}" presName="childComposite" presStyleCnt="0">
        <dgm:presLayoutVars>
          <dgm:chMax val="0"/>
          <dgm:chPref val="0"/>
        </dgm:presLayoutVars>
      </dgm:prSet>
      <dgm:spPr/>
    </dgm:pt>
    <dgm:pt modelId="{0EF39377-5CD7-4DEB-83AB-34F5DE8892CC}" type="pres">
      <dgm:prSet presAssocID="{0BA664B1-4B18-433E-9466-C02C136D80EA}" presName="ChildAccent" presStyleLbl="solidFgAcc1" presStyleIdx="21" presStyleCnt="25"/>
      <dgm:spPr>
        <a:xfrm>
          <a:off x="8227620" y="2371481"/>
          <a:ext cx="185237" cy="185237"/>
        </a:xfrm>
        <a:prstGeom prst="rect">
          <a:avLst/>
        </a:prstGeom>
        <a:solidFill>
          <a:sysClr val="window" lastClr="FFFFFF">
            <a:hueOff val="0"/>
            <a:satOff val="0"/>
            <a:lumOff val="0"/>
            <a:alphaOff val="0"/>
          </a:sysClr>
        </a:solidFill>
        <a:ln w="9525" cap="flat" cmpd="sng" algn="ctr">
          <a:solidFill>
            <a:srgbClr val="83389B">
              <a:lumMod val="75000"/>
            </a:srgb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gm:spPr>
    </dgm:pt>
    <dgm:pt modelId="{ABF3874E-F41B-41B1-8472-99480C4F2478}" type="pres">
      <dgm:prSet presAssocID="{0BA664B1-4B18-433E-9466-C02C136D80EA}" presName="Child" presStyleLbl="revTx" presStyleIdx="25" presStyleCnt="2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C218B6-40CD-4814-9F64-B72BF238832C}" type="pres">
      <dgm:prSet presAssocID="{0972A6CD-13B1-464F-A90A-7477608F3DAA}" presName="childComposite" presStyleCnt="0">
        <dgm:presLayoutVars>
          <dgm:chMax val="0"/>
          <dgm:chPref val="0"/>
        </dgm:presLayoutVars>
      </dgm:prSet>
      <dgm:spPr/>
    </dgm:pt>
    <dgm:pt modelId="{283E4AB3-6E75-4194-AC3E-DDC24814AE3A}" type="pres">
      <dgm:prSet presAssocID="{0972A6CD-13B1-464F-A90A-7477608F3DAA}" presName="ChildAccent" presStyleLbl="solidFgAcc1" presStyleIdx="22" presStyleCnt="25"/>
      <dgm:spPr>
        <a:xfrm>
          <a:off x="8227620" y="2803270"/>
          <a:ext cx="185237" cy="185237"/>
        </a:xfrm>
        <a:prstGeom prst="rect">
          <a:avLst/>
        </a:prstGeom>
        <a:solidFill>
          <a:sysClr val="window" lastClr="FFFFFF">
            <a:hueOff val="0"/>
            <a:satOff val="0"/>
            <a:lumOff val="0"/>
            <a:alphaOff val="0"/>
          </a:sysClr>
        </a:solidFill>
        <a:ln w="9525" cap="flat" cmpd="sng" algn="ctr">
          <a:solidFill>
            <a:srgbClr val="83389B">
              <a:lumMod val="75000"/>
            </a:srgb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gm:spPr>
    </dgm:pt>
    <dgm:pt modelId="{EAB2B0AA-368A-416F-9441-DD830158A1BC}" type="pres">
      <dgm:prSet presAssocID="{0972A6CD-13B1-464F-A90A-7477608F3DAA}" presName="Child" presStyleLbl="revTx" presStyleIdx="26" presStyleCnt="2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BF05F4-6363-44C7-963F-CAD637EBD855}" type="pres">
      <dgm:prSet presAssocID="{1504A1D8-1C91-4930-B8DA-0FF7A8A81C12}" presName="childComposite" presStyleCnt="0">
        <dgm:presLayoutVars>
          <dgm:chMax val="0"/>
          <dgm:chPref val="0"/>
        </dgm:presLayoutVars>
      </dgm:prSet>
      <dgm:spPr/>
    </dgm:pt>
    <dgm:pt modelId="{FE0D5710-2091-434B-8CD1-28A909BA6B31}" type="pres">
      <dgm:prSet presAssocID="{1504A1D8-1C91-4930-B8DA-0FF7A8A81C12}" presName="ChildAccent" presStyleLbl="solidFgAcc1" presStyleIdx="23" presStyleCnt="25"/>
      <dgm:spPr>
        <a:xfrm>
          <a:off x="8227620" y="3235058"/>
          <a:ext cx="185237" cy="185237"/>
        </a:xfrm>
        <a:prstGeom prst="rect">
          <a:avLst/>
        </a:prstGeom>
        <a:solidFill>
          <a:sysClr val="window" lastClr="FFFFFF">
            <a:hueOff val="0"/>
            <a:satOff val="0"/>
            <a:lumOff val="0"/>
            <a:alphaOff val="0"/>
          </a:sysClr>
        </a:solidFill>
        <a:ln w="9525" cap="flat" cmpd="sng" algn="ctr">
          <a:solidFill>
            <a:srgbClr val="83389B">
              <a:lumMod val="75000"/>
            </a:srgb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gm:spPr>
    </dgm:pt>
    <dgm:pt modelId="{84B9EB8E-5B3C-455A-BC43-4E08A9982EEB}" type="pres">
      <dgm:prSet presAssocID="{1504A1D8-1C91-4930-B8DA-0FF7A8A81C12}" presName="Child" presStyleLbl="revTx" presStyleIdx="27" presStyleCnt="2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9E3C3DC-4920-49C7-831B-6FED1DA3BF8B}" type="pres">
      <dgm:prSet presAssocID="{B281F0A6-E880-481A-A46B-9779F0FFAD43}" presName="childComposite" presStyleCnt="0">
        <dgm:presLayoutVars>
          <dgm:chMax val="0"/>
          <dgm:chPref val="0"/>
        </dgm:presLayoutVars>
      </dgm:prSet>
      <dgm:spPr/>
    </dgm:pt>
    <dgm:pt modelId="{680B505F-9AE3-4D1C-899C-1052B6C97789}" type="pres">
      <dgm:prSet presAssocID="{B281F0A6-E880-481A-A46B-9779F0FFAD43}" presName="ChildAccent" presStyleLbl="solidFgAcc1" presStyleIdx="24" presStyleCnt="25"/>
      <dgm:spPr>
        <a:xfrm>
          <a:off x="8227620" y="3666847"/>
          <a:ext cx="185237" cy="185237"/>
        </a:xfrm>
        <a:prstGeom prst="rect">
          <a:avLst/>
        </a:prstGeom>
        <a:solidFill>
          <a:sysClr val="window" lastClr="FFFFFF">
            <a:hueOff val="0"/>
            <a:satOff val="0"/>
            <a:lumOff val="0"/>
            <a:alphaOff val="0"/>
          </a:sysClr>
        </a:solidFill>
        <a:ln w="9525" cap="flat" cmpd="sng" algn="ctr">
          <a:solidFill>
            <a:srgbClr val="83389B">
              <a:lumMod val="75000"/>
            </a:srgb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gm:spPr>
    </dgm:pt>
    <dgm:pt modelId="{AE505746-165A-491D-AB01-44B9D3403D7A}" type="pres">
      <dgm:prSet presAssocID="{B281F0A6-E880-481A-A46B-9779F0FFAD43}" presName="Child" presStyleLbl="revTx" presStyleIdx="28" presStyleCnt="2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835015D-3899-4CAC-B3E6-AB5AFD22D995}" srcId="{36D71839-6DC5-479D-B99D-08486DF1A92D}" destId="{3456CEFC-63BF-458A-A5A0-2FF41CB6BD4D}" srcOrd="3" destOrd="0" parTransId="{F63541C2-FDF0-4B70-9A58-03671FEFEA6A}" sibTransId="{6B04F15F-52A5-4E4F-8907-FB4D2E11725F}"/>
    <dgm:cxn modelId="{6EA46FCE-0E36-427B-B949-49E6F80E2F1D}" srcId="{7B9CDAB9-0783-42DD-A836-B8E6E064F3C7}" destId="{0BA664B1-4B18-433E-9466-C02C136D80EA}" srcOrd="3" destOrd="0" parTransId="{405F0C41-FD40-4653-A626-E2C3385C9674}" sibTransId="{84B0B5E7-44F3-4C08-9B74-A73F1666538A}"/>
    <dgm:cxn modelId="{8C70F9C5-4AEF-49E5-9C2C-FE7C2D33BE2A}" srcId="{2B72A8FE-D1A2-40F2-A09C-58014827E380}" destId="{D4E4A058-E3F3-46A7-B378-CB1E33F4429B}" srcOrd="8" destOrd="0" parTransId="{36F8E0F4-ED24-4547-AA83-46DF4EA2274D}" sibTransId="{A614BF04-E164-4BCD-BFDA-890BC8A91B25}"/>
    <dgm:cxn modelId="{4AD4FD03-B95C-447F-AD3F-A4BCB383E544}" type="presOf" srcId="{0972A6CD-13B1-464F-A90A-7477608F3DAA}" destId="{EAB2B0AA-368A-416F-9441-DD830158A1BC}" srcOrd="0" destOrd="0" presId="urn:microsoft.com/office/officeart/2008/layout/SquareAccentList"/>
    <dgm:cxn modelId="{853B9B9E-E3B4-409E-9112-81C6067F06AF}" srcId="{36D71839-6DC5-479D-B99D-08486DF1A92D}" destId="{2421D2BC-EB18-4EE5-9BE3-476780C60F12}" srcOrd="1" destOrd="0" parTransId="{5610DDEF-AE32-4F89-98C5-31532764E763}" sibTransId="{30075418-CA56-4B00-810C-E5C132757A63}"/>
    <dgm:cxn modelId="{9DE8CC00-BDD6-4C61-A037-A6A6F0FCA820}" type="presOf" srcId="{90133518-835D-4CE2-8FE7-A1D04A875FEA}" destId="{846927BC-CC74-43F7-81E0-03D5143DC30D}" srcOrd="0" destOrd="0" presId="urn:microsoft.com/office/officeart/2008/layout/SquareAccentList"/>
    <dgm:cxn modelId="{B97A7930-205B-414B-AD55-A74D6DD7CDFF}" srcId="{7B9CDAB9-0783-42DD-A836-B8E6E064F3C7}" destId="{1504A1D8-1C91-4930-B8DA-0FF7A8A81C12}" srcOrd="5" destOrd="0" parTransId="{884DAE0A-F107-4968-8C05-668A6663798A}" sibTransId="{F20925CA-D5BF-427E-A3F8-10825F16DB10}"/>
    <dgm:cxn modelId="{E43D34AA-8DF2-4E4D-A5BB-2095BF87D942}" srcId="{2B72A8FE-D1A2-40F2-A09C-58014827E380}" destId="{1BC8E679-B32E-4B3F-8334-2E834F61872B}" srcOrd="7" destOrd="0" parTransId="{AD5B8BFF-0E49-44E4-B95B-9735A04F0544}" sibTransId="{928843CD-93E2-4049-A2C1-76679CC0F789}"/>
    <dgm:cxn modelId="{91BDBFB0-4B6A-4595-92CB-01E61474E16D}" srcId="{36D71839-6DC5-479D-B99D-08486DF1A92D}" destId="{2B78C96B-72CB-4B9A-8A0E-792EAF34E68D}" srcOrd="6" destOrd="0" parTransId="{8D456930-52C7-4A55-8F58-D55E2D9D1976}" sibTransId="{B76C12D1-9EAD-4305-9C1E-746AC68F4588}"/>
    <dgm:cxn modelId="{83908D14-4E7D-45CC-90B9-72FE95E0D0E1}" type="presOf" srcId="{65FF402F-F385-4A7A-96B7-B61C4872BD0C}" destId="{B525981B-BA0D-4E95-946D-FE0F9D63F91F}" srcOrd="0" destOrd="0" presId="urn:microsoft.com/office/officeart/2008/layout/SquareAccentList"/>
    <dgm:cxn modelId="{401061C9-9328-4230-8A50-CF7DBE8CB5BF}" type="presOf" srcId="{36D71839-6DC5-479D-B99D-08486DF1A92D}" destId="{504DA9A1-AABA-49D9-9BC3-DCB48DB5C601}" srcOrd="0" destOrd="0" presId="urn:microsoft.com/office/officeart/2008/layout/SquareAccentList"/>
    <dgm:cxn modelId="{91B0E757-AEFD-49E1-8FD9-1BF8A6BFF550}" srcId="{36D71839-6DC5-479D-B99D-08486DF1A92D}" destId="{65FF402F-F385-4A7A-96B7-B61C4872BD0C}" srcOrd="5" destOrd="0" parTransId="{2F89BABB-FE8C-4E30-B3BE-74330956C75D}" sibTransId="{B0576E4A-290A-4235-8E10-D37734C53737}"/>
    <dgm:cxn modelId="{D689586F-2D78-4764-8A3F-DC96AD8C1C55}" srcId="{2B72A8FE-D1A2-40F2-A09C-58014827E380}" destId="{90133518-835D-4CE2-8FE7-A1D04A875FEA}" srcOrd="2" destOrd="0" parTransId="{B112EDCF-E9B2-4B30-8D8A-2CF7521D2D30}" sibTransId="{D102582D-9639-4C51-A290-A6A4620B3033}"/>
    <dgm:cxn modelId="{7067A145-6264-4264-9A4C-DF8202AC0A5C}" srcId="{E7E4125E-00E1-4EDA-A3C2-19F0C3589F20}" destId="{1E90AEC6-F992-490D-8EC0-5AB71A57842C}" srcOrd="0" destOrd="0" parTransId="{C8194EDF-1C8E-4403-B073-89FCEED54FB6}" sibTransId="{1FA11C73-ED45-437B-A707-5B0FF7A772EB}"/>
    <dgm:cxn modelId="{0DC04E1A-931C-4E89-AD6B-A745124D793F}" srcId="{2B72A8FE-D1A2-40F2-A09C-58014827E380}" destId="{770276E5-3CD2-4482-9B60-F10CDB26102B}" srcOrd="1" destOrd="0" parTransId="{A31EE3C9-B1F3-4EB4-BBA1-1E741363352C}" sibTransId="{F78FF9C0-F423-4462-9736-EBEA6F4D03A4}"/>
    <dgm:cxn modelId="{5482C723-6F8B-4B40-B2D0-44E611C8781A}" type="presOf" srcId="{E709A1B3-2D6B-4D5A-8BB4-B478011CC902}" destId="{ECAD5169-1A99-479B-A52B-CE54F7B1D47E}" srcOrd="0" destOrd="0" presId="urn:microsoft.com/office/officeart/2008/layout/SquareAccentList"/>
    <dgm:cxn modelId="{15DBD6D8-A047-4D2B-AE25-548ADA766ECC}" srcId="{7B9CDAB9-0783-42DD-A836-B8E6E064F3C7}" destId="{A58E85C1-FBAD-4ED4-A1F9-2B8A7C825E6F}" srcOrd="2" destOrd="0" parTransId="{33FBC2CC-0DE4-422C-A498-DD1F91FDEF29}" sibTransId="{8AD78BC3-B77A-4C2F-841A-C8B47E9DE0AC}"/>
    <dgm:cxn modelId="{207DE366-9138-4246-949D-3FB5E63DF94A}" srcId="{2B72A8FE-D1A2-40F2-A09C-58014827E380}" destId="{B8AA4BD9-B7C0-4D74-AAAF-8D0F903448B3}" srcOrd="0" destOrd="0" parTransId="{93A6425D-7794-49FA-B870-8E0330C26DFD}" sibTransId="{19432289-AA1A-4DB7-85C4-1844683777CD}"/>
    <dgm:cxn modelId="{F76D4B47-67D6-4481-AE71-A26C680170DD}" type="presOf" srcId="{D4E4A058-E3F3-46A7-B378-CB1E33F4429B}" destId="{0FA9CBE2-E93A-491D-B312-9B99F2E05862}" srcOrd="0" destOrd="0" presId="urn:microsoft.com/office/officeart/2008/layout/SquareAccentList"/>
    <dgm:cxn modelId="{E8DB8A20-477A-47E3-BF9C-4A8246CE69DA}" srcId="{2B72A8FE-D1A2-40F2-A09C-58014827E380}" destId="{9CD383CD-AE8E-44D0-AF72-8922BCD152FC}" srcOrd="6" destOrd="0" parTransId="{2573902A-0AD8-473B-BD11-793D6F115B88}" sibTransId="{A420A333-AC01-46D1-B41B-5B0340E6E3E1}"/>
    <dgm:cxn modelId="{7B04361C-6284-4401-852B-4F8BB1950598}" srcId="{E7E4125E-00E1-4EDA-A3C2-19F0C3589F20}" destId="{13BC4F3D-5726-4EDE-B591-5BF7B60EB802}" srcOrd="1" destOrd="0" parTransId="{558252DD-B7FE-4AAD-8A09-511A947292BA}" sibTransId="{F9F8A3EB-535E-43B6-9BB8-6FBBDC15F097}"/>
    <dgm:cxn modelId="{7E1DBBCE-E618-4C2D-B715-4EDB880D683A}" type="presOf" srcId="{1504A1D8-1C91-4930-B8DA-0FF7A8A81C12}" destId="{84B9EB8E-5B3C-455A-BC43-4E08A9982EEB}" srcOrd="0" destOrd="0" presId="urn:microsoft.com/office/officeart/2008/layout/SquareAccentList"/>
    <dgm:cxn modelId="{947F5357-4A9F-45DC-8197-ED29D28581BE}" srcId="{36D71839-6DC5-479D-B99D-08486DF1A92D}" destId="{52B52BEA-756D-4E89-81D3-FDDBCBE5BF3A}" srcOrd="0" destOrd="0" parTransId="{08C548B0-729D-40C1-8B01-C445A994CCCF}" sibTransId="{9FB870DA-B1FD-436A-82D1-C3B465A4FE3A}"/>
    <dgm:cxn modelId="{99754D51-E117-457E-8C6A-2AF26DABD69F}" type="presOf" srcId="{D52F07DB-5A78-42CE-81EC-34C8B719F468}" destId="{9973C9B2-9200-45C4-A8EC-B05B5B5DC920}" srcOrd="0" destOrd="0" presId="urn:microsoft.com/office/officeart/2008/layout/SquareAccentList"/>
    <dgm:cxn modelId="{7C19C7E1-5CBD-41E8-AB04-A21E585F83F0}" type="presOf" srcId="{2B72A8FE-D1A2-40F2-A09C-58014827E380}" destId="{41029E12-04C9-4F38-BB9F-99B95FF09579}" srcOrd="0" destOrd="0" presId="urn:microsoft.com/office/officeart/2008/layout/SquareAccentList"/>
    <dgm:cxn modelId="{6D24DFE8-627C-4D0A-9B16-731168A86429}" srcId="{E59A8A56-E01F-4AC3-906B-C175A32C0C17}" destId="{2B72A8FE-D1A2-40F2-A09C-58014827E380}" srcOrd="2" destOrd="0" parTransId="{42ACC4BD-83F2-4361-A8C4-FF2E826D0723}" sibTransId="{D1EE0AC6-C218-4511-B0A7-2E81F0B95D5A}"/>
    <dgm:cxn modelId="{3018DC57-2303-4DE8-8530-69714E78B9F2}" type="presOf" srcId="{2B78C96B-72CB-4B9A-8A0E-792EAF34E68D}" destId="{C028B472-FFA4-4C90-B770-0CF63F32F641}" srcOrd="0" destOrd="0" presId="urn:microsoft.com/office/officeart/2008/layout/SquareAccentList"/>
    <dgm:cxn modelId="{1C417567-B5F2-4F88-9D2D-D4A99E9084FD}" type="presOf" srcId="{A58E85C1-FBAD-4ED4-A1F9-2B8A7C825E6F}" destId="{F05FC31A-2C22-4BAA-AD6A-AAE161FC2A15}" srcOrd="0" destOrd="0" presId="urn:microsoft.com/office/officeart/2008/layout/SquareAccentList"/>
    <dgm:cxn modelId="{B172AA89-0CE4-41F9-B159-72DB820A9F64}" srcId="{2B72A8FE-D1A2-40F2-A09C-58014827E380}" destId="{FB2FEE9A-E89D-46E1-A0C5-A5AEAA1DCA61}" srcOrd="4" destOrd="0" parTransId="{8B214564-1CEB-4748-B75A-F7D49FD2169E}" sibTransId="{A4506568-DDB7-4067-BF09-B593E2DDEFCA}"/>
    <dgm:cxn modelId="{02B6452C-AB68-469D-B774-C5A102FAE031}" type="presOf" srcId="{0BA664B1-4B18-433E-9466-C02C136D80EA}" destId="{ABF3874E-F41B-41B1-8472-99480C4F2478}" srcOrd="0" destOrd="0" presId="urn:microsoft.com/office/officeart/2008/layout/SquareAccentList"/>
    <dgm:cxn modelId="{58202708-3274-4790-8F23-875D896306FB}" srcId="{7B9CDAB9-0783-42DD-A836-B8E6E064F3C7}" destId="{0972A6CD-13B1-464F-A90A-7477608F3DAA}" srcOrd="4" destOrd="0" parTransId="{04E0DC52-15DE-43BB-A9B3-19CAE3B6A849}" sibTransId="{165E9E72-1407-4532-8A72-201D8053D788}"/>
    <dgm:cxn modelId="{F4D50A93-DDE5-40FE-A60E-9E3FC897115D}" type="presOf" srcId="{770276E5-3CD2-4482-9B60-F10CDB26102B}" destId="{4EB9F1DD-2C8F-49BE-AB51-C195AE403B06}" srcOrd="0" destOrd="0" presId="urn:microsoft.com/office/officeart/2008/layout/SquareAccentList"/>
    <dgm:cxn modelId="{6E8F9B6D-AFF6-43C2-A3A5-2F82026DFB62}" type="presOf" srcId="{13BC4F3D-5726-4EDE-B591-5BF7B60EB802}" destId="{0FE54DC7-82E2-4021-915B-36DD25C5619B}" srcOrd="0" destOrd="0" presId="urn:microsoft.com/office/officeart/2008/layout/SquareAccentList"/>
    <dgm:cxn modelId="{2B0D9109-AEF1-49DA-AC97-ACB798021B82}" srcId="{36D71839-6DC5-479D-B99D-08486DF1A92D}" destId="{AAA6B242-7481-460F-8563-4A66D0A7514D}" srcOrd="4" destOrd="0" parTransId="{58F4323F-3924-42CB-8FD7-5C454CDA51C2}" sibTransId="{B4A2B043-AE95-43F7-81C1-9900DDA420A9}"/>
    <dgm:cxn modelId="{51436DC3-6170-40AB-99D3-D1F719BFB148}" srcId="{E59A8A56-E01F-4AC3-906B-C175A32C0C17}" destId="{E7E4125E-00E1-4EDA-A3C2-19F0C3589F20}" srcOrd="1" destOrd="0" parTransId="{C21CB792-8A43-4C81-92DB-468EEBE8BA03}" sibTransId="{00C9A2A9-978F-4C3B-8D94-F1E7CD152F3D}"/>
    <dgm:cxn modelId="{62FA3330-8E7E-4F4D-BFAE-C68EE1101492}" srcId="{7B9CDAB9-0783-42DD-A836-B8E6E064F3C7}" destId="{98D8396D-979B-41C1-ABD5-81774C7168B7}" srcOrd="1" destOrd="0" parTransId="{52224A7D-1E3B-4DC6-B242-05D93917CB65}" sibTransId="{64F151A1-5C71-49ED-B056-E0216D4A9318}"/>
    <dgm:cxn modelId="{D8775F6D-D30C-4CDB-894C-DD39F0C94EAF}" type="presOf" srcId="{2421D2BC-EB18-4EE5-9BE3-476780C60F12}" destId="{6B99B5FB-0AEC-42BA-90D7-95B0BEC71ED2}" srcOrd="0" destOrd="0" presId="urn:microsoft.com/office/officeart/2008/layout/SquareAccentList"/>
    <dgm:cxn modelId="{635137BD-5E51-4559-845F-CB1FCDB4B335}" type="presOf" srcId="{AAA6B242-7481-460F-8563-4A66D0A7514D}" destId="{5300AF8D-819F-4D19-A79A-9B8F5C592472}" srcOrd="0" destOrd="0" presId="urn:microsoft.com/office/officeart/2008/layout/SquareAccentList"/>
    <dgm:cxn modelId="{5F7A11C2-0EE9-433B-B718-32CCA0AE5E30}" srcId="{2B72A8FE-D1A2-40F2-A09C-58014827E380}" destId="{6375BA6E-0327-43F3-8286-92B876F6DDD1}" srcOrd="5" destOrd="0" parTransId="{33B5A152-7774-498B-B537-2088D8478061}" sibTransId="{76489D97-624C-4A11-BE87-D85C6F9B3C9F}"/>
    <dgm:cxn modelId="{0203AD15-F370-4A77-8835-3405406FD8DE}" type="presOf" srcId="{9CD383CD-AE8E-44D0-AF72-8922BCD152FC}" destId="{0732131E-5211-4FB4-94FA-C624F9BF4626}" srcOrd="0" destOrd="0" presId="urn:microsoft.com/office/officeart/2008/layout/SquareAccentList"/>
    <dgm:cxn modelId="{98DC4F62-1BAB-4C9F-A350-9641505D40C3}" type="presOf" srcId="{E59A8A56-E01F-4AC3-906B-C175A32C0C17}" destId="{B9C19FF6-E0EE-4668-B371-D5DD5192C431}" srcOrd="0" destOrd="0" presId="urn:microsoft.com/office/officeart/2008/layout/SquareAccentList"/>
    <dgm:cxn modelId="{EA956E11-20C1-4300-82D7-2BE6E95659CA}" srcId="{2B72A8FE-D1A2-40F2-A09C-58014827E380}" destId="{D52F07DB-5A78-42CE-81EC-34C8B719F468}" srcOrd="3" destOrd="0" parTransId="{694344D5-8F01-4489-BEB0-0976CC99A067}" sibTransId="{D0710345-1CCB-420D-8D4C-EEA4DAD0687D}"/>
    <dgm:cxn modelId="{425A5F07-3FF5-4F6F-BB20-A8B4340425D0}" srcId="{7B9CDAB9-0783-42DD-A836-B8E6E064F3C7}" destId="{BB96E86C-297C-4A7A-B3E5-503E3348A515}" srcOrd="0" destOrd="0" parTransId="{DA67148B-FB0B-46C7-A263-BE9FDD695FEF}" sibTransId="{31405686-7CBF-488D-9E60-670B6070B49C}"/>
    <dgm:cxn modelId="{28D84AB4-7984-46DD-980D-63EC887DB517}" srcId="{E59A8A56-E01F-4AC3-906B-C175A32C0C17}" destId="{7B9CDAB9-0783-42DD-A836-B8E6E064F3C7}" srcOrd="3" destOrd="0" parTransId="{C84D1DE4-69F4-47DD-B555-8F20C55E47A9}" sibTransId="{BD28A9B2-E8BC-4969-9544-481AF8F06E7C}"/>
    <dgm:cxn modelId="{E53D95B8-3CF0-4BB0-A055-705FB290BB20}" type="presOf" srcId="{7B9CDAB9-0783-42DD-A836-B8E6E064F3C7}" destId="{62004914-760F-4EA2-9D06-AE43DD48A918}" srcOrd="0" destOrd="0" presId="urn:microsoft.com/office/officeart/2008/layout/SquareAccentList"/>
    <dgm:cxn modelId="{5CCC71A4-B13E-4BD7-88D6-962466DBA168}" type="presOf" srcId="{52B52BEA-756D-4E89-81D3-FDDBCBE5BF3A}" destId="{B893E68D-67E1-46B4-9340-D51A34A4F246}" srcOrd="0" destOrd="0" presId="urn:microsoft.com/office/officeart/2008/layout/SquareAccentList"/>
    <dgm:cxn modelId="{37FE1322-B3A3-497C-832A-2BB30BF9DD15}" type="presOf" srcId="{98D8396D-979B-41C1-ABD5-81774C7168B7}" destId="{821875F6-E7B7-4563-A033-DB1146EDCEAE}" srcOrd="0" destOrd="0" presId="urn:microsoft.com/office/officeart/2008/layout/SquareAccentList"/>
    <dgm:cxn modelId="{B747A22F-09E1-41C1-B2B4-8284A1939A89}" type="presOf" srcId="{B8AA4BD9-B7C0-4D74-AAAF-8D0F903448B3}" destId="{3F5A902D-D6A7-4E5E-AACE-59EE12A29651}" srcOrd="0" destOrd="0" presId="urn:microsoft.com/office/officeart/2008/layout/SquareAccentList"/>
    <dgm:cxn modelId="{B36DED2A-8329-4E02-A34A-FD5623528B14}" type="presOf" srcId="{1BC8E679-B32E-4B3F-8334-2E834F61872B}" destId="{AEF8FCD3-32B4-4742-9521-871313463DC1}" srcOrd="0" destOrd="0" presId="urn:microsoft.com/office/officeart/2008/layout/SquareAccentList"/>
    <dgm:cxn modelId="{331C8910-3430-49E5-BAE3-672F9B4A0B5C}" type="presOf" srcId="{3456CEFC-63BF-458A-A5A0-2FF41CB6BD4D}" destId="{9BC36F0A-F881-4212-87B7-DE4953F71960}" srcOrd="0" destOrd="0" presId="urn:microsoft.com/office/officeart/2008/layout/SquareAccentList"/>
    <dgm:cxn modelId="{07C79F6A-5AE1-4A68-96B5-ABDF5FCF9147}" type="presOf" srcId="{6375BA6E-0327-43F3-8286-92B876F6DDD1}" destId="{515924B6-E77D-45E8-9E6C-F248C6950122}" srcOrd="0" destOrd="0" presId="urn:microsoft.com/office/officeart/2008/layout/SquareAccentList"/>
    <dgm:cxn modelId="{C91F8B3E-5DB3-4265-B0CB-4FF6FA4F5FAD}" srcId="{7B9CDAB9-0783-42DD-A836-B8E6E064F3C7}" destId="{B281F0A6-E880-481A-A46B-9779F0FFAD43}" srcOrd="6" destOrd="0" parTransId="{8644DB92-D07B-4AA6-85CA-E9925D7F5DCA}" sibTransId="{B24CAAC7-3200-4DC1-B7DA-F6036155A9D8}"/>
    <dgm:cxn modelId="{FE7F193A-C2EF-45DA-9F09-709D84799D07}" type="presOf" srcId="{BB96E86C-297C-4A7A-B3E5-503E3348A515}" destId="{0246749F-A0CF-4E75-AA09-38713B545F78}" srcOrd="0" destOrd="0" presId="urn:microsoft.com/office/officeart/2008/layout/SquareAccentList"/>
    <dgm:cxn modelId="{E68FF1BF-EF75-450B-9067-2E6CCBDD3AAB}" type="presOf" srcId="{B281F0A6-E880-481A-A46B-9779F0FFAD43}" destId="{AE505746-165A-491D-AB01-44B9D3403D7A}" srcOrd="0" destOrd="0" presId="urn:microsoft.com/office/officeart/2008/layout/SquareAccentList"/>
    <dgm:cxn modelId="{94593785-A279-41E0-B98E-22DC84987D67}" srcId="{36D71839-6DC5-479D-B99D-08486DF1A92D}" destId="{E709A1B3-2D6B-4D5A-8BB4-B478011CC902}" srcOrd="2" destOrd="0" parTransId="{A395573B-E59C-4E3A-9157-16DFFD39A843}" sibTransId="{73E7C720-B2CD-40B0-8CB0-DCE31FDE720A}"/>
    <dgm:cxn modelId="{764DF05A-B354-4B98-BE67-7B978DF7546C}" type="presOf" srcId="{E7E4125E-00E1-4EDA-A3C2-19F0C3589F20}" destId="{74DC7F91-955A-4846-A936-44B40D6FFC8B}" srcOrd="0" destOrd="0" presId="urn:microsoft.com/office/officeart/2008/layout/SquareAccentList"/>
    <dgm:cxn modelId="{9C1A16DB-2588-4E3E-A184-115A446F1713}" type="presOf" srcId="{1E90AEC6-F992-490D-8EC0-5AB71A57842C}" destId="{A23B127A-4785-4313-BD32-6C074E2CE9CF}" srcOrd="0" destOrd="0" presId="urn:microsoft.com/office/officeart/2008/layout/SquareAccentList"/>
    <dgm:cxn modelId="{A20B20BB-973A-4375-975F-08F8700ABF09}" type="presOf" srcId="{FB2FEE9A-E89D-46E1-A0C5-A5AEAA1DCA61}" destId="{C51D3F14-E5D0-4DF1-9B4E-4188D9E9BD85}" srcOrd="0" destOrd="0" presId="urn:microsoft.com/office/officeart/2008/layout/SquareAccentList"/>
    <dgm:cxn modelId="{127D5616-4752-4974-A7F0-62F3B7D656E3}" srcId="{E59A8A56-E01F-4AC3-906B-C175A32C0C17}" destId="{36D71839-6DC5-479D-B99D-08486DF1A92D}" srcOrd="0" destOrd="0" parTransId="{2E5C50AC-62C6-420C-8D29-FA7D7691C7B8}" sibTransId="{23CC39A2-BF41-47B0-9CE9-7759102CEB3B}"/>
    <dgm:cxn modelId="{9A1F1099-CFFE-457E-A548-B850F5EAE12D}" type="presParOf" srcId="{B9C19FF6-E0EE-4668-B371-D5DD5192C431}" destId="{01420F9C-558E-4E6E-BA5D-E02299792581}" srcOrd="0" destOrd="0" presId="urn:microsoft.com/office/officeart/2008/layout/SquareAccentList"/>
    <dgm:cxn modelId="{B87195D7-8A26-4BC9-8C88-4187473B2ACD}" type="presParOf" srcId="{01420F9C-558E-4E6E-BA5D-E02299792581}" destId="{6B67D8D1-22CD-405C-8EC9-066EB3B486A2}" srcOrd="0" destOrd="0" presId="urn:microsoft.com/office/officeart/2008/layout/SquareAccentList"/>
    <dgm:cxn modelId="{0FCE4525-463F-46EA-987D-5FE6030BD23F}" type="presParOf" srcId="{6B67D8D1-22CD-405C-8EC9-066EB3B486A2}" destId="{6C79E92E-A14B-43C8-9964-C793D48EC5F3}" srcOrd="0" destOrd="0" presId="urn:microsoft.com/office/officeart/2008/layout/SquareAccentList"/>
    <dgm:cxn modelId="{A56B72AE-D764-4F76-848E-5181E1AE3E45}" type="presParOf" srcId="{6B67D8D1-22CD-405C-8EC9-066EB3B486A2}" destId="{B825E1FB-619F-4D75-A546-97CFC9CF29C9}" srcOrd="1" destOrd="0" presId="urn:microsoft.com/office/officeart/2008/layout/SquareAccentList"/>
    <dgm:cxn modelId="{EC6AF2A0-AD73-437F-BA7E-C60F77FB0309}" type="presParOf" srcId="{6B67D8D1-22CD-405C-8EC9-066EB3B486A2}" destId="{504DA9A1-AABA-49D9-9BC3-DCB48DB5C601}" srcOrd="2" destOrd="0" presId="urn:microsoft.com/office/officeart/2008/layout/SquareAccentList"/>
    <dgm:cxn modelId="{54DE2428-3B8B-464D-8100-E381A7FF1111}" type="presParOf" srcId="{01420F9C-558E-4E6E-BA5D-E02299792581}" destId="{8B698CF9-CBCF-42B7-A6BA-318C5EFDD6BD}" srcOrd="1" destOrd="0" presId="urn:microsoft.com/office/officeart/2008/layout/SquareAccentList"/>
    <dgm:cxn modelId="{AB682697-FBD6-49A2-9DC2-F4DD4C17A128}" type="presParOf" srcId="{8B698CF9-CBCF-42B7-A6BA-318C5EFDD6BD}" destId="{6F8A56B7-B908-4294-B205-4DBA416059B6}" srcOrd="0" destOrd="0" presId="urn:microsoft.com/office/officeart/2008/layout/SquareAccentList"/>
    <dgm:cxn modelId="{394E7984-CC9B-4DB6-A187-95AADAAA9AD1}" type="presParOf" srcId="{6F8A56B7-B908-4294-B205-4DBA416059B6}" destId="{2D032D91-2B94-42DD-9825-047A81BFD4A2}" srcOrd="0" destOrd="0" presId="urn:microsoft.com/office/officeart/2008/layout/SquareAccentList"/>
    <dgm:cxn modelId="{538B4BE6-D701-47F9-8D13-CB7EB9DA3A65}" type="presParOf" srcId="{6F8A56B7-B908-4294-B205-4DBA416059B6}" destId="{B893E68D-67E1-46B4-9340-D51A34A4F246}" srcOrd="1" destOrd="0" presId="urn:microsoft.com/office/officeart/2008/layout/SquareAccentList"/>
    <dgm:cxn modelId="{346DE13B-E86A-433C-A733-F26FED026F88}" type="presParOf" srcId="{8B698CF9-CBCF-42B7-A6BA-318C5EFDD6BD}" destId="{493AE348-5A49-46AA-A650-785856A040EB}" srcOrd="1" destOrd="0" presId="urn:microsoft.com/office/officeart/2008/layout/SquareAccentList"/>
    <dgm:cxn modelId="{AA9E9FD2-081E-4E6D-B617-1AD25E45893C}" type="presParOf" srcId="{493AE348-5A49-46AA-A650-785856A040EB}" destId="{01F279EA-A201-432C-B9E5-8B1BC3F8C247}" srcOrd="0" destOrd="0" presId="urn:microsoft.com/office/officeart/2008/layout/SquareAccentList"/>
    <dgm:cxn modelId="{6A5C29E1-74B5-4216-A404-AE3BE497BCFD}" type="presParOf" srcId="{493AE348-5A49-46AA-A650-785856A040EB}" destId="{6B99B5FB-0AEC-42BA-90D7-95B0BEC71ED2}" srcOrd="1" destOrd="0" presId="urn:microsoft.com/office/officeart/2008/layout/SquareAccentList"/>
    <dgm:cxn modelId="{10EBF35A-0861-46AE-832E-203259062CF8}" type="presParOf" srcId="{8B698CF9-CBCF-42B7-A6BA-318C5EFDD6BD}" destId="{E5A122CC-279C-4663-9CCA-929D62EC09EF}" srcOrd="2" destOrd="0" presId="urn:microsoft.com/office/officeart/2008/layout/SquareAccentList"/>
    <dgm:cxn modelId="{20EFBFF3-998E-4101-82DC-2ED75AF49AF6}" type="presParOf" srcId="{E5A122CC-279C-4663-9CCA-929D62EC09EF}" destId="{7DF578A5-9DC4-4269-BBF5-804172EC6302}" srcOrd="0" destOrd="0" presId="urn:microsoft.com/office/officeart/2008/layout/SquareAccentList"/>
    <dgm:cxn modelId="{D5ACB311-F4DB-4428-B3FE-A881F81B7BF9}" type="presParOf" srcId="{E5A122CC-279C-4663-9CCA-929D62EC09EF}" destId="{ECAD5169-1A99-479B-A52B-CE54F7B1D47E}" srcOrd="1" destOrd="0" presId="urn:microsoft.com/office/officeart/2008/layout/SquareAccentList"/>
    <dgm:cxn modelId="{E23B9623-4227-4FA8-924D-07CE6C85A5AD}" type="presParOf" srcId="{8B698CF9-CBCF-42B7-A6BA-318C5EFDD6BD}" destId="{F7F1E807-2279-486F-B2DC-B19183E4254F}" srcOrd="3" destOrd="0" presId="urn:microsoft.com/office/officeart/2008/layout/SquareAccentList"/>
    <dgm:cxn modelId="{D2683875-9FE8-4A08-BC71-75D96F86FAE5}" type="presParOf" srcId="{F7F1E807-2279-486F-B2DC-B19183E4254F}" destId="{2E6EA975-723A-491E-BCDD-A9D87C31428D}" srcOrd="0" destOrd="0" presId="urn:microsoft.com/office/officeart/2008/layout/SquareAccentList"/>
    <dgm:cxn modelId="{3D15935C-FC41-408D-813F-091C513153C5}" type="presParOf" srcId="{F7F1E807-2279-486F-B2DC-B19183E4254F}" destId="{9BC36F0A-F881-4212-87B7-DE4953F71960}" srcOrd="1" destOrd="0" presId="urn:microsoft.com/office/officeart/2008/layout/SquareAccentList"/>
    <dgm:cxn modelId="{6A7D12A7-77AE-46A1-BF91-49FD748B0ADD}" type="presParOf" srcId="{8B698CF9-CBCF-42B7-A6BA-318C5EFDD6BD}" destId="{B85DD10C-5ADC-4E12-940B-1B707F876E5A}" srcOrd="4" destOrd="0" presId="urn:microsoft.com/office/officeart/2008/layout/SquareAccentList"/>
    <dgm:cxn modelId="{917A1B6F-BBF2-465B-8C38-FEA75589B324}" type="presParOf" srcId="{B85DD10C-5ADC-4E12-940B-1B707F876E5A}" destId="{9AC7C19B-84B0-4FBC-B773-559B5BE40B2B}" srcOrd="0" destOrd="0" presId="urn:microsoft.com/office/officeart/2008/layout/SquareAccentList"/>
    <dgm:cxn modelId="{AFD1EA40-B8E7-47C7-83DA-3CC23A066D6C}" type="presParOf" srcId="{B85DD10C-5ADC-4E12-940B-1B707F876E5A}" destId="{5300AF8D-819F-4D19-A79A-9B8F5C592472}" srcOrd="1" destOrd="0" presId="urn:microsoft.com/office/officeart/2008/layout/SquareAccentList"/>
    <dgm:cxn modelId="{0D6D1F86-82AE-4E76-979F-3D00E9756F1D}" type="presParOf" srcId="{8B698CF9-CBCF-42B7-A6BA-318C5EFDD6BD}" destId="{F43153A5-C57E-4682-8D0D-0FDBDB97EC40}" srcOrd="5" destOrd="0" presId="urn:microsoft.com/office/officeart/2008/layout/SquareAccentList"/>
    <dgm:cxn modelId="{D6270AF9-DD49-46CE-ACC8-4D2A00A866CB}" type="presParOf" srcId="{F43153A5-C57E-4682-8D0D-0FDBDB97EC40}" destId="{0ED6C484-B950-4989-A938-5D2DF175B693}" srcOrd="0" destOrd="0" presId="urn:microsoft.com/office/officeart/2008/layout/SquareAccentList"/>
    <dgm:cxn modelId="{01D5B340-C975-49B0-A34A-97BB3538A1F4}" type="presParOf" srcId="{F43153A5-C57E-4682-8D0D-0FDBDB97EC40}" destId="{B525981B-BA0D-4E95-946D-FE0F9D63F91F}" srcOrd="1" destOrd="0" presId="urn:microsoft.com/office/officeart/2008/layout/SquareAccentList"/>
    <dgm:cxn modelId="{0908485E-81F8-4A8F-85D0-95BF4E16D14B}" type="presParOf" srcId="{8B698CF9-CBCF-42B7-A6BA-318C5EFDD6BD}" destId="{8F15DFB4-8B5A-4D77-84B8-F9BC8340EF81}" srcOrd="6" destOrd="0" presId="urn:microsoft.com/office/officeart/2008/layout/SquareAccentList"/>
    <dgm:cxn modelId="{00585AFC-8512-419C-9650-234DFC6CC7EC}" type="presParOf" srcId="{8F15DFB4-8B5A-4D77-84B8-F9BC8340EF81}" destId="{3AAD0E84-1517-48CD-A130-6271902077F9}" srcOrd="0" destOrd="0" presId="urn:microsoft.com/office/officeart/2008/layout/SquareAccentList"/>
    <dgm:cxn modelId="{75B22B50-3563-4014-9A2F-2EE3900E2D93}" type="presParOf" srcId="{8F15DFB4-8B5A-4D77-84B8-F9BC8340EF81}" destId="{C028B472-FFA4-4C90-B770-0CF63F32F641}" srcOrd="1" destOrd="0" presId="urn:microsoft.com/office/officeart/2008/layout/SquareAccentList"/>
    <dgm:cxn modelId="{D924A76A-98A6-4654-89B5-833C9A2E4063}" type="presParOf" srcId="{B9C19FF6-E0EE-4668-B371-D5DD5192C431}" destId="{108601D8-C149-4982-A178-951FC35FF58A}" srcOrd="1" destOrd="0" presId="urn:microsoft.com/office/officeart/2008/layout/SquareAccentList"/>
    <dgm:cxn modelId="{F4F69931-E808-4E87-A486-5B468A59CEC6}" type="presParOf" srcId="{108601D8-C149-4982-A178-951FC35FF58A}" destId="{07240424-90E9-4897-9A21-541C81C00A51}" srcOrd="0" destOrd="0" presId="urn:microsoft.com/office/officeart/2008/layout/SquareAccentList"/>
    <dgm:cxn modelId="{0DB4DC8D-D3AF-437E-8715-C3262F73ED25}" type="presParOf" srcId="{07240424-90E9-4897-9A21-541C81C00A51}" destId="{669597BF-B8CA-44C1-BD5C-4225303D427A}" srcOrd="0" destOrd="0" presId="urn:microsoft.com/office/officeart/2008/layout/SquareAccentList"/>
    <dgm:cxn modelId="{A34F5CB7-785F-4FC3-9EC7-923A29A02DF0}" type="presParOf" srcId="{07240424-90E9-4897-9A21-541C81C00A51}" destId="{B1B9E0D6-E2DE-4988-95BD-EDB2E2AB0F5C}" srcOrd="1" destOrd="0" presId="urn:microsoft.com/office/officeart/2008/layout/SquareAccentList"/>
    <dgm:cxn modelId="{94FCEA48-34F3-4368-8598-58969AE545CB}" type="presParOf" srcId="{07240424-90E9-4897-9A21-541C81C00A51}" destId="{74DC7F91-955A-4846-A936-44B40D6FFC8B}" srcOrd="2" destOrd="0" presId="urn:microsoft.com/office/officeart/2008/layout/SquareAccentList"/>
    <dgm:cxn modelId="{D9E83254-D1A8-4669-B906-1FFCE69FFC0B}" type="presParOf" srcId="{108601D8-C149-4982-A178-951FC35FF58A}" destId="{CA3E6C9F-8FC4-4FD8-9C6D-7E1EA3CB0374}" srcOrd="1" destOrd="0" presId="urn:microsoft.com/office/officeart/2008/layout/SquareAccentList"/>
    <dgm:cxn modelId="{CC063503-42E7-4EA0-965F-B5CFC49C4310}" type="presParOf" srcId="{CA3E6C9F-8FC4-4FD8-9C6D-7E1EA3CB0374}" destId="{72278C68-0BC1-492F-85F0-2166766473AF}" srcOrd="0" destOrd="0" presId="urn:microsoft.com/office/officeart/2008/layout/SquareAccentList"/>
    <dgm:cxn modelId="{11A3E137-297E-4B36-B11B-B44339E3A428}" type="presParOf" srcId="{72278C68-0BC1-492F-85F0-2166766473AF}" destId="{B0DAE888-8719-4925-B399-CB7CECDBD265}" srcOrd="0" destOrd="0" presId="urn:microsoft.com/office/officeart/2008/layout/SquareAccentList"/>
    <dgm:cxn modelId="{6B07B110-6C50-4B9E-9653-D4237F176ACC}" type="presParOf" srcId="{72278C68-0BC1-492F-85F0-2166766473AF}" destId="{A23B127A-4785-4313-BD32-6C074E2CE9CF}" srcOrd="1" destOrd="0" presId="urn:microsoft.com/office/officeart/2008/layout/SquareAccentList"/>
    <dgm:cxn modelId="{6EE39FEB-01C7-484D-ADAD-5983C458BB1E}" type="presParOf" srcId="{CA3E6C9F-8FC4-4FD8-9C6D-7E1EA3CB0374}" destId="{607743EB-540D-4C38-86CF-23CB042538A3}" srcOrd="1" destOrd="0" presId="urn:microsoft.com/office/officeart/2008/layout/SquareAccentList"/>
    <dgm:cxn modelId="{D013B5B4-55BE-439E-806B-74BF8E5E1068}" type="presParOf" srcId="{607743EB-540D-4C38-86CF-23CB042538A3}" destId="{A5630BF4-9314-42CD-80C6-974922F640A5}" srcOrd="0" destOrd="0" presId="urn:microsoft.com/office/officeart/2008/layout/SquareAccentList"/>
    <dgm:cxn modelId="{3DDED962-1AD7-4B1A-AD3F-657A76DE369F}" type="presParOf" srcId="{607743EB-540D-4C38-86CF-23CB042538A3}" destId="{0FE54DC7-82E2-4021-915B-36DD25C5619B}" srcOrd="1" destOrd="0" presId="urn:microsoft.com/office/officeart/2008/layout/SquareAccentList"/>
    <dgm:cxn modelId="{2FEB506C-914B-4635-BE56-5730EA064DA7}" type="presParOf" srcId="{B9C19FF6-E0EE-4668-B371-D5DD5192C431}" destId="{E7C45D9A-5EF6-4D96-99D8-2C36A05C8B8E}" srcOrd="2" destOrd="0" presId="urn:microsoft.com/office/officeart/2008/layout/SquareAccentList"/>
    <dgm:cxn modelId="{696E6080-D7FA-4F0C-B8C9-85C59D7B6FFE}" type="presParOf" srcId="{E7C45D9A-5EF6-4D96-99D8-2C36A05C8B8E}" destId="{E02BA6D9-9AF7-40B4-A9E5-D247300E65C9}" srcOrd="0" destOrd="0" presId="urn:microsoft.com/office/officeart/2008/layout/SquareAccentList"/>
    <dgm:cxn modelId="{B222066C-FC66-463D-A7E5-67B299BBBDFB}" type="presParOf" srcId="{E02BA6D9-9AF7-40B4-A9E5-D247300E65C9}" destId="{D2A3F7EF-217C-4C95-8C6B-E803BFBDF969}" srcOrd="0" destOrd="0" presId="urn:microsoft.com/office/officeart/2008/layout/SquareAccentList"/>
    <dgm:cxn modelId="{54D9F23F-98A8-402A-A6D7-89564060A027}" type="presParOf" srcId="{E02BA6D9-9AF7-40B4-A9E5-D247300E65C9}" destId="{94C404EC-BCAC-4961-BB30-FC2C9C28BB8C}" srcOrd="1" destOrd="0" presId="urn:microsoft.com/office/officeart/2008/layout/SquareAccentList"/>
    <dgm:cxn modelId="{D5227D57-AE5C-45FF-BEE4-4F433889113D}" type="presParOf" srcId="{E02BA6D9-9AF7-40B4-A9E5-D247300E65C9}" destId="{41029E12-04C9-4F38-BB9F-99B95FF09579}" srcOrd="2" destOrd="0" presId="urn:microsoft.com/office/officeart/2008/layout/SquareAccentList"/>
    <dgm:cxn modelId="{5747ACB0-248D-4619-994E-074D52D8CEA0}" type="presParOf" srcId="{E7C45D9A-5EF6-4D96-99D8-2C36A05C8B8E}" destId="{3DF316C4-3428-4790-B288-A40EA35D38E7}" srcOrd="1" destOrd="0" presId="urn:microsoft.com/office/officeart/2008/layout/SquareAccentList"/>
    <dgm:cxn modelId="{88AE3A54-5C79-4739-B34F-B58B7C0834F8}" type="presParOf" srcId="{3DF316C4-3428-4790-B288-A40EA35D38E7}" destId="{37BFCFA1-F1D3-4E2E-8BE1-5786E1D8620D}" srcOrd="0" destOrd="0" presId="urn:microsoft.com/office/officeart/2008/layout/SquareAccentList"/>
    <dgm:cxn modelId="{0591A141-5E64-4E06-B9FF-D97CBC891C27}" type="presParOf" srcId="{37BFCFA1-F1D3-4E2E-8BE1-5786E1D8620D}" destId="{CB76A287-67CF-4333-9801-F885C49749A8}" srcOrd="0" destOrd="0" presId="urn:microsoft.com/office/officeart/2008/layout/SquareAccentList"/>
    <dgm:cxn modelId="{01D35D44-6A4C-40DA-A924-6DC14935A055}" type="presParOf" srcId="{37BFCFA1-F1D3-4E2E-8BE1-5786E1D8620D}" destId="{3F5A902D-D6A7-4E5E-AACE-59EE12A29651}" srcOrd="1" destOrd="0" presId="urn:microsoft.com/office/officeart/2008/layout/SquareAccentList"/>
    <dgm:cxn modelId="{89ABE26D-A799-4285-8510-6109028DDCA3}" type="presParOf" srcId="{3DF316C4-3428-4790-B288-A40EA35D38E7}" destId="{46D9E75E-0023-47A2-9533-5E1B97D9BCE4}" srcOrd="1" destOrd="0" presId="urn:microsoft.com/office/officeart/2008/layout/SquareAccentList"/>
    <dgm:cxn modelId="{0DEC57D8-0340-44D7-9DE7-2EFCF9155747}" type="presParOf" srcId="{46D9E75E-0023-47A2-9533-5E1B97D9BCE4}" destId="{6CCFEAFA-F586-4345-8075-21DB34C2ECAE}" srcOrd="0" destOrd="0" presId="urn:microsoft.com/office/officeart/2008/layout/SquareAccentList"/>
    <dgm:cxn modelId="{1034CCF1-0A1C-4768-BA2F-42FA7DF15B3B}" type="presParOf" srcId="{46D9E75E-0023-47A2-9533-5E1B97D9BCE4}" destId="{4EB9F1DD-2C8F-49BE-AB51-C195AE403B06}" srcOrd="1" destOrd="0" presId="urn:microsoft.com/office/officeart/2008/layout/SquareAccentList"/>
    <dgm:cxn modelId="{74A2C38E-E7EE-4CF9-A3E7-324A65D05763}" type="presParOf" srcId="{3DF316C4-3428-4790-B288-A40EA35D38E7}" destId="{FE26AB8C-39BC-41E0-9424-B7DAB4E7C358}" srcOrd="2" destOrd="0" presId="urn:microsoft.com/office/officeart/2008/layout/SquareAccentList"/>
    <dgm:cxn modelId="{2B1CFCAA-8793-473F-9837-29ABCB2C32F1}" type="presParOf" srcId="{FE26AB8C-39BC-41E0-9424-B7DAB4E7C358}" destId="{1A955DF4-D21C-4000-A52A-9D516603F5A7}" srcOrd="0" destOrd="0" presId="urn:microsoft.com/office/officeart/2008/layout/SquareAccentList"/>
    <dgm:cxn modelId="{39EECB55-DF3F-45DE-BADC-3A6DFFA211D9}" type="presParOf" srcId="{FE26AB8C-39BC-41E0-9424-B7DAB4E7C358}" destId="{846927BC-CC74-43F7-81E0-03D5143DC30D}" srcOrd="1" destOrd="0" presId="urn:microsoft.com/office/officeart/2008/layout/SquareAccentList"/>
    <dgm:cxn modelId="{D761B0AB-889E-4278-B090-0D482F1A69D6}" type="presParOf" srcId="{3DF316C4-3428-4790-B288-A40EA35D38E7}" destId="{6C573169-D171-43DB-B594-CEE07D50D04F}" srcOrd="3" destOrd="0" presId="urn:microsoft.com/office/officeart/2008/layout/SquareAccentList"/>
    <dgm:cxn modelId="{B5B02523-BD1F-4F35-89CC-8D116220286D}" type="presParOf" srcId="{6C573169-D171-43DB-B594-CEE07D50D04F}" destId="{9A70B0C2-C815-492B-9730-5EC6506BB1D4}" srcOrd="0" destOrd="0" presId="urn:microsoft.com/office/officeart/2008/layout/SquareAccentList"/>
    <dgm:cxn modelId="{C361405D-EDBC-4BE6-85C9-B4AA0600C194}" type="presParOf" srcId="{6C573169-D171-43DB-B594-CEE07D50D04F}" destId="{9973C9B2-9200-45C4-A8EC-B05B5B5DC920}" srcOrd="1" destOrd="0" presId="urn:microsoft.com/office/officeart/2008/layout/SquareAccentList"/>
    <dgm:cxn modelId="{7A0EBC11-0610-4DB4-AB39-0AE50193FB4C}" type="presParOf" srcId="{3DF316C4-3428-4790-B288-A40EA35D38E7}" destId="{79B31E70-0AC2-4A75-8440-B0AA7EB94517}" srcOrd="4" destOrd="0" presId="urn:microsoft.com/office/officeart/2008/layout/SquareAccentList"/>
    <dgm:cxn modelId="{042DEF37-8C60-4264-B134-4B2EAD172718}" type="presParOf" srcId="{79B31E70-0AC2-4A75-8440-B0AA7EB94517}" destId="{8EA71036-2001-414B-A60A-1553D4DB0753}" srcOrd="0" destOrd="0" presId="urn:microsoft.com/office/officeart/2008/layout/SquareAccentList"/>
    <dgm:cxn modelId="{CF730EF2-1884-4947-80BB-96C3A6C19CB8}" type="presParOf" srcId="{79B31E70-0AC2-4A75-8440-B0AA7EB94517}" destId="{C51D3F14-E5D0-4DF1-9B4E-4188D9E9BD85}" srcOrd="1" destOrd="0" presId="urn:microsoft.com/office/officeart/2008/layout/SquareAccentList"/>
    <dgm:cxn modelId="{05C8BB6B-B321-42A2-A26D-3E1D9BEB379D}" type="presParOf" srcId="{3DF316C4-3428-4790-B288-A40EA35D38E7}" destId="{85B16ACC-E343-4C21-A4FB-4BAC23D561F7}" srcOrd="5" destOrd="0" presId="urn:microsoft.com/office/officeart/2008/layout/SquareAccentList"/>
    <dgm:cxn modelId="{6B8F4BD8-958C-4415-8D8B-482672782365}" type="presParOf" srcId="{85B16ACC-E343-4C21-A4FB-4BAC23D561F7}" destId="{967DCA8E-9459-495F-8025-8908DE83514F}" srcOrd="0" destOrd="0" presId="urn:microsoft.com/office/officeart/2008/layout/SquareAccentList"/>
    <dgm:cxn modelId="{31AE4546-1A06-4FAF-BC3A-4AAF049A1588}" type="presParOf" srcId="{85B16ACC-E343-4C21-A4FB-4BAC23D561F7}" destId="{515924B6-E77D-45E8-9E6C-F248C6950122}" srcOrd="1" destOrd="0" presId="urn:microsoft.com/office/officeart/2008/layout/SquareAccentList"/>
    <dgm:cxn modelId="{21552704-0AE6-47CA-8717-3931FA36375B}" type="presParOf" srcId="{3DF316C4-3428-4790-B288-A40EA35D38E7}" destId="{7D62F10D-B6BF-4FFF-9462-6301749D2299}" srcOrd="6" destOrd="0" presId="urn:microsoft.com/office/officeart/2008/layout/SquareAccentList"/>
    <dgm:cxn modelId="{AF72BBCA-DE1B-4296-8AB9-B887A1D4806F}" type="presParOf" srcId="{7D62F10D-B6BF-4FFF-9462-6301749D2299}" destId="{B9E027C1-5575-4070-9D01-D0D7313BD99D}" srcOrd="0" destOrd="0" presId="urn:microsoft.com/office/officeart/2008/layout/SquareAccentList"/>
    <dgm:cxn modelId="{1780841E-1E51-4274-801D-6F51DCB9AE29}" type="presParOf" srcId="{7D62F10D-B6BF-4FFF-9462-6301749D2299}" destId="{0732131E-5211-4FB4-94FA-C624F9BF4626}" srcOrd="1" destOrd="0" presId="urn:microsoft.com/office/officeart/2008/layout/SquareAccentList"/>
    <dgm:cxn modelId="{04BA8909-950C-4E00-AA70-E47F51D23097}" type="presParOf" srcId="{3DF316C4-3428-4790-B288-A40EA35D38E7}" destId="{B7546979-DA88-489B-973C-22A1D59B93BF}" srcOrd="7" destOrd="0" presId="urn:microsoft.com/office/officeart/2008/layout/SquareAccentList"/>
    <dgm:cxn modelId="{080589FE-A24E-4074-B0DC-882E2B873772}" type="presParOf" srcId="{B7546979-DA88-489B-973C-22A1D59B93BF}" destId="{50C295FF-3880-4BC6-A503-1493742585E4}" srcOrd="0" destOrd="0" presId="urn:microsoft.com/office/officeart/2008/layout/SquareAccentList"/>
    <dgm:cxn modelId="{AAD11FFE-6930-499C-97F7-F1CD789E54B5}" type="presParOf" srcId="{B7546979-DA88-489B-973C-22A1D59B93BF}" destId="{AEF8FCD3-32B4-4742-9521-871313463DC1}" srcOrd="1" destOrd="0" presId="urn:microsoft.com/office/officeart/2008/layout/SquareAccentList"/>
    <dgm:cxn modelId="{D0A620FF-02FC-4527-8CD4-E4D8FB180443}" type="presParOf" srcId="{3DF316C4-3428-4790-B288-A40EA35D38E7}" destId="{2305E945-7EF1-45D2-B8CD-282A15D6C6B6}" srcOrd="8" destOrd="0" presId="urn:microsoft.com/office/officeart/2008/layout/SquareAccentList"/>
    <dgm:cxn modelId="{FEC94847-2950-447E-A2FF-15E067DC88CB}" type="presParOf" srcId="{2305E945-7EF1-45D2-B8CD-282A15D6C6B6}" destId="{CAAD7816-7BAB-4BD4-BF3B-CE4B67979532}" srcOrd="0" destOrd="0" presId="urn:microsoft.com/office/officeart/2008/layout/SquareAccentList"/>
    <dgm:cxn modelId="{64D063C4-97A8-4BA4-A7E5-3D429869FB62}" type="presParOf" srcId="{2305E945-7EF1-45D2-B8CD-282A15D6C6B6}" destId="{0FA9CBE2-E93A-491D-B312-9B99F2E05862}" srcOrd="1" destOrd="0" presId="urn:microsoft.com/office/officeart/2008/layout/SquareAccentList"/>
    <dgm:cxn modelId="{49B22230-605A-4B40-9CE5-EE7C6B55C449}" type="presParOf" srcId="{B9C19FF6-E0EE-4668-B371-D5DD5192C431}" destId="{B013C501-83A3-4B43-B4E1-66C5DCCD1784}" srcOrd="3" destOrd="0" presId="urn:microsoft.com/office/officeart/2008/layout/SquareAccentList"/>
    <dgm:cxn modelId="{2CD06A1F-365F-486D-B902-BEB1A303EF0C}" type="presParOf" srcId="{B013C501-83A3-4B43-B4E1-66C5DCCD1784}" destId="{15475267-338A-436F-B55E-EF22F8143582}" srcOrd="0" destOrd="0" presId="urn:microsoft.com/office/officeart/2008/layout/SquareAccentList"/>
    <dgm:cxn modelId="{F960861C-7D14-4A6A-921E-5409D6141E0C}" type="presParOf" srcId="{15475267-338A-436F-B55E-EF22F8143582}" destId="{51069A31-4BA5-43C8-BF9B-A8A7398B66FF}" srcOrd="0" destOrd="0" presId="urn:microsoft.com/office/officeart/2008/layout/SquareAccentList"/>
    <dgm:cxn modelId="{E9FCFC56-F008-4439-BD1A-7E3B217F4CA5}" type="presParOf" srcId="{15475267-338A-436F-B55E-EF22F8143582}" destId="{DCB678B0-8628-4202-AA63-626DF1913F29}" srcOrd="1" destOrd="0" presId="urn:microsoft.com/office/officeart/2008/layout/SquareAccentList"/>
    <dgm:cxn modelId="{CF27049D-D1DE-48EE-83B4-05FB3A410225}" type="presParOf" srcId="{15475267-338A-436F-B55E-EF22F8143582}" destId="{62004914-760F-4EA2-9D06-AE43DD48A918}" srcOrd="2" destOrd="0" presId="urn:microsoft.com/office/officeart/2008/layout/SquareAccentList"/>
    <dgm:cxn modelId="{C3DBDD41-2120-4ED6-91A1-D7D18229DFA8}" type="presParOf" srcId="{B013C501-83A3-4B43-B4E1-66C5DCCD1784}" destId="{50610FDB-2B42-4653-8EF0-849197E7A634}" srcOrd="1" destOrd="0" presId="urn:microsoft.com/office/officeart/2008/layout/SquareAccentList"/>
    <dgm:cxn modelId="{83CFBF89-1963-4BAD-B055-690AC9058F0D}" type="presParOf" srcId="{50610FDB-2B42-4653-8EF0-849197E7A634}" destId="{52809DF1-C218-4125-A6B2-7D4625BE4EE8}" srcOrd="0" destOrd="0" presId="urn:microsoft.com/office/officeart/2008/layout/SquareAccentList"/>
    <dgm:cxn modelId="{92CB2B5C-370F-4148-A9CD-4654CED7C5C0}" type="presParOf" srcId="{52809DF1-C218-4125-A6B2-7D4625BE4EE8}" destId="{437E50C4-4DAB-424E-AD8A-31CC6A29B73B}" srcOrd="0" destOrd="0" presId="urn:microsoft.com/office/officeart/2008/layout/SquareAccentList"/>
    <dgm:cxn modelId="{2DC6FBFB-A0E4-4D6C-A357-D12B079F720D}" type="presParOf" srcId="{52809DF1-C218-4125-A6B2-7D4625BE4EE8}" destId="{0246749F-A0CF-4E75-AA09-38713B545F78}" srcOrd="1" destOrd="0" presId="urn:microsoft.com/office/officeart/2008/layout/SquareAccentList"/>
    <dgm:cxn modelId="{0B2D39D7-EF53-4948-A7D8-61AEEB00AA1D}" type="presParOf" srcId="{50610FDB-2B42-4653-8EF0-849197E7A634}" destId="{A84246D3-B63B-4542-9AA9-B996537BB53E}" srcOrd="1" destOrd="0" presId="urn:microsoft.com/office/officeart/2008/layout/SquareAccentList"/>
    <dgm:cxn modelId="{951D9051-5391-46FD-A179-B64374900800}" type="presParOf" srcId="{A84246D3-B63B-4542-9AA9-B996537BB53E}" destId="{85BA5C79-0FDB-4F7A-813F-BB61FF771CE1}" srcOrd="0" destOrd="0" presId="urn:microsoft.com/office/officeart/2008/layout/SquareAccentList"/>
    <dgm:cxn modelId="{CF61171B-B8AB-4CE1-A6EA-71DDD30074CC}" type="presParOf" srcId="{A84246D3-B63B-4542-9AA9-B996537BB53E}" destId="{821875F6-E7B7-4563-A033-DB1146EDCEAE}" srcOrd="1" destOrd="0" presId="urn:microsoft.com/office/officeart/2008/layout/SquareAccentList"/>
    <dgm:cxn modelId="{4123B906-0FE4-438E-9BBC-79B96D5A95BF}" type="presParOf" srcId="{50610FDB-2B42-4653-8EF0-849197E7A634}" destId="{DDF3A68A-C8C8-4F66-8B18-1B876EFA762F}" srcOrd="2" destOrd="0" presId="urn:microsoft.com/office/officeart/2008/layout/SquareAccentList"/>
    <dgm:cxn modelId="{95D6A255-7DCD-485E-B1C0-2EA2A1C1BD6E}" type="presParOf" srcId="{DDF3A68A-C8C8-4F66-8B18-1B876EFA762F}" destId="{499C694C-C972-4381-83CA-CB751A843526}" srcOrd="0" destOrd="0" presId="urn:microsoft.com/office/officeart/2008/layout/SquareAccentList"/>
    <dgm:cxn modelId="{66B039B3-7898-41BF-A3E3-C031C9375889}" type="presParOf" srcId="{DDF3A68A-C8C8-4F66-8B18-1B876EFA762F}" destId="{F05FC31A-2C22-4BAA-AD6A-AAE161FC2A15}" srcOrd="1" destOrd="0" presId="urn:microsoft.com/office/officeart/2008/layout/SquareAccentList"/>
    <dgm:cxn modelId="{B3CC93AF-5912-426D-9F2B-3D9DC17882C6}" type="presParOf" srcId="{50610FDB-2B42-4653-8EF0-849197E7A634}" destId="{69D64A10-ACDD-4E91-9FD0-86B49FED443D}" srcOrd="3" destOrd="0" presId="urn:microsoft.com/office/officeart/2008/layout/SquareAccentList"/>
    <dgm:cxn modelId="{28C5FA26-0EBF-42A3-9593-ED819F285E0C}" type="presParOf" srcId="{69D64A10-ACDD-4E91-9FD0-86B49FED443D}" destId="{0EF39377-5CD7-4DEB-83AB-34F5DE8892CC}" srcOrd="0" destOrd="0" presId="urn:microsoft.com/office/officeart/2008/layout/SquareAccentList"/>
    <dgm:cxn modelId="{2FA34925-56DD-43AC-90DB-B62F020AD9E5}" type="presParOf" srcId="{69D64A10-ACDD-4E91-9FD0-86B49FED443D}" destId="{ABF3874E-F41B-41B1-8472-99480C4F2478}" srcOrd="1" destOrd="0" presId="urn:microsoft.com/office/officeart/2008/layout/SquareAccentList"/>
    <dgm:cxn modelId="{7433002B-7804-4518-9B67-557ED088560D}" type="presParOf" srcId="{50610FDB-2B42-4653-8EF0-849197E7A634}" destId="{FDC218B6-40CD-4814-9F64-B72BF238832C}" srcOrd="4" destOrd="0" presId="urn:microsoft.com/office/officeart/2008/layout/SquareAccentList"/>
    <dgm:cxn modelId="{4C6CF09F-1F0D-45F1-97AD-C67E02FE7FC4}" type="presParOf" srcId="{FDC218B6-40CD-4814-9F64-B72BF238832C}" destId="{283E4AB3-6E75-4194-AC3E-DDC24814AE3A}" srcOrd="0" destOrd="0" presId="urn:microsoft.com/office/officeart/2008/layout/SquareAccentList"/>
    <dgm:cxn modelId="{12F6C823-1CAC-43ED-8427-544A3A001EE9}" type="presParOf" srcId="{FDC218B6-40CD-4814-9F64-B72BF238832C}" destId="{EAB2B0AA-368A-416F-9441-DD830158A1BC}" srcOrd="1" destOrd="0" presId="urn:microsoft.com/office/officeart/2008/layout/SquareAccentList"/>
    <dgm:cxn modelId="{700D6347-5CBE-4D66-9D48-848757DEA7E6}" type="presParOf" srcId="{50610FDB-2B42-4653-8EF0-849197E7A634}" destId="{81BF05F4-6363-44C7-963F-CAD637EBD855}" srcOrd="5" destOrd="0" presId="urn:microsoft.com/office/officeart/2008/layout/SquareAccentList"/>
    <dgm:cxn modelId="{3BA9EE2C-9FD6-48F8-9525-25DF8F96A797}" type="presParOf" srcId="{81BF05F4-6363-44C7-963F-CAD637EBD855}" destId="{FE0D5710-2091-434B-8CD1-28A909BA6B31}" srcOrd="0" destOrd="0" presId="urn:microsoft.com/office/officeart/2008/layout/SquareAccentList"/>
    <dgm:cxn modelId="{F5498F8D-803E-43B4-BF5F-3EC64E3F6A47}" type="presParOf" srcId="{81BF05F4-6363-44C7-963F-CAD637EBD855}" destId="{84B9EB8E-5B3C-455A-BC43-4E08A9982EEB}" srcOrd="1" destOrd="0" presId="urn:microsoft.com/office/officeart/2008/layout/SquareAccentList"/>
    <dgm:cxn modelId="{52A724C6-1456-4ACD-AAF2-C8A7911AE7D7}" type="presParOf" srcId="{50610FDB-2B42-4653-8EF0-849197E7A634}" destId="{09E3C3DC-4920-49C7-831B-6FED1DA3BF8B}" srcOrd="6" destOrd="0" presId="urn:microsoft.com/office/officeart/2008/layout/SquareAccentList"/>
    <dgm:cxn modelId="{796837E1-6B90-42DE-8A70-4830FD4ECE62}" type="presParOf" srcId="{09E3C3DC-4920-49C7-831B-6FED1DA3BF8B}" destId="{680B505F-9AE3-4D1C-899C-1052B6C97789}" srcOrd="0" destOrd="0" presId="urn:microsoft.com/office/officeart/2008/layout/SquareAccentList"/>
    <dgm:cxn modelId="{66B7B030-34D3-461E-827E-9EA95046A09E}" type="presParOf" srcId="{09E3C3DC-4920-49C7-831B-6FED1DA3BF8B}" destId="{AE505746-165A-491D-AB01-44B9D3403D7A}" srcOrd="1" destOrd="0" presId="urn:microsoft.com/office/officeart/2008/layout/SquareAccentList"/>
  </dgm:cxnLst>
  <dgm:bg/>
  <dgm:whole>
    <a:ln>
      <a:solidFill>
        <a:schemeClr val="bg1"/>
      </a:solidFill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2144E8-7413-4B80-9738-28493402CE0F}">
      <dsp:nvSpPr>
        <dsp:cNvPr id="0" name=""/>
        <dsp:cNvSpPr/>
      </dsp:nvSpPr>
      <dsp:spPr>
        <a:xfrm>
          <a:off x="84359" y="66005"/>
          <a:ext cx="1179998" cy="533029"/>
        </a:xfrm>
        <a:prstGeom prst="rightArrow">
          <a:avLst/>
        </a:prstGeom>
        <a:solidFill>
          <a:srgbClr val="974B07">
            <a:lumMod val="60000"/>
            <a:lumOff val="40000"/>
          </a:srgb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E59EE6-24A2-4651-996A-9AFB7B9FFC8F}">
      <dsp:nvSpPr>
        <dsp:cNvPr id="0" name=""/>
        <dsp:cNvSpPr/>
      </dsp:nvSpPr>
      <dsp:spPr>
        <a:xfrm flipH="1">
          <a:off x="4282279" y="65767"/>
          <a:ext cx="509815" cy="4562396"/>
        </a:xfrm>
        <a:prstGeom prst="ellipse">
          <a:avLst/>
        </a:prstGeom>
        <a:gradFill rotWithShape="0">
          <a:gsLst>
            <a:gs pos="0">
              <a:sysClr val="window" lastClr="FFFFFF">
                <a:hueOff val="0"/>
                <a:satOff val="0"/>
                <a:lumOff val="0"/>
                <a:alphaOff val="0"/>
                <a:shade val="51000"/>
                <a:satMod val="130000"/>
              </a:sysClr>
            </a:gs>
            <a:gs pos="80000">
              <a:sysClr val="window" lastClr="FFFFFF">
                <a:hueOff val="0"/>
                <a:satOff val="0"/>
                <a:lumOff val="0"/>
                <a:alphaOff val="0"/>
                <a:shade val="93000"/>
                <a:satMod val="130000"/>
              </a:sysClr>
            </a:gs>
            <a:gs pos="100000">
              <a:sysClr val="window" lastClr="FFFFFF">
                <a:hueOff val="0"/>
                <a:satOff val="0"/>
                <a:lumOff val="0"/>
                <a:alphaOff val="0"/>
                <a:shade val="94000"/>
                <a:satMod val="135000"/>
              </a:sys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>
              <a:solidFill>
                <a:srgbClr val="4E84C4">
                  <a:hueOff val="0"/>
                  <a:satOff val="0"/>
                  <a:lumOff val="0"/>
                  <a:alphaOff val="0"/>
                </a:srgbClr>
              </a:solidFill>
              <a:latin typeface="Calibiri"/>
              <a:ea typeface="+mn-ea"/>
              <a:cs typeface="+mn-cs"/>
            </a:rPr>
            <a:t>T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>
              <a:solidFill>
                <a:srgbClr val="4E84C4">
                  <a:hueOff val="0"/>
                  <a:satOff val="0"/>
                  <a:lumOff val="0"/>
                  <a:alphaOff val="0"/>
                </a:srgbClr>
              </a:solidFill>
              <a:latin typeface="Calibiri"/>
              <a:ea typeface="+mn-ea"/>
              <a:cs typeface="+mn-cs"/>
            </a:rPr>
            <a:t>R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>
              <a:solidFill>
                <a:srgbClr val="4E84C4">
                  <a:hueOff val="0"/>
                  <a:satOff val="0"/>
                  <a:lumOff val="0"/>
                  <a:alphaOff val="0"/>
                </a:srgbClr>
              </a:solidFill>
              <a:latin typeface="Calibiri"/>
              <a:ea typeface="+mn-ea"/>
              <a:cs typeface="+mn-cs"/>
            </a:rPr>
            <a:t>A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>
              <a:solidFill>
                <a:srgbClr val="4E84C4">
                  <a:hueOff val="0"/>
                  <a:satOff val="0"/>
                  <a:lumOff val="0"/>
                  <a:alphaOff val="0"/>
                </a:srgbClr>
              </a:solidFill>
              <a:latin typeface="Calibiri"/>
              <a:ea typeface="+mn-ea"/>
              <a:cs typeface="+mn-cs"/>
            </a:rPr>
            <a:t>N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>
              <a:solidFill>
                <a:srgbClr val="4E84C4">
                  <a:hueOff val="0"/>
                  <a:satOff val="0"/>
                  <a:lumOff val="0"/>
                  <a:alphaOff val="0"/>
                </a:srgbClr>
              </a:solidFill>
              <a:latin typeface="Calibiri"/>
              <a:ea typeface="+mn-ea"/>
              <a:cs typeface="+mn-cs"/>
            </a:rPr>
            <a:t>S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>
              <a:solidFill>
                <a:srgbClr val="4E84C4">
                  <a:hueOff val="0"/>
                  <a:satOff val="0"/>
                  <a:lumOff val="0"/>
                  <a:alphaOff val="0"/>
                </a:srgbClr>
              </a:solidFill>
              <a:latin typeface="Calibiri"/>
              <a:ea typeface="+mn-ea"/>
              <a:cs typeface="+mn-cs"/>
            </a:rPr>
            <a:t>F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>
              <a:solidFill>
                <a:srgbClr val="4E84C4">
                  <a:hueOff val="0"/>
                  <a:satOff val="0"/>
                  <a:lumOff val="0"/>
                  <a:alphaOff val="0"/>
                </a:srgbClr>
              </a:solidFill>
              <a:latin typeface="Calibiri"/>
              <a:ea typeface="+mn-ea"/>
              <a:cs typeface="+mn-cs"/>
            </a:rPr>
            <a:t>O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>
              <a:solidFill>
                <a:srgbClr val="4E84C4">
                  <a:hueOff val="0"/>
                  <a:satOff val="0"/>
                  <a:lumOff val="0"/>
                  <a:alphaOff val="0"/>
                </a:srgbClr>
              </a:solidFill>
              <a:latin typeface="Calibiri"/>
              <a:ea typeface="+mn-ea"/>
              <a:cs typeface="+mn-cs"/>
            </a:rPr>
            <a:t>R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>
              <a:solidFill>
                <a:srgbClr val="4E84C4">
                  <a:hueOff val="0"/>
                  <a:satOff val="0"/>
                  <a:lumOff val="0"/>
                  <a:alphaOff val="0"/>
                </a:srgbClr>
              </a:solidFill>
              <a:latin typeface="Calibiri"/>
              <a:ea typeface="+mn-ea"/>
              <a:cs typeface="+mn-cs"/>
            </a:rPr>
            <a:t>M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>
              <a:solidFill>
                <a:srgbClr val="4E84C4">
                  <a:hueOff val="0"/>
                  <a:satOff val="0"/>
                  <a:lumOff val="0"/>
                  <a:alphaOff val="0"/>
                </a:srgbClr>
              </a:solidFill>
              <a:latin typeface="Calibiri"/>
              <a:ea typeface="+mn-ea"/>
              <a:cs typeface="+mn-cs"/>
            </a:rPr>
            <a:t>A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>
              <a:solidFill>
                <a:srgbClr val="4E84C4">
                  <a:hueOff val="0"/>
                  <a:satOff val="0"/>
                  <a:lumOff val="0"/>
                  <a:alphaOff val="0"/>
                </a:srgbClr>
              </a:solidFill>
              <a:latin typeface="Calibiri"/>
              <a:ea typeface="+mn-ea"/>
              <a:cs typeface="+mn-cs"/>
            </a:rPr>
            <a:t>T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>
              <a:solidFill>
                <a:srgbClr val="4E84C4">
                  <a:hueOff val="0"/>
                  <a:satOff val="0"/>
                  <a:lumOff val="0"/>
                  <a:alphaOff val="0"/>
                </a:srgbClr>
              </a:solidFill>
              <a:latin typeface="Calibiri"/>
              <a:ea typeface="+mn-ea"/>
              <a:cs typeface="+mn-cs"/>
            </a:rPr>
            <a:t>I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>
              <a:solidFill>
                <a:srgbClr val="4E84C4">
                  <a:hueOff val="0"/>
                  <a:satOff val="0"/>
                  <a:lumOff val="0"/>
                  <a:alphaOff val="0"/>
                </a:srgbClr>
              </a:solidFill>
              <a:latin typeface="Calibiri"/>
              <a:ea typeface="+mn-ea"/>
              <a:cs typeface="+mn-cs"/>
            </a:rPr>
            <a:t>O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>
              <a:solidFill>
                <a:srgbClr val="4E84C4">
                  <a:hueOff val="0"/>
                  <a:satOff val="0"/>
                  <a:lumOff val="0"/>
                  <a:alphaOff val="0"/>
                </a:srgbClr>
              </a:solidFill>
              <a:latin typeface="Calibiri"/>
              <a:ea typeface="+mn-ea"/>
              <a:cs typeface="+mn-cs"/>
            </a:rPr>
            <a:t>N</a:t>
          </a:r>
        </a:p>
      </dsp:txBody>
      <dsp:txXfrm>
        <a:off x="4356940" y="733914"/>
        <a:ext cx="360493" cy="3226102"/>
      </dsp:txXfrm>
    </dsp:sp>
    <dsp:sp modelId="{1EA0B330-A62A-423B-9436-56354426AF14}">
      <dsp:nvSpPr>
        <dsp:cNvPr id="0" name=""/>
        <dsp:cNvSpPr/>
      </dsp:nvSpPr>
      <dsp:spPr>
        <a:xfrm rot="10800000">
          <a:off x="2452498" y="175059"/>
          <a:ext cx="4278487" cy="4459901"/>
        </a:xfrm>
        <a:prstGeom prst="blockArc">
          <a:avLst>
            <a:gd name="adj1" fmla="val 16509444"/>
            <a:gd name="adj2" fmla="val 5088054"/>
            <a:gd name="adj3" fmla="val 5240"/>
          </a:avLst>
        </a:prstGeom>
        <a:gradFill rotWithShape="0">
          <a:gsLst>
            <a:gs pos="0">
              <a:sysClr val="window" lastClr="FFFFFF">
                <a:hueOff val="0"/>
                <a:satOff val="0"/>
                <a:lumOff val="0"/>
                <a:alphaOff val="0"/>
                <a:shade val="51000"/>
                <a:satMod val="130000"/>
              </a:sysClr>
            </a:gs>
            <a:gs pos="80000">
              <a:sysClr val="window" lastClr="FFFFFF">
                <a:hueOff val="0"/>
                <a:satOff val="0"/>
                <a:lumOff val="0"/>
                <a:alphaOff val="0"/>
                <a:shade val="93000"/>
                <a:satMod val="130000"/>
              </a:sysClr>
            </a:gs>
            <a:gs pos="100000">
              <a:sysClr val="window" lastClr="FFFFFF">
                <a:hueOff val="0"/>
                <a:satOff val="0"/>
                <a:lumOff val="0"/>
                <a:alphaOff val="0"/>
                <a:shade val="94000"/>
                <a:satMod val="135000"/>
              </a:sys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641F8A4-CF11-4116-B4E6-8425449904ED}">
      <dsp:nvSpPr>
        <dsp:cNvPr id="0" name=""/>
        <dsp:cNvSpPr/>
      </dsp:nvSpPr>
      <dsp:spPr>
        <a:xfrm>
          <a:off x="2944852" y="0"/>
          <a:ext cx="1137398" cy="1137160"/>
        </a:xfrm>
        <a:prstGeom prst="ellipse">
          <a:avLst/>
        </a:prstGeom>
        <a:blipFill dpi="0" rotWithShape="1">
          <a:blip xmlns:r="http://schemas.openxmlformats.org/officeDocument/2006/relationships" r:embed="rId1" cstate="print">
            <a:duotone>
              <a:srgbClr val="4E84C4">
                <a:hueOff val="0"/>
                <a:satOff val="0"/>
                <a:lumOff val="0"/>
                <a:alphaOff val="0"/>
                <a:shade val="20000"/>
                <a:satMod val="200000"/>
              </a:srgbClr>
              <a:srgbClr val="4E84C4">
                <a:hueOff val="0"/>
                <a:satOff val="0"/>
                <a:lumOff val="0"/>
                <a:alphaOff val="0"/>
                <a:tint val="12000"/>
                <a:satMod val="19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E1806DE-992B-4280-BAAA-DE6487DCDC77}">
      <dsp:nvSpPr>
        <dsp:cNvPr id="0" name=""/>
        <dsp:cNvSpPr/>
      </dsp:nvSpPr>
      <dsp:spPr>
        <a:xfrm>
          <a:off x="1451883" y="14988"/>
          <a:ext cx="1522555" cy="11007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10000"/>
            </a:spcAft>
          </a:pPr>
          <a:r>
            <a:rPr lang="en-US" sz="12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alibiri"/>
              <a:ea typeface="+mn-ea"/>
              <a:cs typeface="+mn-cs"/>
            </a:rPr>
            <a:t>Skill Enhancement</a:t>
          </a:r>
        </a:p>
      </dsp:txBody>
      <dsp:txXfrm>
        <a:off x="1451883" y="14988"/>
        <a:ext cx="1522555" cy="1100791"/>
      </dsp:txXfrm>
    </dsp:sp>
    <dsp:sp modelId="{7ACA9D6E-B4F2-44F7-ADFA-C71D9AD1611D}">
      <dsp:nvSpPr>
        <dsp:cNvPr id="0" name=""/>
        <dsp:cNvSpPr/>
      </dsp:nvSpPr>
      <dsp:spPr>
        <a:xfrm>
          <a:off x="2104735" y="1059087"/>
          <a:ext cx="1137398" cy="1137160"/>
        </a:xfrm>
        <a:prstGeom prst="ellipse">
          <a:avLst/>
        </a:prstGeom>
        <a:blipFill dpi="0" rotWithShape="1">
          <a:blip xmlns:r="http://schemas.openxmlformats.org/officeDocument/2006/relationships" r:embed="rId2" cstate="print">
            <a:duotone>
              <a:srgbClr val="4E84C4">
                <a:hueOff val="0"/>
                <a:satOff val="0"/>
                <a:lumOff val="0"/>
                <a:alphaOff val="0"/>
                <a:shade val="20000"/>
                <a:satMod val="200000"/>
              </a:srgbClr>
              <a:srgbClr val="4E84C4">
                <a:hueOff val="0"/>
                <a:satOff val="0"/>
                <a:lumOff val="0"/>
                <a:alphaOff val="0"/>
                <a:tint val="12000"/>
                <a:satMod val="19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3748CBD-72AB-475B-93BB-2E1E19EB7CDF}">
      <dsp:nvSpPr>
        <dsp:cNvPr id="0" name=""/>
        <dsp:cNvSpPr/>
      </dsp:nvSpPr>
      <dsp:spPr>
        <a:xfrm>
          <a:off x="613147" y="1057867"/>
          <a:ext cx="1664031" cy="13190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10000"/>
            </a:spcAft>
          </a:pPr>
          <a:r>
            <a:rPr lang="en-US" sz="12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alibiri"/>
              <a:ea typeface="+mn-ea"/>
              <a:cs typeface="+mn-cs"/>
            </a:rPr>
            <a:t>Tools and Automation Feasibility</a:t>
          </a:r>
        </a:p>
      </dsp:txBody>
      <dsp:txXfrm>
        <a:off x="613147" y="1057867"/>
        <a:ext cx="1664031" cy="1319011"/>
      </dsp:txXfrm>
    </dsp:sp>
    <dsp:sp modelId="{07F3DE25-1642-45C2-B4F6-1F381AF4B3C9}">
      <dsp:nvSpPr>
        <dsp:cNvPr id="0" name=""/>
        <dsp:cNvSpPr/>
      </dsp:nvSpPr>
      <dsp:spPr>
        <a:xfrm>
          <a:off x="2109097" y="2616197"/>
          <a:ext cx="1137398" cy="1137160"/>
        </a:xfrm>
        <a:prstGeom prst="ellipse">
          <a:avLst/>
        </a:prstGeom>
        <a:blipFill dpi="0" rotWithShape="1">
          <a:blip xmlns:r="http://schemas.openxmlformats.org/officeDocument/2006/relationships" r:embed="rId3" cstate="print">
            <a:duotone>
              <a:srgbClr val="4E84C4">
                <a:hueOff val="0"/>
                <a:satOff val="0"/>
                <a:lumOff val="0"/>
                <a:alphaOff val="0"/>
                <a:shade val="20000"/>
                <a:satMod val="200000"/>
              </a:srgbClr>
              <a:srgbClr val="4E84C4">
                <a:hueOff val="0"/>
                <a:satOff val="0"/>
                <a:lumOff val="0"/>
                <a:alphaOff val="0"/>
                <a:tint val="12000"/>
                <a:satMod val="19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4DAAE03-8AA3-4374-B236-819FD4BAD3C8}">
      <dsp:nvSpPr>
        <dsp:cNvPr id="0" name=""/>
        <dsp:cNvSpPr/>
      </dsp:nvSpPr>
      <dsp:spPr>
        <a:xfrm>
          <a:off x="752400" y="2732121"/>
          <a:ext cx="1522555" cy="11007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10000"/>
            </a:spcAft>
          </a:pPr>
          <a:r>
            <a:rPr lang="en-US" sz="12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alibiri"/>
              <a:ea typeface="+mn-ea"/>
              <a:cs typeface="+mn-cs"/>
            </a:rPr>
            <a:t>Automation </a:t>
          </a:r>
          <a:r>
            <a:rPr lang="en-US" sz="1200" kern="1200" dirty="0" err="1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alibiri"/>
              <a:ea typeface="+mn-ea"/>
              <a:cs typeface="+mn-cs"/>
            </a:rPr>
            <a:t>PoC</a:t>
          </a:r>
          <a:endParaRPr lang="en-US" sz="12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Calibiri"/>
            <a:ea typeface="+mn-ea"/>
            <a:cs typeface="+mn-cs"/>
          </a:endParaRPr>
        </a:p>
      </dsp:txBody>
      <dsp:txXfrm>
        <a:off x="752400" y="2732121"/>
        <a:ext cx="1522555" cy="1100791"/>
      </dsp:txXfrm>
    </dsp:sp>
    <dsp:sp modelId="{37E17C6F-ED68-448D-88C1-BFA2E9B6DD18}">
      <dsp:nvSpPr>
        <dsp:cNvPr id="0" name=""/>
        <dsp:cNvSpPr/>
      </dsp:nvSpPr>
      <dsp:spPr>
        <a:xfrm>
          <a:off x="2944852" y="3712139"/>
          <a:ext cx="1137398" cy="1137160"/>
        </a:xfrm>
        <a:prstGeom prst="ellipse">
          <a:avLst/>
        </a:prstGeom>
        <a:blipFill dpi="0" rotWithShape="1">
          <a:blip xmlns:r="http://schemas.openxmlformats.org/officeDocument/2006/relationships" r:embed="rId4" cstate="print">
            <a:duotone>
              <a:srgbClr val="4E84C4">
                <a:hueOff val="0"/>
                <a:satOff val="0"/>
                <a:lumOff val="0"/>
                <a:alphaOff val="0"/>
                <a:shade val="20000"/>
                <a:satMod val="200000"/>
              </a:srgbClr>
              <a:srgbClr val="4E84C4">
                <a:hueOff val="0"/>
                <a:satOff val="0"/>
                <a:lumOff val="0"/>
                <a:alphaOff val="0"/>
                <a:tint val="12000"/>
                <a:satMod val="19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658C117-7785-4D2C-B987-9EA97BF9F6B2}">
      <dsp:nvSpPr>
        <dsp:cNvPr id="0" name=""/>
        <dsp:cNvSpPr/>
      </dsp:nvSpPr>
      <dsp:spPr>
        <a:xfrm>
          <a:off x="678539" y="3748508"/>
          <a:ext cx="3067691" cy="11007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10000"/>
            </a:spcAft>
          </a:pPr>
          <a:r>
            <a:rPr lang="en-US" sz="12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alibiri"/>
              <a:ea typeface="+mn-ea"/>
              <a:cs typeface="+mn-cs"/>
            </a:rPr>
            <a:t>Automation Script Development</a:t>
          </a:r>
        </a:p>
      </dsp:txBody>
      <dsp:txXfrm>
        <a:off x="678539" y="3748508"/>
        <a:ext cx="3067691" cy="110079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79E92E-A14B-43C8-9964-C793D48EC5F3}">
      <dsp:nvSpPr>
        <dsp:cNvPr id="0" name=""/>
        <dsp:cNvSpPr/>
      </dsp:nvSpPr>
      <dsp:spPr>
        <a:xfrm>
          <a:off x="284752" y="532912"/>
          <a:ext cx="2521545" cy="296652"/>
        </a:xfrm>
        <a:prstGeom prst="rect">
          <a:avLst/>
        </a:prstGeom>
        <a:gradFill rotWithShape="0">
          <a:gsLst>
            <a:gs pos="0">
              <a:srgbClr val="55A51C">
                <a:hueOff val="0"/>
                <a:satOff val="0"/>
                <a:lumOff val="0"/>
                <a:alphaOff val="0"/>
                <a:shade val="51000"/>
                <a:satMod val="130000"/>
              </a:srgbClr>
            </a:gs>
            <a:gs pos="80000">
              <a:srgbClr val="55A51C">
                <a:hueOff val="0"/>
                <a:satOff val="0"/>
                <a:lumOff val="0"/>
                <a:alphaOff val="0"/>
                <a:shade val="93000"/>
                <a:satMod val="130000"/>
              </a:srgbClr>
            </a:gs>
            <a:gs pos="100000">
              <a:srgbClr val="55A51C">
                <a:hueOff val="0"/>
                <a:satOff val="0"/>
                <a:lumOff val="0"/>
                <a:alphaOff val="0"/>
                <a:shade val="94000"/>
                <a:satMod val="135000"/>
              </a:srgbClr>
            </a:gs>
          </a:gsLst>
          <a:lin ang="16200000" scaled="0"/>
        </a:gradFill>
        <a:ln w="9525" cap="flat" cmpd="sng" algn="ctr">
          <a:solidFill>
            <a:srgbClr val="55A51C">
              <a:hueOff val="0"/>
              <a:satOff val="0"/>
              <a:lumOff val="0"/>
              <a:alphaOff val="0"/>
            </a:srgb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825E1FB-619F-4D75-A546-97CFC9CF29C9}">
      <dsp:nvSpPr>
        <dsp:cNvPr id="0" name=""/>
        <dsp:cNvSpPr/>
      </dsp:nvSpPr>
      <dsp:spPr>
        <a:xfrm>
          <a:off x="284752" y="644323"/>
          <a:ext cx="185241" cy="185241"/>
        </a:xfrm>
        <a:prstGeom prst="rect">
          <a:avLst/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9525" cap="flat" cmpd="sng" algn="ctr">
          <a:solidFill>
            <a:srgbClr val="55A51C">
              <a:hueOff val="0"/>
              <a:satOff val="0"/>
              <a:lumOff val="0"/>
              <a:alphaOff val="0"/>
            </a:srgb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04DA9A1-AABA-49D9-9BC3-DCB48DB5C601}">
      <dsp:nvSpPr>
        <dsp:cNvPr id="0" name=""/>
        <dsp:cNvSpPr/>
      </dsp:nvSpPr>
      <dsp:spPr>
        <a:xfrm>
          <a:off x="284752" y="0"/>
          <a:ext cx="2521545" cy="5329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cap="none" spc="0" dirty="0">
              <a:ln w="1905"/>
              <a:gradFill>
                <a:gsLst>
                  <a:gs pos="0">
                    <a:srgbClr val="974B07">
                      <a:shade val="20000"/>
                      <a:satMod val="200000"/>
                    </a:srgbClr>
                  </a:gs>
                  <a:gs pos="78000">
                    <a:srgbClr val="974B07">
                      <a:tint val="90000"/>
                      <a:shade val="89000"/>
                      <a:satMod val="220000"/>
                    </a:srgbClr>
                  </a:gs>
                  <a:gs pos="100000">
                    <a:srgbClr val="974B07">
                      <a:tint val="12000"/>
                      <a:satMod val="255000"/>
                    </a:srgb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Test Automation</a:t>
          </a:r>
        </a:p>
      </dsp:txBody>
      <dsp:txXfrm>
        <a:off x="284752" y="0"/>
        <a:ext cx="2521545" cy="532912"/>
      </dsp:txXfrm>
    </dsp:sp>
    <dsp:sp modelId="{2D032D91-2B94-42DD-9825-047A81BFD4A2}">
      <dsp:nvSpPr>
        <dsp:cNvPr id="0" name=""/>
        <dsp:cNvSpPr/>
      </dsp:nvSpPr>
      <dsp:spPr>
        <a:xfrm>
          <a:off x="284752" y="1076116"/>
          <a:ext cx="185237" cy="185237"/>
        </a:xfrm>
        <a:prstGeom prst="rect">
          <a:avLst/>
        </a:prstGeom>
        <a:solidFill>
          <a:sysClr val="window" lastClr="FFFFFF">
            <a:hueOff val="0"/>
            <a:satOff val="0"/>
            <a:lumOff val="0"/>
            <a:alphaOff val="0"/>
          </a:sysClr>
        </a:solidFill>
        <a:ln w="9525" cap="flat" cmpd="sng" algn="ctr">
          <a:solidFill>
            <a:srgbClr val="55A51C">
              <a:hueOff val="0"/>
              <a:satOff val="0"/>
              <a:lumOff val="0"/>
              <a:alphaOff val="0"/>
            </a:srgb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893E68D-67E1-46B4-9340-D51A34A4F246}">
      <dsp:nvSpPr>
        <dsp:cNvPr id="0" name=""/>
        <dsp:cNvSpPr/>
      </dsp:nvSpPr>
      <dsp:spPr>
        <a:xfrm>
          <a:off x="461261" y="952840"/>
          <a:ext cx="2345037" cy="4317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Script less Automation</a:t>
          </a:r>
        </a:p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(UFT,  Eggplant, Selenium &amp; DevTest)</a:t>
          </a:r>
        </a:p>
      </dsp:txBody>
      <dsp:txXfrm>
        <a:off x="461261" y="952840"/>
        <a:ext cx="2345037" cy="431788"/>
      </dsp:txXfrm>
    </dsp:sp>
    <dsp:sp modelId="{01F279EA-A201-432C-B9E5-8B1BC3F8C247}">
      <dsp:nvSpPr>
        <dsp:cNvPr id="0" name=""/>
        <dsp:cNvSpPr/>
      </dsp:nvSpPr>
      <dsp:spPr>
        <a:xfrm>
          <a:off x="284752" y="1520784"/>
          <a:ext cx="185237" cy="185237"/>
        </a:xfrm>
        <a:prstGeom prst="rect">
          <a:avLst/>
        </a:prstGeom>
        <a:solidFill>
          <a:sysClr val="window" lastClr="FFFFFF">
            <a:hueOff val="0"/>
            <a:satOff val="0"/>
            <a:lumOff val="0"/>
            <a:alphaOff val="0"/>
          </a:sysClr>
        </a:solidFill>
        <a:ln w="9525" cap="flat" cmpd="sng" algn="ctr">
          <a:solidFill>
            <a:srgbClr val="55A51C">
              <a:hueOff val="-210550"/>
              <a:satOff val="-136"/>
              <a:lumOff val="515"/>
              <a:alphaOff val="0"/>
            </a:srgb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B99B5FB-0AEC-42BA-90D7-95B0BEC71ED2}">
      <dsp:nvSpPr>
        <dsp:cNvPr id="0" name=""/>
        <dsp:cNvSpPr/>
      </dsp:nvSpPr>
      <dsp:spPr>
        <a:xfrm>
          <a:off x="461261" y="1417885"/>
          <a:ext cx="2345037" cy="4317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Automated E2E Workflow Testing</a:t>
          </a:r>
        </a:p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(QTP, Selenium, Eggplant, DVO, DevTest)</a:t>
          </a:r>
        </a:p>
      </dsp:txBody>
      <dsp:txXfrm>
        <a:off x="461261" y="1417885"/>
        <a:ext cx="2345037" cy="431788"/>
      </dsp:txXfrm>
    </dsp:sp>
    <dsp:sp modelId="{7DF578A5-9DC4-4269-BBF5-804172EC6302}">
      <dsp:nvSpPr>
        <dsp:cNvPr id="0" name=""/>
        <dsp:cNvSpPr/>
      </dsp:nvSpPr>
      <dsp:spPr>
        <a:xfrm>
          <a:off x="284752" y="1939693"/>
          <a:ext cx="185237" cy="185237"/>
        </a:xfrm>
        <a:prstGeom prst="rect">
          <a:avLst/>
        </a:prstGeom>
        <a:solidFill>
          <a:sysClr val="window" lastClr="FFFFFF">
            <a:hueOff val="0"/>
            <a:satOff val="0"/>
            <a:lumOff val="0"/>
            <a:alphaOff val="0"/>
          </a:sysClr>
        </a:solidFill>
        <a:ln w="9525" cap="flat" cmpd="sng" algn="ctr">
          <a:solidFill>
            <a:srgbClr val="55A51C">
              <a:hueOff val="-421101"/>
              <a:satOff val="-273"/>
              <a:lumOff val="1029"/>
              <a:alphaOff val="0"/>
            </a:srgb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CAD5169-1A99-479B-A52B-CE54F7B1D47E}">
      <dsp:nvSpPr>
        <dsp:cNvPr id="0" name=""/>
        <dsp:cNvSpPr/>
      </dsp:nvSpPr>
      <dsp:spPr>
        <a:xfrm>
          <a:off x="461261" y="1829297"/>
          <a:ext cx="2345037" cy="4317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Autonomation with new Open source tools (Sikuli &amp; Renorex)</a:t>
          </a:r>
        </a:p>
      </dsp:txBody>
      <dsp:txXfrm>
        <a:off x="461261" y="1829297"/>
        <a:ext cx="2345037" cy="431788"/>
      </dsp:txXfrm>
    </dsp:sp>
    <dsp:sp modelId="{2E6EA975-723A-491E-BCDD-A9D87C31428D}">
      <dsp:nvSpPr>
        <dsp:cNvPr id="0" name=""/>
        <dsp:cNvSpPr/>
      </dsp:nvSpPr>
      <dsp:spPr>
        <a:xfrm>
          <a:off x="284752" y="2371481"/>
          <a:ext cx="185237" cy="185237"/>
        </a:xfrm>
        <a:prstGeom prst="rect">
          <a:avLst/>
        </a:prstGeom>
        <a:solidFill>
          <a:sysClr val="window" lastClr="FFFFFF">
            <a:hueOff val="0"/>
            <a:satOff val="0"/>
            <a:lumOff val="0"/>
            <a:alphaOff val="0"/>
          </a:sysClr>
        </a:solidFill>
        <a:ln w="9525" cap="flat" cmpd="sng" algn="ctr">
          <a:solidFill>
            <a:srgbClr val="55A51C">
              <a:hueOff val="-631651"/>
              <a:satOff val="-409"/>
              <a:lumOff val="1544"/>
              <a:alphaOff val="0"/>
            </a:srgb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BC36F0A-F881-4212-87B7-DE4953F71960}">
      <dsp:nvSpPr>
        <dsp:cNvPr id="0" name=""/>
        <dsp:cNvSpPr/>
      </dsp:nvSpPr>
      <dsp:spPr>
        <a:xfrm>
          <a:off x="461261" y="2273966"/>
          <a:ext cx="2345037" cy="4317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In-Sprint Automation</a:t>
          </a:r>
        </a:p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(UFT, Selenium, Eggplant, DVO &amp; DevTest)</a:t>
          </a:r>
        </a:p>
      </dsp:txBody>
      <dsp:txXfrm>
        <a:off x="461261" y="2273966"/>
        <a:ext cx="2345037" cy="431788"/>
      </dsp:txXfrm>
    </dsp:sp>
    <dsp:sp modelId="{9AC7C19B-84B0-4FBC-B773-559B5BE40B2B}">
      <dsp:nvSpPr>
        <dsp:cNvPr id="0" name=""/>
        <dsp:cNvSpPr/>
      </dsp:nvSpPr>
      <dsp:spPr>
        <a:xfrm>
          <a:off x="284752" y="2841908"/>
          <a:ext cx="185237" cy="185237"/>
        </a:xfrm>
        <a:prstGeom prst="rect">
          <a:avLst/>
        </a:prstGeom>
        <a:solidFill>
          <a:sysClr val="window" lastClr="FFFFFF">
            <a:hueOff val="0"/>
            <a:satOff val="0"/>
            <a:lumOff val="0"/>
            <a:alphaOff val="0"/>
          </a:sysClr>
        </a:solidFill>
        <a:ln w="9525" cap="flat" cmpd="sng" algn="ctr">
          <a:solidFill>
            <a:srgbClr val="55A51C">
              <a:hueOff val="-842202"/>
              <a:satOff val="-545"/>
              <a:lumOff val="2059"/>
              <a:alphaOff val="0"/>
            </a:srgb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300AF8D-819F-4D19-A79A-9B8F5C592472}">
      <dsp:nvSpPr>
        <dsp:cNvPr id="0" name=""/>
        <dsp:cNvSpPr/>
      </dsp:nvSpPr>
      <dsp:spPr>
        <a:xfrm>
          <a:off x="461261" y="2745708"/>
          <a:ext cx="2345037" cy="4317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Tool Independent Frameworks</a:t>
          </a:r>
        </a:p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(UFT &amp; Selenium )</a:t>
          </a:r>
        </a:p>
      </dsp:txBody>
      <dsp:txXfrm>
        <a:off x="461261" y="2745708"/>
        <a:ext cx="2345037" cy="431788"/>
      </dsp:txXfrm>
    </dsp:sp>
    <dsp:sp modelId="{0ED6C484-B950-4989-A938-5D2DF175B693}">
      <dsp:nvSpPr>
        <dsp:cNvPr id="0" name=""/>
        <dsp:cNvSpPr/>
      </dsp:nvSpPr>
      <dsp:spPr>
        <a:xfrm>
          <a:off x="284752" y="3235058"/>
          <a:ext cx="185237" cy="185237"/>
        </a:xfrm>
        <a:prstGeom prst="rect">
          <a:avLst/>
        </a:prstGeom>
        <a:solidFill>
          <a:sysClr val="window" lastClr="FFFFFF">
            <a:hueOff val="0"/>
            <a:satOff val="0"/>
            <a:lumOff val="0"/>
            <a:alphaOff val="0"/>
          </a:sysClr>
        </a:solidFill>
        <a:ln w="9525" cap="flat" cmpd="sng" algn="ctr">
          <a:solidFill>
            <a:srgbClr val="55A51C">
              <a:hueOff val="-1052752"/>
              <a:satOff val="-681"/>
              <a:lumOff val="2574"/>
              <a:alphaOff val="0"/>
            </a:srgb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525981B-BA0D-4E95-946D-FE0F9D63F91F}">
      <dsp:nvSpPr>
        <dsp:cNvPr id="0" name=""/>
        <dsp:cNvSpPr/>
      </dsp:nvSpPr>
      <dsp:spPr>
        <a:xfrm>
          <a:off x="461261" y="3111782"/>
          <a:ext cx="2345037" cy="4317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Enable ITS Tool for Automation</a:t>
          </a:r>
        </a:p>
      </dsp:txBody>
      <dsp:txXfrm>
        <a:off x="461261" y="3111782"/>
        <a:ext cx="2345037" cy="431788"/>
      </dsp:txXfrm>
    </dsp:sp>
    <dsp:sp modelId="{3AAD0E84-1517-48CD-A130-6271902077F9}">
      <dsp:nvSpPr>
        <dsp:cNvPr id="0" name=""/>
        <dsp:cNvSpPr/>
      </dsp:nvSpPr>
      <dsp:spPr>
        <a:xfrm>
          <a:off x="284752" y="3666847"/>
          <a:ext cx="185237" cy="185237"/>
        </a:xfrm>
        <a:prstGeom prst="rect">
          <a:avLst/>
        </a:prstGeom>
        <a:solidFill>
          <a:sysClr val="window" lastClr="FFFFFF">
            <a:hueOff val="0"/>
            <a:satOff val="0"/>
            <a:lumOff val="0"/>
            <a:alphaOff val="0"/>
          </a:sysClr>
        </a:solidFill>
        <a:ln w="9525" cap="flat" cmpd="sng" algn="ctr">
          <a:solidFill>
            <a:srgbClr val="55A51C">
              <a:hueOff val="-1263303"/>
              <a:satOff val="-818"/>
              <a:lumOff val="3088"/>
              <a:alphaOff val="0"/>
            </a:srgb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028B472-FFA4-4C90-B770-0CF63F32F641}">
      <dsp:nvSpPr>
        <dsp:cNvPr id="0" name=""/>
        <dsp:cNvSpPr/>
      </dsp:nvSpPr>
      <dsp:spPr>
        <a:xfrm>
          <a:off x="461261" y="3543571"/>
          <a:ext cx="2345037" cy="4317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Enterprise Dashboard</a:t>
          </a:r>
        </a:p>
      </dsp:txBody>
      <dsp:txXfrm>
        <a:off x="461261" y="3543571"/>
        <a:ext cx="2345037" cy="431788"/>
      </dsp:txXfrm>
    </dsp:sp>
    <dsp:sp modelId="{669597BF-B8CA-44C1-BD5C-4225303D427A}">
      <dsp:nvSpPr>
        <dsp:cNvPr id="0" name=""/>
        <dsp:cNvSpPr/>
      </dsp:nvSpPr>
      <dsp:spPr>
        <a:xfrm>
          <a:off x="2932375" y="532912"/>
          <a:ext cx="2521545" cy="296652"/>
        </a:xfrm>
        <a:prstGeom prst="rect">
          <a:avLst/>
        </a:prstGeom>
        <a:gradFill rotWithShape="0">
          <a:gsLst>
            <a:gs pos="0">
              <a:srgbClr val="55A51C">
                <a:hueOff val="-1684404"/>
                <a:satOff val="-1090"/>
                <a:lumOff val="4118"/>
                <a:alphaOff val="0"/>
                <a:shade val="51000"/>
                <a:satMod val="130000"/>
              </a:srgbClr>
            </a:gs>
            <a:gs pos="80000">
              <a:srgbClr val="55A51C">
                <a:hueOff val="-1684404"/>
                <a:satOff val="-1090"/>
                <a:lumOff val="4118"/>
                <a:alphaOff val="0"/>
                <a:shade val="93000"/>
                <a:satMod val="130000"/>
              </a:srgbClr>
            </a:gs>
            <a:gs pos="100000">
              <a:srgbClr val="55A51C">
                <a:hueOff val="-1684404"/>
                <a:satOff val="-1090"/>
                <a:lumOff val="4118"/>
                <a:alphaOff val="0"/>
                <a:shade val="94000"/>
                <a:satMod val="135000"/>
              </a:srgbClr>
            </a:gs>
          </a:gsLst>
          <a:lin ang="16200000" scaled="0"/>
        </a:gradFill>
        <a:ln w="9525" cap="flat" cmpd="sng" algn="ctr">
          <a:solidFill>
            <a:srgbClr val="55A51C">
              <a:hueOff val="-1684404"/>
              <a:satOff val="-1090"/>
              <a:lumOff val="4118"/>
              <a:alphaOff val="0"/>
            </a:srgb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1B9E0D6-E2DE-4988-95BD-EDB2E2AB0F5C}">
      <dsp:nvSpPr>
        <dsp:cNvPr id="0" name=""/>
        <dsp:cNvSpPr/>
      </dsp:nvSpPr>
      <dsp:spPr>
        <a:xfrm>
          <a:off x="2932375" y="644323"/>
          <a:ext cx="185241" cy="185241"/>
        </a:xfrm>
        <a:prstGeom prst="rect">
          <a:avLst/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9525" cap="flat" cmpd="sng" algn="ctr">
          <a:solidFill>
            <a:srgbClr val="55A51C">
              <a:hueOff val="-1684404"/>
              <a:satOff val="-1090"/>
              <a:lumOff val="4118"/>
              <a:alphaOff val="0"/>
            </a:srgb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4DC7F91-955A-4846-A936-44B40D6FFC8B}">
      <dsp:nvSpPr>
        <dsp:cNvPr id="0" name=""/>
        <dsp:cNvSpPr/>
      </dsp:nvSpPr>
      <dsp:spPr>
        <a:xfrm>
          <a:off x="2932375" y="0"/>
          <a:ext cx="2521545" cy="5329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cap="none" spc="0" dirty="0">
              <a:ln w="1905"/>
              <a:gradFill>
                <a:gsLst>
                  <a:gs pos="0">
                    <a:srgbClr val="974B07">
                      <a:shade val="20000"/>
                      <a:satMod val="200000"/>
                    </a:srgbClr>
                  </a:gs>
                  <a:gs pos="78000">
                    <a:srgbClr val="974B07">
                      <a:tint val="90000"/>
                      <a:shade val="89000"/>
                      <a:satMod val="220000"/>
                    </a:srgbClr>
                  </a:gs>
                  <a:gs pos="100000">
                    <a:srgbClr val="974B07">
                      <a:tint val="12000"/>
                      <a:satMod val="255000"/>
                    </a:srgb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Service Virtualization</a:t>
          </a:r>
        </a:p>
      </dsp:txBody>
      <dsp:txXfrm>
        <a:off x="2932375" y="0"/>
        <a:ext cx="2521545" cy="532912"/>
      </dsp:txXfrm>
    </dsp:sp>
    <dsp:sp modelId="{B0DAE888-8719-4925-B399-CB7CECDBD265}">
      <dsp:nvSpPr>
        <dsp:cNvPr id="0" name=""/>
        <dsp:cNvSpPr/>
      </dsp:nvSpPr>
      <dsp:spPr>
        <a:xfrm>
          <a:off x="2932375" y="1076116"/>
          <a:ext cx="185237" cy="185237"/>
        </a:xfrm>
        <a:prstGeom prst="rect">
          <a:avLst/>
        </a:prstGeom>
        <a:solidFill>
          <a:sysClr val="window" lastClr="FFFFFF">
            <a:hueOff val="0"/>
            <a:satOff val="0"/>
            <a:lumOff val="0"/>
            <a:alphaOff val="0"/>
          </a:sysClr>
        </a:solidFill>
        <a:ln w="9525" cap="flat" cmpd="sng" algn="ctr">
          <a:solidFill>
            <a:srgbClr val="55A51C">
              <a:hueOff val="-1473853"/>
              <a:satOff val="-954"/>
              <a:lumOff val="3603"/>
              <a:alphaOff val="0"/>
            </a:srgb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23B127A-4785-4313-BD32-6C074E2CE9CF}">
      <dsp:nvSpPr>
        <dsp:cNvPr id="0" name=""/>
        <dsp:cNvSpPr/>
      </dsp:nvSpPr>
      <dsp:spPr>
        <a:xfrm>
          <a:off x="3108883" y="952840"/>
          <a:ext cx="2345037" cy="4317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Virtual Service for Developers</a:t>
          </a:r>
        </a:p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(DevTest)</a:t>
          </a:r>
        </a:p>
      </dsp:txBody>
      <dsp:txXfrm>
        <a:off x="3108883" y="952840"/>
        <a:ext cx="2345037" cy="431788"/>
      </dsp:txXfrm>
    </dsp:sp>
    <dsp:sp modelId="{A5630BF4-9314-42CD-80C6-974922F640A5}">
      <dsp:nvSpPr>
        <dsp:cNvPr id="0" name=""/>
        <dsp:cNvSpPr/>
      </dsp:nvSpPr>
      <dsp:spPr>
        <a:xfrm>
          <a:off x="2932375" y="1507904"/>
          <a:ext cx="185237" cy="185237"/>
        </a:xfrm>
        <a:prstGeom prst="rect">
          <a:avLst/>
        </a:prstGeom>
        <a:solidFill>
          <a:sysClr val="window" lastClr="FFFFFF">
            <a:hueOff val="0"/>
            <a:satOff val="0"/>
            <a:lumOff val="0"/>
            <a:alphaOff val="0"/>
          </a:sysClr>
        </a:solidFill>
        <a:ln w="9525" cap="flat" cmpd="sng" algn="ctr">
          <a:solidFill>
            <a:srgbClr val="55A51C">
              <a:hueOff val="-1684404"/>
              <a:satOff val="-1090"/>
              <a:lumOff val="4118"/>
              <a:alphaOff val="0"/>
            </a:srgb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FE54DC7-82E2-4021-915B-36DD25C5619B}">
      <dsp:nvSpPr>
        <dsp:cNvPr id="0" name=""/>
        <dsp:cNvSpPr/>
      </dsp:nvSpPr>
      <dsp:spPr>
        <a:xfrm>
          <a:off x="3108883" y="1384628"/>
          <a:ext cx="2345037" cy="4317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Service Catalogue for Enterprise usage</a:t>
          </a:r>
        </a:p>
      </dsp:txBody>
      <dsp:txXfrm>
        <a:off x="3108883" y="1384628"/>
        <a:ext cx="2345037" cy="431788"/>
      </dsp:txXfrm>
    </dsp:sp>
    <dsp:sp modelId="{D2A3F7EF-217C-4C95-8C6B-E803BFBDF969}">
      <dsp:nvSpPr>
        <dsp:cNvPr id="0" name=""/>
        <dsp:cNvSpPr/>
      </dsp:nvSpPr>
      <dsp:spPr>
        <a:xfrm>
          <a:off x="5579998" y="532912"/>
          <a:ext cx="2521545" cy="296652"/>
        </a:xfrm>
        <a:prstGeom prst="rect">
          <a:avLst/>
        </a:prstGeom>
        <a:solidFill>
          <a:srgbClr val="0063BE">
            <a:lumMod val="60000"/>
            <a:lumOff val="40000"/>
          </a:srgbClr>
        </a:solidFill>
        <a:ln w="9525" cap="flat" cmpd="sng" algn="ctr">
          <a:solidFill>
            <a:srgbClr val="0063BE">
              <a:lumMod val="60000"/>
              <a:lumOff val="40000"/>
            </a:srgb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4C404EC-BCAC-4961-BB30-FC2C9C28BB8C}">
      <dsp:nvSpPr>
        <dsp:cNvPr id="0" name=""/>
        <dsp:cNvSpPr/>
      </dsp:nvSpPr>
      <dsp:spPr>
        <a:xfrm>
          <a:off x="5579998" y="644323"/>
          <a:ext cx="185241" cy="185241"/>
        </a:xfrm>
        <a:prstGeom prst="rect">
          <a:avLst/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9525" cap="flat" cmpd="sng" algn="ctr">
          <a:solidFill>
            <a:srgbClr val="0063BE">
              <a:lumMod val="60000"/>
              <a:lumOff val="40000"/>
            </a:srgb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1029E12-04C9-4F38-BB9F-99B95FF09579}">
      <dsp:nvSpPr>
        <dsp:cNvPr id="0" name=""/>
        <dsp:cNvSpPr/>
      </dsp:nvSpPr>
      <dsp:spPr>
        <a:xfrm>
          <a:off x="5579998" y="0"/>
          <a:ext cx="2521545" cy="5329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cap="none" spc="0" dirty="0">
              <a:ln w="1905"/>
              <a:gradFill>
                <a:gsLst>
                  <a:gs pos="0">
                    <a:srgbClr val="974B07">
                      <a:shade val="20000"/>
                      <a:satMod val="200000"/>
                    </a:srgbClr>
                  </a:gs>
                  <a:gs pos="78000">
                    <a:srgbClr val="974B07">
                      <a:tint val="90000"/>
                      <a:shade val="89000"/>
                      <a:satMod val="220000"/>
                    </a:srgbClr>
                  </a:gs>
                  <a:gs pos="100000">
                    <a:srgbClr val="974B07">
                      <a:tint val="12000"/>
                      <a:satMod val="255000"/>
                    </a:srgb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DevOps</a:t>
          </a:r>
        </a:p>
      </dsp:txBody>
      <dsp:txXfrm>
        <a:off x="5579998" y="0"/>
        <a:ext cx="2521545" cy="532912"/>
      </dsp:txXfrm>
    </dsp:sp>
    <dsp:sp modelId="{CB76A287-67CF-4333-9801-F885C49749A8}">
      <dsp:nvSpPr>
        <dsp:cNvPr id="0" name=""/>
        <dsp:cNvSpPr/>
      </dsp:nvSpPr>
      <dsp:spPr>
        <a:xfrm>
          <a:off x="5579998" y="1076116"/>
          <a:ext cx="185237" cy="185237"/>
        </a:xfrm>
        <a:prstGeom prst="rect">
          <a:avLst/>
        </a:prstGeom>
        <a:solidFill>
          <a:sysClr val="window" lastClr="FFFFFF">
            <a:hueOff val="0"/>
            <a:satOff val="0"/>
            <a:lumOff val="0"/>
            <a:alphaOff val="0"/>
          </a:sysClr>
        </a:solidFill>
        <a:ln w="9525" cap="flat" cmpd="sng" algn="ctr">
          <a:solidFill>
            <a:srgbClr val="0063BE">
              <a:lumMod val="60000"/>
              <a:lumOff val="40000"/>
            </a:srgb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F5A902D-D6A7-4E5E-AACE-59EE12A29651}">
      <dsp:nvSpPr>
        <dsp:cNvPr id="0" name=""/>
        <dsp:cNvSpPr/>
      </dsp:nvSpPr>
      <dsp:spPr>
        <a:xfrm>
          <a:off x="5756506" y="952840"/>
          <a:ext cx="2345037" cy="4317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Continuous Integration initiative in all Assets (Jenkins/Cloud-bees)</a:t>
          </a:r>
        </a:p>
      </dsp:txBody>
      <dsp:txXfrm>
        <a:off x="5756506" y="952840"/>
        <a:ext cx="2345037" cy="431788"/>
      </dsp:txXfrm>
    </dsp:sp>
    <dsp:sp modelId="{6CCFEAFA-F586-4345-8075-21DB34C2ECAE}">
      <dsp:nvSpPr>
        <dsp:cNvPr id="0" name=""/>
        <dsp:cNvSpPr/>
      </dsp:nvSpPr>
      <dsp:spPr>
        <a:xfrm>
          <a:off x="5579998" y="1507904"/>
          <a:ext cx="185237" cy="185237"/>
        </a:xfrm>
        <a:prstGeom prst="rect">
          <a:avLst/>
        </a:prstGeom>
        <a:solidFill>
          <a:sysClr val="window" lastClr="FFFFFF">
            <a:hueOff val="0"/>
            <a:satOff val="0"/>
            <a:lumOff val="0"/>
            <a:alphaOff val="0"/>
          </a:sysClr>
        </a:solidFill>
        <a:ln w="9525" cap="flat" cmpd="sng" algn="ctr">
          <a:solidFill>
            <a:srgbClr val="0063BE">
              <a:lumMod val="60000"/>
              <a:lumOff val="40000"/>
            </a:srgb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EB9F1DD-2C8F-49BE-AB51-C195AE403B06}">
      <dsp:nvSpPr>
        <dsp:cNvPr id="0" name=""/>
        <dsp:cNvSpPr/>
      </dsp:nvSpPr>
      <dsp:spPr>
        <a:xfrm>
          <a:off x="5756506" y="1384628"/>
          <a:ext cx="2345037" cy="4317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Static Code Analysis  (SonarQube/Fortify)</a:t>
          </a:r>
        </a:p>
      </dsp:txBody>
      <dsp:txXfrm>
        <a:off x="5756506" y="1384628"/>
        <a:ext cx="2345037" cy="431788"/>
      </dsp:txXfrm>
    </dsp:sp>
    <dsp:sp modelId="{1A955DF4-D21C-4000-A52A-9D516603F5A7}">
      <dsp:nvSpPr>
        <dsp:cNvPr id="0" name=""/>
        <dsp:cNvSpPr/>
      </dsp:nvSpPr>
      <dsp:spPr>
        <a:xfrm>
          <a:off x="5579998" y="1939693"/>
          <a:ext cx="185237" cy="185237"/>
        </a:xfrm>
        <a:prstGeom prst="rect">
          <a:avLst/>
        </a:prstGeom>
        <a:solidFill>
          <a:sysClr val="window" lastClr="FFFFFF">
            <a:hueOff val="0"/>
            <a:satOff val="0"/>
            <a:lumOff val="0"/>
            <a:alphaOff val="0"/>
          </a:sysClr>
        </a:solidFill>
        <a:ln w="9525" cap="flat" cmpd="sng" algn="ctr">
          <a:solidFill>
            <a:srgbClr val="0063BE">
              <a:lumMod val="60000"/>
              <a:lumOff val="40000"/>
            </a:srgb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46927BC-CC74-43F7-81E0-03D5143DC30D}">
      <dsp:nvSpPr>
        <dsp:cNvPr id="0" name=""/>
        <dsp:cNvSpPr/>
      </dsp:nvSpPr>
      <dsp:spPr>
        <a:xfrm>
          <a:off x="5756506" y="1816417"/>
          <a:ext cx="2345037" cy="4317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Unit Test Automation (jUnit, Cucumber)</a:t>
          </a:r>
        </a:p>
      </dsp:txBody>
      <dsp:txXfrm>
        <a:off x="5756506" y="1816417"/>
        <a:ext cx="2345037" cy="431788"/>
      </dsp:txXfrm>
    </dsp:sp>
    <dsp:sp modelId="{9A70B0C2-C815-492B-9730-5EC6506BB1D4}">
      <dsp:nvSpPr>
        <dsp:cNvPr id="0" name=""/>
        <dsp:cNvSpPr/>
      </dsp:nvSpPr>
      <dsp:spPr>
        <a:xfrm>
          <a:off x="5579998" y="2371481"/>
          <a:ext cx="185237" cy="185237"/>
        </a:xfrm>
        <a:prstGeom prst="rect">
          <a:avLst/>
        </a:prstGeom>
        <a:solidFill>
          <a:sysClr val="window" lastClr="FFFFFF">
            <a:hueOff val="0"/>
            <a:satOff val="0"/>
            <a:lumOff val="0"/>
            <a:alphaOff val="0"/>
          </a:sysClr>
        </a:solidFill>
        <a:ln w="9525" cap="flat" cmpd="sng" algn="ctr">
          <a:solidFill>
            <a:srgbClr val="0063BE">
              <a:lumMod val="60000"/>
              <a:lumOff val="40000"/>
            </a:srgb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973C9B2-9200-45C4-A8EC-B05B5B5DC920}">
      <dsp:nvSpPr>
        <dsp:cNvPr id="0" name=""/>
        <dsp:cNvSpPr/>
      </dsp:nvSpPr>
      <dsp:spPr>
        <a:xfrm>
          <a:off x="5756506" y="2248205"/>
          <a:ext cx="2345037" cy="4317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Binary Code Artifact Management Assets (Nexus)</a:t>
          </a:r>
        </a:p>
      </dsp:txBody>
      <dsp:txXfrm>
        <a:off x="5756506" y="2248205"/>
        <a:ext cx="2345037" cy="431788"/>
      </dsp:txXfrm>
    </dsp:sp>
    <dsp:sp modelId="{8EA71036-2001-414B-A60A-1553D4DB0753}">
      <dsp:nvSpPr>
        <dsp:cNvPr id="0" name=""/>
        <dsp:cNvSpPr/>
      </dsp:nvSpPr>
      <dsp:spPr>
        <a:xfrm>
          <a:off x="5579998" y="2803270"/>
          <a:ext cx="185237" cy="185237"/>
        </a:xfrm>
        <a:prstGeom prst="rect">
          <a:avLst/>
        </a:prstGeom>
        <a:solidFill>
          <a:sysClr val="window" lastClr="FFFFFF">
            <a:hueOff val="0"/>
            <a:satOff val="0"/>
            <a:lumOff val="0"/>
            <a:alphaOff val="0"/>
          </a:sysClr>
        </a:solidFill>
        <a:ln w="9525" cap="flat" cmpd="sng" algn="ctr">
          <a:solidFill>
            <a:srgbClr val="0063BE">
              <a:lumMod val="60000"/>
              <a:lumOff val="40000"/>
            </a:srgb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51D3F14-E5D0-4DF1-9B4E-4188D9E9BD85}">
      <dsp:nvSpPr>
        <dsp:cNvPr id="0" name=""/>
        <dsp:cNvSpPr/>
      </dsp:nvSpPr>
      <dsp:spPr>
        <a:xfrm>
          <a:off x="5756506" y="2679994"/>
          <a:ext cx="2345037" cy="4317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Automated Deployments using uDeploy</a:t>
          </a:r>
        </a:p>
      </dsp:txBody>
      <dsp:txXfrm>
        <a:off x="5756506" y="2679994"/>
        <a:ext cx="2345037" cy="431788"/>
      </dsp:txXfrm>
    </dsp:sp>
    <dsp:sp modelId="{967DCA8E-9459-495F-8025-8908DE83514F}">
      <dsp:nvSpPr>
        <dsp:cNvPr id="0" name=""/>
        <dsp:cNvSpPr/>
      </dsp:nvSpPr>
      <dsp:spPr>
        <a:xfrm>
          <a:off x="5579998" y="3235058"/>
          <a:ext cx="185237" cy="185237"/>
        </a:xfrm>
        <a:prstGeom prst="rect">
          <a:avLst/>
        </a:prstGeom>
        <a:solidFill>
          <a:sysClr val="window" lastClr="FFFFFF">
            <a:hueOff val="0"/>
            <a:satOff val="0"/>
            <a:lumOff val="0"/>
            <a:alphaOff val="0"/>
          </a:sysClr>
        </a:solidFill>
        <a:ln w="9525" cap="flat" cmpd="sng" algn="ctr">
          <a:solidFill>
            <a:srgbClr val="0063BE">
              <a:lumMod val="60000"/>
              <a:lumOff val="40000"/>
            </a:srgb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15924B6-E77D-45E8-9E6C-F248C6950122}">
      <dsp:nvSpPr>
        <dsp:cNvPr id="0" name=""/>
        <dsp:cNvSpPr/>
      </dsp:nvSpPr>
      <dsp:spPr>
        <a:xfrm>
          <a:off x="5756506" y="3111782"/>
          <a:ext cx="2345037" cy="4317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Automated Smoke Test and Regression Scripts pipelined with Development CI Jobs</a:t>
          </a:r>
        </a:p>
      </dsp:txBody>
      <dsp:txXfrm>
        <a:off x="5756506" y="3111782"/>
        <a:ext cx="2345037" cy="431788"/>
      </dsp:txXfrm>
    </dsp:sp>
    <dsp:sp modelId="{B9E027C1-5575-4070-9D01-D0D7313BD99D}">
      <dsp:nvSpPr>
        <dsp:cNvPr id="0" name=""/>
        <dsp:cNvSpPr/>
      </dsp:nvSpPr>
      <dsp:spPr>
        <a:xfrm>
          <a:off x="5579998" y="3666847"/>
          <a:ext cx="185237" cy="185237"/>
        </a:xfrm>
        <a:prstGeom prst="rect">
          <a:avLst/>
        </a:prstGeom>
        <a:solidFill>
          <a:sysClr val="window" lastClr="FFFFFF">
            <a:hueOff val="0"/>
            <a:satOff val="0"/>
            <a:lumOff val="0"/>
            <a:alphaOff val="0"/>
          </a:sysClr>
        </a:solidFill>
        <a:ln w="9525" cap="flat" cmpd="sng" algn="ctr">
          <a:solidFill>
            <a:srgbClr val="0063BE">
              <a:lumMod val="60000"/>
              <a:lumOff val="40000"/>
            </a:srgb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732131E-5211-4FB4-94FA-C624F9BF4626}">
      <dsp:nvSpPr>
        <dsp:cNvPr id="0" name=""/>
        <dsp:cNvSpPr/>
      </dsp:nvSpPr>
      <dsp:spPr>
        <a:xfrm>
          <a:off x="5756506" y="3543571"/>
          <a:ext cx="2345037" cy="4317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Environment Monitoring</a:t>
          </a:r>
        </a:p>
      </dsp:txBody>
      <dsp:txXfrm>
        <a:off x="5756506" y="3543571"/>
        <a:ext cx="2345037" cy="431788"/>
      </dsp:txXfrm>
    </dsp:sp>
    <dsp:sp modelId="{50C295FF-3880-4BC6-A503-1493742585E4}">
      <dsp:nvSpPr>
        <dsp:cNvPr id="0" name=""/>
        <dsp:cNvSpPr/>
      </dsp:nvSpPr>
      <dsp:spPr>
        <a:xfrm>
          <a:off x="5579998" y="4098635"/>
          <a:ext cx="185237" cy="185237"/>
        </a:xfrm>
        <a:prstGeom prst="rect">
          <a:avLst/>
        </a:prstGeom>
        <a:solidFill>
          <a:sysClr val="window" lastClr="FFFFFF">
            <a:hueOff val="0"/>
            <a:satOff val="0"/>
            <a:lumOff val="0"/>
            <a:alphaOff val="0"/>
          </a:sysClr>
        </a:solidFill>
        <a:ln w="9525" cap="flat" cmpd="sng" algn="ctr">
          <a:solidFill>
            <a:srgbClr val="0063BE">
              <a:lumMod val="60000"/>
              <a:lumOff val="40000"/>
            </a:srgb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EF8FCD3-32B4-4742-9521-871313463DC1}">
      <dsp:nvSpPr>
        <dsp:cNvPr id="0" name=""/>
        <dsp:cNvSpPr/>
      </dsp:nvSpPr>
      <dsp:spPr>
        <a:xfrm>
          <a:off x="5756506" y="3975359"/>
          <a:ext cx="2345037" cy="4317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Private Cloud environment for QA </a:t>
          </a:r>
        </a:p>
      </dsp:txBody>
      <dsp:txXfrm>
        <a:off x="5756506" y="3975359"/>
        <a:ext cx="2345037" cy="431788"/>
      </dsp:txXfrm>
    </dsp:sp>
    <dsp:sp modelId="{CAAD7816-7BAB-4BD4-BF3B-CE4B67979532}">
      <dsp:nvSpPr>
        <dsp:cNvPr id="0" name=""/>
        <dsp:cNvSpPr/>
      </dsp:nvSpPr>
      <dsp:spPr>
        <a:xfrm>
          <a:off x="5579998" y="4530424"/>
          <a:ext cx="185237" cy="185237"/>
        </a:xfrm>
        <a:prstGeom prst="rect">
          <a:avLst/>
        </a:prstGeom>
        <a:solidFill>
          <a:sysClr val="window" lastClr="FFFFFF">
            <a:hueOff val="0"/>
            <a:satOff val="0"/>
            <a:lumOff val="0"/>
            <a:alphaOff val="0"/>
          </a:sysClr>
        </a:solidFill>
        <a:ln w="9525" cap="flat" cmpd="sng" algn="ctr">
          <a:solidFill>
            <a:srgbClr val="0063BE">
              <a:lumMod val="60000"/>
              <a:lumOff val="40000"/>
            </a:srgb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FA9CBE2-E93A-491D-B312-9B99F2E05862}">
      <dsp:nvSpPr>
        <dsp:cNvPr id="0" name=""/>
        <dsp:cNvSpPr/>
      </dsp:nvSpPr>
      <dsp:spPr>
        <a:xfrm>
          <a:off x="5756506" y="4407148"/>
          <a:ext cx="2345037" cy="4317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Custom template/framework for Java &amp; .NET stack application</a:t>
          </a:r>
        </a:p>
      </dsp:txBody>
      <dsp:txXfrm>
        <a:off x="5756506" y="4407148"/>
        <a:ext cx="2345037" cy="431788"/>
      </dsp:txXfrm>
    </dsp:sp>
    <dsp:sp modelId="{51069A31-4BA5-43C8-BF9B-A8A7398B66FF}">
      <dsp:nvSpPr>
        <dsp:cNvPr id="0" name=""/>
        <dsp:cNvSpPr/>
      </dsp:nvSpPr>
      <dsp:spPr>
        <a:xfrm>
          <a:off x="8227620" y="532912"/>
          <a:ext cx="2521545" cy="296652"/>
        </a:xfrm>
        <a:prstGeom prst="rect">
          <a:avLst/>
        </a:prstGeom>
        <a:solidFill>
          <a:srgbClr val="83389B">
            <a:lumMod val="60000"/>
            <a:lumOff val="40000"/>
          </a:srgbClr>
        </a:solidFill>
        <a:ln w="9525" cap="flat" cmpd="sng" algn="ctr">
          <a:solidFill>
            <a:srgbClr val="83389B">
              <a:lumMod val="75000"/>
            </a:srgb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CB678B0-8628-4202-AA63-626DF1913F29}">
      <dsp:nvSpPr>
        <dsp:cNvPr id="0" name=""/>
        <dsp:cNvSpPr/>
      </dsp:nvSpPr>
      <dsp:spPr>
        <a:xfrm>
          <a:off x="8227620" y="644323"/>
          <a:ext cx="185241" cy="185241"/>
        </a:xfrm>
        <a:prstGeom prst="rect">
          <a:avLst/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9525" cap="flat" cmpd="sng" algn="ctr">
          <a:solidFill>
            <a:srgbClr val="83389B">
              <a:lumMod val="75000"/>
            </a:srgb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2004914-760F-4EA2-9D06-AE43DD48A918}">
      <dsp:nvSpPr>
        <dsp:cNvPr id="0" name=""/>
        <dsp:cNvSpPr/>
      </dsp:nvSpPr>
      <dsp:spPr>
        <a:xfrm>
          <a:off x="8227620" y="0"/>
          <a:ext cx="2521545" cy="5329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cap="none" spc="0" dirty="0">
              <a:ln w="1905"/>
              <a:gradFill>
                <a:gsLst>
                  <a:gs pos="0">
                    <a:srgbClr val="974B07">
                      <a:shade val="20000"/>
                      <a:satMod val="200000"/>
                    </a:srgbClr>
                  </a:gs>
                  <a:gs pos="78000">
                    <a:srgbClr val="974B07">
                      <a:tint val="90000"/>
                      <a:shade val="89000"/>
                      <a:satMod val="220000"/>
                    </a:srgbClr>
                  </a:gs>
                  <a:gs pos="100000">
                    <a:srgbClr val="974B07">
                      <a:tint val="12000"/>
                      <a:satMod val="255000"/>
                    </a:srgb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Functional</a:t>
          </a:r>
          <a:r>
            <a:rPr lang="en-US" sz="12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 </a:t>
          </a:r>
          <a:r>
            <a:rPr lang="en-US" sz="1200" b="1" kern="1200" cap="none" spc="0" dirty="0">
              <a:ln w="1905"/>
              <a:gradFill>
                <a:gsLst>
                  <a:gs pos="0">
                    <a:srgbClr val="974B07">
                      <a:shade val="20000"/>
                      <a:satMod val="200000"/>
                    </a:srgbClr>
                  </a:gs>
                  <a:gs pos="78000">
                    <a:srgbClr val="974B07">
                      <a:tint val="90000"/>
                      <a:shade val="89000"/>
                      <a:satMod val="220000"/>
                    </a:srgbClr>
                  </a:gs>
                  <a:gs pos="100000">
                    <a:srgbClr val="974B07">
                      <a:tint val="12000"/>
                      <a:satMod val="255000"/>
                    </a:srgb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QA</a:t>
          </a:r>
          <a:r>
            <a:rPr lang="en-US" sz="12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 </a:t>
          </a:r>
          <a:r>
            <a:rPr lang="en-US" sz="1200" b="1" kern="1200" cap="none" spc="0" dirty="0">
              <a:ln w="1905"/>
              <a:gradFill>
                <a:gsLst>
                  <a:gs pos="0">
                    <a:srgbClr val="974B07">
                      <a:shade val="20000"/>
                      <a:satMod val="200000"/>
                    </a:srgbClr>
                  </a:gs>
                  <a:gs pos="78000">
                    <a:srgbClr val="974B07">
                      <a:tint val="90000"/>
                      <a:shade val="89000"/>
                      <a:satMod val="220000"/>
                    </a:srgbClr>
                  </a:gs>
                  <a:gs pos="100000">
                    <a:srgbClr val="974B07">
                      <a:tint val="12000"/>
                      <a:satMod val="255000"/>
                    </a:srgb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Process</a:t>
          </a:r>
        </a:p>
      </dsp:txBody>
      <dsp:txXfrm>
        <a:off x="8227620" y="0"/>
        <a:ext cx="2521545" cy="532912"/>
      </dsp:txXfrm>
    </dsp:sp>
    <dsp:sp modelId="{437E50C4-4DAB-424E-AD8A-31CC6A29B73B}">
      <dsp:nvSpPr>
        <dsp:cNvPr id="0" name=""/>
        <dsp:cNvSpPr/>
      </dsp:nvSpPr>
      <dsp:spPr>
        <a:xfrm>
          <a:off x="8227620" y="1076116"/>
          <a:ext cx="185237" cy="185237"/>
        </a:xfrm>
        <a:prstGeom prst="rect">
          <a:avLst/>
        </a:prstGeom>
        <a:solidFill>
          <a:sysClr val="window" lastClr="FFFFFF">
            <a:hueOff val="0"/>
            <a:satOff val="0"/>
            <a:lumOff val="0"/>
            <a:alphaOff val="0"/>
          </a:sysClr>
        </a:solidFill>
        <a:ln w="9525" cap="flat" cmpd="sng" algn="ctr">
          <a:solidFill>
            <a:srgbClr val="83389B">
              <a:lumMod val="75000"/>
            </a:srgb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246749F-A0CF-4E75-AA09-38713B545F78}">
      <dsp:nvSpPr>
        <dsp:cNvPr id="0" name=""/>
        <dsp:cNvSpPr/>
      </dsp:nvSpPr>
      <dsp:spPr>
        <a:xfrm>
          <a:off x="8404128" y="952840"/>
          <a:ext cx="2345037" cy="4317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Build Regression Test Strategy</a:t>
          </a:r>
        </a:p>
      </dsp:txBody>
      <dsp:txXfrm>
        <a:off x="8404128" y="952840"/>
        <a:ext cx="2345037" cy="431788"/>
      </dsp:txXfrm>
    </dsp:sp>
    <dsp:sp modelId="{85BA5C79-0FDB-4F7A-813F-BB61FF771CE1}">
      <dsp:nvSpPr>
        <dsp:cNvPr id="0" name=""/>
        <dsp:cNvSpPr/>
      </dsp:nvSpPr>
      <dsp:spPr>
        <a:xfrm>
          <a:off x="8227620" y="1507904"/>
          <a:ext cx="185237" cy="185237"/>
        </a:xfrm>
        <a:prstGeom prst="rect">
          <a:avLst/>
        </a:prstGeom>
        <a:solidFill>
          <a:sysClr val="window" lastClr="FFFFFF">
            <a:hueOff val="0"/>
            <a:satOff val="0"/>
            <a:lumOff val="0"/>
            <a:alphaOff val="0"/>
          </a:sysClr>
        </a:solidFill>
        <a:ln w="9525" cap="flat" cmpd="sng" algn="ctr">
          <a:solidFill>
            <a:srgbClr val="83389B">
              <a:lumMod val="75000"/>
            </a:srgb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21875F6-E7B7-4563-A033-DB1146EDCEAE}">
      <dsp:nvSpPr>
        <dsp:cNvPr id="0" name=""/>
        <dsp:cNvSpPr/>
      </dsp:nvSpPr>
      <dsp:spPr>
        <a:xfrm>
          <a:off x="8404128" y="1384628"/>
          <a:ext cx="2345037" cy="4317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Feasibility study for implementing Structural quality analysis using tools such as CAST SQG</a:t>
          </a:r>
        </a:p>
      </dsp:txBody>
      <dsp:txXfrm>
        <a:off x="8404128" y="1384628"/>
        <a:ext cx="2345037" cy="431788"/>
      </dsp:txXfrm>
    </dsp:sp>
    <dsp:sp modelId="{499C694C-C972-4381-83CA-CB751A843526}">
      <dsp:nvSpPr>
        <dsp:cNvPr id="0" name=""/>
        <dsp:cNvSpPr/>
      </dsp:nvSpPr>
      <dsp:spPr>
        <a:xfrm>
          <a:off x="8227620" y="1939693"/>
          <a:ext cx="185237" cy="185237"/>
        </a:xfrm>
        <a:prstGeom prst="rect">
          <a:avLst/>
        </a:prstGeom>
        <a:solidFill>
          <a:sysClr val="window" lastClr="FFFFFF">
            <a:hueOff val="0"/>
            <a:satOff val="0"/>
            <a:lumOff val="0"/>
            <a:alphaOff val="0"/>
          </a:sysClr>
        </a:solidFill>
        <a:ln w="9525" cap="flat" cmpd="sng" algn="ctr">
          <a:solidFill>
            <a:srgbClr val="83389B">
              <a:lumMod val="75000"/>
            </a:srgb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05FC31A-2C22-4BAA-AD6A-AAE161FC2A15}">
      <dsp:nvSpPr>
        <dsp:cNvPr id="0" name=""/>
        <dsp:cNvSpPr/>
      </dsp:nvSpPr>
      <dsp:spPr>
        <a:xfrm>
          <a:off x="8404128" y="1816417"/>
          <a:ext cx="2345037" cy="4317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000" kern="120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Model </a:t>
          </a:r>
          <a:r>
            <a:rPr lang="en-US" altLang="en-US" sz="10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based test design</a:t>
          </a:r>
          <a:endParaRPr lang="en-US" sz="10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Calibri" panose="020F0502020204030204" pitchFamily="34" charset="0"/>
            <a:ea typeface="+mn-ea"/>
            <a:cs typeface="Calibri" panose="020F0502020204030204" pitchFamily="34" charset="0"/>
          </a:endParaRPr>
        </a:p>
      </dsp:txBody>
      <dsp:txXfrm>
        <a:off x="8404128" y="1816417"/>
        <a:ext cx="2345037" cy="431788"/>
      </dsp:txXfrm>
    </dsp:sp>
    <dsp:sp modelId="{0EF39377-5CD7-4DEB-83AB-34F5DE8892CC}">
      <dsp:nvSpPr>
        <dsp:cNvPr id="0" name=""/>
        <dsp:cNvSpPr/>
      </dsp:nvSpPr>
      <dsp:spPr>
        <a:xfrm>
          <a:off x="8227620" y="2371481"/>
          <a:ext cx="185237" cy="185237"/>
        </a:xfrm>
        <a:prstGeom prst="rect">
          <a:avLst/>
        </a:prstGeom>
        <a:solidFill>
          <a:sysClr val="window" lastClr="FFFFFF">
            <a:hueOff val="0"/>
            <a:satOff val="0"/>
            <a:lumOff val="0"/>
            <a:alphaOff val="0"/>
          </a:sysClr>
        </a:solidFill>
        <a:ln w="9525" cap="flat" cmpd="sng" algn="ctr">
          <a:solidFill>
            <a:srgbClr val="83389B">
              <a:lumMod val="75000"/>
            </a:srgb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BF3874E-F41B-41B1-8472-99480C4F2478}">
      <dsp:nvSpPr>
        <dsp:cNvPr id="0" name=""/>
        <dsp:cNvSpPr/>
      </dsp:nvSpPr>
      <dsp:spPr>
        <a:xfrm>
          <a:off x="8404128" y="2248205"/>
          <a:ext cx="2345037" cy="4317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Bi-directional traceability metrics </a:t>
          </a:r>
        </a:p>
      </dsp:txBody>
      <dsp:txXfrm>
        <a:off x="8404128" y="2248205"/>
        <a:ext cx="2345037" cy="431788"/>
      </dsp:txXfrm>
    </dsp:sp>
    <dsp:sp modelId="{283E4AB3-6E75-4194-AC3E-DDC24814AE3A}">
      <dsp:nvSpPr>
        <dsp:cNvPr id="0" name=""/>
        <dsp:cNvSpPr/>
      </dsp:nvSpPr>
      <dsp:spPr>
        <a:xfrm>
          <a:off x="8227620" y="2803270"/>
          <a:ext cx="185237" cy="185237"/>
        </a:xfrm>
        <a:prstGeom prst="rect">
          <a:avLst/>
        </a:prstGeom>
        <a:solidFill>
          <a:sysClr val="window" lastClr="FFFFFF">
            <a:hueOff val="0"/>
            <a:satOff val="0"/>
            <a:lumOff val="0"/>
            <a:alphaOff val="0"/>
          </a:sysClr>
        </a:solidFill>
        <a:ln w="9525" cap="flat" cmpd="sng" algn="ctr">
          <a:solidFill>
            <a:srgbClr val="83389B">
              <a:lumMod val="75000"/>
            </a:srgb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AB2B0AA-368A-416F-9441-DD830158A1BC}">
      <dsp:nvSpPr>
        <dsp:cNvPr id="0" name=""/>
        <dsp:cNvSpPr/>
      </dsp:nvSpPr>
      <dsp:spPr>
        <a:xfrm>
          <a:off x="8404128" y="2679994"/>
          <a:ext cx="2345037" cy="4317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Maintain reusable test data repository</a:t>
          </a:r>
        </a:p>
      </dsp:txBody>
      <dsp:txXfrm>
        <a:off x="8404128" y="2679994"/>
        <a:ext cx="2345037" cy="431788"/>
      </dsp:txXfrm>
    </dsp:sp>
    <dsp:sp modelId="{FE0D5710-2091-434B-8CD1-28A909BA6B31}">
      <dsp:nvSpPr>
        <dsp:cNvPr id="0" name=""/>
        <dsp:cNvSpPr/>
      </dsp:nvSpPr>
      <dsp:spPr>
        <a:xfrm>
          <a:off x="8227620" y="3235058"/>
          <a:ext cx="185237" cy="185237"/>
        </a:xfrm>
        <a:prstGeom prst="rect">
          <a:avLst/>
        </a:prstGeom>
        <a:solidFill>
          <a:sysClr val="window" lastClr="FFFFFF">
            <a:hueOff val="0"/>
            <a:satOff val="0"/>
            <a:lumOff val="0"/>
            <a:alphaOff val="0"/>
          </a:sysClr>
        </a:solidFill>
        <a:ln w="9525" cap="flat" cmpd="sng" algn="ctr">
          <a:solidFill>
            <a:srgbClr val="83389B">
              <a:lumMod val="75000"/>
            </a:srgb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4B9EB8E-5B3C-455A-BC43-4E08A9982EEB}">
      <dsp:nvSpPr>
        <dsp:cNvPr id="0" name=""/>
        <dsp:cNvSpPr/>
      </dsp:nvSpPr>
      <dsp:spPr>
        <a:xfrm>
          <a:off x="8404128" y="3111782"/>
          <a:ext cx="2345037" cy="4317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Promote lean testing</a:t>
          </a:r>
        </a:p>
      </dsp:txBody>
      <dsp:txXfrm>
        <a:off x="8404128" y="3111782"/>
        <a:ext cx="2345037" cy="431788"/>
      </dsp:txXfrm>
    </dsp:sp>
    <dsp:sp modelId="{680B505F-9AE3-4D1C-899C-1052B6C97789}">
      <dsp:nvSpPr>
        <dsp:cNvPr id="0" name=""/>
        <dsp:cNvSpPr/>
      </dsp:nvSpPr>
      <dsp:spPr>
        <a:xfrm>
          <a:off x="8227620" y="3666847"/>
          <a:ext cx="185237" cy="185237"/>
        </a:xfrm>
        <a:prstGeom prst="rect">
          <a:avLst/>
        </a:prstGeom>
        <a:solidFill>
          <a:sysClr val="window" lastClr="FFFFFF">
            <a:hueOff val="0"/>
            <a:satOff val="0"/>
            <a:lumOff val="0"/>
            <a:alphaOff val="0"/>
          </a:sysClr>
        </a:solidFill>
        <a:ln w="9525" cap="flat" cmpd="sng" algn="ctr">
          <a:solidFill>
            <a:srgbClr val="83389B">
              <a:lumMod val="75000"/>
            </a:srgb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E505746-165A-491D-AB01-44B9D3403D7A}">
      <dsp:nvSpPr>
        <dsp:cNvPr id="0" name=""/>
        <dsp:cNvSpPr/>
      </dsp:nvSpPr>
      <dsp:spPr>
        <a:xfrm>
          <a:off x="8404128" y="3543571"/>
          <a:ext cx="2345037" cy="4317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Static testing of requirement documents</a:t>
          </a:r>
        </a:p>
      </dsp:txBody>
      <dsp:txXfrm>
        <a:off x="8404128" y="3543571"/>
        <a:ext cx="2345037" cy="4317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1/layout/RadialPictureList">
  <dgm:title val="Radial Picture List"/>
  <dgm:desc val="Use to show relationships to a central idea. The Level 1 shape contains text and all Level 2 shapes contain a picture with corresponding text. Limited to four Level 2 pictures.  Unused pictures do not appear, but remain available if you switch layouts. Works best with a small amount of Level 2 text."/>
  <dgm:catLst>
    <dgm:cat type="picture" pri="2500"/>
    <dgm:cat type="officeonline" pri="2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10" destId="14" srcOrd="3" destOrd="0"/>
      </dgm:cxnLst>
      <dgm:bg/>
      <dgm:whole/>
    </dgm:dataModel>
  </dgm:clrData>
  <dgm:layoutNode name="Name0">
    <dgm:varLst>
      <dgm:chMax val="1"/>
      <dgm:chPref val="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equ" val="1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l" for="ch" forName="Accent" refType="w" fact="0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l" for="ch" forName="Child1" refType="w" fact="0.76"/>
              <dgm:constr type="t" for="ch" forName="Child1" refType="h" fact="0.3739"/>
              <dgm:constr type="w" for="ch" forName="Child1" refType="w" fact="0.24"/>
              <dgm:constr type="h" for="ch" forName="Child1" refType="h" fact="0.255"/>
              <dgm:constr type="l" for="ch" forName="Parent" refType="w" fact="0.1726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l" for="ch" forName="Image1" refType="w" fact="0.5661"/>
              <dgm:constr type="t" for="ch" forName="Image1" refType="h" fact="0.3744"/>
              <dgm:constr type="w" for="ch" forName="Image1" refType="w" fact="0.1793"/>
              <dgm:constr type="h" for="ch" forName="Image1" refType="h" fact="0.255"/>
            </dgm:constrLst>
          </dgm:if>
          <dgm:if name="Name6" axis="ch ch" ptType="node node" st="1 1" cnt="1 0" func="cnt" op="equ" val="2">
            <dgm:alg type="composite">
              <dgm:param type="ar" val="1.381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" refType="w" fact="0"/>
              <dgm:constr type="t" for="ch" forName="Accent" refType="h" fact="0"/>
              <dgm:constr type="w" for="ch" forName="Accent" refType="w" fact="0.6946"/>
              <dgm:constr type="h" for="ch" forName="Accent" refType="h"/>
              <dgm:constr type="l" for="ch" forName="Parent" refType="w" fact="0.1777"/>
              <dgm:constr type="t" for="ch" forName="Parent" refType="h" fact="0.2646"/>
              <dgm:constr type="w" for="ch" forName="Parent" refType="w" fact="0.3446"/>
              <dgm:constr type="h" for="ch" forName="Parent" refType="h" fact="0.4759"/>
              <dgm:constr type="l" for="ch" forName="Image1" refType="w" fact="0.5531"/>
              <dgm:constr type="t" for="ch" forName="Image1" refType="h" fact="0.1585"/>
              <dgm:constr type="w" for="ch" forName="Image1" refType="w" fact="0.1846"/>
              <dgm:constr type="h" for="ch" forName="Image1" refType="h" fact="0.255"/>
              <dgm:constr type="l" for="ch" forName="Image2" refType="w" fact="0.5531"/>
              <dgm:constr type="t" for="ch" forName="Image2" refType="h" fact="0.5624"/>
              <dgm:constr type="w" for="ch" forName="Image2" refType="w" fact="0.1846"/>
              <dgm:constr type="h" for="ch" forName="Image2" refType="h" fact="0.255"/>
              <dgm:constr type="l" for="ch" forName="Child1" refType="w" fact="0.7529"/>
              <dgm:constr type="t" for="ch" forName="Child1" refType="h" fact="0.1618"/>
              <dgm:constr type="w" for="ch" forName="Child1" refType="w" fact="0.2471"/>
              <dgm:constr type="h" for="ch" forName="Child1" refType="h" fact="0.2468"/>
              <dgm:constr type="l" for="ch" forName="Child2" refType="w" fact="0.7529"/>
              <dgm:constr type="t" for="ch" forName="Child2" refType="h" fact="0.5657"/>
              <dgm:constr type="w" for="ch" forName="Child2" refType="w" fact="0.2471"/>
              <dgm:constr type="h" for="ch" forName="Child2" refType="h" fact="0.2468"/>
            </dgm:constrLst>
          </dgm:if>
          <dgm:if name="Name7" axis="ch ch" ptType="node node" st="1 1" cnt="1 0" func="cnt" op="equ" val="3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" refType="w" fact="0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l" for="ch" forName="Parent" refType="w" fact="0.1726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l" for="ch" forName="Image1" refType="w" fact="0.4968"/>
              <dgm:constr type="t" for="ch" forName="Image1" refType="h" fact="0.0843"/>
              <dgm:constr type="w" for="ch" forName="Image1" refType="w" fact="0.1793"/>
              <dgm:constr type="h" for="ch" forName="Image1" refType="h" fact="0.255"/>
              <dgm:constr type="l" for="ch" forName="Image2" refType="w" fact="0.5661"/>
              <dgm:constr type="t" for="ch" forName="Image2" refType="h" fact="0.3744"/>
              <dgm:constr type="w" for="ch" forName="Image2" refType="w" fact="0.1793"/>
              <dgm:constr type="h" for="ch" forName="Image2" refType="h" fact="0.255"/>
              <dgm:constr type="l" for="ch" forName="Image3" refType="w" fact="0.4968"/>
              <dgm:constr type="t" for="ch" forName="Image3" refType="h" fact="0.6686"/>
              <dgm:constr type="w" for="ch" forName="Image3" refType="w" fact="0.1793"/>
              <dgm:constr type="h" for="ch" forName="Image3" refType="h" fact="0.255"/>
              <dgm:constr type="l" for="ch" forName="Child1" refType="w" fact="0.6897"/>
              <dgm:constr type="t" for="ch" forName="Child1" refType="h" fact="0.0884"/>
              <dgm:constr type="w" for="ch" forName="Child1" refType="w" fact="0.24"/>
              <dgm:constr type="h" for="ch" forName="Child1" refType="h" fact="0.2468"/>
              <dgm:constr type="l" for="ch" forName="Child2" refType="w" fact="0.76"/>
              <dgm:constr type="t" for="ch" forName="Child2" refType="h" fact="0.378"/>
              <dgm:constr type="w" for="ch" forName="Child2" refType="w" fact="0.24"/>
              <dgm:constr type="h" for="ch" forName="Child2" refType="h" fact="0.2468"/>
              <dgm:constr type="l" for="ch" forName="Child3" refType="w" fact="0.6897"/>
              <dgm:constr type="t" for="ch" forName="Child3" refType="h" fact="0.6738"/>
              <dgm:constr type="w" for="ch" forName="Child3" refType="w" fact="0.24"/>
              <dgm:constr type="h" for="ch" forName="Child3" refType="h" fact="0.2468"/>
            </dgm:constrLst>
          </dgm:if>
          <dgm:else name="Name8">
            <dgm:alg type="composite">
              <dgm:param type="ar" val="1.2852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" refType="w" fact="0"/>
              <dgm:constr type="t" for="ch" forName="Accent" refType="h" fact="0.0361"/>
              <dgm:constr type="w" for="ch" forName="Accent" refType="w" fact="0.6865"/>
              <dgm:constr type="h" for="ch" forName="Accent" refType="h" fact="0.9197"/>
              <dgm:constr type="l" for="ch" forName="Parent" refType="w" fact="0.1756"/>
              <dgm:constr type="t" for="ch" forName="Parent" refType="h" fact="0.2795"/>
              <dgm:constr type="w" for="ch" forName="Parent" refType="w" fact="0.3406"/>
              <dgm:constr type="h" for="ch" forName="Parent" refType="h" fact="0.4377"/>
              <dgm:constr type="l" for="ch" forName="Image1" refType="w" fact="0.425"/>
              <dgm:constr type="t" for="ch" forName="Image1" refType="h" fact="0"/>
              <dgm:constr type="w" for="ch" forName="Image1" refType="w" fact="0.1825"/>
              <dgm:constr type="h" for="ch" forName="Image1" refType="h" fact="0.2345"/>
              <dgm:constr type="l" for="ch" forName="Image2" refType="w" fact="0.5598"/>
              <dgm:constr type="t" for="ch" forName="Image2" refType="h" fact="0.2184"/>
              <dgm:constr type="w" for="ch" forName="Image2" refType="w" fact="0.1825"/>
              <dgm:constr type="h" for="ch" forName="Image2" refType="h" fact="0.2345"/>
              <dgm:constr type="l" for="ch" forName="Image3" refType="w" fact="0.5591"/>
              <dgm:constr type="t" for="ch" forName="Image3" refType="h" fact="0.5395"/>
              <dgm:constr type="w" for="ch" forName="Image3" refType="w" fact="0.1825"/>
              <dgm:constr type="h" for="ch" forName="Image3" refType="h" fact="0.2345"/>
              <dgm:constr type="l" for="ch" forName="Image4" refType="w" fact="0.425"/>
              <dgm:constr type="t" for="ch" forName="Image4" refType="h" fact="0.7655"/>
              <dgm:constr type="w" for="ch" forName="Image4" refType="w" fact="0.1825"/>
              <dgm:constr type="h" for="ch" forName="Image4" refType="h" fact="0.2345"/>
              <dgm:constr type="l" for="ch" forName="Child1" refType="w" fact="0.6214"/>
              <dgm:constr type="t" for="ch" forName="Child1" refType="h" fact="0.003"/>
              <dgm:constr type="w" for="ch" forName="Child1" refType="w" fact="0.2443"/>
              <dgm:constr type="h" for="ch" forName="Child1" refType="h" fact="0.227"/>
              <dgm:constr type="l" for="ch" forName="Child2" refType="w" fact="0.7557"/>
              <dgm:constr type="t" for="ch" forName="Child2" refType="h" fact="0.2225"/>
              <dgm:constr type="w" for="ch" forName="Child2" refType="w" fact="0.2443"/>
              <dgm:constr type="h" for="ch" forName="Child2" refType="h" fact="0.227"/>
              <dgm:constr type="l" for="ch" forName="Child3" refType="w" fact="0.7557"/>
              <dgm:constr type="t" for="ch" forName="Child3" refType="h" fact="0.5433"/>
              <dgm:constr type="w" for="ch" forName="Child3" refType="w" fact="0.2443"/>
              <dgm:constr type="h" for="ch" forName="Child3" refType="h" fact="0.227"/>
              <dgm:constr type="l" for="ch" forName="Child4" refType="w" fact="0.6214"/>
              <dgm:constr type="t" for="ch" forName="Child4" refType="h" fact="0.7703"/>
              <dgm:constr type="w" for="ch" forName="Child4" refType="w" fact="0.2443"/>
              <dgm:constr type="h" for="ch" forName="Child4" refType="h" fact="0.227"/>
            </dgm:constrLst>
          </dgm:else>
        </dgm:choose>
      </dgm:if>
      <dgm:else name="Name9">
        <dgm:choose name="Name10">
          <dgm:if name="Name11" axis="ch ch" ptType="node node" st="1 1" cnt="1 0" func="cnt" op="equ" val="0">
            <dgm:alg type="composite">
              <dgm:param type="ar" val="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2" axis="ch ch" ptType="node node" st="1 1" cnt="1 0" func="cnt" op="equ" val="1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r" for="ch" forName="Accent" refType="w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r" for="ch" forName="Child1" refType="w" fact="0.24"/>
              <dgm:constr type="t" for="ch" forName="Child1" refType="h" fact="0.3739"/>
              <dgm:constr type="w" for="ch" forName="Child1" refType="w" fact="0.24"/>
              <dgm:constr type="h" for="ch" forName="Child1" refType="h" fact="0.255"/>
              <dgm:constr type="r" for="ch" forName="Parent" refType="w" fact="0.8274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r" for="ch" forName="Image1" refType="w" fact="0.4339"/>
              <dgm:constr type="t" for="ch" forName="Image1" refType="h" fact="0.3744"/>
              <dgm:constr type="w" for="ch" forName="Image1" refType="w" fact="0.1793"/>
              <dgm:constr type="h" for="ch" forName="Image1" refType="h" fact="0.255"/>
            </dgm:constrLst>
          </dgm:if>
          <dgm:if name="Name13" axis="ch ch" ptType="node node" st="1 1" cnt="1 0" func="cnt" op="equ" val="2">
            <dgm:alg type="composite">
              <dgm:param type="ar" val="1.381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" refType="w"/>
              <dgm:constr type="t" for="ch" forName="Accent" refType="h" fact="0"/>
              <dgm:constr type="w" for="ch" forName="Accent" refType="w" fact="0.6946"/>
              <dgm:constr type="h" for="ch" forName="Accent" refType="h"/>
              <dgm:constr type="r" for="ch" forName="Parent" refType="w" fact="0.8223"/>
              <dgm:constr type="t" for="ch" forName="Parent" refType="h" fact="0.2646"/>
              <dgm:constr type="w" for="ch" forName="Parent" refType="w" fact="0.3446"/>
              <dgm:constr type="h" for="ch" forName="Parent" refType="h" fact="0.4759"/>
              <dgm:constr type="r" for="ch" forName="Image1" refType="w" fact="0.4469"/>
              <dgm:constr type="t" for="ch" forName="Image1" refType="h" fact="0.1585"/>
              <dgm:constr type="w" for="ch" forName="Image1" refType="w" fact="0.1846"/>
              <dgm:constr type="h" for="ch" forName="Image1" refType="h" fact="0.255"/>
              <dgm:constr type="r" for="ch" forName="Image2" refType="w" fact="0.4469"/>
              <dgm:constr type="t" for="ch" forName="Image2" refType="h" fact="0.5624"/>
              <dgm:constr type="w" for="ch" forName="Image2" refType="w" fact="0.1846"/>
              <dgm:constr type="h" for="ch" forName="Image2" refType="h" fact="0.255"/>
              <dgm:constr type="r" for="ch" forName="Child1" refType="w" fact="0.2471"/>
              <dgm:constr type="t" for="ch" forName="Child1" refType="h" fact="0.1618"/>
              <dgm:constr type="w" for="ch" forName="Child1" refType="w" fact="0.2471"/>
              <dgm:constr type="h" for="ch" forName="Child1" refType="h" fact="0.2468"/>
              <dgm:constr type="r" for="ch" forName="Child2" refType="w" fact="0.2471"/>
              <dgm:constr type="t" for="ch" forName="Child2" refType="h" fact="0.5657"/>
              <dgm:constr type="w" for="ch" forName="Child2" refType="w" fact="0.2471"/>
              <dgm:constr type="h" for="ch" forName="Child2" refType="h" fact="0.2468"/>
            </dgm:constrLst>
          </dgm:if>
          <dgm:if name="Name14" axis="ch ch" ptType="node node" st="1 1" cnt="1 0" func="cnt" op="equ" val="3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" refType="w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r" for="ch" forName="Parent" refType="w" fact="0.8274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r" for="ch" forName="Image1" refType="w" fact="0.5032"/>
              <dgm:constr type="t" for="ch" forName="Image1" refType="h" fact="0.0843"/>
              <dgm:constr type="w" for="ch" forName="Image1" refType="w" fact="0.1793"/>
              <dgm:constr type="h" for="ch" forName="Image1" refType="h" fact="0.255"/>
              <dgm:constr type="r" for="ch" forName="Image2" refType="w" fact="0.4339"/>
              <dgm:constr type="t" for="ch" forName="Image2" refType="h" fact="0.3744"/>
              <dgm:constr type="w" for="ch" forName="Image2" refType="w" fact="0.1793"/>
              <dgm:constr type="h" for="ch" forName="Image2" refType="h" fact="0.255"/>
              <dgm:constr type="r" for="ch" forName="Image3" refType="w" fact="0.5032"/>
              <dgm:constr type="t" for="ch" forName="Image3" refType="h" fact="0.6686"/>
              <dgm:constr type="w" for="ch" forName="Image3" refType="w" fact="0.1793"/>
              <dgm:constr type="h" for="ch" forName="Image3" refType="h" fact="0.255"/>
              <dgm:constr type="r" for="ch" forName="Child1" refType="w" fact="0.3103"/>
              <dgm:constr type="t" for="ch" forName="Child1" refType="h" fact="0.0884"/>
              <dgm:constr type="w" for="ch" forName="Child1" refType="w" fact="0.24"/>
              <dgm:constr type="h" for="ch" forName="Child1" refType="h" fact="0.2468"/>
              <dgm:constr type="r" for="ch" forName="Child2" refType="w" fact="0.24"/>
              <dgm:constr type="t" for="ch" forName="Child2" refType="h" fact="0.378"/>
              <dgm:constr type="w" for="ch" forName="Child2" refType="w" fact="0.24"/>
              <dgm:constr type="h" for="ch" forName="Child2" refType="h" fact="0.2468"/>
              <dgm:constr type="r" for="ch" forName="Child3" refType="w" fact="0.3103"/>
              <dgm:constr type="t" for="ch" forName="Child3" refType="h" fact="0.6738"/>
              <dgm:constr type="w" for="ch" forName="Child3" refType="w" fact="0.24"/>
              <dgm:constr type="h" for="ch" forName="Child3" refType="h" fact="0.2468"/>
            </dgm:constrLst>
          </dgm:if>
          <dgm:else name="Name15">
            <dgm:alg type="composite">
              <dgm:param type="ar" val="1.2852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" refType="w"/>
              <dgm:constr type="t" for="ch" forName="Accent" refType="h" fact="0.0361"/>
              <dgm:constr type="w" for="ch" forName="Accent" refType="w" fact="0.6865"/>
              <dgm:constr type="h" for="ch" forName="Accent" refType="h" fact="0.9197"/>
              <dgm:constr type="r" for="ch" forName="Parent" refType="w" fact="0.8244"/>
              <dgm:constr type="t" for="ch" forName="Parent" refType="h" fact="0.2795"/>
              <dgm:constr type="w" for="ch" forName="Parent" refType="w" fact="0.3406"/>
              <dgm:constr type="h" for="ch" forName="Parent" refType="h" fact="0.4377"/>
              <dgm:constr type="r" for="ch" forName="Image1" refType="w" fact="0.575"/>
              <dgm:constr type="t" for="ch" forName="Image1" refType="h" fact="0"/>
              <dgm:constr type="w" for="ch" forName="Image1" refType="w" fact="0.1825"/>
              <dgm:constr type="h" for="ch" forName="Image1" refType="h" fact="0.2345"/>
              <dgm:constr type="r" for="ch" forName="Image2" refType="w" fact="0.4402"/>
              <dgm:constr type="t" for="ch" forName="Image2" refType="h" fact="0.2184"/>
              <dgm:constr type="w" for="ch" forName="Image2" refType="w" fact="0.1825"/>
              <dgm:constr type="h" for="ch" forName="Image2" refType="h" fact="0.2345"/>
              <dgm:constr type="r" for="ch" forName="Image3" refType="w" fact="0.4409"/>
              <dgm:constr type="t" for="ch" forName="Image3" refType="h" fact="0.5395"/>
              <dgm:constr type="w" for="ch" forName="Image3" refType="w" fact="0.1825"/>
              <dgm:constr type="h" for="ch" forName="Image3" refType="h" fact="0.2345"/>
              <dgm:constr type="r" for="ch" forName="Image4" refType="w" fact="0.575"/>
              <dgm:constr type="t" for="ch" forName="Image4" refType="h" fact="0.7655"/>
              <dgm:constr type="w" for="ch" forName="Image4" refType="w" fact="0.1825"/>
              <dgm:constr type="h" for="ch" forName="Image4" refType="h" fact="0.2345"/>
              <dgm:constr type="r" for="ch" forName="Child1" refType="w" fact="0.3786"/>
              <dgm:constr type="t" for="ch" forName="Child1" refType="h" fact="0.003"/>
              <dgm:constr type="w" for="ch" forName="Child1" refType="w" fact="0.2443"/>
              <dgm:constr type="h" for="ch" forName="Child1" refType="h" fact="0.227"/>
              <dgm:constr type="r" for="ch" forName="Child2" refType="w" fact="0.2443"/>
              <dgm:constr type="t" for="ch" forName="Child2" refType="h" fact="0.2225"/>
              <dgm:constr type="w" for="ch" forName="Child2" refType="w" fact="0.2443"/>
              <dgm:constr type="h" for="ch" forName="Child2" refType="h" fact="0.227"/>
              <dgm:constr type="r" for="ch" forName="Child3" refType="w" fact="0.2443"/>
              <dgm:constr type="t" for="ch" forName="Child3" refType="h" fact="0.5433"/>
              <dgm:constr type="w" for="ch" forName="Child3" refType="w" fact="0.2443"/>
              <dgm:constr type="h" for="ch" forName="Child3" refType="h" fact="0.227"/>
              <dgm:constr type="r" for="ch" forName="Child4" refType="w" fact="0.3786"/>
              <dgm:constr type="t" for="ch" forName="Child4" refType="h" fact="0.7703"/>
              <dgm:constr type="w" for="ch" forName="Child4" refType="w" fact="0.2443"/>
              <dgm:constr type="h" for="ch" forName="Child4" refType="h" fact="0.227"/>
            </dgm:constrLst>
          </dgm:else>
        </dgm:choose>
      </dgm:else>
    </dgm:choose>
    <dgm:forEach name="wrapper" axis="self" ptType="parTrans">
      <dgm:forEach name="ImageRepeat" axis="self">
        <dgm:layoutNode name="Image" styleLbl="fgImgPlace1">
          <dgm:alg type="sp"/>
          <dgm:shape xmlns:r="http://schemas.openxmlformats.org/officeDocument/2006/relationships" type="ellipse" r:blip="" blipPhldr="1">
            <dgm:adjLst/>
          </dgm:shape>
          <dgm:presOf/>
        </dgm:layoutNode>
      </dgm:forEach>
    </dgm:forEach>
    <dgm:forEach name="Name16" axis="ch" ptType="node" cnt="1">
      <dgm:layoutNode name="Parent" styleLbl="node1">
        <dgm:varLst>
          <dgm:chMax val="4"/>
          <dgm:chPref val="3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 ch" ptType="node node" st="1 1" cnt="1 1">
      <dgm:layoutNode name="Accent" styleLbl="node1">
        <dgm:alg type="sp"/>
        <dgm:choose name="Name18">
          <dgm:if name="Name19" func="var" arg="dir" op="equ" val="norm">
            <dgm:choose name="Name20">
              <dgm:if name="Name21" axis="followSib" ptType="node" func="cnt" op="equ" val="0">
                <dgm:shape xmlns:r="http://schemas.openxmlformats.org/officeDocument/2006/relationships" type="blockArc" r:blip="">
                  <dgm:adjLst>
                    <dgm:adj idx="1" val="-49.0368"/>
                    <dgm:adj idx="2" val="49.4265"/>
                    <dgm:adj idx="3" val="0.0564"/>
                  </dgm:adjLst>
                </dgm:shape>
              </dgm:if>
              <dgm:if name="Name22" axis="followSib" ptType="node" func="cnt" op="equ" val="1">
                <dgm:shape xmlns:r="http://schemas.openxmlformats.org/officeDocument/2006/relationships" type="blockArc" r:blip="">
                  <dgm:adjLst>
                    <dgm:adj idx="1" val="-64.2028"/>
                    <dgm:adj idx="2" val="64.5456"/>
                    <dgm:adj idx="3" val="0.0558"/>
                  </dgm:adjLst>
                </dgm:shape>
              </dgm:if>
              <dgm:if name="Name23" axis="followSib" ptType="node" func="cnt" op="equ" val="2">
                <dgm:shape xmlns:r="http://schemas.openxmlformats.org/officeDocument/2006/relationships" type="blockArc" r:blip="">
                  <dgm:adjLst>
                    <dgm:adj idx="1" val="-67.8702"/>
                    <dgm:adj idx="2" val="68.6519"/>
                    <dgm:adj idx="3" val="0.0575"/>
                  </dgm:adjLst>
                </dgm:shape>
              </dgm:if>
              <dgm:else name="Name24">
                <dgm:shape xmlns:r="http://schemas.openxmlformats.org/officeDocument/2006/relationships" type="blockArc" r:blip="">
                  <dgm:adjLst>
                    <dgm:adj idx="1" val="-84.8426"/>
                    <dgm:adj idx="2" val="84.8009"/>
                    <dgm:adj idx="3" val="0.0524"/>
                  </dgm:adjLst>
                </dgm:shape>
              </dgm:else>
            </dgm:choose>
          </dgm:if>
          <dgm:else name="Name25">
            <dgm:choose name="Name26">
              <dgm:if name="Name27" axis="followSib" ptType="node" func="cnt" op="equ" val="0">
                <dgm:shape xmlns:r="http://schemas.openxmlformats.org/officeDocument/2006/relationships" rot="180" type="blockArc" r:blip="">
                  <dgm:adjLst>
                    <dgm:adj idx="1" val="-49.0368"/>
                    <dgm:adj idx="2" val="49.4265"/>
                    <dgm:adj idx="3" val="0.0564"/>
                  </dgm:adjLst>
                </dgm:shape>
              </dgm:if>
              <dgm:if name="Name28" axis="followSib" ptType="node" func="cnt" op="equ" val="1">
                <dgm:shape xmlns:r="http://schemas.openxmlformats.org/officeDocument/2006/relationships" rot="180" type="blockArc" r:blip="">
                  <dgm:adjLst>
                    <dgm:adj idx="1" val="-64.2028"/>
                    <dgm:adj idx="2" val="64.5456"/>
                    <dgm:adj idx="3" val="0.0558"/>
                  </dgm:adjLst>
                </dgm:shape>
              </dgm:if>
              <dgm:if name="Name29" axis="followSib" ptType="node" func="cnt" op="equ" val="2">
                <dgm:shape xmlns:r="http://schemas.openxmlformats.org/officeDocument/2006/relationships" rot="180" type="blockArc" r:blip="">
                  <dgm:adjLst>
                    <dgm:adj idx="1" val="-67.8702"/>
                    <dgm:adj idx="2" val="68.6519"/>
                    <dgm:adj idx="3" val="0.0575"/>
                  </dgm:adjLst>
                </dgm:shape>
              </dgm:if>
              <dgm:else name="Name30">
                <dgm:shape xmlns:r="http://schemas.openxmlformats.org/officeDocument/2006/relationships" rot="180" type="blockArc" r:blip="">
                  <dgm:adjLst>
                    <dgm:adj idx="1" val="-84.8426"/>
                    <dgm:adj idx="2" val="84.8009"/>
                    <dgm:adj idx="3" val="0.0524"/>
                  </dgm:adjLst>
                </dgm:shape>
              </dgm:else>
            </dgm:choose>
          </dgm:else>
        </dgm:choose>
        <dgm:presOf/>
      </dgm:layoutNode>
      <dgm:layoutNode name="Image1" styleLbl="fgImgPlace1">
        <dgm:alg type="sp"/>
        <dgm:shape xmlns:r="http://schemas.openxmlformats.org/officeDocument/2006/relationships" type="ellipse" r:blip="" blipPhldr="1">
          <dgm:adjLst/>
        </dgm:shape>
        <dgm:presOf/>
      </dgm:layoutNode>
      <dgm:layoutNode name="Child1" styleLbl="revTx">
        <dgm:varLst>
          <dgm:chMax val="0"/>
          <dgm:chPref val="0"/>
          <dgm:bulletEnabled val="1"/>
        </dgm:varLst>
        <dgm:choose name="Name31">
          <dgm:if name="Name32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33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4" axis="ch ch" ptType="node node" st="1 2" cnt="1 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35" ref="ImageRepeat"/>
      </dgm:layoutNode>
      <dgm:layoutNode name="Child2" styleLbl="revTx">
        <dgm:varLst>
          <dgm:chMax val="0"/>
          <dgm:chPref val="0"/>
          <dgm:bulletEnabled val="1"/>
        </dgm:varLst>
        <dgm:choose name="Name36">
          <dgm:if name="Name37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38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9" axis="ch ch" ptType="node node" st="1 3" cnt="1 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40" ref="ImageRepeat"/>
      </dgm:layoutNode>
      <dgm:layoutNode name="Child3" styleLbl="revTx">
        <dgm:varLst>
          <dgm:chMax val="0"/>
          <dgm:chPref val="0"/>
          <dgm:bulletEnabled val="1"/>
        </dgm:varLst>
        <dgm:choose name="Name41">
          <dgm:if name="Name42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43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4" axis="ch ch" ptType="node node" st="1 4" cnt="1 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45" ref="ImageRepeat"/>
      </dgm:layoutNode>
      <dgm:layoutNode name="Child4" styleLbl="revTx">
        <dgm:varLst>
          <dgm:chMax val="0"/>
          <dgm:chPref val="0"/>
          <dgm:bulletEnabled val="1"/>
        </dgm:varLst>
        <dgm:choose name="Name46">
          <dgm:if name="Name47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48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SquareAccentList">
  <dgm:title val=""/>
  <dgm:desc val=""/>
  <dgm:catLst>
    <dgm:cat type="list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clrData>
  <dgm:layoutNode name="layout">
    <dgm:varLst>
      <dgm:chMax/>
      <dgm:chPref/>
      <dgm:dir/>
      <dgm:resizeHandles/>
    </dgm:varLst>
    <dgm:choose name="Name0">
      <dgm:if name="Name1" func="var" arg="dir" op="equ" val="norm">
        <dgm:alg type="hierChild">
          <dgm:param type="linDir" val="fromL"/>
          <dgm:param type="vertAlign" val="t"/>
          <dgm:param type="nodeVertAlign" val="t"/>
          <dgm:param type="horzAlign" val="ctr"/>
          <dgm:param type="fallback" val="1D"/>
        </dgm:alg>
      </dgm:if>
      <dgm:else name="Name2">
        <dgm:alg type="hierChild">
          <dgm:param type="linDir" val="fromR"/>
          <dgm:param type="vertAlign" val="t"/>
          <dgm:param type="nodeVertAlign" val="t"/>
          <dgm:param type="horzAlign" val="ctr"/>
          <dgm:param type="fallback" val="1D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Parent" op="equ" val="65"/>
      <dgm:constr type="primFontSz" for="des" forName="Child" op="equ" val="65"/>
      <dgm:constr type="primFontSz" for="des" forName="Child" refType="primFontSz" refFor="des" refForName="Parent" op="lte"/>
      <dgm:constr type="w" for="des" forName="rootComposite" refType="h" refFor="des" refForName="rootComposite" fact="3.0396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 fact="0.5205"/>
      <dgm:constr type="sibSp" refType="w" refFor="des" refForName="rootComposite" fact="0.05"/>
      <dgm:constr type="sp" for="des" forName="root" refType="h" refFor="des" refForName="childComposite" fact="0.2855"/>
    </dgm:constrLst>
    <dgm:ruleLst/>
    <dgm:forEach name="Name3" axis="ch">
      <dgm:forEach name="Name4" axis="self" ptType="node" cnt="1">
        <dgm:layoutNode name="root">
          <dgm:varLst>
            <dgm:chMax/>
            <dgm:chPref/>
          </dgm:varLst>
          <dgm:alg type="hierRoot">
            <dgm:param type="hierAlign" val="tL"/>
          </dgm:alg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5">
              <dgm:if name="Name6" func="var" arg="dir" op="equ" val="norm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l" for="ch" forName="ParentSmallAccent" refType="w" fact="0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if>
              <dgm:else name="Name7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r" for="ch" forName="ParentSmallAccent" refType="w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else>
            </dgm:choose>
            <dgm:ruleLst/>
            <dgm:layoutNode name="ParentAccent" styleLbl="alignNode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SmallAccent" styleLbl="fgAcc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" styleLbl="revTx">
              <dgm:varLst>
                <dgm:chMax/>
                <dgm:chPref val="4"/>
                <dgm:bulletEnabled val="1"/>
              </dgm:varLst>
              <dgm:choose name="Name8">
                <dgm:if name="Name9" func="var" arg="dir" op="equ" val="norm">
                  <dgm:alg type="tx">
                    <dgm:param type="txAnchorVertCh" val="mid"/>
                    <dgm:param type="parTxLTRAlign" val="l"/>
                  </dgm:alg>
                </dgm:if>
                <dgm:else name="Name10">
                  <dgm:alg type="tx">
                    <dgm:param type="txAnchorVertCh" val="mid"/>
                    <dgm:param type="parTxLTR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13">
                    <dgm:if name="Name14" func="var" arg="dir" op="equ" val="norm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l" for="ch" forName="ChildAccent" refType="w" fact="0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l" for="ch" forName="Child" refType="w" fact="0.07"/>
                        <dgm:constr type="t" for="ch" forName="Child" refType="h" fact="0"/>
                      </dgm:constrLst>
                    </dgm:if>
                    <dgm:else name="Name15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r" for="ch" forName="ChildAccent" refType="w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r" for="ch" forName="Child" refType="w" fact="0.93"/>
                        <dgm:constr type="t" for="ch" forName="Child" refType="h" fact="0"/>
                      </dgm:constrLst>
                    </dgm:else>
                  </dgm:choose>
                  <dgm:ruleLst/>
                  <dgm:layoutNode name="ChildAccent" styleLbl="solidFgAcc1">
                    <dgm:alg type="sp"/>
                    <dgm:shape xmlns:r="http://schemas.openxmlformats.org/officeDocument/2006/relationships" type="rect" r:blip="">
                      <dgm:adjLst/>
                    </dgm:shape>
                    <dgm:presOf/>
                  </dgm:layoutNode>
                  <dgm:layoutNode name="Child" styleLbl="revTx">
                    <dgm:varLst>
                      <dgm:chMax val="0"/>
                      <dgm:chPref val="0"/>
                      <dgm:bulletEnabled val="1"/>
                    </dgm:varLst>
                    <dgm:choose name="Name16">
                      <dgm:if name="Name17" func="var" arg="dir" op="equ" val="norm">
                        <dgm:alg type="tx">
                          <dgm:param type="txAnchorVertCh" val="mid"/>
                          <dgm:param type="parTxLTRAlign" val="l"/>
                        </dgm:alg>
                      </dgm:if>
                      <dgm:else name="Name18">
                        <dgm:alg type="tx">
                          <dgm:param type="txAnchorVertCh" val="mid"/>
                          <dgm:param type="parTxLTRAlign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 node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D1A910-7BC5-4735-ACDB-13FA21DB9946}" type="datetimeFigureOut">
              <a:rPr lang="en-US" smtClean="0"/>
              <a:t>12/9/16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37089C-7600-4C5F-9553-D9F9B1420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1362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6B0B462-AF85-486F-9064-735884DDD8EA}" type="datetimeFigureOut">
              <a:rPr lang="en-US"/>
              <a:pPr>
                <a:defRPr/>
              </a:pPr>
              <a:t>12/9/16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306C34A8-969A-4835-AFCB-5F8DF4DBE69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75386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2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493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  <p:sp>
        <p:nvSpPr>
          <p:cNvPr id="12493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B83C8DE-3B50-4EE8-9893-33237BD9C6B6}" type="slidenum">
              <a:rPr lang="en-US">
                <a:solidFill>
                  <a:srgbClr val="000000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dirty="0">
              <a:solidFill>
                <a:srgbClr val="000000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0688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6C34A8-969A-4835-AFCB-5F8DF4DBE69C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6423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6C34A8-969A-4835-AFCB-5F8DF4DBE69C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99932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2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493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  <p:sp>
        <p:nvSpPr>
          <p:cNvPr id="12493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9B83C8DE-3B50-4EE8-9893-33237BD9C6B6}" type="slidenum">
              <a:rPr lang="en-US">
                <a:solidFill>
                  <a:srgbClr val="000000"/>
                </a:solidFill>
              </a:rPr>
              <a:pPr>
                <a:defRPr/>
              </a:pPr>
              <a:t>8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0688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jpeg"/><Relationship Id="rId3" Type="http://schemas.openxmlformats.org/officeDocument/2006/relationships/image" Target="../media/image6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9.wmf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jpeg"/><Relationship Id="rId3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0898" y="1125539"/>
            <a:ext cx="4011084" cy="787399"/>
          </a:xfrm>
        </p:spPr>
        <p:txBody>
          <a:bodyPr anchor="b">
            <a:noAutofit/>
          </a:bodyPr>
          <a:lstStyle>
            <a:lvl1pPr algn="l">
              <a:defRPr sz="2267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5437" y="1125539"/>
            <a:ext cx="6815667" cy="5199063"/>
          </a:xfrm>
        </p:spPr>
        <p:txBody>
          <a:bodyPr>
            <a:noAutofit/>
          </a:bodyPr>
          <a:lstStyle>
            <a:lvl1pPr>
              <a:defRPr sz="2267"/>
            </a:lvl1pPr>
            <a:lvl2pPr>
              <a:defRPr sz="2000"/>
            </a:lvl2pPr>
            <a:lvl3pPr>
              <a:defRPr sz="1867"/>
            </a:lvl3pPr>
            <a:lvl4pPr>
              <a:defRPr sz="16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0898" y="1951037"/>
            <a:ext cx="4011084" cy="4373563"/>
          </a:xfrm>
        </p:spPr>
        <p:txBody>
          <a:bodyPr>
            <a:noAutofit/>
          </a:bodyPr>
          <a:lstStyle>
            <a:lvl1pPr marL="0" indent="0">
              <a:buNone/>
              <a:defRPr sz="2267"/>
            </a:lvl1pPr>
            <a:lvl2pPr marL="457189" indent="0">
              <a:buNone/>
              <a:defRPr sz="1200"/>
            </a:lvl2pPr>
            <a:lvl3pPr marL="914377" indent="0">
              <a:buNone/>
              <a:defRPr sz="1067"/>
            </a:lvl3pPr>
            <a:lvl4pPr marL="1371566" indent="0">
              <a:buNone/>
              <a:defRPr sz="933"/>
            </a:lvl4pPr>
            <a:lvl5pPr marL="1828754" indent="0">
              <a:buNone/>
              <a:defRPr sz="933"/>
            </a:lvl5pPr>
            <a:lvl6pPr marL="2285943" indent="0">
              <a:buNone/>
              <a:defRPr sz="933"/>
            </a:lvl6pPr>
            <a:lvl7pPr marL="2743131" indent="0">
              <a:buNone/>
              <a:defRPr sz="933"/>
            </a:lvl7pPr>
            <a:lvl8pPr marL="3200320" indent="0">
              <a:buNone/>
              <a:defRPr sz="933"/>
            </a:lvl8pPr>
            <a:lvl9pPr marL="3657509" indent="0">
              <a:buNone/>
              <a:defRPr sz="9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parator Slide 2">
    <p:bg>
      <p:bgPr>
        <a:gradFill rotWithShape="0">
          <a:gsLst>
            <a:gs pos="0">
              <a:srgbClr val="0067AC"/>
            </a:gs>
            <a:gs pos="10001">
              <a:srgbClr val="0067AC"/>
            </a:gs>
            <a:gs pos="100000">
              <a:srgbClr val="56BBED"/>
            </a:gs>
          </a:gsLst>
          <a:lin ang="912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2000">
                <a:srgbClr val="D6492A"/>
              </a:gs>
              <a:gs pos="100000">
                <a:srgbClr val="F1A434"/>
              </a:gs>
            </a:gsLst>
            <a:lin ang="108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67" kern="0" dirty="0">
              <a:solidFill>
                <a:sysClr val="window" lastClr="FFFFFF"/>
              </a:solidFill>
              <a:latin typeface="+mn-lt"/>
              <a:cs typeface="+mn-cs"/>
            </a:endParaRPr>
          </a:p>
        </p:txBody>
      </p:sp>
      <p:pic>
        <p:nvPicPr>
          <p:cNvPr id="4" name="Picture 17"/>
          <p:cNvPicPr>
            <a:picLocks noChangeAspect="1"/>
          </p:cNvPicPr>
          <p:nvPr/>
        </p:nvPicPr>
        <p:blipFill>
          <a:blip r:embed="rId2"/>
          <a:srcRect b="49998"/>
          <a:stretch>
            <a:fillRect/>
          </a:stretch>
        </p:blipFill>
        <p:spPr bwMode="auto">
          <a:xfrm>
            <a:off x="8918575" y="6296025"/>
            <a:ext cx="3273425" cy="561975"/>
          </a:xfrm>
          <a:prstGeom prst="rect">
            <a:avLst/>
          </a:prstGeom>
          <a:gradFill rotWithShape="1">
            <a:gsLst>
              <a:gs pos="0">
                <a:srgbClr val="D6492A"/>
              </a:gs>
              <a:gs pos="2000">
                <a:srgbClr val="D6492A"/>
              </a:gs>
              <a:gs pos="100000">
                <a:srgbClr val="F1A434"/>
              </a:gs>
            </a:gsLst>
            <a:lin ang="10800000" scaled="1"/>
          </a:gradFill>
          <a:ln w="9525" algn="ctr">
            <a:noFill/>
            <a:miter lim="800000"/>
            <a:headEnd/>
            <a:tailEnd/>
          </a:ln>
        </p:spPr>
      </p:pic>
      <p:sp>
        <p:nvSpPr>
          <p:cNvPr id="5" name="Rectangle 14"/>
          <p:cNvSpPr/>
          <p:nvPr/>
        </p:nvSpPr>
        <p:spPr>
          <a:xfrm flipH="1">
            <a:off x="-12700" y="5715000"/>
            <a:ext cx="12204700" cy="1189038"/>
          </a:xfrm>
          <a:prstGeom prst="rect">
            <a:avLst/>
          </a:prstGeom>
          <a:solidFill>
            <a:srgbClr val="B9AFA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67" dirty="0">
              <a:solidFill>
                <a:prstClr val="white"/>
              </a:solidFill>
            </a:endParaRPr>
          </a:p>
        </p:txBody>
      </p:sp>
      <p:pic>
        <p:nvPicPr>
          <p:cNvPr id="6" name="Picture 28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737725" y="5137150"/>
            <a:ext cx="2454275" cy="1125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7" name="Group 13"/>
          <p:cNvGrpSpPr>
            <a:grpSpLocks/>
          </p:cNvGrpSpPr>
          <p:nvPr/>
        </p:nvGrpSpPr>
        <p:grpSpPr bwMode="auto">
          <a:xfrm>
            <a:off x="381000" y="257175"/>
            <a:ext cx="11507788" cy="423863"/>
            <a:chOff x="285753" y="192882"/>
            <a:chExt cx="8630823" cy="318254"/>
          </a:xfrm>
        </p:grpSpPr>
        <p:sp>
          <p:nvSpPr>
            <p:cNvPr id="8" name="Freeform 9"/>
            <p:cNvSpPr>
              <a:spLocks noEditPoints="1"/>
            </p:cNvSpPr>
            <p:nvPr/>
          </p:nvSpPr>
          <p:spPr bwMode="auto">
            <a:xfrm>
              <a:off x="8552246" y="192882"/>
              <a:ext cx="364330" cy="318254"/>
            </a:xfrm>
            <a:custGeom>
              <a:avLst/>
              <a:gdLst/>
              <a:ahLst/>
              <a:cxnLst>
                <a:cxn ang="0">
                  <a:pos x="491" y="5"/>
                </a:cxn>
                <a:cxn ang="0">
                  <a:pos x="581" y="30"/>
                </a:cxn>
                <a:cxn ang="0">
                  <a:pos x="653" y="71"/>
                </a:cxn>
                <a:cxn ang="0">
                  <a:pos x="705" y="124"/>
                </a:cxn>
                <a:cxn ang="0">
                  <a:pos x="602" y="117"/>
                </a:cxn>
                <a:cxn ang="0">
                  <a:pos x="478" y="104"/>
                </a:cxn>
                <a:cxn ang="0">
                  <a:pos x="444" y="106"/>
                </a:cxn>
                <a:cxn ang="0">
                  <a:pos x="432" y="119"/>
                </a:cxn>
                <a:cxn ang="0">
                  <a:pos x="403" y="415"/>
                </a:cxn>
                <a:cxn ang="0">
                  <a:pos x="402" y="115"/>
                </a:cxn>
                <a:cxn ang="0">
                  <a:pos x="388" y="105"/>
                </a:cxn>
                <a:cxn ang="0">
                  <a:pos x="331" y="106"/>
                </a:cxn>
                <a:cxn ang="0">
                  <a:pos x="195" y="124"/>
                </a:cxn>
                <a:cxn ang="0">
                  <a:pos x="140" y="110"/>
                </a:cxn>
                <a:cxn ang="0">
                  <a:pos x="197" y="59"/>
                </a:cxn>
                <a:cxn ang="0">
                  <a:pos x="274" y="22"/>
                </a:cxn>
                <a:cxn ang="0">
                  <a:pos x="367" y="2"/>
                </a:cxn>
                <a:cxn ang="0">
                  <a:pos x="201" y="519"/>
                </a:cxn>
                <a:cxn ang="0">
                  <a:pos x="100" y="519"/>
                </a:cxn>
                <a:cxn ang="0">
                  <a:pos x="0" y="519"/>
                </a:cxn>
                <a:cxn ang="0">
                  <a:pos x="141" y="727"/>
                </a:cxn>
                <a:cxn ang="0">
                  <a:pos x="261" y="727"/>
                </a:cxn>
                <a:cxn ang="0">
                  <a:pos x="303" y="519"/>
                </a:cxn>
                <a:cxn ang="0">
                  <a:pos x="346" y="727"/>
                </a:cxn>
                <a:cxn ang="0">
                  <a:pos x="583" y="519"/>
                </a:cxn>
                <a:cxn ang="0">
                  <a:pos x="483" y="519"/>
                </a:cxn>
                <a:cxn ang="0">
                  <a:pos x="407" y="579"/>
                </a:cxn>
                <a:cxn ang="0">
                  <a:pos x="548" y="579"/>
                </a:cxn>
                <a:cxn ang="0">
                  <a:pos x="587" y="727"/>
                </a:cxn>
                <a:cxn ang="0">
                  <a:pos x="733" y="519"/>
                </a:cxn>
                <a:cxn ang="0">
                  <a:pos x="712" y="602"/>
                </a:cxn>
                <a:cxn ang="0">
                  <a:pos x="731" y="198"/>
                </a:cxn>
                <a:cxn ang="0">
                  <a:pos x="722" y="257"/>
                </a:cxn>
                <a:cxn ang="0">
                  <a:pos x="685" y="316"/>
                </a:cxn>
                <a:cxn ang="0">
                  <a:pos x="622" y="365"/>
                </a:cxn>
                <a:cxn ang="0">
                  <a:pos x="541" y="398"/>
                </a:cxn>
                <a:cxn ang="0">
                  <a:pos x="474" y="183"/>
                </a:cxn>
                <a:cxn ang="0">
                  <a:pos x="477" y="158"/>
                </a:cxn>
                <a:cxn ang="0">
                  <a:pos x="489" y="146"/>
                </a:cxn>
                <a:cxn ang="0">
                  <a:pos x="556" y="148"/>
                </a:cxn>
                <a:cxn ang="0">
                  <a:pos x="669" y="163"/>
                </a:cxn>
                <a:cxn ang="0">
                  <a:pos x="295" y="399"/>
                </a:cxn>
                <a:cxn ang="0">
                  <a:pos x="213" y="365"/>
                </a:cxn>
                <a:cxn ang="0">
                  <a:pos x="150" y="316"/>
                </a:cxn>
                <a:cxn ang="0">
                  <a:pos x="112" y="257"/>
                </a:cxn>
                <a:cxn ang="0">
                  <a:pos x="103" y="198"/>
                </a:cxn>
                <a:cxn ang="0">
                  <a:pos x="136" y="168"/>
                </a:cxn>
                <a:cxn ang="0">
                  <a:pos x="250" y="151"/>
                </a:cxn>
                <a:cxn ang="0">
                  <a:pos x="342" y="144"/>
                </a:cxn>
                <a:cxn ang="0">
                  <a:pos x="357" y="153"/>
                </a:cxn>
                <a:cxn ang="0">
                  <a:pos x="362" y="175"/>
                </a:cxn>
                <a:cxn ang="0">
                  <a:pos x="317" y="405"/>
                </a:cxn>
              </a:cxnLst>
              <a:rect l="0" t="0" r="r" b="b"/>
              <a:pathLst>
                <a:path w="835" h="727">
                  <a:moveTo>
                    <a:pt x="417" y="0"/>
                  </a:moveTo>
                  <a:lnTo>
                    <a:pt x="443" y="0"/>
                  </a:lnTo>
                  <a:lnTo>
                    <a:pt x="467" y="2"/>
                  </a:lnTo>
                  <a:lnTo>
                    <a:pt x="491" y="5"/>
                  </a:lnTo>
                  <a:lnTo>
                    <a:pt x="515" y="9"/>
                  </a:lnTo>
                  <a:lnTo>
                    <a:pt x="538" y="16"/>
                  </a:lnTo>
                  <a:lnTo>
                    <a:pt x="559" y="22"/>
                  </a:lnTo>
                  <a:lnTo>
                    <a:pt x="581" y="30"/>
                  </a:lnTo>
                  <a:lnTo>
                    <a:pt x="600" y="38"/>
                  </a:lnTo>
                  <a:lnTo>
                    <a:pt x="620" y="48"/>
                  </a:lnTo>
                  <a:lnTo>
                    <a:pt x="637" y="59"/>
                  </a:lnTo>
                  <a:lnTo>
                    <a:pt x="653" y="71"/>
                  </a:lnTo>
                  <a:lnTo>
                    <a:pt x="668" y="83"/>
                  </a:lnTo>
                  <a:lnTo>
                    <a:pt x="682" y="96"/>
                  </a:lnTo>
                  <a:lnTo>
                    <a:pt x="694" y="110"/>
                  </a:lnTo>
                  <a:lnTo>
                    <a:pt x="705" y="124"/>
                  </a:lnTo>
                  <a:lnTo>
                    <a:pt x="714" y="139"/>
                  </a:lnTo>
                  <a:lnTo>
                    <a:pt x="676" y="131"/>
                  </a:lnTo>
                  <a:lnTo>
                    <a:pt x="639" y="124"/>
                  </a:lnTo>
                  <a:lnTo>
                    <a:pt x="602" y="117"/>
                  </a:lnTo>
                  <a:lnTo>
                    <a:pt x="567" y="113"/>
                  </a:lnTo>
                  <a:lnTo>
                    <a:pt x="534" y="109"/>
                  </a:lnTo>
                  <a:lnTo>
                    <a:pt x="504" y="106"/>
                  </a:lnTo>
                  <a:lnTo>
                    <a:pt x="478" y="104"/>
                  </a:lnTo>
                  <a:lnTo>
                    <a:pt x="458" y="104"/>
                  </a:lnTo>
                  <a:lnTo>
                    <a:pt x="453" y="104"/>
                  </a:lnTo>
                  <a:lnTo>
                    <a:pt x="448" y="105"/>
                  </a:lnTo>
                  <a:lnTo>
                    <a:pt x="444" y="106"/>
                  </a:lnTo>
                  <a:lnTo>
                    <a:pt x="440" y="109"/>
                  </a:lnTo>
                  <a:lnTo>
                    <a:pt x="436" y="112"/>
                  </a:lnTo>
                  <a:lnTo>
                    <a:pt x="434" y="115"/>
                  </a:lnTo>
                  <a:lnTo>
                    <a:pt x="432" y="119"/>
                  </a:lnTo>
                  <a:lnTo>
                    <a:pt x="432" y="124"/>
                  </a:lnTo>
                  <a:lnTo>
                    <a:pt x="432" y="133"/>
                  </a:lnTo>
                  <a:lnTo>
                    <a:pt x="432" y="415"/>
                  </a:lnTo>
                  <a:lnTo>
                    <a:pt x="403" y="415"/>
                  </a:lnTo>
                  <a:lnTo>
                    <a:pt x="404" y="133"/>
                  </a:lnTo>
                  <a:lnTo>
                    <a:pt x="404" y="124"/>
                  </a:lnTo>
                  <a:lnTo>
                    <a:pt x="403" y="119"/>
                  </a:lnTo>
                  <a:lnTo>
                    <a:pt x="402" y="115"/>
                  </a:lnTo>
                  <a:lnTo>
                    <a:pt x="398" y="112"/>
                  </a:lnTo>
                  <a:lnTo>
                    <a:pt x="395" y="109"/>
                  </a:lnTo>
                  <a:lnTo>
                    <a:pt x="392" y="106"/>
                  </a:lnTo>
                  <a:lnTo>
                    <a:pt x="388" y="105"/>
                  </a:lnTo>
                  <a:lnTo>
                    <a:pt x="382" y="104"/>
                  </a:lnTo>
                  <a:lnTo>
                    <a:pt x="378" y="104"/>
                  </a:lnTo>
                  <a:lnTo>
                    <a:pt x="356" y="104"/>
                  </a:lnTo>
                  <a:lnTo>
                    <a:pt x="331" y="106"/>
                  </a:lnTo>
                  <a:lnTo>
                    <a:pt x="301" y="109"/>
                  </a:lnTo>
                  <a:lnTo>
                    <a:pt x="268" y="113"/>
                  </a:lnTo>
                  <a:lnTo>
                    <a:pt x="232" y="118"/>
                  </a:lnTo>
                  <a:lnTo>
                    <a:pt x="195" y="124"/>
                  </a:lnTo>
                  <a:lnTo>
                    <a:pt x="157" y="131"/>
                  </a:lnTo>
                  <a:lnTo>
                    <a:pt x="121" y="139"/>
                  </a:lnTo>
                  <a:lnTo>
                    <a:pt x="129" y="125"/>
                  </a:lnTo>
                  <a:lnTo>
                    <a:pt x="140" y="110"/>
                  </a:lnTo>
                  <a:lnTo>
                    <a:pt x="152" y="96"/>
                  </a:lnTo>
                  <a:lnTo>
                    <a:pt x="166" y="83"/>
                  </a:lnTo>
                  <a:lnTo>
                    <a:pt x="180" y="71"/>
                  </a:lnTo>
                  <a:lnTo>
                    <a:pt x="197" y="59"/>
                  </a:lnTo>
                  <a:lnTo>
                    <a:pt x="215" y="48"/>
                  </a:lnTo>
                  <a:lnTo>
                    <a:pt x="233" y="38"/>
                  </a:lnTo>
                  <a:lnTo>
                    <a:pt x="254" y="30"/>
                  </a:lnTo>
                  <a:lnTo>
                    <a:pt x="274" y="22"/>
                  </a:lnTo>
                  <a:lnTo>
                    <a:pt x="296" y="16"/>
                  </a:lnTo>
                  <a:lnTo>
                    <a:pt x="319" y="9"/>
                  </a:lnTo>
                  <a:lnTo>
                    <a:pt x="342" y="5"/>
                  </a:lnTo>
                  <a:lnTo>
                    <a:pt x="367" y="2"/>
                  </a:lnTo>
                  <a:lnTo>
                    <a:pt x="392" y="0"/>
                  </a:lnTo>
                  <a:lnTo>
                    <a:pt x="417" y="0"/>
                  </a:lnTo>
                  <a:close/>
                  <a:moveTo>
                    <a:pt x="201" y="579"/>
                  </a:moveTo>
                  <a:lnTo>
                    <a:pt x="201" y="519"/>
                  </a:lnTo>
                  <a:lnTo>
                    <a:pt x="175" y="519"/>
                  </a:lnTo>
                  <a:lnTo>
                    <a:pt x="150" y="519"/>
                  </a:lnTo>
                  <a:lnTo>
                    <a:pt x="125" y="519"/>
                  </a:lnTo>
                  <a:lnTo>
                    <a:pt x="100" y="519"/>
                  </a:lnTo>
                  <a:lnTo>
                    <a:pt x="75" y="519"/>
                  </a:lnTo>
                  <a:lnTo>
                    <a:pt x="49" y="519"/>
                  </a:lnTo>
                  <a:lnTo>
                    <a:pt x="25" y="519"/>
                  </a:lnTo>
                  <a:lnTo>
                    <a:pt x="0" y="519"/>
                  </a:lnTo>
                  <a:lnTo>
                    <a:pt x="0" y="579"/>
                  </a:lnTo>
                  <a:lnTo>
                    <a:pt x="58" y="579"/>
                  </a:lnTo>
                  <a:lnTo>
                    <a:pt x="58" y="727"/>
                  </a:lnTo>
                  <a:lnTo>
                    <a:pt x="141" y="727"/>
                  </a:lnTo>
                  <a:lnTo>
                    <a:pt x="141" y="579"/>
                  </a:lnTo>
                  <a:lnTo>
                    <a:pt x="201" y="579"/>
                  </a:lnTo>
                  <a:close/>
                  <a:moveTo>
                    <a:pt x="303" y="602"/>
                  </a:moveTo>
                  <a:lnTo>
                    <a:pt x="261" y="727"/>
                  </a:lnTo>
                  <a:lnTo>
                    <a:pt x="180" y="727"/>
                  </a:lnTo>
                  <a:lnTo>
                    <a:pt x="260" y="519"/>
                  </a:lnTo>
                  <a:lnTo>
                    <a:pt x="282" y="519"/>
                  </a:lnTo>
                  <a:lnTo>
                    <a:pt x="303" y="519"/>
                  </a:lnTo>
                  <a:lnTo>
                    <a:pt x="326" y="519"/>
                  </a:lnTo>
                  <a:lnTo>
                    <a:pt x="348" y="519"/>
                  </a:lnTo>
                  <a:lnTo>
                    <a:pt x="427" y="727"/>
                  </a:lnTo>
                  <a:lnTo>
                    <a:pt x="346" y="727"/>
                  </a:lnTo>
                  <a:lnTo>
                    <a:pt x="303" y="602"/>
                  </a:lnTo>
                  <a:close/>
                  <a:moveTo>
                    <a:pt x="608" y="579"/>
                  </a:moveTo>
                  <a:lnTo>
                    <a:pt x="608" y="519"/>
                  </a:lnTo>
                  <a:lnTo>
                    <a:pt x="583" y="519"/>
                  </a:lnTo>
                  <a:lnTo>
                    <a:pt x="557" y="519"/>
                  </a:lnTo>
                  <a:lnTo>
                    <a:pt x="532" y="519"/>
                  </a:lnTo>
                  <a:lnTo>
                    <a:pt x="507" y="519"/>
                  </a:lnTo>
                  <a:lnTo>
                    <a:pt x="483" y="519"/>
                  </a:lnTo>
                  <a:lnTo>
                    <a:pt x="458" y="519"/>
                  </a:lnTo>
                  <a:lnTo>
                    <a:pt x="432" y="519"/>
                  </a:lnTo>
                  <a:lnTo>
                    <a:pt x="407" y="519"/>
                  </a:lnTo>
                  <a:lnTo>
                    <a:pt x="407" y="579"/>
                  </a:lnTo>
                  <a:lnTo>
                    <a:pt x="466" y="579"/>
                  </a:lnTo>
                  <a:lnTo>
                    <a:pt x="466" y="727"/>
                  </a:lnTo>
                  <a:lnTo>
                    <a:pt x="548" y="727"/>
                  </a:lnTo>
                  <a:lnTo>
                    <a:pt x="548" y="579"/>
                  </a:lnTo>
                  <a:lnTo>
                    <a:pt x="608" y="579"/>
                  </a:lnTo>
                  <a:close/>
                  <a:moveTo>
                    <a:pt x="712" y="602"/>
                  </a:moveTo>
                  <a:lnTo>
                    <a:pt x="669" y="727"/>
                  </a:lnTo>
                  <a:lnTo>
                    <a:pt x="587" y="727"/>
                  </a:lnTo>
                  <a:lnTo>
                    <a:pt x="667" y="519"/>
                  </a:lnTo>
                  <a:lnTo>
                    <a:pt x="689" y="519"/>
                  </a:lnTo>
                  <a:lnTo>
                    <a:pt x="712" y="519"/>
                  </a:lnTo>
                  <a:lnTo>
                    <a:pt x="733" y="519"/>
                  </a:lnTo>
                  <a:lnTo>
                    <a:pt x="755" y="519"/>
                  </a:lnTo>
                  <a:lnTo>
                    <a:pt x="835" y="727"/>
                  </a:lnTo>
                  <a:lnTo>
                    <a:pt x="754" y="727"/>
                  </a:lnTo>
                  <a:lnTo>
                    <a:pt x="712" y="602"/>
                  </a:lnTo>
                  <a:close/>
                  <a:moveTo>
                    <a:pt x="727" y="172"/>
                  </a:moveTo>
                  <a:lnTo>
                    <a:pt x="729" y="181"/>
                  </a:lnTo>
                  <a:lnTo>
                    <a:pt x="730" y="190"/>
                  </a:lnTo>
                  <a:lnTo>
                    <a:pt x="731" y="198"/>
                  </a:lnTo>
                  <a:lnTo>
                    <a:pt x="731" y="207"/>
                  </a:lnTo>
                  <a:lnTo>
                    <a:pt x="730" y="224"/>
                  </a:lnTo>
                  <a:lnTo>
                    <a:pt x="727" y="240"/>
                  </a:lnTo>
                  <a:lnTo>
                    <a:pt x="722" y="257"/>
                  </a:lnTo>
                  <a:lnTo>
                    <a:pt x="715" y="273"/>
                  </a:lnTo>
                  <a:lnTo>
                    <a:pt x="706" y="288"/>
                  </a:lnTo>
                  <a:lnTo>
                    <a:pt x="696" y="302"/>
                  </a:lnTo>
                  <a:lnTo>
                    <a:pt x="685" y="316"/>
                  </a:lnTo>
                  <a:lnTo>
                    <a:pt x="670" y="329"/>
                  </a:lnTo>
                  <a:lnTo>
                    <a:pt x="656" y="342"/>
                  </a:lnTo>
                  <a:lnTo>
                    <a:pt x="640" y="354"/>
                  </a:lnTo>
                  <a:lnTo>
                    <a:pt x="622" y="365"/>
                  </a:lnTo>
                  <a:lnTo>
                    <a:pt x="604" y="374"/>
                  </a:lnTo>
                  <a:lnTo>
                    <a:pt x="584" y="383"/>
                  </a:lnTo>
                  <a:lnTo>
                    <a:pt x="562" y="392"/>
                  </a:lnTo>
                  <a:lnTo>
                    <a:pt x="541" y="398"/>
                  </a:lnTo>
                  <a:lnTo>
                    <a:pt x="518" y="405"/>
                  </a:lnTo>
                  <a:lnTo>
                    <a:pt x="476" y="202"/>
                  </a:lnTo>
                  <a:lnTo>
                    <a:pt x="475" y="193"/>
                  </a:lnTo>
                  <a:lnTo>
                    <a:pt x="474" y="183"/>
                  </a:lnTo>
                  <a:lnTo>
                    <a:pt x="474" y="175"/>
                  </a:lnTo>
                  <a:lnTo>
                    <a:pt x="474" y="166"/>
                  </a:lnTo>
                  <a:lnTo>
                    <a:pt x="475" y="162"/>
                  </a:lnTo>
                  <a:lnTo>
                    <a:pt x="477" y="158"/>
                  </a:lnTo>
                  <a:lnTo>
                    <a:pt x="479" y="155"/>
                  </a:lnTo>
                  <a:lnTo>
                    <a:pt x="481" y="152"/>
                  </a:lnTo>
                  <a:lnTo>
                    <a:pt x="485" y="149"/>
                  </a:lnTo>
                  <a:lnTo>
                    <a:pt x="489" y="146"/>
                  </a:lnTo>
                  <a:lnTo>
                    <a:pt x="493" y="145"/>
                  </a:lnTo>
                  <a:lnTo>
                    <a:pt x="499" y="144"/>
                  </a:lnTo>
                  <a:lnTo>
                    <a:pt x="528" y="145"/>
                  </a:lnTo>
                  <a:lnTo>
                    <a:pt x="556" y="148"/>
                  </a:lnTo>
                  <a:lnTo>
                    <a:pt x="584" y="151"/>
                  </a:lnTo>
                  <a:lnTo>
                    <a:pt x="613" y="154"/>
                  </a:lnTo>
                  <a:lnTo>
                    <a:pt x="641" y="158"/>
                  </a:lnTo>
                  <a:lnTo>
                    <a:pt x="669" y="163"/>
                  </a:lnTo>
                  <a:lnTo>
                    <a:pt x="699" y="167"/>
                  </a:lnTo>
                  <a:lnTo>
                    <a:pt x="727" y="172"/>
                  </a:lnTo>
                  <a:close/>
                  <a:moveTo>
                    <a:pt x="317" y="405"/>
                  </a:moveTo>
                  <a:lnTo>
                    <a:pt x="295" y="399"/>
                  </a:lnTo>
                  <a:lnTo>
                    <a:pt x="272" y="392"/>
                  </a:lnTo>
                  <a:lnTo>
                    <a:pt x="251" y="384"/>
                  </a:lnTo>
                  <a:lnTo>
                    <a:pt x="231" y="374"/>
                  </a:lnTo>
                  <a:lnTo>
                    <a:pt x="213" y="365"/>
                  </a:lnTo>
                  <a:lnTo>
                    <a:pt x="195" y="354"/>
                  </a:lnTo>
                  <a:lnTo>
                    <a:pt x="179" y="342"/>
                  </a:lnTo>
                  <a:lnTo>
                    <a:pt x="164" y="330"/>
                  </a:lnTo>
                  <a:lnTo>
                    <a:pt x="150" y="316"/>
                  </a:lnTo>
                  <a:lnTo>
                    <a:pt x="138" y="303"/>
                  </a:lnTo>
                  <a:lnTo>
                    <a:pt x="128" y="288"/>
                  </a:lnTo>
                  <a:lnTo>
                    <a:pt x="120" y="273"/>
                  </a:lnTo>
                  <a:lnTo>
                    <a:pt x="112" y="257"/>
                  </a:lnTo>
                  <a:lnTo>
                    <a:pt x="108" y="240"/>
                  </a:lnTo>
                  <a:lnTo>
                    <a:pt x="105" y="224"/>
                  </a:lnTo>
                  <a:lnTo>
                    <a:pt x="103" y="207"/>
                  </a:lnTo>
                  <a:lnTo>
                    <a:pt x="103" y="198"/>
                  </a:lnTo>
                  <a:lnTo>
                    <a:pt x="105" y="190"/>
                  </a:lnTo>
                  <a:lnTo>
                    <a:pt x="106" y="181"/>
                  </a:lnTo>
                  <a:lnTo>
                    <a:pt x="108" y="172"/>
                  </a:lnTo>
                  <a:lnTo>
                    <a:pt x="136" y="168"/>
                  </a:lnTo>
                  <a:lnTo>
                    <a:pt x="165" y="163"/>
                  </a:lnTo>
                  <a:lnTo>
                    <a:pt x="193" y="158"/>
                  </a:lnTo>
                  <a:lnTo>
                    <a:pt x="222" y="154"/>
                  </a:lnTo>
                  <a:lnTo>
                    <a:pt x="250" y="151"/>
                  </a:lnTo>
                  <a:lnTo>
                    <a:pt x="280" y="148"/>
                  </a:lnTo>
                  <a:lnTo>
                    <a:pt x="308" y="145"/>
                  </a:lnTo>
                  <a:lnTo>
                    <a:pt x="337" y="144"/>
                  </a:lnTo>
                  <a:lnTo>
                    <a:pt x="342" y="144"/>
                  </a:lnTo>
                  <a:lnTo>
                    <a:pt x="348" y="145"/>
                  </a:lnTo>
                  <a:lnTo>
                    <a:pt x="351" y="146"/>
                  </a:lnTo>
                  <a:lnTo>
                    <a:pt x="354" y="150"/>
                  </a:lnTo>
                  <a:lnTo>
                    <a:pt x="357" y="153"/>
                  </a:lnTo>
                  <a:lnTo>
                    <a:pt x="358" y="156"/>
                  </a:lnTo>
                  <a:lnTo>
                    <a:pt x="361" y="161"/>
                  </a:lnTo>
                  <a:lnTo>
                    <a:pt x="362" y="165"/>
                  </a:lnTo>
                  <a:lnTo>
                    <a:pt x="362" y="175"/>
                  </a:lnTo>
                  <a:lnTo>
                    <a:pt x="362" y="184"/>
                  </a:lnTo>
                  <a:lnTo>
                    <a:pt x="361" y="194"/>
                  </a:lnTo>
                  <a:lnTo>
                    <a:pt x="359" y="202"/>
                  </a:lnTo>
                  <a:lnTo>
                    <a:pt x="317" y="405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lIns="68580" tIns="34290" rIns="68580" bIns="3429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dirty="0">
                <a:solidFill>
                  <a:srgbClr val="000000"/>
                </a:solidFill>
                <a:latin typeface="Myriad Pro"/>
                <a:cs typeface="+mn-cs"/>
              </a:endParaRPr>
            </a:p>
          </p:txBody>
        </p:sp>
        <p:grpSp>
          <p:nvGrpSpPr>
            <p:cNvPr id="9" name="Group 18"/>
            <p:cNvGrpSpPr/>
            <p:nvPr/>
          </p:nvGrpSpPr>
          <p:grpSpPr>
            <a:xfrm>
              <a:off x="285753" y="250031"/>
              <a:ext cx="1670572" cy="84203"/>
              <a:chOff x="68096" y="6650480"/>
              <a:chExt cx="2503487" cy="127000"/>
            </a:xfrm>
            <a:solidFill>
              <a:schemeClr val="bg1"/>
            </a:solidFill>
          </p:grpSpPr>
          <p:sp>
            <p:nvSpPr>
              <p:cNvPr id="11" name="Freeform 20"/>
              <p:cNvSpPr>
                <a:spLocks noEditPoints="1"/>
              </p:cNvSpPr>
              <p:nvPr/>
            </p:nvSpPr>
            <p:spPr bwMode="auto">
              <a:xfrm>
                <a:off x="1838158" y="6650480"/>
                <a:ext cx="733425" cy="127000"/>
              </a:xfrm>
              <a:custGeom>
                <a:avLst/>
                <a:gdLst/>
                <a:ahLst/>
                <a:cxnLst>
                  <a:cxn ang="0">
                    <a:pos x="3511" y="637"/>
                  </a:cxn>
                  <a:cxn ang="0">
                    <a:pos x="3625" y="591"/>
                  </a:cxn>
                  <a:cxn ang="0">
                    <a:pos x="3691" y="454"/>
                  </a:cxn>
                  <a:cxn ang="0">
                    <a:pos x="3616" y="313"/>
                  </a:cxn>
                  <a:cxn ang="0">
                    <a:pos x="3441" y="224"/>
                  </a:cxn>
                  <a:cxn ang="0">
                    <a:pos x="3415" y="147"/>
                  </a:cxn>
                  <a:cxn ang="0">
                    <a:pos x="3489" y="95"/>
                  </a:cxn>
                  <a:cxn ang="0">
                    <a:pos x="3666" y="31"/>
                  </a:cxn>
                  <a:cxn ang="0">
                    <a:pos x="3447" y="8"/>
                  </a:cxn>
                  <a:cxn ang="0">
                    <a:pos x="3301" y="142"/>
                  </a:cxn>
                  <a:cxn ang="0">
                    <a:pos x="3355" y="299"/>
                  </a:cxn>
                  <a:cxn ang="0">
                    <a:pos x="3534" y="392"/>
                  </a:cxn>
                  <a:cxn ang="0">
                    <a:pos x="3575" y="471"/>
                  </a:cxn>
                  <a:cxn ang="0">
                    <a:pos x="3511" y="540"/>
                  </a:cxn>
                  <a:cxn ang="0">
                    <a:pos x="3327" y="514"/>
                  </a:cxn>
                  <a:cxn ang="0">
                    <a:pos x="3216" y="537"/>
                  </a:cxn>
                  <a:cxn ang="0">
                    <a:pos x="2637" y="544"/>
                  </a:cxn>
                  <a:cxn ang="0">
                    <a:pos x="2502" y="526"/>
                  </a:cxn>
                  <a:cxn ang="0">
                    <a:pos x="2420" y="453"/>
                  </a:cxn>
                  <a:cxn ang="0">
                    <a:pos x="2390" y="282"/>
                  </a:cxn>
                  <a:cxn ang="0">
                    <a:pos x="2435" y="168"/>
                  </a:cxn>
                  <a:cxn ang="0">
                    <a:pos x="2538" y="102"/>
                  </a:cxn>
                  <a:cxn ang="0">
                    <a:pos x="2726" y="118"/>
                  </a:cxn>
                  <a:cxn ang="0">
                    <a:pos x="2566" y="2"/>
                  </a:cxn>
                  <a:cxn ang="0">
                    <a:pos x="2399" y="59"/>
                  </a:cxn>
                  <a:cxn ang="0">
                    <a:pos x="2293" y="190"/>
                  </a:cxn>
                  <a:cxn ang="0">
                    <a:pos x="2272" y="380"/>
                  </a:cxn>
                  <a:cxn ang="0">
                    <a:pos x="2333" y="534"/>
                  </a:cxn>
                  <a:cxn ang="0">
                    <a:pos x="2467" y="623"/>
                  </a:cxn>
                  <a:cxn ang="0">
                    <a:pos x="2684" y="632"/>
                  </a:cxn>
                  <a:cxn ang="0">
                    <a:pos x="1776" y="631"/>
                  </a:cxn>
                  <a:cxn ang="0">
                    <a:pos x="1717" y="518"/>
                  </a:cxn>
                  <a:cxn ang="0">
                    <a:pos x="1447" y="10"/>
                  </a:cxn>
                  <a:cxn ang="0">
                    <a:pos x="1210" y="97"/>
                  </a:cxn>
                  <a:cxn ang="0">
                    <a:pos x="1281" y="178"/>
                  </a:cxn>
                  <a:cxn ang="0">
                    <a:pos x="1231" y="277"/>
                  </a:cxn>
                  <a:cxn ang="0">
                    <a:pos x="1090" y="375"/>
                  </a:cxn>
                  <a:cxn ang="0">
                    <a:pos x="1233" y="415"/>
                  </a:cxn>
                  <a:cxn ang="0">
                    <a:pos x="1297" y="622"/>
                  </a:cxn>
                  <a:cxn ang="0">
                    <a:pos x="1362" y="436"/>
                  </a:cxn>
                  <a:cxn ang="0">
                    <a:pos x="1282" y="337"/>
                  </a:cxn>
                  <a:cxn ang="0">
                    <a:pos x="1374" y="258"/>
                  </a:cxn>
                  <a:cxn ang="0">
                    <a:pos x="1373" y="94"/>
                  </a:cxn>
                  <a:cxn ang="0">
                    <a:pos x="1263" y="17"/>
                  </a:cxn>
                  <a:cxn ang="0">
                    <a:pos x="995" y="15"/>
                  </a:cxn>
                  <a:cxn ang="0">
                    <a:pos x="879" y="537"/>
                  </a:cxn>
                  <a:cxn ang="0">
                    <a:pos x="118" y="637"/>
                  </a:cxn>
                  <a:cxn ang="0">
                    <a:pos x="303" y="613"/>
                  </a:cxn>
                  <a:cxn ang="0">
                    <a:pos x="388" y="526"/>
                  </a:cxn>
                  <a:cxn ang="0">
                    <a:pos x="373" y="355"/>
                  </a:cxn>
                  <a:cxn ang="0">
                    <a:pos x="190" y="247"/>
                  </a:cxn>
                  <a:cxn ang="0">
                    <a:pos x="125" y="177"/>
                  </a:cxn>
                  <a:cxn ang="0">
                    <a:pos x="163" y="107"/>
                  </a:cxn>
                  <a:cxn ang="0">
                    <a:pos x="317" y="108"/>
                  </a:cxn>
                  <a:cxn ang="0">
                    <a:pos x="254" y="1"/>
                  </a:cxn>
                  <a:cxn ang="0">
                    <a:pos x="44" y="77"/>
                  </a:cxn>
                  <a:cxn ang="0">
                    <a:pos x="29" y="253"/>
                  </a:cxn>
                  <a:cxn ang="0">
                    <a:pos x="178" y="359"/>
                  </a:cxn>
                  <a:cxn ang="0">
                    <a:pos x="284" y="437"/>
                  </a:cxn>
                  <a:cxn ang="0">
                    <a:pos x="259" y="524"/>
                  </a:cxn>
                  <a:cxn ang="0">
                    <a:pos x="112" y="540"/>
                  </a:cxn>
                </a:cxnLst>
                <a:rect l="0" t="0" r="r" b="b"/>
                <a:pathLst>
                  <a:path w="3691" h="641">
                    <a:moveTo>
                      <a:pt x="3288" y="601"/>
                    </a:moveTo>
                    <a:lnTo>
                      <a:pt x="3302" y="609"/>
                    </a:lnTo>
                    <a:lnTo>
                      <a:pt x="3319" y="616"/>
                    </a:lnTo>
                    <a:lnTo>
                      <a:pt x="3338" y="622"/>
                    </a:lnTo>
                    <a:lnTo>
                      <a:pt x="3360" y="629"/>
                    </a:lnTo>
                    <a:lnTo>
                      <a:pt x="3382" y="634"/>
                    </a:lnTo>
                    <a:lnTo>
                      <a:pt x="3406" y="637"/>
                    </a:lnTo>
                    <a:lnTo>
                      <a:pt x="3431" y="640"/>
                    </a:lnTo>
                    <a:lnTo>
                      <a:pt x="3455" y="641"/>
                    </a:lnTo>
                    <a:lnTo>
                      <a:pt x="3484" y="640"/>
                    </a:lnTo>
                    <a:lnTo>
                      <a:pt x="3511" y="637"/>
                    </a:lnTo>
                    <a:lnTo>
                      <a:pt x="3524" y="635"/>
                    </a:lnTo>
                    <a:lnTo>
                      <a:pt x="3536" y="632"/>
                    </a:lnTo>
                    <a:lnTo>
                      <a:pt x="3548" y="629"/>
                    </a:lnTo>
                    <a:lnTo>
                      <a:pt x="3559" y="625"/>
                    </a:lnTo>
                    <a:lnTo>
                      <a:pt x="3570" y="621"/>
                    </a:lnTo>
                    <a:lnTo>
                      <a:pt x="3581" y="617"/>
                    </a:lnTo>
                    <a:lnTo>
                      <a:pt x="3590" y="613"/>
                    </a:lnTo>
                    <a:lnTo>
                      <a:pt x="3600" y="608"/>
                    </a:lnTo>
                    <a:lnTo>
                      <a:pt x="3608" y="603"/>
                    </a:lnTo>
                    <a:lnTo>
                      <a:pt x="3618" y="597"/>
                    </a:lnTo>
                    <a:lnTo>
                      <a:pt x="3625" y="591"/>
                    </a:lnTo>
                    <a:lnTo>
                      <a:pt x="3633" y="584"/>
                    </a:lnTo>
                    <a:lnTo>
                      <a:pt x="3639" y="578"/>
                    </a:lnTo>
                    <a:lnTo>
                      <a:pt x="3646" y="571"/>
                    </a:lnTo>
                    <a:lnTo>
                      <a:pt x="3653" y="564"/>
                    </a:lnTo>
                    <a:lnTo>
                      <a:pt x="3658" y="557"/>
                    </a:lnTo>
                    <a:lnTo>
                      <a:pt x="3668" y="541"/>
                    </a:lnTo>
                    <a:lnTo>
                      <a:pt x="3676" y="526"/>
                    </a:lnTo>
                    <a:lnTo>
                      <a:pt x="3682" y="508"/>
                    </a:lnTo>
                    <a:lnTo>
                      <a:pt x="3687" y="491"/>
                    </a:lnTo>
                    <a:lnTo>
                      <a:pt x="3690" y="472"/>
                    </a:lnTo>
                    <a:lnTo>
                      <a:pt x="3691" y="454"/>
                    </a:lnTo>
                    <a:lnTo>
                      <a:pt x="3690" y="437"/>
                    </a:lnTo>
                    <a:lnTo>
                      <a:pt x="3688" y="422"/>
                    </a:lnTo>
                    <a:lnTo>
                      <a:pt x="3684" y="407"/>
                    </a:lnTo>
                    <a:lnTo>
                      <a:pt x="3680" y="393"/>
                    </a:lnTo>
                    <a:lnTo>
                      <a:pt x="3675" y="380"/>
                    </a:lnTo>
                    <a:lnTo>
                      <a:pt x="3668" y="367"/>
                    </a:lnTo>
                    <a:lnTo>
                      <a:pt x="3660" y="355"/>
                    </a:lnTo>
                    <a:lnTo>
                      <a:pt x="3651" y="344"/>
                    </a:lnTo>
                    <a:lnTo>
                      <a:pt x="3640" y="332"/>
                    </a:lnTo>
                    <a:lnTo>
                      <a:pt x="3629" y="322"/>
                    </a:lnTo>
                    <a:lnTo>
                      <a:pt x="3616" y="313"/>
                    </a:lnTo>
                    <a:lnTo>
                      <a:pt x="3601" y="303"/>
                    </a:lnTo>
                    <a:lnTo>
                      <a:pt x="3586" y="294"/>
                    </a:lnTo>
                    <a:lnTo>
                      <a:pt x="3568" y="286"/>
                    </a:lnTo>
                    <a:lnTo>
                      <a:pt x="3550" y="278"/>
                    </a:lnTo>
                    <a:lnTo>
                      <a:pt x="3530" y="270"/>
                    </a:lnTo>
                    <a:lnTo>
                      <a:pt x="3502" y="258"/>
                    </a:lnTo>
                    <a:lnTo>
                      <a:pt x="3477" y="247"/>
                    </a:lnTo>
                    <a:lnTo>
                      <a:pt x="3467" y="242"/>
                    </a:lnTo>
                    <a:lnTo>
                      <a:pt x="3457" y="236"/>
                    </a:lnTo>
                    <a:lnTo>
                      <a:pt x="3448" y="230"/>
                    </a:lnTo>
                    <a:lnTo>
                      <a:pt x="3441" y="224"/>
                    </a:lnTo>
                    <a:lnTo>
                      <a:pt x="3434" y="219"/>
                    </a:lnTo>
                    <a:lnTo>
                      <a:pt x="3428" y="213"/>
                    </a:lnTo>
                    <a:lnTo>
                      <a:pt x="3423" y="206"/>
                    </a:lnTo>
                    <a:lnTo>
                      <a:pt x="3419" y="200"/>
                    </a:lnTo>
                    <a:lnTo>
                      <a:pt x="3416" y="192"/>
                    </a:lnTo>
                    <a:lnTo>
                      <a:pt x="3414" y="184"/>
                    </a:lnTo>
                    <a:lnTo>
                      <a:pt x="3412" y="177"/>
                    </a:lnTo>
                    <a:lnTo>
                      <a:pt x="3412" y="168"/>
                    </a:lnTo>
                    <a:lnTo>
                      <a:pt x="3412" y="162"/>
                    </a:lnTo>
                    <a:lnTo>
                      <a:pt x="3413" y="154"/>
                    </a:lnTo>
                    <a:lnTo>
                      <a:pt x="3415" y="147"/>
                    </a:lnTo>
                    <a:lnTo>
                      <a:pt x="3418" y="141"/>
                    </a:lnTo>
                    <a:lnTo>
                      <a:pt x="3421" y="135"/>
                    </a:lnTo>
                    <a:lnTo>
                      <a:pt x="3426" y="129"/>
                    </a:lnTo>
                    <a:lnTo>
                      <a:pt x="3431" y="122"/>
                    </a:lnTo>
                    <a:lnTo>
                      <a:pt x="3437" y="117"/>
                    </a:lnTo>
                    <a:lnTo>
                      <a:pt x="3443" y="112"/>
                    </a:lnTo>
                    <a:lnTo>
                      <a:pt x="3450" y="107"/>
                    </a:lnTo>
                    <a:lnTo>
                      <a:pt x="3459" y="103"/>
                    </a:lnTo>
                    <a:lnTo>
                      <a:pt x="3469" y="100"/>
                    </a:lnTo>
                    <a:lnTo>
                      <a:pt x="3479" y="97"/>
                    </a:lnTo>
                    <a:lnTo>
                      <a:pt x="3489" y="95"/>
                    </a:lnTo>
                    <a:lnTo>
                      <a:pt x="3502" y="94"/>
                    </a:lnTo>
                    <a:lnTo>
                      <a:pt x="3515" y="94"/>
                    </a:lnTo>
                    <a:lnTo>
                      <a:pt x="3535" y="94"/>
                    </a:lnTo>
                    <a:lnTo>
                      <a:pt x="3555" y="96"/>
                    </a:lnTo>
                    <a:lnTo>
                      <a:pt x="3573" y="100"/>
                    </a:lnTo>
                    <a:lnTo>
                      <a:pt x="3590" y="104"/>
                    </a:lnTo>
                    <a:lnTo>
                      <a:pt x="3604" y="108"/>
                    </a:lnTo>
                    <a:lnTo>
                      <a:pt x="3618" y="113"/>
                    </a:lnTo>
                    <a:lnTo>
                      <a:pt x="3629" y="118"/>
                    </a:lnTo>
                    <a:lnTo>
                      <a:pt x="3638" y="122"/>
                    </a:lnTo>
                    <a:lnTo>
                      <a:pt x="3666" y="31"/>
                    </a:lnTo>
                    <a:lnTo>
                      <a:pt x="3653" y="25"/>
                    </a:lnTo>
                    <a:lnTo>
                      <a:pt x="3638" y="20"/>
                    </a:lnTo>
                    <a:lnTo>
                      <a:pt x="3622" y="14"/>
                    </a:lnTo>
                    <a:lnTo>
                      <a:pt x="3604" y="9"/>
                    </a:lnTo>
                    <a:lnTo>
                      <a:pt x="3585" y="6"/>
                    </a:lnTo>
                    <a:lnTo>
                      <a:pt x="3564" y="3"/>
                    </a:lnTo>
                    <a:lnTo>
                      <a:pt x="3542" y="1"/>
                    </a:lnTo>
                    <a:lnTo>
                      <a:pt x="3517" y="0"/>
                    </a:lnTo>
                    <a:lnTo>
                      <a:pt x="3492" y="1"/>
                    </a:lnTo>
                    <a:lnTo>
                      <a:pt x="3469" y="4"/>
                    </a:lnTo>
                    <a:lnTo>
                      <a:pt x="3447" y="8"/>
                    </a:lnTo>
                    <a:lnTo>
                      <a:pt x="3426" y="14"/>
                    </a:lnTo>
                    <a:lnTo>
                      <a:pt x="3406" y="22"/>
                    </a:lnTo>
                    <a:lnTo>
                      <a:pt x="3389" y="30"/>
                    </a:lnTo>
                    <a:lnTo>
                      <a:pt x="3372" y="40"/>
                    </a:lnTo>
                    <a:lnTo>
                      <a:pt x="3357" y="51"/>
                    </a:lnTo>
                    <a:lnTo>
                      <a:pt x="3343" y="64"/>
                    </a:lnTo>
                    <a:lnTo>
                      <a:pt x="3331" y="77"/>
                    </a:lnTo>
                    <a:lnTo>
                      <a:pt x="3322" y="93"/>
                    </a:lnTo>
                    <a:lnTo>
                      <a:pt x="3312" y="108"/>
                    </a:lnTo>
                    <a:lnTo>
                      <a:pt x="3306" y="124"/>
                    </a:lnTo>
                    <a:lnTo>
                      <a:pt x="3301" y="142"/>
                    </a:lnTo>
                    <a:lnTo>
                      <a:pt x="3298" y="159"/>
                    </a:lnTo>
                    <a:lnTo>
                      <a:pt x="3297" y="179"/>
                    </a:lnTo>
                    <a:lnTo>
                      <a:pt x="3298" y="194"/>
                    </a:lnTo>
                    <a:lnTo>
                      <a:pt x="3300" y="211"/>
                    </a:lnTo>
                    <a:lnTo>
                      <a:pt x="3304" y="225"/>
                    </a:lnTo>
                    <a:lnTo>
                      <a:pt x="3309" y="240"/>
                    </a:lnTo>
                    <a:lnTo>
                      <a:pt x="3316" y="253"/>
                    </a:lnTo>
                    <a:lnTo>
                      <a:pt x="3324" y="265"/>
                    </a:lnTo>
                    <a:lnTo>
                      <a:pt x="3333" y="277"/>
                    </a:lnTo>
                    <a:lnTo>
                      <a:pt x="3343" y="288"/>
                    </a:lnTo>
                    <a:lnTo>
                      <a:pt x="3355" y="299"/>
                    </a:lnTo>
                    <a:lnTo>
                      <a:pt x="3367" y="310"/>
                    </a:lnTo>
                    <a:lnTo>
                      <a:pt x="3381" y="319"/>
                    </a:lnTo>
                    <a:lnTo>
                      <a:pt x="3396" y="328"/>
                    </a:lnTo>
                    <a:lnTo>
                      <a:pt x="3412" y="336"/>
                    </a:lnTo>
                    <a:lnTo>
                      <a:pt x="3429" y="345"/>
                    </a:lnTo>
                    <a:lnTo>
                      <a:pt x="3447" y="352"/>
                    </a:lnTo>
                    <a:lnTo>
                      <a:pt x="3466" y="359"/>
                    </a:lnTo>
                    <a:lnTo>
                      <a:pt x="3492" y="369"/>
                    </a:lnTo>
                    <a:lnTo>
                      <a:pt x="3516" y="381"/>
                    </a:lnTo>
                    <a:lnTo>
                      <a:pt x="3525" y="386"/>
                    </a:lnTo>
                    <a:lnTo>
                      <a:pt x="3534" y="392"/>
                    </a:lnTo>
                    <a:lnTo>
                      <a:pt x="3543" y="397"/>
                    </a:lnTo>
                    <a:lnTo>
                      <a:pt x="3550" y="403"/>
                    </a:lnTo>
                    <a:lnTo>
                      <a:pt x="3556" y="409"/>
                    </a:lnTo>
                    <a:lnTo>
                      <a:pt x="3561" y="417"/>
                    </a:lnTo>
                    <a:lnTo>
                      <a:pt x="3565" y="423"/>
                    </a:lnTo>
                    <a:lnTo>
                      <a:pt x="3569" y="430"/>
                    </a:lnTo>
                    <a:lnTo>
                      <a:pt x="3571" y="437"/>
                    </a:lnTo>
                    <a:lnTo>
                      <a:pt x="3573" y="445"/>
                    </a:lnTo>
                    <a:lnTo>
                      <a:pt x="3575" y="454"/>
                    </a:lnTo>
                    <a:lnTo>
                      <a:pt x="3576" y="462"/>
                    </a:lnTo>
                    <a:lnTo>
                      <a:pt x="3575" y="471"/>
                    </a:lnTo>
                    <a:lnTo>
                      <a:pt x="3573" y="480"/>
                    </a:lnTo>
                    <a:lnTo>
                      <a:pt x="3571" y="489"/>
                    </a:lnTo>
                    <a:lnTo>
                      <a:pt x="3567" y="497"/>
                    </a:lnTo>
                    <a:lnTo>
                      <a:pt x="3563" y="504"/>
                    </a:lnTo>
                    <a:lnTo>
                      <a:pt x="3558" y="511"/>
                    </a:lnTo>
                    <a:lnTo>
                      <a:pt x="3553" y="517"/>
                    </a:lnTo>
                    <a:lnTo>
                      <a:pt x="3546" y="524"/>
                    </a:lnTo>
                    <a:lnTo>
                      <a:pt x="3539" y="529"/>
                    </a:lnTo>
                    <a:lnTo>
                      <a:pt x="3530" y="533"/>
                    </a:lnTo>
                    <a:lnTo>
                      <a:pt x="3521" y="537"/>
                    </a:lnTo>
                    <a:lnTo>
                      <a:pt x="3511" y="540"/>
                    </a:lnTo>
                    <a:lnTo>
                      <a:pt x="3500" y="543"/>
                    </a:lnTo>
                    <a:lnTo>
                      <a:pt x="3488" y="545"/>
                    </a:lnTo>
                    <a:lnTo>
                      <a:pt x="3476" y="546"/>
                    </a:lnTo>
                    <a:lnTo>
                      <a:pt x="3463" y="546"/>
                    </a:lnTo>
                    <a:lnTo>
                      <a:pt x="3441" y="546"/>
                    </a:lnTo>
                    <a:lnTo>
                      <a:pt x="3420" y="543"/>
                    </a:lnTo>
                    <a:lnTo>
                      <a:pt x="3400" y="540"/>
                    </a:lnTo>
                    <a:lnTo>
                      <a:pt x="3379" y="535"/>
                    </a:lnTo>
                    <a:lnTo>
                      <a:pt x="3361" y="529"/>
                    </a:lnTo>
                    <a:lnTo>
                      <a:pt x="3343" y="523"/>
                    </a:lnTo>
                    <a:lnTo>
                      <a:pt x="3327" y="514"/>
                    </a:lnTo>
                    <a:lnTo>
                      <a:pt x="3312" y="507"/>
                    </a:lnTo>
                    <a:lnTo>
                      <a:pt x="3288" y="601"/>
                    </a:lnTo>
                    <a:close/>
                    <a:moveTo>
                      <a:pt x="3188" y="263"/>
                    </a:moveTo>
                    <a:lnTo>
                      <a:pt x="2955" y="263"/>
                    </a:lnTo>
                    <a:lnTo>
                      <a:pt x="2955" y="104"/>
                    </a:lnTo>
                    <a:lnTo>
                      <a:pt x="3202" y="104"/>
                    </a:lnTo>
                    <a:lnTo>
                      <a:pt x="3202" y="10"/>
                    </a:lnTo>
                    <a:lnTo>
                      <a:pt x="2841" y="10"/>
                    </a:lnTo>
                    <a:lnTo>
                      <a:pt x="2841" y="631"/>
                    </a:lnTo>
                    <a:lnTo>
                      <a:pt x="3216" y="631"/>
                    </a:lnTo>
                    <a:lnTo>
                      <a:pt x="3216" y="537"/>
                    </a:lnTo>
                    <a:lnTo>
                      <a:pt x="2955" y="537"/>
                    </a:lnTo>
                    <a:lnTo>
                      <a:pt x="2955" y="355"/>
                    </a:lnTo>
                    <a:lnTo>
                      <a:pt x="3188" y="355"/>
                    </a:lnTo>
                    <a:lnTo>
                      <a:pt x="3188" y="263"/>
                    </a:lnTo>
                    <a:close/>
                    <a:moveTo>
                      <a:pt x="2727" y="523"/>
                    </a:moveTo>
                    <a:lnTo>
                      <a:pt x="2714" y="528"/>
                    </a:lnTo>
                    <a:lnTo>
                      <a:pt x="2701" y="532"/>
                    </a:lnTo>
                    <a:lnTo>
                      <a:pt x="2687" y="536"/>
                    </a:lnTo>
                    <a:lnTo>
                      <a:pt x="2671" y="539"/>
                    </a:lnTo>
                    <a:lnTo>
                      <a:pt x="2655" y="542"/>
                    </a:lnTo>
                    <a:lnTo>
                      <a:pt x="2637" y="544"/>
                    </a:lnTo>
                    <a:lnTo>
                      <a:pt x="2621" y="545"/>
                    </a:lnTo>
                    <a:lnTo>
                      <a:pt x="2604" y="545"/>
                    </a:lnTo>
                    <a:lnTo>
                      <a:pt x="2590" y="545"/>
                    </a:lnTo>
                    <a:lnTo>
                      <a:pt x="2579" y="544"/>
                    </a:lnTo>
                    <a:lnTo>
                      <a:pt x="2567" y="543"/>
                    </a:lnTo>
                    <a:lnTo>
                      <a:pt x="2555" y="541"/>
                    </a:lnTo>
                    <a:lnTo>
                      <a:pt x="2544" y="539"/>
                    </a:lnTo>
                    <a:lnTo>
                      <a:pt x="2533" y="537"/>
                    </a:lnTo>
                    <a:lnTo>
                      <a:pt x="2522" y="534"/>
                    </a:lnTo>
                    <a:lnTo>
                      <a:pt x="2512" y="530"/>
                    </a:lnTo>
                    <a:lnTo>
                      <a:pt x="2502" y="526"/>
                    </a:lnTo>
                    <a:lnTo>
                      <a:pt x="2493" y="522"/>
                    </a:lnTo>
                    <a:lnTo>
                      <a:pt x="2483" y="516"/>
                    </a:lnTo>
                    <a:lnTo>
                      <a:pt x="2475" y="511"/>
                    </a:lnTo>
                    <a:lnTo>
                      <a:pt x="2467" y="505"/>
                    </a:lnTo>
                    <a:lnTo>
                      <a:pt x="2459" y="499"/>
                    </a:lnTo>
                    <a:lnTo>
                      <a:pt x="2451" y="492"/>
                    </a:lnTo>
                    <a:lnTo>
                      <a:pt x="2444" y="486"/>
                    </a:lnTo>
                    <a:lnTo>
                      <a:pt x="2437" y="477"/>
                    </a:lnTo>
                    <a:lnTo>
                      <a:pt x="2431" y="470"/>
                    </a:lnTo>
                    <a:lnTo>
                      <a:pt x="2426" y="462"/>
                    </a:lnTo>
                    <a:lnTo>
                      <a:pt x="2420" y="453"/>
                    </a:lnTo>
                    <a:lnTo>
                      <a:pt x="2414" y="443"/>
                    </a:lnTo>
                    <a:lnTo>
                      <a:pt x="2410" y="434"/>
                    </a:lnTo>
                    <a:lnTo>
                      <a:pt x="2406" y="425"/>
                    </a:lnTo>
                    <a:lnTo>
                      <a:pt x="2402" y="415"/>
                    </a:lnTo>
                    <a:lnTo>
                      <a:pt x="2396" y="393"/>
                    </a:lnTo>
                    <a:lnTo>
                      <a:pt x="2391" y="371"/>
                    </a:lnTo>
                    <a:lnTo>
                      <a:pt x="2389" y="347"/>
                    </a:lnTo>
                    <a:lnTo>
                      <a:pt x="2388" y="322"/>
                    </a:lnTo>
                    <a:lnTo>
                      <a:pt x="2388" y="309"/>
                    </a:lnTo>
                    <a:lnTo>
                      <a:pt x="2389" y="295"/>
                    </a:lnTo>
                    <a:lnTo>
                      <a:pt x="2390" y="282"/>
                    </a:lnTo>
                    <a:lnTo>
                      <a:pt x="2392" y="270"/>
                    </a:lnTo>
                    <a:lnTo>
                      <a:pt x="2394" y="257"/>
                    </a:lnTo>
                    <a:lnTo>
                      <a:pt x="2397" y="246"/>
                    </a:lnTo>
                    <a:lnTo>
                      <a:pt x="2400" y="235"/>
                    </a:lnTo>
                    <a:lnTo>
                      <a:pt x="2403" y="223"/>
                    </a:lnTo>
                    <a:lnTo>
                      <a:pt x="2408" y="213"/>
                    </a:lnTo>
                    <a:lnTo>
                      <a:pt x="2412" y="203"/>
                    </a:lnTo>
                    <a:lnTo>
                      <a:pt x="2418" y="193"/>
                    </a:lnTo>
                    <a:lnTo>
                      <a:pt x="2423" y="184"/>
                    </a:lnTo>
                    <a:lnTo>
                      <a:pt x="2429" y="176"/>
                    </a:lnTo>
                    <a:lnTo>
                      <a:pt x="2435" y="168"/>
                    </a:lnTo>
                    <a:lnTo>
                      <a:pt x="2441" y="159"/>
                    </a:lnTo>
                    <a:lnTo>
                      <a:pt x="2448" y="152"/>
                    </a:lnTo>
                    <a:lnTo>
                      <a:pt x="2457" y="145"/>
                    </a:lnTo>
                    <a:lnTo>
                      <a:pt x="2464" y="139"/>
                    </a:lnTo>
                    <a:lnTo>
                      <a:pt x="2472" y="133"/>
                    </a:lnTo>
                    <a:lnTo>
                      <a:pt x="2480" y="127"/>
                    </a:lnTo>
                    <a:lnTo>
                      <a:pt x="2489" y="121"/>
                    </a:lnTo>
                    <a:lnTo>
                      <a:pt x="2499" y="117"/>
                    </a:lnTo>
                    <a:lnTo>
                      <a:pt x="2508" y="112"/>
                    </a:lnTo>
                    <a:lnTo>
                      <a:pt x="2517" y="109"/>
                    </a:lnTo>
                    <a:lnTo>
                      <a:pt x="2538" y="102"/>
                    </a:lnTo>
                    <a:lnTo>
                      <a:pt x="2559" y="98"/>
                    </a:lnTo>
                    <a:lnTo>
                      <a:pt x="2582" y="95"/>
                    </a:lnTo>
                    <a:lnTo>
                      <a:pt x="2605" y="94"/>
                    </a:lnTo>
                    <a:lnTo>
                      <a:pt x="2623" y="95"/>
                    </a:lnTo>
                    <a:lnTo>
                      <a:pt x="2641" y="96"/>
                    </a:lnTo>
                    <a:lnTo>
                      <a:pt x="2658" y="98"/>
                    </a:lnTo>
                    <a:lnTo>
                      <a:pt x="2673" y="101"/>
                    </a:lnTo>
                    <a:lnTo>
                      <a:pt x="2688" y="105"/>
                    </a:lnTo>
                    <a:lnTo>
                      <a:pt x="2701" y="109"/>
                    </a:lnTo>
                    <a:lnTo>
                      <a:pt x="2714" y="113"/>
                    </a:lnTo>
                    <a:lnTo>
                      <a:pt x="2726" y="118"/>
                    </a:lnTo>
                    <a:lnTo>
                      <a:pt x="2750" y="28"/>
                    </a:lnTo>
                    <a:lnTo>
                      <a:pt x="2740" y="24"/>
                    </a:lnTo>
                    <a:lnTo>
                      <a:pt x="2728" y="19"/>
                    </a:lnTo>
                    <a:lnTo>
                      <a:pt x="2712" y="13"/>
                    </a:lnTo>
                    <a:lnTo>
                      <a:pt x="2695" y="9"/>
                    </a:lnTo>
                    <a:lnTo>
                      <a:pt x="2674" y="6"/>
                    </a:lnTo>
                    <a:lnTo>
                      <a:pt x="2652" y="3"/>
                    </a:lnTo>
                    <a:lnTo>
                      <a:pt x="2627" y="1"/>
                    </a:lnTo>
                    <a:lnTo>
                      <a:pt x="2600" y="0"/>
                    </a:lnTo>
                    <a:lnTo>
                      <a:pt x="2583" y="1"/>
                    </a:lnTo>
                    <a:lnTo>
                      <a:pt x="2566" y="2"/>
                    </a:lnTo>
                    <a:lnTo>
                      <a:pt x="2548" y="4"/>
                    </a:lnTo>
                    <a:lnTo>
                      <a:pt x="2532" y="6"/>
                    </a:lnTo>
                    <a:lnTo>
                      <a:pt x="2515" y="9"/>
                    </a:lnTo>
                    <a:lnTo>
                      <a:pt x="2499" y="13"/>
                    </a:lnTo>
                    <a:lnTo>
                      <a:pt x="2483" y="17"/>
                    </a:lnTo>
                    <a:lnTo>
                      <a:pt x="2468" y="23"/>
                    </a:lnTo>
                    <a:lnTo>
                      <a:pt x="2454" y="29"/>
                    </a:lnTo>
                    <a:lnTo>
                      <a:pt x="2439" y="35"/>
                    </a:lnTo>
                    <a:lnTo>
                      <a:pt x="2426" y="42"/>
                    </a:lnTo>
                    <a:lnTo>
                      <a:pt x="2411" y="50"/>
                    </a:lnTo>
                    <a:lnTo>
                      <a:pt x="2399" y="59"/>
                    </a:lnTo>
                    <a:lnTo>
                      <a:pt x="2387" y="68"/>
                    </a:lnTo>
                    <a:lnTo>
                      <a:pt x="2374" y="77"/>
                    </a:lnTo>
                    <a:lnTo>
                      <a:pt x="2363" y="87"/>
                    </a:lnTo>
                    <a:lnTo>
                      <a:pt x="2352" y="99"/>
                    </a:lnTo>
                    <a:lnTo>
                      <a:pt x="2342" y="110"/>
                    </a:lnTo>
                    <a:lnTo>
                      <a:pt x="2332" y="122"/>
                    </a:lnTo>
                    <a:lnTo>
                      <a:pt x="2323" y="135"/>
                    </a:lnTo>
                    <a:lnTo>
                      <a:pt x="2315" y="148"/>
                    </a:lnTo>
                    <a:lnTo>
                      <a:pt x="2307" y="162"/>
                    </a:lnTo>
                    <a:lnTo>
                      <a:pt x="2300" y="176"/>
                    </a:lnTo>
                    <a:lnTo>
                      <a:pt x="2293" y="190"/>
                    </a:lnTo>
                    <a:lnTo>
                      <a:pt x="2288" y="206"/>
                    </a:lnTo>
                    <a:lnTo>
                      <a:pt x="2283" y="222"/>
                    </a:lnTo>
                    <a:lnTo>
                      <a:pt x="2278" y="239"/>
                    </a:lnTo>
                    <a:lnTo>
                      <a:pt x="2275" y="255"/>
                    </a:lnTo>
                    <a:lnTo>
                      <a:pt x="2272" y="273"/>
                    </a:lnTo>
                    <a:lnTo>
                      <a:pt x="2270" y="290"/>
                    </a:lnTo>
                    <a:lnTo>
                      <a:pt x="2269" y="309"/>
                    </a:lnTo>
                    <a:lnTo>
                      <a:pt x="2269" y="328"/>
                    </a:lnTo>
                    <a:lnTo>
                      <a:pt x="2269" y="346"/>
                    </a:lnTo>
                    <a:lnTo>
                      <a:pt x="2270" y="362"/>
                    </a:lnTo>
                    <a:lnTo>
                      <a:pt x="2272" y="380"/>
                    </a:lnTo>
                    <a:lnTo>
                      <a:pt x="2274" y="395"/>
                    </a:lnTo>
                    <a:lnTo>
                      <a:pt x="2277" y="412"/>
                    </a:lnTo>
                    <a:lnTo>
                      <a:pt x="2281" y="427"/>
                    </a:lnTo>
                    <a:lnTo>
                      <a:pt x="2285" y="441"/>
                    </a:lnTo>
                    <a:lnTo>
                      <a:pt x="2290" y="457"/>
                    </a:lnTo>
                    <a:lnTo>
                      <a:pt x="2295" y="470"/>
                    </a:lnTo>
                    <a:lnTo>
                      <a:pt x="2302" y="484"/>
                    </a:lnTo>
                    <a:lnTo>
                      <a:pt x="2309" y="497"/>
                    </a:lnTo>
                    <a:lnTo>
                      <a:pt x="2317" y="509"/>
                    </a:lnTo>
                    <a:lnTo>
                      <a:pt x="2325" y="522"/>
                    </a:lnTo>
                    <a:lnTo>
                      <a:pt x="2333" y="534"/>
                    </a:lnTo>
                    <a:lnTo>
                      <a:pt x="2343" y="544"/>
                    </a:lnTo>
                    <a:lnTo>
                      <a:pt x="2353" y="555"/>
                    </a:lnTo>
                    <a:lnTo>
                      <a:pt x="2363" y="565"/>
                    </a:lnTo>
                    <a:lnTo>
                      <a:pt x="2374" y="574"/>
                    </a:lnTo>
                    <a:lnTo>
                      <a:pt x="2386" y="583"/>
                    </a:lnTo>
                    <a:lnTo>
                      <a:pt x="2398" y="592"/>
                    </a:lnTo>
                    <a:lnTo>
                      <a:pt x="2411" y="599"/>
                    </a:lnTo>
                    <a:lnTo>
                      <a:pt x="2424" y="606"/>
                    </a:lnTo>
                    <a:lnTo>
                      <a:pt x="2438" y="612"/>
                    </a:lnTo>
                    <a:lnTo>
                      <a:pt x="2452" y="618"/>
                    </a:lnTo>
                    <a:lnTo>
                      <a:pt x="2467" y="623"/>
                    </a:lnTo>
                    <a:lnTo>
                      <a:pt x="2482" y="628"/>
                    </a:lnTo>
                    <a:lnTo>
                      <a:pt x="2499" y="632"/>
                    </a:lnTo>
                    <a:lnTo>
                      <a:pt x="2515" y="635"/>
                    </a:lnTo>
                    <a:lnTo>
                      <a:pt x="2532" y="637"/>
                    </a:lnTo>
                    <a:lnTo>
                      <a:pt x="2549" y="639"/>
                    </a:lnTo>
                    <a:lnTo>
                      <a:pt x="2567" y="640"/>
                    </a:lnTo>
                    <a:lnTo>
                      <a:pt x="2585" y="641"/>
                    </a:lnTo>
                    <a:lnTo>
                      <a:pt x="2612" y="640"/>
                    </a:lnTo>
                    <a:lnTo>
                      <a:pt x="2637" y="638"/>
                    </a:lnTo>
                    <a:lnTo>
                      <a:pt x="2661" y="635"/>
                    </a:lnTo>
                    <a:lnTo>
                      <a:pt x="2684" y="632"/>
                    </a:lnTo>
                    <a:lnTo>
                      <a:pt x="2702" y="628"/>
                    </a:lnTo>
                    <a:lnTo>
                      <a:pt x="2720" y="622"/>
                    </a:lnTo>
                    <a:lnTo>
                      <a:pt x="2734" y="617"/>
                    </a:lnTo>
                    <a:lnTo>
                      <a:pt x="2745" y="612"/>
                    </a:lnTo>
                    <a:lnTo>
                      <a:pt x="2727" y="523"/>
                    </a:lnTo>
                    <a:close/>
                    <a:moveTo>
                      <a:pt x="2058" y="10"/>
                    </a:moveTo>
                    <a:lnTo>
                      <a:pt x="2058" y="631"/>
                    </a:lnTo>
                    <a:lnTo>
                      <a:pt x="2171" y="631"/>
                    </a:lnTo>
                    <a:lnTo>
                      <a:pt x="2171" y="10"/>
                    </a:lnTo>
                    <a:lnTo>
                      <a:pt x="2058" y="10"/>
                    </a:lnTo>
                    <a:close/>
                    <a:moveTo>
                      <a:pt x="1776" y="631"/>
                    </a:moveTo>
                    <a:lnTo>
                      <a:pt x="1991" y="10"/>
                    </a:lnTo>
                    <a:lnTo>
                      <a:pt x="1871" y="10"/>
                    </a:lnTo>
                    <a:lnTo>
                      <a:pt x="1780" y="294"/>
                    </a:lnTo>
                    <a:lnTo>
                      <a:pt x="1771" y="322"/>
                    </a:lnTo>
                    <a:lnTo>
                      <a:pt x="1762" y="351"/>
                    </a:lnTo>
                    <a:lnTo>
                      <a:pt x="1754" y="379"/>
                    </a:lnTo>
                    <a:lnTo>
                      <a:pt x="1746" y="407"/>
                    </a:lnTo>
                    <a:lnTo>
                      <a:pt x="1738" y="435"/>
                    </a:lnTo>
                    <a:lnTo>
                      <a:pt x="1730" y="463"/>
                    </a:lnTo>
                    <a:lnTo>
                      <a:pt x="1724" y="491"/>
                    </a:lnTo>
                    <a:lnTo>
                      <a:pt x="1717" y="518"/>
                    </a:lnTo>
                    <a:lnTo>
                      <a:pt x="1715" y="518"/>
                    </a:lnTo>
                    <a:lnTo>
                      <a:pt x="1709" y="491"/>
                    </a:lnTo>
                    <a:lnTo>
                      <a:pt x="1702" y="462"/>
                    </a:lnTo>
                    <a:lnTo>
                      <a:pt x="1695" y="434"/>
                    </a:lnTo>
                    <a:lnTo>
                      <a:pt x="1688" y="406"/>
                    </a:lnTo>
                    <a:lnTo>
                      <a:pt x="1680" y="379"/>
                    </a:lnTo>
                    <a:lnTo>
                      <a:pt x="1672" y="350"/>
                    </a:lnTo>
                    <a:lnTo>
                      <a:pt x="1663" y="321"/>
                    </a:lnTo>
                    <a:lnTo>
                      <a:pt x="1654" y="292"/>
                    </a:lnTo>
                    <a:lnTo>
                      <a:pt x="1570" y="10"/>
                    </a:lnTo>
                    <a:lnTo>
                      <a:pt x="1447" y="10"/>
                    </a:lnTo>
                    <a:lnTo>
                      <a:pt x="1647" y="631"/>
                    </a:lnTo>
                    <a:lnTo>
                      <a:pt x="1776" y="631"/>
                    </a:lnTo>
                    <a:close/>
                    <a:moveTo>
                      <a:pt x="1090" y="97"/>
                    </a:moveTo>
                    <a:lnTo>
                      <a:pt x="1101" y="95"/>
                    </a:lnTo>
                    <a:lnTo>
                      <a:pt x="1117" y="93"/>
                    </a:lnTo>
                    <a:lnTo>
                      <a:pt x="1136" y="92"/>
                    </a:lnTo>
                    <a:lnTo>
                      <a:pt x="1161" y="91"/>
                    </a:lnTo>
                    <a:lnTo>
                      <a:pt x="1174" y="92"/>
                    </a:lnTo>
                    <a:lnTo>
                      <a:pt x="1187" y="93"/>
                    </a:lnTo>
                    <a:lnTo>
                      <a:pt x="1199" y="95"/>
                    </a:lnTo>
                    <a:lnTo>
                      <a:pt x="1210" y="97"/>
                    </a:lnTo>
                    <a:lnTo>
                      <a:pt x="1222" y="100"/>
                    </a:lnTo>
                    <a:lnTo>
                      <a:pt x="1231" y="105"/>
                    </a:lnTo>
                    <a:lnTo>
                      <a:pt x="1240" y="109"/>
                    </a:lnTo>
                    <a:lnTo>
                      <a:pt x="1248" y="115"/>
                    </a:lnTo>
                    <a:lnTo>
                      <a:pt x="1256" y="121"/>
                    </a:lnTo>
                    <a:lnTo>
                      <a:pt x="1263" y="130"/>
                    </a:lnTo>
                    <a:lnTo>
                      <a:pt x="1268" y="137"/>
                    </a:lnTo>
                    <a:lnTo>
                      <a:pt x="1273" y="146"/>
                    </a:lnTo>
                    <a:lnTo>
                      <a:pt x="1277" y="156"/>
                    </a:lnTo>
                    <a:lnTo>
                      <a:pt x="1279" y="167"/>
                    </a:lnTo>
                    <a:lnTo>
                      <a:pt x="1281" y="178"/>
                    </a:lnTo>
                    <a:lnTo>
                      <a:pt x="1281" y="190"/>
                    </a:lnTo>
                    <a:lnTo>
                      <a:pt x="1281" y="202"/>
                    </a:lnTo>
                    <a:lnTo>
                      <a:pt x="1279" y="212"/>
                    </a:lnTo>
                    <a:lnTo>
                      <a:pt x="1277" y="222"/>
                    </a:lnTo>
                    <a:lnTo>
                      <a:pt x="1273" y="232"/>
                    </a:lnTo>
                    <a:lnTo>
                      <a:pt x="1268" y="242"/>
                    </a:lnTo>
                    <a:lnTo>
                      <a:pt x="1263" y="250"/>
                    </a:lnTo>
                    <a:lnTo>
                      <a:pt x="1255" y="257"/>
                    </a:lnTo>
                    <a:lnTo>
                      <a:pt x="1248" y="264"/>
                    </a:lnTo>
                    <a:lnTo>
                      <a:pt x="1240" y="271"/>
                    </a:lnTo>
                    <a:lnTo>
                      <a:pt x="1231" y="277"/>
                    </a:lnTo>
                    <a:lnTo>
                      <a:pt x="1221" y="281"/>
                    </a:lnTo>
                    <a:lnTo>
                      <a:pt x="1209" y="285"/>
                    </a:lnTo>
                    <a:lnTo>
                      <a:pt x="1197" y="288"/>
                    </a:lnTo>
                    <a:lnTo>
                      <a:pt x="1185" y="291"/>
                    </a:lnTo>
                    <a:lnTo>
                      <a:pt x="1171" y="292"/>
                    </a:lnTo>
                    <a:lnTo>
                      <a:pt x="1158" y="292"/>
                    </a:lnTo>
                    <a:lnTo>
                      <a:pt x="1090" y="292"/>
                    </a:lnTo>
                    <a:lnTo>
                      <a:pt x="1090" y="97"/>
                    </a:lnTo>
                    <a:close/>
                    <a:moveTo>
                      <a:pt x="978" y="631"/>
                    </a:moveTo>
                    <a:lnTo>
                      <a:pt x="1090" y="631"/>
                    </a:lnTo>
                    <a:lnTo>
                      <a:pt x="1090" y="375"/>
                    </a:lnTo>
                    <a:lnTo>
                      <a:pt x="1148" y="375"/>
                    </a:lnTo>
                    <a:lnTo>
                      <a:pt x="1159" y="377"/>
                    </a:lnTo>
                    <a:lnTo>
                      <a:pt x="1170" y="378"/>
                    </a:lnTo>
                    <a:lnTo>
                      <a:pt x="1180" y="380"/>
                    </a:lnTo>
                    <a:lnTo>
                      <a:pt x="1190" y="382"/>
                    </a:lnTo>
                    <a:lnTo>
                      <a:pt x="1198" y="385"/>
                    </a:lnTo>
                    <a:lnTo>
                      <a:pt x="1206" y="389"/>
                    </a:lnTo>
                    <a:lnTo>
                      <a:pt x="1213" y="394"/>
                    </a:lnTo>
                    <a:lnTo>
                      <a:pt x="1221" y="400"/>
                    </a:lnTo>
                    <a:lnTo>
                      <a:pt x="1227" y="407"/>
                    </a:lnTo>
                    <a:lnTo>
                      <a:pt x="1233" y="415"/>
                    </a:lnTo>
                    <a:lnTo>
                      <a:pt x="1238" y="424"/>
                    </a:lnTo>
                    <a:lnTo>
                      <a:pt x="1243" y="433"/>
                    </a:lnTo>
                    <a:lnTo>
                      <a:pt x="1247" y="444"/>
                    </a:lnTo>
                    <a:lnTo>
                      <a:pt x="1251" y="457"/>
                    </a:lnTo>
                    <a:lnTo>
                      <a:pt x="1255" y="470"/>
                    </a:lnTo>
                    <a:lnTo>
                      <a:pt x="1259" y="485"/>
                    </a:lnTo>
                    <a:lnTo>
                      <a:pt x="1272" y="537"/>
                    </a:lnTo>
                    <a:lnTo>
                      <a:pt x="1283" y="579"/>
                    </a:lnTo>
                    <a:lnTo>
                      <a:pt x="1288" y="597"/>
                    </a:lnTo>
                    <a:lnTo>
                      <a:pt x="1292" y="611"/>
                    </a:lnTo>
                    <a:lnTo>
                      <a:pt x="1297" y="622"/>
                    </a:lnTo>
                    <a:lnTo>
                      <a:pt x="1301" y="631"/>
                    </a:lnTo>
                    <a:lnTo>
                      <a:pt x="1417" y="631"/>
                    </a:lnTo>
                    <a:lnTo>
                      <a:pt x="1413" y="619"/>
                    </a:lnTo>
                    <a:lnTo>
                      <a:pt x="1406" y="605"/>
                    </a:lnTo>
                    <a:lnTo>
                      <a:pt x="1401" y="585"/>
                    </a:lnTo>
                    <a:lnTo>
                      <a:pt x="1395" y="565"/>
                    </a:lnTo>
                    <a:lnTo>
                      <a:pt x="1389" y="540"/>
                    </a:lnTo>
                    <a:lnTo>
                      <a:pt x="1382" y="514"/>
                    </a:lnTo>
                    <a:lnTo>
                      <a:pt x="1376" y="487"/>
                    </a:lnTo>
                    <a:lnTo>
                      <a:pt x="1368" y="458"/>
                    </a:lnTo>
                    <a:lnTo>
                      <a:pt x="1362" y="436"/>
                    </a:lnTo>
                    <a:lnTo>
                      <a:pt x="1354" y="416"/>
                    </a:lnTo>
                    <a:lnTo>
                      <a:pt x="1346" y="398"/>
                    </a:lnTo>
                    <a:lnTo>
                      <a:pt x="1336" y="382"/>
                    </a:lnTo>
                    <a:lnTo>
                      <a:pt x="1330" y="374"/>
                    </a:lnTo>
                    <a:lnTo>
                      <a:pt x="1324" y="367"/>
                    </a:lnTo>
                    <a:lnTo>
                      <a:pt x="1318" y="361"/>
                    </a:lnTo>
                    <a:lnTo>
                      <a:pt x="1312" y="355"/>
                    </a:lnTo>
                    <a:lnTo>
                      <a:pt x="1305" y="350"/>
                    </a:lnTo>
                    <a:lnTo>
                      <a:pt x="1298" y="346"/>
                    </a:lnTo>
                    <a:lnTo>
                      <a:pt x="1290" y="342"/>
                    </a:lnTo>
                    <a:lnTo>
                      <a:pt x="1282" y="337"/>
                    </a:lnTo>
                    <a:lnTo>
                      <a:pt x="1282" y="335"/>
                    </a:lnTo>
                    <a:lnTo>
                      <a:pt x="1292" y="330"/>
                    </a:lnTo>
                    <a:lnTo>
                      <a:pt x="1304" y="326"/>
                    </a:lnTo>
                    <a:lnTo>
                      <a:pt x="1314" y="320"/>
                    </a:lnTo>
                    <a:lnTo>
                      <a:pt x="1324" y="314"/>
                    </a:lnTo>
                    <a:lnTo>
                      <a:pt x="1334" y="306"/>
                    </a:lnTo>
                    <a:lnTo>
                      <a:pt x="1343" y="298"/>
                    </a:lnTo>
                    <a:lnTo>
                      <a:pt x="1352" y="289"/>
                    </a:lnTo>
                    <a:lnTo>
                      <a:pt x="1360" y="280"/>
                    </a:lnTo>
                    <a:lnTo>
                      <a:pt x="1367" y="270"/>
                    </a:lnTo>
                    <a:lnTo>
                      <a:pt x="1374" y="258"/>
                    </a:lnTo>
                    <a:lnTo>
                      <a:pt x="1380" y="247"/>
                    </a:lnTo>
                    <a:lnTo>
                      <a:pt x="1385" y="235"/>
                    </a:lnTo>
                    <a:lnTo>
                      <a:pt x="1389" y="222"/>
                    </a:lnTo>
                    <a:lnTo>
                      <a:pt x="1392" y="209"/>
                    </a:lnTo>
                    <a:lnTo>
                      <a:pt x="1394" y="194"/>
                    </a:lnTo>
                    <a:lnTo>
                      <a:pt x="1394" y="180"/>
                    </a:lnTo>
                    <a:lnTo>
                      <a:pt x="1393" y="160"/>
                    </a:lnTo>
                    <a:lnTo>
                      <a:pt x="1391" y="142"/>
                    </a:lnTo>
                    <a:lnTo>
                      <a:pt x="1386" y="124"/>
                    </a:lnTo>
                    <a:lnTo>
                      <a:pt x="1381" y="108"/>
                    </a:lnTo>
                    <a:lnTo>
                      <a:pt x="1373" y="94"/>
                    </a:lnTo>
                    <a:lnTo>
                      <a:pt x="1363" y="79"/>
                    </a:lnTo>
                    <a:lnTo>
                      <a:pt x="1353" y="67"/>
                    </a:lnTo>
                    <a:lnTo>
                      <a:pt x="1341" y="56"/>
                    </a:lnTo>
                    <a:lnTo>
                      <a:pt x="1333" y="49"/>
                    </a:lnTo>
                    <a:lnTo>
                      <a:pt x="1324" y="43"/>
                    </a:lnTo>
                    <a:lnTo>
                      <a:pt x="1315" y="38"/>
                    </a:lnTo>
                    <a:lnTo>
                      <a:pt x="1306" y="33"/>
                    </a:lnTo>
                    <a:lnTo>
                      <a:pt x="1296" y="28"/>
                    </a:lnTo>
                    <a:lnTo>
                      <a:pt x="1285" y="24"/>
                    </a:lnTo>
                    <a:lnTo>
                      <a:pt x="1275" y="21"/>
                    </a:lnTo>
                    <a:lnTo>
                      <a:pt x="1263" y="17"/>
                    </a:lnTo>
                    <a:lnTo>
                      <a:pt x="1238" y="12"/>
                    </a:lnTo>
                    <a:lnTo>
                      <a:pt x="1211" y="8"/>
                    </a:lnTo>
                    <a:lnTo>
                      <a:pt x="1181" y="6"/>
                    </a:lnTo>
                    <a:lnTo>
                      <a:pt x="1150" y="5"/>
                    </a:lnTo>
                    <a:lnTo>
                      <a:pt x="1125" y="5"/>
                    </a:lnTo>
                    <a:lnTo>
                      <a:pt x="1101" y="6"/>
                    </a:lnTo>
                    <a:lnTo>
                      <a:pt x="1078" y="7"/>
                    </a:lnTo>
                    <a:lnTo>
                      <a:pt x="1055" y="9"/>
                    </a:lnTo>
                    <a:lnTo>
                      <a:pt x="1034" y="11"/>
                    </a:lnTo>
                    <a:lnTo>
                      <a:pt x="1014" y="13"/>
                    </a:lnTo>
                    <a:lnTo>
                      <a:pt x="995" y="15"/>
                    </a:lnTo>
                    <a:lnTo>
                      <a:pt x="978" y="19"/>
                    </a:lnTo>
                    <a:lnTo>
                      <a:pt x="978" y="631"/>
                    </a:lnTo>
                    <a:close/>
                    <a:moveTo>
                      <a:pt x="852" y="263"/>
                    </a:moveTo>
                    <a:lnTo>
                      <a:pt x="617" y="263"/>
                    </a:lnTo>
                    <a:lnTo>
                      <a:pt x="617" y="104"/>
                    </a:lnTo>
                    <a:lnTo>
                      <a:pt x="865" y="104"/>
                    </a:lnTo>
                    <a:lnTo>
                      <a:pt x="865" y="10"/>
                    </a:lnTo>
                    <a:lnTo>
                      <a:pt x="504" y="10"/>
                    </a:lnTo>
                    <a:lnTo>
                      <a:pt x="504" y="631"/>
                    </a:lnTo>
                    <a:lnTo>
                      <a:pt x="879" y="631"/>
                    </a:lnTo>
                    <a:lnTo>
                      <a:pt x="879" y="537"/>
                    </a:lnTo>
                    <a:lnTo>
                      <a:pt x="617" y="537"/>
                    </a:lnTo>
                    <a:lnTo>
                      <a:pt x="617" y="355"/>
                    </a:lnTo>
                    <a:lnTo>
                      <a:pt x="852" y="355"/>
                    </a:lnTo>
                    <a:lnTo>
                      <a:pt x="852" y="263"/>
                    </a:lnTo>
                    <a:close/>
                    <a:moveTo>
                      <a:pt x="0" y="601"/>
                    </a:moveTo>
                    <a:lnTo>
                      <a:pt x="14" y="609"/>
                    </a:lnTo>
                    <a:lnTo>
                      <a:pt x="32" y="616"/>
                    </a:lnTo>
                    <a:lnTo>
                      <a:pt x="50" y="622"/>
                    </a:lnTo>
                    <a:lnTo>
                      <a:pt x="72" y="629"/>
                    </a:lnTo>
                    <a:lnTo>
                      <a:pt x="94" y="634"/>
                    </a:lnTo>
                    <a:lnTo>
                      <a:pt x="118" y="637"/>
                    </a:lnTo>
                    <a:lnTo>
                      <a:pt x="143" y="640"/>
                    </a:lnTo>
                    <a:lnTo>
                      <a:pt x="167" y="641"/>
                    </a:lnTo>
                    <a:lnTo>
                      <a:pt x="196" y="640"/>
                    </a:lnTo>
                    <a:lnTo>
                      <a:pt x="224" y="637"/>
                    </a:lnTo>
                    <a:lnTo>
                      <a:pt x="236" y="635"/>
                    </a:lnTo>
                    <a:lnTo>
                      <a:pt x="248" y="632"/>
                    </a:lnTo>
                    <a:lnTo>
                      <a:pt x="261" y="629"/>
                    </a:lnTo>
                    <a:lnTo>
                      <a:pt x="272" y="625"/>
                    </a:lnTo>
                    <a:lnTo>
                      <a:pt x="282" y="621"/>
                    </a:lnTo>
                    <a:lnTo>
                      <a:pt x="293" y="617"/>
                    </a:lnTo>
                    <a:lnTo>
                      <a:pt x="303" y="613"/>
                    </a:lnTo>
                    <a:lnTo>
                      <a:pt x="312" y="608"/>
                    </a:lnTo>
                    <a:lnTo>
                      <a:pt x="321" y="603"/>
                    </a:lnTo>
                    <a:lnTo>
                      <a:pt x="330" y="597"/>
                    </a:lnTo>
                    <a:lnTo>
                      <a:pt x="338" y="591"/>
                    </a:lnTo>
                    <a:lnTo>
                      <a:pt x="345" y="584"/>
                    </a:lnTo>
                    <a:lnTo>
                      <a:pt x="352" y="578"/>
                    </a:lnTo>
                    <a:lnTo>
                      <a:pt x="358" y="571"/>
                    </a:lnTo>
                    <a:lnTo>
                      <a:pt x="365" y="564"/>
                    </a:lnTo>
                    <a:lnTo>
                      <a:pt x="371" y="557"/>
                    </a:lnTo>
                    <a:lnTo>
                      <a:pt x="380" y="541"/>
                    </a:lnTo>
                    <a:lnTo>
                      <a:pt x="388" y="526"/>
                    </a:lnTo>
                    <a:lnTo>
                      <a:pt x="394" y="508"/>
                    </a:lnTo>
                    <a:lnTo>
                      <a:pt x="400" y="491"/>
                    </a:lnTo>
                    <a:lnTo>
                      <a:pt x="402" y="472"/>
                    </a:lnTo>
                    <a:lnTo>
                      <a:pt x="403" y="454"/>
                    </a:lnTo>
                    <a:lnTo>
                      <a:pt x="402" y="437"/>
                    </a:lnTo>
                    <a:lnTo>
                      <a:pt x="401" y="422"/>
                    </a:lnTo>
                    <a:lnTo>
                      <a:pt x="397" y="407"/>
                    </a:lnTo>
                    <a:lnTo>
                      <a:pt x="393" y="393"/>
                    </a:lnTo>
                    <a:lnTo>
                      <a:pt x="387" y="380"/>
                    </a:lnTo>
                    <a:lnTo>
                      <a:pt x="381" y="367"/>
                    </a:lnTo>
                    <a:lnTo>
                      <a:pt x="373" y="355"/>
                    </a:lnTo>
                    <a:lnTo>
                      <a:pt x="364" y="344"/>
                    </a:lnTo>
                    <a:lnTo>
                      <a:pt x="353" y="332"/>
                    </a:lnTo>
                    <a:lnTo>
                      <a:pt x="341" y="322"/>
                    </a:lnTo>
                    <a:lnTo>
                      <a:pt x="328" y="313"/>
                    </a:lnTo>
                    <a:lnTo>
                      <a:pt x="313" y="303"/>
                    </a:lnTo>
                    <a:lnTo>
                      <a:pt x="298" y="294"/>
                    </a:lnTo>
                    <a:lnTo>
                      <a:pt x="281" y="286"/>
                    </a:lnTo>
                    <a:lnTo>
                      <a:pt x="263" y="278"/>
                    </a:lnTo>
                    <a:lnTo>
                      <a:pt x="243" y="270"/>
                    </a:lnTo>
                    <a:lnTo>
                      <a:pt x="215" y="258"/>
                    </a:lnTo>
                    <a:lnTo>
                      <a:pt x="190" y="247"/>
                    </a:lnTo>
                    <a:lnTo>
                      <a:pt x="179" y="242"/>
                    </a:lnTo>
                    <a:lnTo>
                      <a:pt x="169" y="236"/>
                    </a:lnTo>
                    <a:lnTo>
                      <a:pt x="161" y="230"/>
                    </a:lnTo>
                    <a:lnTo>
                      <a:pt x="153" y="224"/>
                    </a:lnTo>
                    <a:lnTo>
                      <a:pt x="146" y="219"/>
                    </a:lnTo>
                    <a:lnTo>
                      <a:pt x="141" y="213"/>
                    </a:lnTo>
                    <a:lnTo>
                      <a:pt x="135" y="206"/>
                    </a:lnTo>
                    <a:lnTo>
                      <a:pt x="131" y="200"/>
                    </a:lnTo>
                    <a:lnTo>
                      <a:pt x="128" y="192"/>
                    </a:lnTo>
                    <a:lnTo>
                      <a:pt x="126" y="184"/>
                    </a:lnTo>
                    <a:lnTo>
                      <a:pt x="125" y="177"/>
                    </a:lnTo>
                    <a:lnTo>
                      <a:pt x="125" y="168"/>
                    </a:lnTo>
                    <a:lnTo>
                      <a:pt x="125" y="162"/>
                    </a:lnTo>
                    <a:lnTo>
                      <a:pt x="126" y="154"/>
                    </a:lnTo>
                    <a:lnTo>
                      <a:pt x="128" y="147"/>
                    </a:lnTo>
                    <a:lnTo>
                      <a:pt x="130" y="141"/>
                    </a:lnTo>
                    <a:lnTo>
                      <a:pt x="134" y="135"/>
                    </a:lnTo>
                    <a:lnTo>
                      <a:pt x="139" y="129"/>
                    </a:lnTo>
                    <a:lnTo>
                      <a:pt x="143" y="122"/>
                    </a:lnTo>
                    <a:lnTo>
                      <a:pt x="149" y="117"/>
                    </a:lnTo>
                    <a:lnTo>
                      <a:pt x="156" y="112"/>
                    </a:lnTo>
                    <a:lnTo>
                      <a:pt x="163" y="107"/>
                    </a:lnTo>
                    <a:lnTo>
                      <a:pt x="171" y="103"/>
                    </a:lnTo>
                    <a:lnTo>
                      <a:pt x="181" y="100"/>
                    </a:lnTo>
                    <a:lnTo>
                      <a:pt x="191" y="97"/>
                    </a:lnTo>
                    <a:lnTo>
                      <a:pt x="202" y="95"/>
                    </a:lnTo>
                    <a:lnTo>
                      <a:pt x="215" y="94"/>
                    </a:lnTo>
                    <a:lnTo>
                      <a:pt x="227" y="94"/>
                    </a:lnTo>
                    <a:lnTo>
                      <a:pt x="248" y="94"/>
                    </a:lnTo>
                    <a:lnTo>
                      <a:pt x="268" y="96"/>
                    </a:lnTo>
                    <a:lnTo>
                      <a:pt x="285" y="100"/>
                    </a:lnTo>
                    <a:lnTo>
                      <a:pt x="302" y="104"/>
                    </a:lnTo>
                    <a:lnTo>
                      <a:pt x="317" y="108"/>
                    </a:lnTo>
                    <a:lnTo>
                      <a:pt x="331" y="113"/>
                    </a:lnTo>
                    <a:lnTo>
                      <a:pt x="342" y="118"/>
                    </a:lnTo>
                    <a:lnTo>
                      <a:pt x="351" y="122"/>
                    </a:lnTo>
                    <a:lnTo>
                      <a:pt x="378" y="31"/>
                    </a:lnTo>
                    <a:lnTo>
                      <a:pt x="366" y="25"/>
                    </a:lnTo>
                    <a:lnTo>
                      <a:pt x="350" y="20"/>
                    </a:lnTo>
                    <a:lnTo>
                      <a:pt x="335" y="14"/>
                    </a:lnTo>
                    <a:lnTo>
                      <a:pt x="316" y="9"/>
                    </a:lnTo>
                    <a:lnTo>
                      <a:pt x="298" y="6"/>
                    </a:lnTo>
                    <a:lnTo>
                      <a:pt x="276" y="3"/>
                    </a:lnTo>
                    <a:lnTo>
                      <a:pt x="254" y="1"/>
                    </a:lnTo>
                    <a:lnTo>
                      <a:pt x="229" y="0"/>
                    </a:lnTo>
                    <a:lnTo>
                      <a:pt x="204" y="1"/>
                    </a:lnTo>
                    <a:lnTo>
                      <a:pt x="182" y="4"/>
                    </a:lnTo>
                    <a:lnTo>
                      <a:pt x="159" y="8"/>
                    </a:lnTo>
                    <a:lnTo>
                      <a:pt x="139" y="14"/>
                    </a:lnTo>
                    <a:lnTo>
                      <a:pt x="119" y="22"/>
                    </a:lnTo>
                    <a:lnTo>
                      <a:pt x="101" y="30"/>
                    </a:lnTo>
                    <a:lnTo>
                      <a:pt x="84" y="40"/>
                    </a:lnTo>
                    <a:lnTo>
                      <a:pt x="70" y="51"/>
                    </a:lnTo>
                    <a:lnTo>
                      <a:pt x="56" y="64"/>
                    </a:lnTo>
                    <a:lnTo>
                      <a:pt x="44" y="77"/>
                    </a:lnTo>
                    <a:lnTo>
                      <a:pt x="34" y="93"/>
                    </a:lnTo>
                    <a:lnTo>
                      <a:pt x="26" y="108"/>
                    </a:lnTo>
                    <a:lnTo>
                      <a:pt x="18" y="124"/>
                    </a:lnTo>
                    <a:lnTo>
                      <a:pt x="14" y="142"/>
                    </a:lnTo>
                    <a:lnTo>
                      <a:pt x="11" y="159"/>
                    </a:lnTo>
                    <a:lnTo>
                      <a:pt x="10" y="179"/>
                    </a:lnTo>
                    <a:lnTo>
                      <a:pt x="11" y="194"/>
                    </a:lnTo>
                    <a:lnTo>
                      <a:pt x="13" y="211"/>
                    </a:lnTo>
                    <a:lnTo>
                      <a:pt x="16" y="225"/>
                    </a:lnTo>
                    <a:lnTo>
                      <a:pt x="21" y="240"/>
                    </a:lnTo>
                    <a:lnTo>
                      <a:pt x="29" y="253"/>
                    </a:lnTo>
                    <a:lnTo>
                      <a:pt x="36" y="265"/>
                    </a:lnTo>
                    <a:lnTo>
                      <a:pt x="45" y="277"/>
                    </a:lnTo>
                    <a:lnTo>
                      <a:pt x="55" y="288"/>
                    </a:lnTo>
                    <a:lnTo>
                      <a:pt x="67" y="299"/>
                    </a:lnTo>
                    <a:lnTo>
                      <a:pt x="80" y="310"/>
                    </a:lnTo>
                    <a:lnTo>
                      <a:pt x="93" y="319"/>
                    </a:lnTo>
                    <a:lnTo>
                      <a:pt x="109" y="328"/>
                    </a:lnTo>
                    <a:lnTo>
                      <a:pt x="124" y="336"/>
                    </a:lnTo>
                    <a:lnTo>
                      <a:pt x="142" y="345"/>
                    </a:lnTo>
                    <a:lnTo>
                      <a:pt x="159" y="352"/>
                    </a:lnTo>
                    <a:lnTo>
                      <a:pt x="178" y="359"/>
                    </a:lnTo>
                    <a:lnTo>
                      <a:pt x="205" y="369"/>
                    </a:lnTo>
                    <a:lnTo>
                      <a:pt x="228" y="381"/>
                    </a:lnTo>
                    <a:lnTo>
                      <a:pt x="238" y="386"/>
                    </a:lnTo>
                    <a:lnTo>
                      <a:pt x="247" y="392"/>
                    </a:lnTo>
                    <a:lnTo>
                      <a:pt x="255" y="397"/>
                    </a:lnTo>
                    <a:lnTo>
                      <a:pt x="262" y="403"/>
                    </a:lnTo>
                    <a:lnTo>
                      <a:pt x="268" y="409"/>
                    </a:lnTo>
                    <a:lnTo>
                      <a:pt x="273" y="417"/>
                    </a:lnTo>
                    <a:lnTo>
                      <a:pt x="278" y="423"/>
                    </a:lnTo>
                    <a:lnTo>
                      <a:pt x="281" y="430"/>
                    </a:lnTo>
                    <a:lnTo>
                      <a:pt x="284" y="437"/>
                    </a:lnTo>
                    <a:lnTo>
                      <a:pt x="287" y="445"/>
                    </a:lnTo>
                    <a:lnTo>
                      <a:pt x="288" y="454"/>
                    </a:lnTo>
                    <a:lnTo>
                      <a:pt x="288" y="462"/>
                    </a:lnTo>
                    <a:lnTo>
                      <a:pt x="288" y="471"/>
                    </a:lnTo>
                    <a:lnTo>
                      <a:pt x="285" y="480"/>
                    </a:lnTo>
                    <a:lnTo>
                      <a:pt x="283" y="489"/>
                    </a:lnTo>
                    <a:lnTo>
                      <a:pt x="280" y="497"/>
                    </a:lnTo>
                    <a:lnTo>
                      <a:pt x="276" y="504"/>
                    </a:lnTo>
                    <a:lnTo>
                      <a:pt x="271" y="511"/>
                    </a:lnTo>
                    <a:lnTo>
                      <a:pt x="265" y="517"/>
                    </a:lnTo>
                    <a:lnTo>
                      <a:pt x="259" y="524"/>
                    </a:lnTo>
                    <a:lnTo>
                      <a:pt x="251" y="529"/>
                    </a:lnTo>
                    <a:lnTo>
                      <a:pt x="242" y="533"/>
                    </a:lnTo>
                    <a:lnTo>
                      <a:pt x="233" y="537"/>
                    </a:lnTo>
                    <a:lnTo>
                      <a:pt x="223" y="540"/>
                    </a:lnTo>
                    <a:lnTo>
                      <a:pt x="213" y="543"/>
                    </a:lnTo>
                    <a:lnTo>
                      <a:pt x="200" y="545"/>
                    </a:lnTo>
                    <a:lnTo>
                      <a:pt x="188" y="546"/>
                    </a:lnTo>
                    <a:lnTo>
                      <a:pt x="175" y="546"/>
                    </a:lnTo>
                    <a:lnTo>
                      <a:pt x="154" y="546"/>
                    </a:lnTo>
                    <a:lnTo>
                      <a:pt x="132" y="543"/>
                    </a:lnTo>
                    <a:lnTo>
                      <a:pt x="112" y="540"/>
                    </a:lnTo>
                    <a:lnTo>
                      <a:pt x="92" y="535"/>
                    </a:lnTo>
                    <a:lnTo>
                      <a:pt x="74" y="529"/>
                    </a:lnTo>
                    <a:lnTo>
                      <a:pt x="56" y="523"/>
                    </a:lnTo>
                    <a:lnTo>
                      <a:pt x="40" y="514"/>
                    </a:lnTo>
                    <a:lnTo>
                      <a:pt x="26" y="507"/>
                    </a:lnTo>
                    <a:lnTo>
                      <a:pt x="0" y="60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00" dirty="0">
                  <a:solidFill>
                    <a:prstClr val="white"/>
                  </a:solidFill>
                  <a:latin typeface="Myriad Pro"/>
                  <a:cs typeface="+mn-cs"/>
                </a:endParaRPr>
              </a:p>
            </p:txBody>
          </p:sp>
          <p:sp>
            <p:nvSpPr>
              <p:cNvPr id="12" name="Freeform 21"/>
              <p:cNvSpPr>
                <a:spLocks noEditPoints="1"/>
              </p:cNvSpPr>
              <p:nvPr/>
            </p:nvSpPr>
            <p:spPr bwMode="auto">
              <a:xfrm>
                <a:off x="623721" y="6650480"/>
                <a:ext cx="1169987" cy="127000"/>
              </a:xfrm>
              <a:custGeom>
                <a:avLst/>
                <a:gdLst/>
                <a:ahLst/>
                <a:cxnLst>
                  <a:cxn ang="0">
                    <a:pos x="5506" y="10"/>
                  </a:cxn>
                  <a:cxn ang="0">
                    <a:pos x="5169" y="544"/>
                  </a:cxn>
                  <a:cxn ang="0">
                    <a:pos x="5029" y="477"/>
                  </a:cxn>
                  <a:cxn ang="0">
                    <a:pos x="4982" y="270"/>
                  </a:cxn>
                  <a:cxn ang="0">
                    <a:pos x="5063" y="133"/>
                  </a:cxn>
                  <a:cxn ang="0">
                    <a:pos x="5293" y="109"/>
                  </a:cxn>
                  <a:cxn ang="0">
                    <a:pos x="5122" y="6"/>
                  </a:cxn>
                  <a:cxn ang="0">
                    <a:pos x="4924" y="122"/>
                  </a:cxn>
                  <a:cxn ang="0">
                    <a:pos x="4861" y="362"/>
                  </a:cxn>
                  <a:cxn ang="0">
                    <a:pos x="4955" y="565"/>
                  </a:cxn>
                  <a:cxn ang="0">
                    <a:pos x="5175" y="641"/>
                  </a:cxn>
                  <a:cxn ang="0">
                    <a:pos x="4373" y="269"/>
                  </a:cxn>
                  <a:cxn ang="0">
                    <a:pos x="4761" y="631"/>
                  </a:cxn>
                  <a:cxn ang="0">
                    <a:pos x="4630" y="407"/>
                  </a:cxn>
                  <a:cxn ang="0">
                    <a:pos x="3905" y="100"/>
                  </a:cxn>
                  <a:cxn ang="0">
                    <a:pos x="3809" y="456"/>
                  </a:cxn>
                  <a:cxn ang="0">
                    <a:pos x="3020" y="10"/>
                  </a:cxn>
                  <a:cxn ang="0">
                    <a:pos x="2324" y="528"/>
                  </a:cxn>
                  <a:cxn ang="0">
                    <a:pos x="2455" y="633"/>
                  </a:cxn>
                  <a:cxn ang="0">
                    <a:pos x="2663" y="610"/>
                  </a:cxn>
                  <a:cxn ang="0">
                    <a:pos x="2767" y="461"/>
                  </a:cxn>
                  <a:cxn ang="0">
                    <a:pos x="2644" y="481"/>
                  </a:cxn>
                  <a:cxn ang="0">
                    <a:pos x="2470" y="533"/>
                  </a:cxn>
                  <a:cxn ang="0">
                    <a:pos x="1803" y="609"/>
                  </a:cxn>
                  <a:cxn ang="0">
                    <a:pos x="2082" y="617"/>
                  </a:cxn>
                  <a:cxn ang="0">
                    <a:pos x="2191" y="472"/>
                  </a:cxn>
                  <a:cxn ang="0">
                    <a:pos x="2070" y="286"/>
                  </a:cxn>
                  <a:cxn ang="0">
                    <a:pos x="1914" y="177"/>
                  </a:cxn>
                  <a:cxn ang="0">
                    <a:pos x="1991" y="95"/>
                  </a:cxn>
                  <a:cxn ang="0">
                    <a:pos x="2106" y="9"/>
                  </a:cxn>
                  <a:cxn ang="0">
                    <a:pos x="1823" y="93"/>
                  </a:cxn>
                  <a:cxn ang="0">
                    <a:pos x="1869" y="310"/>
                  </a:cxn>
                  <a:cxn ang="0">
                    <a:pos x="2067" y="423"/>
                  </a:cxn>
                  <a:cxn ang="0">
                    <a:pos x="2031" y="533"/>
                  </a:cxn>
                  <a:cxn ang="0">
                    <a:pos x="1789" y="601"/>
                  </a:cxn>
                  <a:cxn ang="0">
                    <a:pos x="1348" y="251"/>
                  </a:cxn>
                  <a:cxn ang="0">
                    <a:pos x="1587" y="422"/>
                  </a:cxn>
                  <a:cxn ang="0">
                    <a:pos x="1300" y="631"/>
                  </a:cxn>
                  <a:cxn ang="0">
                    <a:pos x="679" y="482"/>
                  </a:cxn>
                  <a:cxn ang="0">
                    <a:pos x="668" y="177"/>
                  </a:cxn>
                  <a:cxn ang="0">
                    <a:pos x="807" y="91"/>
                  </a:cxn>
                  <a:cxn ang="0">
                    <a:pos x="944" y="177"/>
                  </a:cxn>
                  <a:cxn ang="0">
                    <a:pos x="933" y="482"/>
                  </a:cxn>
                  <a:cxn ang="0">
                    <a:pos x="804" y="550"/>
                  </a:cxn>
                  <a:cxn ang="0">
                    <a:pos x="993" y="575"/>
                  </a:cxn>
                  <a:cxn ang="0">
                    <a:pos x="1094" y="370"/>
                  </a:cxn>
                  <a:cxn ang="0">
                    <a:pos x="1054" y="137"/>
                  </a:cxn>
                  <a:cxn ang="0">
                    <a:pos x="890" y="9"/>
                  </a:cxn>
                  <a:cxn ang="0">
                    <a:pos x="665" y="37"/>
                  </a:cxn>
                  <a:cxn ang="0">
                    <a:pos x="531" y="209"/>
                  </a:cxn>
                  <a:cxn ang="0">
                    <a:pos x="535" y="452"/>
                  </a:cxn>
                  <a:cxn ang="0">
                    <a:pos x="670" y="611"/>
                  </a:cxn>
                  <a:cxn ang="0">
                    <a:pos x="403" y="539"/>
                  </a:cxn>
                  <a:cxn ang="0">
                    <a:pos x="216" y="516"/>
                  </a:cxn>
                  <a:cxn ang="0">
                    <a:pos x="123" y="371"/>
                  </a:cxn>
                  <a:cxn ang="0">
                    <a:pos x="160" y="176"/>
                  </a:cxn>
                  <a:cxn ang="0">
                    <a:pos x="337" y="94"/>
                  </a:cxn>
                  <a:cxn ang="0">
                    <a:pos x="383" y="3"/>
                  </a:cxn>
                  <a:cxn ang="0">
                    <a:pos x="130" y="59"/>
                  </a:cxn>
                  <a:cxn ang="0">
                    <a:pos x="6" y="255"/>
                  </a:cxn>
                  <a:cxn ang="0">
                    <a:pos x="41" y="497"/>
                  </a:cxn>
                  <a:cxn ang="0">
                    <a:pos x="215" y="628"/>
                  </a:cxn>
                  <a:cxn ang="0">
                    <a:pos x="458" y="523"/>
                  </a:cxn>
                </a:cxnLst>
                <a:rect l="0" t="0" r="r" b="b"/>
                <a:pathLst>
                  <a:path w="5893" h="641">
                    <a:moveTo>
                      <a:pt x="5686" y="631"/>
                    </a:moveTo>
                    <a:lnTo>
                      <a:pt x="5686" y="369"/>
                    </a:lnTo>
                    <a:lnTo>
                      <a:pt x="5893" y="10"/>
                    </a:lnTo>
                    <a:lnTo>
                      <a:pt x="5764" y="10"/>
                    </a:lnTo>
                    <a:lnTo>
                      <a:pt x="5690" y="169"/>
                    </a:lnTo>
                    <a:lnTo>
                      <a:pt x="5675" y="202"/>
                    </a:lnTo>
                    <a:lnTo>
                      <a:pt x="5661" y="232"/>
                    </a:lnTo>
                    <a:lnTo>
                      <a:pt x="5648" y="262"/>
                    </a:lnTo>
                    <a:lnTo>
                      <a:pt x="5636" y="292"/>
                    </a:lnTo>
                    <a:lnTo>
                      <a:pt x="5635" y="292"/>
                    </a:lnTo>
                    <a:lnTo>
                      <a:pt x="5621" y="261"/>
                    </a:lnTo>
                    <a:lnTo>
                      <a:pt x="5609" y="232"/>
                    </a:lnTo>
                    <a:lnTo>
                      <a:pt x="5596" y="202"/>
                    </a:lnTo>
                    <a:lnTo>
                      <a:pt x="5580" y="170"/>
                    </a:lnTo>
                    <a:lnTo>
                      <a:pt x="5506" y="10"/>
                    </a:lnTo>
                    <a:lnTo>
                      <a:pt x="5377" y="10"/>
                    </a:lnTo>
                    <a:lnTo>
                      <a:pt x="5573" y="372"/>
                    </a:lnTo>
                    <a:lnTo>
                      <a:pt x="5573" y="631"/>
                    </a:lnTo>
                    <a:lnTo>
                      <a:pt x="5686" y="631"/>
                    </a:lnTo>
                    <a:close/>
                    <a:moveTo>
                      <a:pt x="5318" y="523"/>
                    </a:moveTo>
                    <a:lnTo>
                      <a:pt x="5306" y="528"/>
                    </a:lnTo>
                    <a:lnTo>
                      <a:pt x="5293" y="532"/>
                    </a:lnTo>
                    <a:lnTo>
                      <a:pt x="5277" y="536"/>
                    </a:lnTo>
                    <a:lnTo>
                      <a:pt x="5262" y="539"/>
                    </a:lnTo>
                    <a:lnTo>
                      <a:pt x="5245" y="542"/>
                    </a:lnTo>
                    <a:lnTo>
                      <a:pt x="5229" y="544"/>
                    </a:lnTo>
                    <a:lnTo>
                      <a:pt x="5211" y="545"/>
                    </a:lnTo>
                    <a:lnTo>
                      <a:pt x="5194" y="545"/>
                    </a:lnTo>
                    <a:lnTo>
                      <a:pt x="5182" y="545"/>
                    </a:lnTo>
                    <a:lnTo>
                      <a:pt x="5169" y="544"/>
                    </a:lnTo>
                    <a:lnTo>
                      <a:pt x="5157" y="543"/>
                    </a:lnTo>
                    <a:lnTo>
                      <a:pt x="5146" y="541"/>
                    </a:lnTo>
                    <a:lnTo>
                      <a:pt x="5134" y="539"/>
                    </a:lnTo>
                    <a:lnTo>
                      <a:pt x="5124" y="537"/>
                    </a:lnTo>
                    <a:lnTo>
                      <a:pt x="5113" y="534"/>
                    </a:lnTo>
                    <a:lnTo>
                      <a:pt x="5104" y="530"/>
                    </a:lnTo>
                    <a:lnTo>
                      <a:pt x="5093" y="526"/>
                    </a:lnTo>
                    <a:lnTo>
                      <a:pt x="5084" y="522"/>
                    </a:lnTo>
                    <a:lnTo>
                      <a:pt x="5075" y="516"/>
                    </a:lnTo>
                    <a:lnTo>
                      <a:pt x="5067" y="511"/>
                    </a:lnTo>
                    <a:lnTo>
                      <a:pt x="5057" y="505"/>
                    </a:lnTo>
                    <a:lnTo>
                      <a:pt x="5050" y="499"/>
                    </a:lnTo>
                    <a:lnTo>
                      <a:pt x="5042" y="492"/>
                    </a:lnTo>
                    <a:lnTo>
                      <a:pt x="5036" y="486"/>
                    </a:lnTo>
                    <a:lnTo>
                      <a:pt x="5029" y="477"/>
                    </a:lnTo>
                    <a:lnTo>
                      <a:pt x="5022" y="470"/>
                    </a:lnTo>
                    <a:lnTo>
                      <a:pt x="5016" y="462"/>
                    </a:lnTo>
                    <a:lnTo>
                      <a:pt x="5011" y="453"/>
                    </a:lnTo>
                    <a:lnTo>
                      <a:pt x="5006" y="443"/>
                    </a:lnTo>
                    <a:lnTo>
                      <a:pt x="5001" y="434"/>
                    </a:lnTo>
                    <a:lnTo>
                      <a:pt x="4997" y="425"/>
                    </a:lnTo>
                    <a:lnTo>
                      <a:pt x="4993" y="415"/>
                    </a:lnTo>
                    <a:lnTo>
                      <a:pt x="4986" y="393"/>
                    </a:lnTo>
                    <a:lnTo>
                      <a:pt x="4982" y="371"/>
                    </a:lnTo>
                    <a:lnTo>
                      <a:pt x="4979" y="347"/>
                    </a:lnTo>
                    <a:lnTo>
                      <a:pt x="4978" y="322"/>
                    </a:lnTo>
                    <a:lnTo>
                      <a:pt x="4979" y="309"/>
                    </a:lnTo>
                    <a:lnTo>
                      <a:pt x="4979" y="295"/>
                    </a:lnTo>
                    <a:lnTo>
                      <a:pt x="4981" y="282"/>
                    </a:lnTo>
                    <a:lnTo>
                      <a:pt x="4982" y="270"/>
                    </a:lnTo>
                    <a:lnTo>
                      <a:pt x="4985" y="257"/>
                    </a:lnTo>
                    <a:lnTo>
                      <a:pt x="4987" y="246"/>
                    </a:lnTo>
                    <a:lnTo>
                      <a:pt x="4991" y="235"/>
                    </a:lnTo>
                    <a:lnTo>
                      <a:pt x="4995" y="223"/>
                    </a:lnTo>
                    <a:lnTo>
                      <a:pt x="4999" y="213"/>
                    </a:lnTo>
                    <a:lnTo>
                      <a:pt x="5004" y="203"/>
                    </a:lnTo>
                    <a:lnTo>
                      <a:pt x="5008" y="193"/>
                    </a:lnTo>
                    <a:lnTo>
                      <a:pt x="5014" y="184"/>
                    </a:lnTo>
                    <a:lnTo>
                      <a:pt x="5019" y="176"/>
                    </a:lnTo>
                    <a:lnTo>
                      <a:pt x="5026" y="168"/>
                    </a:lnTo>
                    <a:lnTo>
                      <a:pt x="5033" y="159"/>
                    </a:lnTo>
                    <a:lnTo>
                      <a:pt x="5040" y="152"/>
                    </a:lnTo>
                    <a:lnTo>
                      <a:pt x="5047" y="145"/>
                    </a:lnTo>
                    <a:lnTo>
                      <a:pt x="5055" y="139"/>
                    </a:lnTo>
                    <a:lnTo>
                      <a:pt x="5063" y="133"/>
                    </a:lnTo>
                    <a:lnTo>
                      <a:pt x="5072" y="127"/>
                    </a:lnTo>
                    <a:lnTo>
                      <a:pt x="5080" y="121"/>
                    </a:lnTo>
                    <a:lnTo>
                      <a:pt x="5089" y="117"/>
                    </a:lnTo>
                    <a:lnTo>
                      <a:pt x="5098" y="112"/>
                    </a:lnTo>
                    <a:lnTo>
                      <a:pt x="5109" y="109"/>
                    </a:lnTo>
                    <a:lnTo>
                      <a:pt x="5129" y="102"/>
                    </a:lnTo>
                    <a:lnTo>
                      <a:pt x="5150" y="98"/>
                    </a:lnTo>
                    <a:lnTo>
                      <a:pt x="5172" y="95"/>
                    </a:lnTo>
                    <a:lnTo>
                      <a:pt x="5196" y="94"/>
                    </a:lnTo>
                    <a:lnTo>
                      <a:pt x="5215" y="95"/>
                    </a:lnTo>
                    <a:lnTo>
                      <a:pt x="5232" y="96"/>
                    </a:lnTo>
                    <a:lnTo>
                      <a:pt x="5248" y="98"/>
                    </a:lnTo>
                    <a:lnTo>
                      <a:pt x="5264" y="101"/>
                    </a:lnTo>
                    <a:lnTo>
                      <a:pt x="5279" y="105"/>
                    </a:lnTo>
                    <a:lnTo>
                      <a:pt x="5293" y="109"/>
                    </a:lnTo>
                    <a:lnTo>
                      <a:pt x="5305" y="113"/>
                    </a:lnTo>
                    <a:lnTo>
                      <a:pt x="5316" y="118"/>
                    </a:lnTo>
                    <a:lnTo>
                      <a:pt x="5341" y="28"/>
                    </a:lnTo>
                    <a:lnTo>
                      <a:pt x="5332" y="24"/>
                    </a:lnTo>
                    <a:lnTo>
                      <a:pt x="5318" y="19"/>
                    </a:lnTo>
                    <a:lnTo>
                      <a:pt x="5303" y="13"/>
                    </a:lnTo>
                    <a:lnTo>
                      <a:pt x="5285" y="9"/>
                    </a:lnTo>
                    <a:lnTo>
                      <a:pt x="5265" y="6"/>
                    </a:lnTo>
                    <a:lnTo>
                      <a:pt x="5242" y="3"/>
                    </a:lnTo>
                    <a:lnTo>
                      <a:pt x="5218" y="1"/>
                    </a:lnTo>
                    <a:lnTo>
                      <a:pt x="5191" y="0"/>
                    </a:lnTo>
                    <a:lnTo>
                      <a:pt x="5173" y="1"/>
                    </a:lnTo>
                    <a:lnTo>
                      <a:pt x="5156" y="2"/>
                    </a:lnTo>
                    <a:lnTo>
                      <a:pt x="5139" y="4"/>
                    </a:lnTo>
                    <a:lnTo>
                      <a:pt x="5122" y="6"/>
                    </a:lnTo>
                    <a:lnTo>
                      <a:pt x="5106" y="9"/>
                    </a:lnTo>
                    <a:lnTo>
                      <a:pt x="5090" y="13"/>
                    </a:lnTo>
                    <a:lnTo>
                      <a:pt x="5075" y="17"/>
                    </a:lnTo>
                    <a:lnTo>
                      <a:pt x="5059" y="23"/>
                    </a:lnTo>
                    <a:lnTo>
                      <a:pt x="5045" y="29"/>
                    </a:lnTo>
                    <a:lnTo>
                      <a:pt x="5031" y="35"/>
                    </a:lnTo>
                    <a:lnTo>
                      <a:pt x="5016" y="42"/>
                    </a:lnTo>
                    <a:lnTo>
                      <a:pt x="5003" y="50"/>
                    </a:lnTo>
                    <a:lnTo>
                      <a:pt x="4989" y="59"/>
                    </a:lnTo>
                    <a:lnTo>
                      <a:pt x="4977" y="68"/>
                    </a:lnTo>
                    <a:lnTo>
                      <a:pt x="4966" y="77"/>
                    </a:lnTo>
                    <a:lnTo>
                      <a:pt x="4955" y="87"/>
                    </a:lnTo>
                    <a:lnTo>
                      <a:pt x="4943" y="99"/>
                    </a:lnTo>
                    <a:lnTo>
                      <a:pt x="4933" y="110"/>
                    </a:lnTo>
                    <a:lnTo>
                      <a:pt x="4924" y="122"/>
                    </a:lnTo>
                    <a:lnTo>
                      <a:pt x="4914" y="135"/>
                    </a:lnTo>
                    <a:lnTo>
                      <a:pt x="4906" y="148"/>
                    </a:lnTo>
                    <a:lnTo>
                      <a:pt x="4898" y="162"/>
                    </a:lnTo>
                    <a:lnTo>
                      <a:pt x="4891" y="176"/>
                    </a:lnTo>
                    <a:lnTo>
                      <a:pt x="4885" y="190"/>
                    </a:lnTo>
                    <a:lnTo>
                      <a:pt x="4879" y="206"/>
                    </a:lnTo>
                    <a:lnTo>
                      <a:pt x="4873" y="222"/>
                    </a:lnTo>
                    <a:lnTo>
                      <a:pt x="4869" y="239"/>
                    </a:lnTo>
                    <a:lnTo>
                      <a:pt x="4866" y="255"/>
                    </a:lnTo>
                    <a:lnTo>
                      <a:pt x="4863" y="273"/>
                    </a:lnTo>
                    <a:lnTo>
                      <a:pt x="4861" y="290"/>
                    </a:lnTo>
                    <a:lnTo>
                      <a:pt x="4860" y="309"/>
                    </a:lnTo>
                    <a:lnTo>
                      <a:pt x="4859" y="328"/>
                    </a:lnTo>
                    <a:lnTo>
                      <a:pt x="4860" y="346"/>
                    </a:lnTo>
                    <a:lnTo>
                      <a:pt x="4861" y="362"/>
                    </a:lnTo>
                    <a:lnTo>
                      <a:pt x="4862" y="380"/>
                    </a:lnTo>
                    <a:lnTo>
                      <a:pt x="4865" y="395"/>
                    </a:lnTo>
                    <a:lnTo>
                      <a:pt x="4868" y="412"/>
                    </a:lnTo>
                    <a:lnTo>
                      <a:pt x="4871" y="427"/>
                    </a:lnTo>
                    <a:lnTo>
                      <a:pt x="4876" y="441"/>
                    </a:lnTo>
                    <a:lnTo>
                      <a:pt x="4881" y="457"/>
                    </a:lnTo>
                    <a:lnTo>
                      <a:pt x="4887" y="470"/>
                    </a:lnTo>
                    <a:lnTo>
                      <a:pt x="4893" y="484"/>
                    </a:lnTo>
                    <a:lnTo>
                      <a:pt x="4900" y="497"/>
                    </a:lnTo>
                    <a:lnTo>
                      <a:pt x="4907" y="509"/>
                    </a:lnTo>
                    <a:lnTo>
                      <a:pt x="4915" y="522"/>
                    </a:lnTo>
                    <a:lnTo>
                      <a:pt x="4925" y="534"/>
                    </a:lnTo>
                    <a:lnTo>
                      <a:pt x="4934" y="544"/>
                    </a:lnTo>
                    <a:lnTo>
                      <a:pt x="4943" y="555"/>
                    </a:lnTo>
                    <a:lnTo>
                      <a:pt x="4955" y="565"/>
                    </a:lnTo>
                    <a:lnTo>
                      <a:pt x="4965" y="574"/>
                    </a:lnTo>
                    <a:lnTo>
                      <a:pt x="4977" y="583"/>
                    </a:lnTo>
                    <a:lnTo>
                      <a:pt x="4989" y="592"/>
                    </a:lnTo>
                    <a:lnTo>
                      <a:pt x="5002" y="599"/>
                    </a:lnTo>
                    <a:lnTo>
                      <a:pt x="5015" y="606"/>
                    </a:lnTo>
                    <a:lnTo>
                      <a:pt x="5029" y="612"/>
                    </a:lnTo>
                    <a:lnTo>
                      <a:pt x="5043" y="618"/>
                    </a:lnTo>
                    <a:lnTo>
                      <a:pt x="5058" y="623"/>
                    </a:lnTo>
                    <a:lnTo>
                      <a:pt x="5074" y="628"/>
                    </a:lnTo>
                    <a:lnTo>
                      <a:pt x="5089" y="632"/>
                    </a:lnTo>
                    <a:lnTo>
                      <a:pt x="5106" y="635"/>
                    </a:lnTo>
                    <a:lnTo>
                      <a:pt x="5122" y="637"/>
                    </a:lnTo>
                    <a:lnTo>
                      <a:pt x="5139" y="639"/>
                    </a:lnTo>
                    <a:lnTo>
                      <a:pt x="5158" y="640"/>
                    </a:lnTo>
                    <a:lnTo>
                      <a:pt x="5175" y="641"/>
                    </a:lnTo>
                    <a:lnTo>
                      <a:pt x="5203" y="640"/>
                    </a:lnTo>
                    <a:lnTo>
                      <a:pt x="5229" y="638"/>
                    </a:lnTo>
                    <a:lnTo>
                      <a:pt x="5253" y="635"/>
                    </a:lnTo>
                    <a:lnTo>
                      <a:pt x="5274" y="632"/>
                    </a:lnTo>
                    <a:lnTo>
                      <a:pt x="5294" y="628"/>
                    </a:lnTo>
                    <a:lnTo>
                      <a:pt x="5310" y="622"/>
                    </a:lnTo>
                    <a:lnTo>
                      <a:pt x="5324" y="617"/>
                    </a:lnTo>
                    <a:lnTo>
                      <a:pt x="5337" y="612"/>
                    </a:lnTo>
                    <a:lnTo>
                      <a:pt x="5318" y="523"/>
                    </a:lnTo>
                    <a:close/>
                    <a:moveTo>
                      <a:pt x="4374" y="631"/>
                    </a:moveTo>
                    <a:lnTo>
                      <a:pt x="4374" y="408"/>
                    </a:lnTo>
                    <a:lnTo>
                      <a:pt x="4374" y="371"/>
                    </a:lnTo>
                    <a:lnTo>
                      <a:pt x="4374" y="335"/>
                    </a:lnTo>
                    <a:lnTo>
                      <a:pt x="4374" y="301"/>
                    </a:lnTo>
                    <a:lnTo>
                      <a:pt x="4373" y="269"/>
                    </a:lnTo>
                    <a:lnTo>
                      <a:pt x="4372" y="237"/>
                    </a:lnTo>
                    <a:lnTo>
                      <a:pt x="4371" y="205"/>
                    </a:lnTo>
                    <a:lnTo>
                      <a:pt x="4370" y="175"/>
                    </a:lnTo>
                    <a:lnTo>
                      <a:pt x="4369" y="144"/>
                    </a:lnTo>
                    <a:lnTo>
                      <a:pt x="4371" y="144"/>
                    </a:lnTo>
                    <a:lnTo>
                      <a:pt x="4383" y="170"/>
                    </a:lnTo>
                    <a:lnTo>
                      <a:pt x="4396" y="198"/>
                    </a:lnTo>
                    <a:lnTo>
                      <a:pt x="4410" y="224"/>
                    </a:lnTo>
                    <a:lnTo>
                      <a:pt x="4423" y="251"/>
                    </a:lnTo>
                    <a:lnTo>
                      <a:pt x="4438" y="279"/>
                    </a:lnTo>
                    <a:lnTo>
                      <a:pt x="4453" y="306"/>
                    </a:lnTo>
                    <a:lnTo>
                      <a:pt x="4468" y="332"/>
                    </a:lnTo>
                    <a:lnTo>
                      <a:pt x="4483" y="358"/>
                    </a:lnTo>
                    <a:lnTo>
                      <a:pt x="4644" y="631"/>
                    </a:lnTo>
                    <a:lnTo>
                      <a:pt x="4761" y="631"/>
                    </a:lnTo>
                    <a:lnTo>
                      <a:pt x="4761" y="10"/>
                    </a:lnTo>
                    <a:lnTo>
                      <a:pt x="4657" y="10"/>
                    </a:lnTo>
                    <a:lnTo>
                      <a:pt x="4657" y="226"/>
                    </a:lnTo>
                    <a:lnTo>
                      <a:pt x="4657" y="261"/>
                    </a:lnTo>
                    <a:lnTo>
                      <a:pt x="4658" y="295"/>
                    </a:lnTo>
                    <a:lnTo>
                      <a:pt x="4658" y="328"/>
                    </a:lnTo>
                    <a:lnTo>
                      <a:pt x="4659" y="360"/>
                    </a:lnTo>
                    <a:lnTo>
                      <a:pt x="4661" y="391"/>
                    </a:lnTo>
                    <a:lnTo>
                      <a:pt x="4662" y="422"/>
                    </a:lnTo>
                    <a:lnTo>
                      <a:pt x="4665" y="453"/>
                    </a:lnTo>
                    <a:lnTo>
                      <a:pt x="4667" y="484"/>
                    </a:lnTo>
                    <a:lnTo>
                      <a:pt x="4665" y="485"/>
                    </a:lnTo>
                    <a:lnTo>
                      <a:pt x="4653" y="459"/>
                    </a:lnTo>
                    <a:lnTo>
                      <a:pt x="4642" y="433"/>
                    </a:lnTo>
                    <a:lnTo>
                      <a:pt x="4630" y="407"/>
                    </a:lnTo>
                    <a:lnTo>
                      <a:pt x="4616" y="381"/>
                    </a:lnTo>
                    <a:lnTo>
                      <a:pt x="4603" y="355"/>
                    </a:lnTo>
                    <a:lnTo>
                      <a:pt x="4589" y="328"/>
                    </a:lnTo>
                    <a:lnTo>
                      <a:pt x="4574" y="302"/>
                    </a:lnTo>
                    <a:lnTo>
                      <a:pt x="4559" y="277"/>
                    </a:lnTo>
                    <a:lnTo>
                      <a:pt x="4399" y="10"/>
                    </a:lnTo>
                    <a:lnTo>
                      <a:pt x="4270" y="10"/>
                    </a:lnTo>
                    <a:lnTo>
                      <a:pt x="4270" y="631"/>
                    </a:lnTo>
                    <a:lnTo>
                      <a:pt x="4374" y="631"/>
                    </a:lnTo>
                    <a:close/>
                    <a:moveTo>
                      <a:pt x="3827" y="369"/>
                    </a:moveTo>
                    <a:lnTo>
                      <a:pt x="3876" y="216"/>
                    </a:lnTo>
                    <a:lnTo>
                      <a:pt x="3884" y="187"/>
                    </a:lnTo>
                    <a:lnTo>
                      <a:pt x="3891" y="158"/>
                    </a:lnTo>
                    <a:lnTo>
                      <a:pt x="3898" y="129"/>
                    </a:lnTo>
                    <a:lnTo>
                      <a:pt x="3905" y="100"/>
                    </a:lnTo>
                    <a:lnTo>
                      <a:pt x="3908" y="100"/>
                    </a:lnTo>
                    <a:lnTo>
                      <a:pt x="3915" y="128"/>
                    </a:lnTo>
                    <a:lnTo>
                      <a:pt x="3922" y="157"/>
                    </a:lnTo>
                    <a:lnTo>
                      <a:pt x="3930" y="187"/>
                    </a:lnTo>
                    <a:lnTo>
                      <a:pt x="3938" y="217"/>
                    </a:lnTo>
                    <a:lnTo>
                      <a:pt x="3988" y="369"/>
                    </a:lnTo>
                    <a:lnTo>
                      <a:pt x="3827" y="369"/>
                    </a:lnTo>
                    <a:close/>
                    <a:moveTo>
                      <a:pt x="4006" y="456"/>
                    </a:moveTo>
                    <a:lnTo>
                      <a:pt x="4063" y="631"/>
                    </a:lnTo>
                    <a:lnTo>
                      <a:pt x="4184" y="631"/>
                    </a:lnTo>
                    <a:lnTo>
                      <a:pt x="3983" y="10"/>
                    </a:lnTo>
                    <a:lnTo>
                      <a:pt x="3839" y="10"/>
                    </a:lnTo>
                    <a:lnTo>
                      <a:pt x="3639" y="631"/>
                    </a:lnTo>
                    <a:lnTo>
                      <a:pt x="3756" y="631"/>
                    </a:lnTo>
                    <a:lnTo>
                      <a:pt x="3809" y="456"/>
                    </a:lnTo>
                    <a:lnTo>
                      <a:pt x="4006" y="456"/>
                    </a:lnTo>
                    <a:close/>
                    <a:moveTo>
                      <a:pt x="3389" y="631"/>
                    </a:moveTo>
                    <a:lnTo>
                      <a:pt x="3502" y="631"/>
                    </a:lnTo>
                    <a:lnTo>
                      <a:pt x="3502" y="105"/>
                    </a:lnTo>
                    <a:lnTo>
                      <a:pt x="3680" y="105"/>
                    </a:lnTo>
                    <a:lnTo>
                      <a:pt x="3680" y="10"/>
                    </a:lnTo>
                    <a:lnTo>
                      <a:pt x="3211" y="10"/>
                    </a:lnTo>
                    <a:lnTo>
                      <a:pt x="3211" y="105"/>
                    </a:lnTo>
                    <a:lnTo>
                      <a:pt x="3389" y="105"/>
                    </a:lnTo>
                    <a:lnTo>
                      <a:pt x="3389" y="631"/>
                    </a:lnTo>
                    <a:close/>
                    <a:moveTo>
                      <a:pt x="2906" y="631"/>
                    </a:moveTo>
                    <a:lnTo>
                      <a:pt x="3275" y="631"/>
                    </a:lnTo>
                    <a:lnTo>
                      <a:pt x="3275" y="536"/>
                    </a:lnTo>
                    <a:lnTo>
                      <a:pt x="3020" y="536"/>
                    </a:lnTo>
                    <a:lnTo>
                      <a:pt x="3020" y="10"/>
                    </a:lnTo>
                    <a:lnTo>
                      <a:pt x="2906" y="10"/>
                    </a:lnTo>
                    <a:lnTo>
                      <a:pt x="2906" y="631"/>
                    </a:lnTo>
                    <a:close/>
                    <a:moveTo>
                      <a:pt x="2293" y="10"/>
                    </a:moveTo>
                    <a:lnTo>
                      <a:pt x="2293" y="365"/>
                    </a:lnTo>
                    <a:lnTo>
                      <a:pt x="2293" y="383"/>
                    </a:lnTo>
                    <a:lnTo>
                      <a:pt x="2294" y="400"/>
                    </a:lnTo>
                    <a:lnTo>
                      <a:pt x="2295" y="417"/>
                    </a:lnTo>
                    <a:lnTo>
                      <a:pt x="2297" y="433"/>
                    </a:lnTo>
                    <a:lnTo>
                      <a:pt x="2299" y="449"/>
                    </a:lnTo>
                    <a:lnTo>
                      <a:pt x="2303" y="463"/>
                    </a:lnTo>
                    <a:lnTo>
                      <a:pt x="2306" y="477"/>
                    </a:lnTo>
                    <a:lnTo>
                      <a:pt x="2310" y="491"/>
                    </a:lnTo>
                    <a:lnTo>
                      <a:pt x="2314" y="503"/>
                    </a:lnTo>
                    <a:lnTo>
                      <a:pt x="2319" y="515"/>
                    </a:lnTo>
                    <a:lnTo>
                      <a:pt x="2324" y="528"/>
                    </a:lnTo>
                    <a:lnTo>
                      <a:pt x="2330" y="538"/>
                    </a:lnTo>
                    <a:lnTo>
                      <a:pt x="2336" y="548"/>
                    </a:lnTo>
                    <a:lnTo>
                      <a:pt x="2343" y="559"/>
                    </a:lnTo>
                    <a:lnTo>
                      <a:pt x="2350" y="568"/>
                    </a:lnTo>
                    <a:lnTo>
                      <a:pt x="2357" y="576"/>
                    </a:lnTo>
                    <a:lnTo>
                      <a:pt x="2365" y="584"/>
                    </a:lnTo>
                    <a:lnTo>
                      <a:pt x="2373" y="592"/>
                    </a:lnTo>
                    <a:lnTo>
                      <a:pt x="2383" y="599"/>
                    </a:lnTo>
                    <a:lnTo>
                      <a:pt x="2392" y="605"/>
                    </a:lnTo>
                    <a:lnTo>
                      <a:pt x="2401" y="611"/>
                    </a:lnTo>
                    <a:lnTo>
                      <a:pt x="2411" y="616"/>
                    </a:lnTo>
                    <a:lnTo>
                      <a:pt x="2422" y="621"/>
                    </a:lnTo>
                    <a:lnTo>
                      <a:pt x="2432" y="625"/>
                    </a:lnTo>
                    <a:lnTo>
                      <a:pt x="2443" y="629"/>
                    </a:lnTo>
                    <a:lnTo>
                      <a:pt x="2455" y="633"/>
                    </a:lnTo>
                    <a:lnTo>
                      <a:pt x="2466" y="635"/>
                    </a:lnTo>
                    <a:lnTo>
                      <a:pt x="2478" y="637"/>
                    </a:lnTo>
                    <a:lnTo>
                      <a:pt x="2503" y="640"/>
                    </a:lnTo>
                    <a:lnTo>
                      <a:pt x="2530" y="641"/>
                    </a:lnTo>
                    <a:lnTo>
                      <a:pt x="2543" y="641"/>
                    </a:lnTo>
                    <a:lnTo>
                      <a:pt x="2556" y="640"/>
                    </a:lnTo>
                    <a:lnTo>
                      <a:pt x="2570" y="639"/>
                    </a:lnTo>
                    <a:lnTo>
                      <a:pt x="2583" y="637"/>
                    </a:lnTo>
                    <a:lnTo>
                      <a:pt x="2595" y="635"/>
                    </a:lnTo>
                    <a:lnTo>
                      <a:pt x="2608" y="632"/>
                    </a:lnTo>
                    <a:lnTo>
                      <a:pt x="2619" y="629"/>
                    </a:lnTo>
                    <a:lnTo>
                      <a:pt x="2631" y="624"/>
                    </a:lnTo>
                    <a:lnTo>
                      <a:pt x="2643" y="620"/>
                    </a:lnTo>
                    <a:lnTo>
                      <a:pt x="2653" y="615"/>
                    </a:lnTo>
                    <a:lnTo>
                      <a:pt x="2663" y="610"/>
                    </a:lnTo>
                    <a:lnTo>
                      <a:pt x="2673" y="604"/>
                    </a:lnTo>
                    <a:lnTo>
                      <a:pt x="2683" y="598"/>
                    </a:lnTo>
                    <a:lnTo>
                      <a:pt x="2692" y="591"/>
                    </a:lnTo>
                    <a:lnTo>
                      <a:pt x="2701" y="582"/>
                    </a:lnTo>
                    <a:lnTo>
                      <a:pt x="2709" y="574"/>
                    </a:lnTo>
                    <a:lnTo>
                      <a:pt x="2718" y="566"/>
                    </a:lnTo>
                    <a:lnTo>
                      <a:pt x="2725" y="557"/>
                    </a:lnTo>
                    <a:lnTo>
                      <a:pt x="2732" y="546"/>
                    </a:lnTo>
                    <a:lnTo>
                      <a:pt x="2738" y="536"/>
                    </a:lnTo>
                    <a:lnTo>
                      <a:pt x="2744" y="525"/>
                    </a:lnTo>
                    <a:lnTo>
                      <a:pt x="2750" y="513"/>
                    </a:lnTo>
                    <a:lnTo>
                      <a:pt x="2755" y="501"/>
                    </a:lnTo>
                    <a:lnTo>
                      <a:pt x="2760" y="489"/>
                    </a:lnTo>
                    <a:lnTo>
                      <a:pt x="2764" y="475"/>
                    </a:lnTo>
                    <a:lnTo>
                      <a:pt x="2767" y="461"/>
                    </a:lnTo>
                    <a:lnTo>
                      <a:pt x="2770" y="446"/>
                    </a:lnTo>
                    <a:lnTo>
                      <a:pt x="2772" y="431"/>
                    </a:lnTo>
                    <a:lnTo>
                      <a:pt x="2774" y="416"/>
                    </a:lnTo>
                    <a:lnTo>
                      <a:pt x="2776" y="399"/>
                    </a:lnTo>
                    <a:lnTo>
                      <a:pt x="2777" y="383"/>
                    </a:lnTo>
                    <a:lnTo>
                      <a:pt x="2777" y="364"/>
                    </a:lnTo>
                    <a:lnTo>
                      <a:pt x="2777" y="10"/>
                    </a:lnTo>
                    <a:lnTo>
                      <a:pt x="2664" y="10"/>
                    </a:lnTo>
                    <a:lnTo>
                      <a:pt x="2664" y="372"/>
                    </a:lnTo>
                    <a:lnTo>
                      <a:pt x="2663" y="394"/>
                    </a:lnTo>
                    <a:lnTo>
                      <a:pt x="2661" y="415"/>
                    </a:lnTo>
                    <a:lnTo>
                      <a:pt x="2659" y="433"/>
                    </a:lnTo>
                    <a:lnTo>
                      <a:pt x="2655" y="451"/>
                    </a:lnTo>
                    <a:lnTo>
                      <a:pt x="2650" y="467"/>
                    </a:lnTo>
                    <a:lnTo>
                      <a:pt x="2644" y="481"/>
                    </a:lnTo>
                    <a:lnTo>
                      <a:pt x="2638" y="495"/>
                    </a:lnTo>
                    <a:lnTo>
                      <a:pt x="2629" y="506"/>
                    </a:lnTo>
                    <a:lnTo>
                      <a:pt x="2620" y="516"/>
                    </a:lnTo>
                    <a:lnTo>
                      <a:pt x="2611" y="526"/>
                    </a:lnTo>
                    <a:lnTo>
                      <a:pt x="2600" y="533"/>
                    </a:lnTo>
                    <a:lnTo>
                      <a:pt x="2588" y="539"/>
                    </a:lnTo>
                    <a:lnTo>
                      <a:pt x="2576" y="544"/>
                    </a:lnTo>
                    <a:lnTo>
                      <a:pt x="2563" y="547"/>
                    </a:lnTo>
                    <a:lnTo>
                      <a:pt x="2548" y="549"/>
                    </a:lnTo>
                    <a:lnTo>
                      <a:pt x="2534" y="549"/>
                    </a:lnTo>
                    <a:lnTo>
                      <a:pt x="2519" y="549"/>
                    </a:lnTo>
                    <a:lnTo>
                      <a:pt x="2506" y="547"/>
                    </a:lnTo>
                    <a:lnTo>
                      <a:pt x="2493" y="543"/>
                    </a:lnTo>
                    <a:lnTo>
                      <a:pt x="2481" y="539"/>
                    </a:lnTo>
                    <a:lnTo>
                      <a:pt x="2470" y="533"/>
                    </a:lnTo>
                    <a:lnTo>
                      <a:pt x="2460" y="526"/>
                    </a:lnTo>
                    <a:lnTo>
                      <a:pt x="2449" y="516"/>
                    </a:lnTo>
                    <a:lnTo>
                      <a:pt x="2441" y="506"/>
                    </a:lnTo>
                    <a:lnTo>
                      <a:pt x="2433" y="495"/>
                    </a:lnTo>
                    <a:lnTo>
                      <a:pt x="2426" y="481"/>
                    </a:lnTo>
                    <a:lnTo>
                      <a:pt x="2421" y="467"/>
                    </a:lnTo>
                    <a:lnTo>
                      <a:pt x="2416" y="451"/>
                    </a:lnTo>
                    <a:lnTo>
                      <a:pt x="2411" y="433"/>
                    </a:lnTo>
                    <a:lnTo>
                      <a:pt x="2408" y="415"/>
                    </a:lnTo>
                    <a:lnTo>
                      <a:pt x="2406" y="394"/>
                    </a:lnTo>
                    <a:lnTo>
                      <a:pt x="2406" y="372"/>
                    </a:lnTo>
                    <a:lnTo>
                      <a:pt x="2406" y="10"/>
                    </a:lnTo>
                    <a:lnTo>
                      <a:pt x="2293" y="10"/>
                    </a:lnTo>
                    <a:close/>
                    <a:moveTo>
                      <a:pt x="1789" y="601"/>
                    </a:moveTo>
                    <a:lnTo>
                      <a:pt x="1803" y="609"/>
                    </a:lnTo>
                    <a:lnTo>
                      <a:pt x="1821" y="616"/>
                    </a:lnTo>
                    <a:lnTo>
                      <a:pt x="1840" y="622"/>
                    </a:lnTo>
                    <a:lnTo>
                      <a:pt x="1861" y="629"/>
                    </a:lnTo>
                    <a:lnTo>
                      <a:pt x="1883" y="634"/>
                    </a:lnTo>
                    <a:lnTo>
                      <a:pt x="1908" y="637"/>
                    </a:lnTo>
                    <a:lnTo>
                      <a:pt x="1932" y="640"/>
                    </a:lnTo>
                    <a:lnTo>
                      <a:pt x="1956" y="641"/>
                    </a:lnTo>
                    <a:lnTo>
                      <a:pt x="1986" y="640"/>
                    </a:lnTo>
                    <a:lnTo>
                      <a:pt x="2013" y="637"/>
                    </a:lnTo>
                    <a:lnTo>
                      <a:pt x="2025" y="635"/>
                    </a:lnTo>
                    <a:lnTo>
                      <a:pt x="2037" y="632"/>
                    </a:lnTo>
                    <a:lnTo>
                      <a:pt x="2050" y="629"/>
                    </a:lnTo>
                    <a:lnTo>
                      <a:pt x="2061" y="625"/>
                    </a:lnTo>
                    <a:lnTo>
                      <a:pt x="2071" y="621"/>
                    </a:lnTo>
                    <a:lnTo>
                      <a:pt x="2082" y="617"/>
                    </a:lnTo>
                    <a:lnTo>
                      <a:pt x="2092" y="613"/>
                    </a:lnTo>
                    <a:lnTo>
                      <a:pt x="2101" y="608"/>
                    </a:lnTo>
                    <a:lnTo>
                      <a:pt x="2110" y="603"/>
                    </a:lnTo>
                    <a:lnTo>
                      <a:pt x="2119" y="597"/>
                    </a:lnTo>
                    <a:lnTo>
                      <a:pt x="2127" y="591"/>
                    </a:lnTo>
                    <a:lnTo>
                      <a:pt x="2134" y="584"/>
                    </a:lnTo>
                    <a:lnTo>
                      <a:pt x="2141" y="578"/>
                    </a:lnTo>
                    <a:lnTo>
                      <a:pt x="2147" y="571"/>
                    </a:lnTo>
                    <a:lnTo>
                      <a:pt x="2154" y="564"/>
                    </a:lnTo>
                    <a:lnTo>
                      <a:pt x="2160" y="557"/>
                    </a:lnTo>
                    <a:lnTo>
                      <a:pt x="2170" y="541"/>
                    </a:lnTo>
                    <a:lnTo>
                      <a:pt x="2177" y="526"/>
                    </a:lnTo>
                    <a:lnTo>
                      <a:pt x="2183" y="508"/>
                    </a:lnTo>
                    <a:lnTo>
                      <a:pt x="2189" y="491"/>
                    </a:lnTo>
                    <a:lnTo>
                      <a:pt x="2191" y="472"/>
                    </a:lnTo>
                    <a:lnTo>
                      <a:pt x="2192" y="454"/>
                    </a:lnTo>
                    <a:lnTo>
                      <a:pt x="2192" y="437"/>
                    </a:lnTo>
                    <a:lnTo>
                      <a:pt x="2190" y="422"/>
                    </a:lnTo>
                    <a:lnTo>
                      <a:pt x="2186" y="407"/>
                    </a:lnTo>
                    <a:lnTo>
                      <a:pt x="2182" y="393"/>
                    </a:lnTo>
                    <a:lnTo>
                      <a:pt x="2176" y="380"/>
                    </a:lnTo>
                    <a:lnTo>
                      <a:pt x="2170" y="367"/>
                    </a:lnTo>
                    <a:lnTo>
                      <a:pt x="2162" y="355"/>
                    </a:lnTo>
                    <a:lnTo>
                      <a:pt x="2153" y="344"/>
                    </a:lnTo>
                    <a:lnTo>
                      <a:pt x="2142" y="332"/>
                    </a:lnTo>
                    <a:lnTo>
                      <a:pt x="2130" y="322"/>
                    </a:lnTo>
                    <a:lnTo>
                      <a:pt x="2117" y="313"/>
                    </a:lnTo>
                    <a:lnTo>
                      <a:pt x="2102" y="303"/>
                    </a:lnTo>
                    <a:lnTo>
                      <a:pt x="2087" y="294"/>
                    </a:lnTo>
                    <a:lnTo>
                      <a:pt x="2070" y="286"/>
                    </a:lnTo>
                    <a:lnTo>
                      <a:pt x="2052" y="278"/>
                    </a:lnTo>
                    <a:lnTo>
                      <a:pt x="2032" y="270"/>
                    </a:lnTo>
                    <a:lnTo>
                      <a:pt x="2004" y="258"/>
                    </a:lnTo>
                    <a:lnTo>
                      <a:pt x="1979" y="247"/>
                    </a:lnTo>
                    <a:lnTo>
                      <a:pt x="1969" y="242"/>
                    </a:lnTo>
                    <a:lnTo>
                      <a:pt x="1958" y="236"/>
                    </a:lnTo>
                    <a:lnTo>
                      <a:pt x="1950" y="230"/>
                    </a:lnTo>
                    <a:lnTo>
                      <a:pt x="1942" y="224"/>
                    </a:lnTo>
                    <a:lnTo>
                      <a:pt x="1936" y="219"/>
                    </a:lnTo>
                    <a:lnTo>
                      <a:pt x="1930" y="213"/>
                    </a:lnTo>
                    <a:lnTo>
                      <a:pt x="1924" y="206"/>
                    </a:lnTo>
                    <a:lnTo>
                      <a:pt x="1920" y="200"/>
                    </a:lnTo>
                    <a:lnTo>
                      <a:pt x="1917" y="192"/>
                    </a:lnTo>
                    <a:lnTo>
                      <a:pt x="1915" y="184"/>
                    </a:lnTo>
                    <a:lnTo>
                      <a:pt x="1914" y="177"/>
                    </a:lnTo>
                    <a:lnTo>
                      <a:pt x="1914" y="168"/>
                    </a:lnTo>
                    <a:lnTo>
                      <a:pt x="1914" y="162"/>
                    </a:lnTo>
                    <a:lnTo>
                      <a:pt x="1915" y="154"/>
                    </a:lnTo>
                    <a:lnTo>
                      <a:pt x="1917" y="147"/>
                    </a:lnTo>
                    <a:lnTo>
                      <a:pt x="1919" y="141"/>
                    </a:lnTo>
                    <a:lnTo>
                      <a:pt x="1923" y="135"/>
                    </a:lnTo>
                    <a:lnTo>
                      <a:pt x="1928" y="129"/>
                    </a:lnTo>
                    <a:lnTo>
                      <a:pt x="1933" y="122"/>
                    </a:lnTo>
                    <a:lnTo>
                      <a:pt x="1938" y="117"/>
                    </a:lnTo>
                    <a:lnTo>
                      <a:pt x="1945" y="112"/>
                    </a:lnTo>
                    <a:lnTo>
                      <a:pt x="1952" y="107"/>
                    </a:lnTo>
                    <a:lnTo>
                      <a:pt x="1960" y="103"/>
                    </a:lnTo>
                    <a:lnTo>
                      <a:pt x="1970" y="100"/>
                    </a:lnTo>
                    <a:lnTo>
                      <a:pt x="1980" y="97"/>
                    </a:lnTo>
                    <a:lnTo>
                      <a:pt x="1991" y="95"/>
                    </a:lnTo>
                    <a:lnTo>
                      <a:pt x="2004" y="94"/>
                    </a:lnTo>
                    <a:lnTo>
                      <a:pt x="2016" y="94"/>
                    </a:lnTo>
                    <a:lnTo>
                      <a:pt x="2037" y="94"/>
                    </a:lnTo>
                    <a:lnTo>
                      <a:pt x="2057" y="96"/>
                    </a:lnTo>
                    <a:lnTo>
                      <a:pt x="2075" y="100"/>
                    </a:lnTo>
                    <a:lnTo>
                      <a:pt x="2092" y="104"/>
                    </a:lnTo>
                    <a:lnTo>
                      <a:pt x="2106" y="108"/>
                    </a:lnTo>
                    <a:lnTo>
                      <a:pt x="2120" y="113"/>
                    </a:lnTo>
                    <a:lnTo>
                      <a:pt x="2131" y="118"/>
                    </a:lnTo>
                    <a:lnTo>
                      <a:pt x="2140" y="122"/>
                    </a:lnTo>
                    <a:lnTo>
                      <a:pt x="2167" y="31"/>
                    </a:lnTo>
                    <a:lnTo>
                      <a:pt x="2155" y="25"/>
                    </a:lnTo>
                    <a:lnTo>
                      <a:pt x="2139" y="20"/>
                    </a:lnTo>
                    <a:lnTo>
                      <a:pt x="2124" y="14"/>
                    </a:lnTo>
                    <a:lnTo>
                      <a:pt x="2106" y="9"/>
                    </a:lnTo>
                    <a:lnTo>
                      <a:pt x="2087" y="6"/>
                    </a:lnTo>
                    <a:lnTo>
                      <a:pt x="2065" y="3"/>
                    </a:lnTo>
                    <a:lnTo>
                      <a:pt x="2043" y="1"/>
                    </a:lnTo>
                    <a:lnTo>
                      <a:pt x="2019" y="0"/>
                    </a:lnTo>
                    <a:lnTo>
                      <a:pt x="1994" y="1"/>
                    </a:lnTo>
                    <a:lnTo>
                      <a:pt x="1971" y="4"/>
                    </a:lnTo>
                    <a:lnTo>
                      <a:pt x="1948" y="8"/>
                    </a:lnTo>
                    <a:lnTo>
                      <a:pt x="1928" y="14"/>
                    </a:lnTo>
                    <a:lnTo>
                      <a:pt x="1908" y="22"/>
                    </a:lnTo>
                    <a:lnTo>
                      <a:pt x="1890" y="30"/>
                    </a:lnTo>
                    <a:lnTo>
                      <a:pt x="1873" y="40"/>
                    </a:lnTo>
                    <a:lnTo>
                      <a:pt x="1859" y="51"/>
                    </a:lnTo>
                    <a:lnTo>
                      <a:pt x="1845" y="64"/>
                    </a:lnTo>
                    <a:lnTo>
                      <a:pt x="1833" y="77"/>
                    </a:lnTo>
                    <a:lnTo>
                      <a:pt x="1823" y="93"/>
                    </a:lnTo>
                    <a:lnTo>
                      <a:pt x="1815" y="108"/>
                    </a:lnTo>
                    <a:lnTo>
                      <a:pt x="1808" y="124"/>
                    </a:lnTo>
                    <a:lnTo>
                      <a:pt x="1803" y="142"/>
                    </a:lnTo>
                    <a:lnTo>
                      <a:pt x="1800" y="159"/>
                    </a:lnTo>
                    <a:lnTo>
                      <a:pt x="1799" y="179"/>
                    </a:lnTo>
                    <a:lnTo>
                      <a:pt x="1800" y="194"/>
                    </a:lnTo>
                    <a:lnTo>
                      <a:pt x="1802" y="211"/>
                    </a:lnTo>
                    <a:lnTo>
                      <a:pt x="1806" y="225"/>
                    </a:lnTo>
                    <a:lnTo>
                      <a:pt x="1811" y="240"/>
                    </a:lnTo>
                    <a:lnTo>
                      <a:pt x="1818" y="253"/>
                    </a:lnTo>
                    <a:lnTo>
                      <a:pt x="1825" y="265"/>
                    </a:lnTo>
                    <a:lnTo>
                      <a:pt x="1834" y="277"/>
                    </a:lnTo>
                    <a:lnTo>
                      <a:pt x="1844" y="288"/>
                    </a:lnTo>
                    <a:lnTo>
                      <a:pt x="1857" y="299"/>
                    </a:lnTo>
                    <a:lnTo>
                      <a:pt x="1869" y="310"/>
                    </a:lnTo>
                    <a:lnTo>
                      <a:pt x="1882" y="319"/>
                    </a:lnTo>
                    <a:lnTo>
                      <a:pt x="1898" y="328"/>
                    </a:lnTo>
                    <a:lnTo>
                      <a:pt x="1913" y="336"/>
                    </a:lnTo>
                    <a:lnTo>
                      <a:pt x="1931" y="345"/>
                    </a:lnTo>
                    <a:lnTo>
                      <a:pt x="1948" y="352"/>
                    </a:lnTo>
                    <a:lnTo>
                      <a:pt x="1967" y="359"/>
                    </a:lnTo>
                    <a:lnTo>
                      <a:pt x="1994" y="369"/>
                    </a:lnTo>
                    <a:lnTo>
                      <a:pt x="2017" y="381"/>
                    </a:lnTo>
                    <a:lnTo>
                      <a:pt x="2027" y="386"/>
                    </a:lnTo>
                    <a:lnTo>
                      <a:pt x="2036" y="392"/>
                    </a:lnTo>
                    <a:lnTo>
                      <a:pt x="2044" y="397"/>
                    </a:lnTo>
                    <a:lnTo>
                      <a:pt x="2051" y="403"/>
                    </a:lnTo>
                    <a:lnTo>
                      <a:pt x="2057" y="409"/>
                    </a:lnTo>
                    <a:lnTo>
                      <a:pt x="2062" y="417"/>
                    </a:lnTo>
                    <a:lnTo>
                      <a:pt x="2067" y="423"/>
                    </a:lnTo>
                    <a:lnTo>
                      <a:pt x="2070" y="430"/>
                    </a:lnTo>
                    <a:lnTo>
                      <a:pt x="2073" y="437"/>
                    </a:lnTo>
                    <a:lnTo>
                      <a:pt x="2075" y="445"/>
                    </a:lnTo>
                    <a:lnTo>
                      <a:pt x="2077" y="454"/>
                    </a:lnTo>
                    <a:lnTo>
                      <a:pt x="2077" y="462"/>
                    </a:lnTo>
                    <a:lnTo>
                      <a:pt x="2077" y="471"/>
                    </a:lnTo>
                    <a:lnTo>
                      <a:pt x="2074" y="480"/>
                    </a:lnTo>
                    <a:lnTo>
                      <a:pt x="2072" y="489"/>
                    </a:lnTo>
                    <a:lnTo>
                      <a:pt x="2069" y="497"/>
                    </a:lnTo>
                    <a:lnTo>
                      <a:pt x="2065" y="504"/>
                    </a:lnTo>
                    <a:lnTo>
                      <a:pt x="2060" y="511"/>
                    </a:lnTo>
                    <a:lnTo>
                      <a:pt x="2054" y="517"/>
                    </a:lnTo>
                    <a:lnTo>
                      <a:pt x="2048" y="524"/>
                    </a:lnTo>
                    <a:lnTo>
                      <a:pt x="2040" y="529"/>
                    </a:lnTo>
                    <a:lnTo>
                      <a:pt x="2031" y="533"/>
                    </a:lnTo>
                    <a:lnTo>
                      <a:pt x="2022" y="537"/>
                    </a:lnTo>
                    <a:lnTo>
                      <a:pt x="2012" y="540"/>
                    </a:lnTo>
                    <a:lnTo>
                      <a:pt x="2002" y="543"/>
                    </a:lnTo>
                    <a:lnTo>
                      <a:pt x="1989" y="545"/>
                    </a:lnTo>
                    <a:lnTo>
                      <a:pt x="1977" y="546"/>
                    </a:lnTo>
                    <a:lnTo>
                      <a:pt x="1965" y="546"/>
                    </a:lnTo>
                    <a:lnTo>
                      <a:pt x="1943" y="546"/>
                    </a:lnTo>
                    <a:lnTo>
                      <a:pt x="1921" y="543"/>
                    </a:lnTo>
                    <a:lnTo>
                      <a:pt x="1901" y="540"/>
                    </a:lnTo>
                    <a:lnTo>
                      <a:pt x="1881" y="535"/>
                    </a:lnTo>
                    <a:lnTo>
                      <a:pt x="1863" y="529"/>
                    </a:lnTo>
                    <a:lnTo>
                      <a:pt x="1845" y="523"/>
                    </a:lnTo>
                    <a:lnTo>
                      <a:pt x="1829" y="514"/>
                    </a:lnTo>
                    <a:lnTo>
                      <a:pt x="1815" y="507"/>
                    </a:lnTo>
                    <a:lnTo>
                      <a:pt x="1789" y="601"/>
                    </a:lnTo>
                    <a:close/>
                    <a:moveTo>
                      <a:pt x="1300" y="631"/>
                    </a:moveTo>
                    <a:lnTo>
                      <a:pt x="1300" y="408"/>
                    </a:lnTo>
                    <a:lnTo>
                      <a:pt x="1300" y="371"/>
                    </a:lnTo>
                    <a:lnTo>
                      <a:pt x="1299" y="335"/>
                    </a:lnTo>
                    <a:lnTo>
                      <a:pt x="1299" y="301"/>
                    </a:lnTo>
                    <a:lnTo>
                      <a:pt x="1298" y="269"/>
                    </a:lnTo>
                    <a:lnTo>
                      <a:pt x="1298" y="237"/>
                    </a:lnTo>
                    <a:lnTo>
                      <a:pt x="1297" y="205"/>
                    </a:lnTo>
                    <a:lnTo>
                      <a:pt x="1295" y="175"/>
                    </a:lnTo>
                    <a:lnTo>
                      <a:pt x="1294" y="144"/>
                    </a:lnTo>
                    <a:lnTo>
                      <a:pt x="1297" y="144"/>
                    </a:lnTo>
                    <a:lnTo>
                      <a:pt x="1308" y="170"/>
                    </a:lnTo>
                    <a:lnTo>
                      <a:pt x="1321" y="198"/>
                    </a:lnTo>
                    <a:lnTo>
                      <a:pt x="1335" y="224"/>
                    </a:lnTo>
                    <a:lnTo>
                      <a:pt x="1348" y="251"/>
                    </a:lnTo>
                    <a:lnTo>
                      <a:pt x="1362" y="279"/>
                    </a:lnTo>
                    <a:lnTo>
                      <a:pt x="1378" y="306"/>
                    </a:lnTo>
                    <a:lnTo>
                      <a:pt x="1392" y="332"/>
                    </a:lnTo>
                    <a:lnTo>
                      <a:pt x="1408" y="358"/>
                    </a:lnTo>
                    <a:lnTo>
                      <a:pt x="1569" y="631"/>
                    </a:lnTo>
                    <a:lnTo>
                      <a:pt x="1686" y="631"/>
                    </a:lnTo>
                    <a:lnTo>
                      <a:pt x="1686" y="10"/>
                    </a:lnTo>
                    <a:lnTo>
                      <a:pt x="1582" y="10"/>
                    </a:lnTo>
                    <a:lnTo>
                      <a:pt x="1582" y="226"/>
                    </a:lnTo>
                    <a:lnTo>
                      <a:pt x="1582" y="261"/>
                    </a:lnTo>
                    <a:lnTo>
                      <a:pt x="1582" y="295"/>
                    </a:lnTo>
                    <a:lnTo>
                      <a:pt x="1583" y="328"/>
                    </a:lnTo>
                    <a:lnTo>
                      <a:pt x="1584" y="360"/>
                    </a:lnTo>
                    <a:lnTo>
                      <a:pt x="1585" y="391"/>
                    </a:lnTo>
                    <a:lnTo>
                      <a:pt x="1587" y="422"/>
                    </a:lnTo>
                    <a:lnTo>
                      <a:pt x="1589" y="453"/>
                    </a:lnTo>
                    <a:lnTo>
                      <a:pt x="1592" y="484"/>
                    </a:lnTo>
                    <a:lnTo>
                      <a:pt x="1589" y="485"/>
                    </a:lnTo>
                    <a:lnTo>
                      <a:pt x="1578" y="459"/>
                    </a:lnTo>
                    <a:lnTo>
                      <a:pt x="1567" y="433"/>
                    </a:lnTo>
                    <a:lnTo>
                      <a:pt x="1555" y="407"/>
                    </a:lnTo>
                    <a:lnTo>
                      <a:pt x="1541" y="381"/>
                    </a:lnTo>
                    <a:lnTo>
                      <a:pt x="1528" y="355"/>
                    </a:lnTo>
                    <a:lnTo>
                      <a:pt x="1513" y="328"/>
                    </a:lnTo>
                    <a:lnTo>
                      <a:pt x="1499" y="302"/>
                    </a:lnTo>
                    <a:lnTo>
                      <a:pt x="1484" y="277"/>
                    </a:lnTo>
                    <a:lnTo>
                      <a:pt x="1324" y="10"/>
                    </a:lnTo>
                    <a:lnTo>
                      <a:pt x="1195" y="10"/>
                    </a:lnTo>
                    <a:lnTo>
                      <a:pt x="1195" y="631"/>
                    </a:lnTo>
                    <a:lnTo>
                      <a:pt x="1300" y="631"/>
                    </a:lnTo>
                    <a:close/>
                    <a:moveTo>
                      <a:pt x="804" y="550"/>
                    </a:moveTo>
                    <a:lnTo>
                      <a:pt x="795" y="549"/>
                    </a:lnTo>
                    <a:lnTo>
                      <a:pt x="785" y="549"/>
                    </a:lnTo>
                    <a:lnTo>
                      <a:pt x="776" y="547"/>
                    </a:lnTo>
                    <a:lnTo>
                      <a:pt x="766" y="545"/>
                    </a:lnTo>
                    <a:lnTo>
                      <a:pt x="757" y="543"/>
                    </a:lnTo>
                    <a:lnTo>
                      <a:pt x="749" y="540"/>
                    </a:lnTo>
                    <a:lnTo>
                      <a:pt x="741" y="536"/>
                    </a:lnTo>
                    <a:lnTo>
                      <a:pt x="733" y="532"/>
                    </a:lnTo>
                    <a:lnTo>
                      <a:pt x="724" y="527"/>
                    </a:lnTo>
                    <a:lnTo>
                      <a:pt x="717" y="523"/>
                    </a:lnTo>
                    <a:lnTo>
                      <a:pt x="710" y="516"/>
                    </a:lnTo>
                    <a:lnTo>
                      <a:pt x="703" y="510"/>
                    </a:lnTo>
                    <a:lnTo>
                      <a:pt x="690" y="497"/>
                    </a:lnTo>
                    <a:lnTo>
                      <a:pt x="679" y="482"/>
                    </a:lnTo>
                    <a:lnTo>
                      <a:pt x="668" y="466"/>
                    </a:lnTo>
                    <a:lnTo>
                      <a:pt x="660" y="449"/>
                    </a:lnTo>
                    <a:lnTo>
                      <a:pt x="651" y="430"/>
                    </a:lnTo>
                    <a:lnTo>
                      <a:pt x="645" y="410"/>
                    </a:lnTo>
                    <a:lnTo>
                      <a:pt x="640" y="389"/>
                    </a:lnTo>
                    <a:lnTo>
                      <a:pt x="637" y="367"/>
                    </a:lnTo>
                    <a:lnTo>
                      <a:pt x="634" y="346"/>
                    </a:lnTo>
                    <a:lnTo>
                      <a:pt x="634" y="322"/>
                    </a:lnTo>
                    <a:lnTo>
                      <a:pt x="634" y="299"/>
                    </a:lnTo>
                    <a:lnTo>
                      <a:pt x="636" y="277"/>
                    </a:lnTo>
                    <a:lnTo>
                      <a:pt x="640" y="255"/>
                    </a:lnTo>
                    <a:lnTo>
                      <a:pt x="645" y="235"/>
                    </a:lnTo>
                    <a:lnTo>
                      <a:pt x="651" y="214"/>
                    </a:lnTo>
                    <a:lnTo>
                      <a:pt x="659" y="194"/>
                    </a:lnTo>
                    <a:lnTo>
                      <a:pt x="668" y="177"/>
                    </a:lnTo>
                    <a:lnTo>
                      <a:pt x="677" y="160"/>
                    </a:lnTo>
                    <a:lnTo>
                      <a:pt x="689" y="145"/>
                    </a:lnTo>
                    <a:lnTo>
                      <a:pt x="702" y="132"/>
                    </a:lnTo>
                    <a:lnTo>
                      <a:pt x="709" y="126"/>
                    </a:lnTo>
                    <a:lnTo>
                      <a:pt x="716" y="119"/>
                    </a:lnTo>
                    <a:lnTo>
                      <a:pt x="723" y="114"/>
                    </a:lnTo>
                    <a:lnTo>
                      <a:pt x="732" y="109"/>
                    </a:lnTo>
                    <a:lnTo>
                      <a:pt x="740" y="105"/>
                    </a:lnTo>
                    <a:lnTo>
                      <a:pt x="748" y="102"/>
                    </a:lnTo>
                    <a:lnTo>
                      <a:pt x="757" y="99"/>
                    </a:lnTo>
                    <a:lnTo>
                      <a:pt x="766" y="96"/>
                    </a:lnTo>
                    <a:lnTo>
                      <a:pt x="776" y="94"/>
                    </a:lnTo>
                    <a:lnTo>
                      <a:pt x="786" y="92"/>
                    </a:lnTo>
                    <a:lnTo>
                      <a:pt x="795" y="91"/>
                    </a:lnTo>
                    <a:lnTo>
                      <a:pt x="807" y="91"/>
                    </a:lnTo>
                    <a:lnTo>
                      <a:pt x="817" y="91"/>
                    </a:lnTo>
                    <a:lnTo>
                      <a:pt x="827" y="92"/>
                    </a:lnTo>
                    <a:lnTo>
                      <a:pt x="836" y="94"/>
                    </a:lnTo>
                    <a:lnTo>
                      <a:pt x="846" y="96"/>
                    </a:lnTo>
                    <a:lnTo>
                      <a:pt x="855" y="99"/>
                    </a:lnTo>
                    <a:lnTo>
                      <a:pt x="864" y="102"/>
                    </a:lnTo>
                    <a:lnTo>
                      <a:pt x="872" y="106"/>
                    </a:lnTo>
                    <a:lnTo>
                      <a:pt x="881" y="110"/>
                    </a:lnTo>
                    <a:lnTo>
                      <a:pt x="889" y="114"/>
                    </a:lnTo>
                    <a:lnTo>
                      <a:pt x="896" y="120"/>
                    </a:lnTo>
                    <a:lnTo>
                      <a:pt x="903" y="126"/>
                    </a:lnTo>
                    <a:lnTo>
                      <a:pt x="910" y="132"/>
                    </a:lnTo>
                    <a:lnTo>
                      <a:pt x="923" y="145"/>
                    </a:lnTo>
                    <a:lnTo>
                      <a:pt x="934" y="160"/>
                    </a:lnTo>
                    <a:lnTo>
                      <a:pt x="944" y="177"/>
                    </a:lnTo>
                    <a:lnTo>
                      <a:pt x="952" y="194"/>
                    </a:lnTo>
                    <a:lnTo>
                      <a:pt x="961" y="214"/>
                    </a:lnTo>
                    <a:lnTo>
                      <a:pt x="967" y="234"/>
                    </a:lnTo>
                    <a:lnTo>
                      <a:pt x="971" y="254"/>
                    </a:lnTo>
                    <a:lnTo>
                      <a:pt x="974" y="275"/>
                    </a:lnTo>
                    <a:lnTo>
                      <a:pt x="976" y="296"/>
                    </a:lnTo>
                    <a:lnTo>
                      <a:pt x="977" y="318"/>
                    </a:lnTo>
                    <a:lnTo>
                      <a:pt x="976" y="343"/>
                    </a:lnTo>
                    <a:lnTo>
                      <a:pt x="974" y="365"/>
                    </a:lnTo>
                    <a:lnTo>
                      <a:pt x="971" y="388"/>
                    </a:lnTo>
                    <a:lnTo>
                      <a:pt x="966" y="409"/>
                    </a:lnTo>
                    <a:lnTo>
                      <a:pt x="960" y="430"/>
                    </a:lnTo>
                    <a:lnTo>
                      <a:pt x="951" y="449"/>
                    </a:lnTo>
                    <a:lnTo>
                      <a:pt x="943" y="467"/>
                    </a:lnTo>
                    <a:lnTo>
                      <a:pt x="933" y="482"/>
                    </a:lnTo>
                    <a:lnTo>
                      <a:pt x="921" y="498"/>
                    </a:lnTo>
                    <a:lnTo>
                      <a:pt x="908" y="511"/>
                    </a:lnTo>
                    <a:lnTo>
                      <a:pt x="901" y="517"/>
                    </a:lnTo>
                    <a:lnTo>
                      <a:pt x="894" y="523"/>
                    </a:lnTo>
                    <a:lnTo>
                      <a:pt x="887" y="528"/>
                    </a:lnTo>
                    <a:lnTo>
                      <a:pt x="878" y="532"/>
                    </a:lnTo>
                    <a:lnTo>
                      <a:pt x="870" y="536"/>
                    </a:lnTo>
                    <a:lnTo>
                      <a:pt x="862" y="540"/>
                    </a:lnTo>
                    <a:lnTo>
                      <a:pt x="854" y="543"/>
                    </a:lnTo>
                    <a:lnTo>
                      <a:pt x="845" y="545"/>
                    </a:lnTo>
                    <a:lnTo>
                      <a:pt x="835" y="547"/>
                    </a:lnTo>
                    <a:lnTo>
                      <a:pt x="826" y="549"/>
                    </a:lnTo>
                    <a:lnTo>
                      <a:pt x="816" y="549"/>
                    </a:lnTo>
                    <a:lnTo>
                      <a:pt x="805" y="550"/>
                    </a:lnTo>
                    <a:lnTo>
                      <a:pt x="804" y="550"/>
                    </a:lnTo>
                    <a:close/>
                    <a:moveTo>
                      <a:pt x="802" y="641"/>
                    </a:moveTo>
                    <a:lnTo>
                      <a:pt x="818" y="641"/>
                    </a:lnTo>
                    <a:lnTo>
                      <a:pt x="833" y="640"/>
                    </a:lnTo>
                    <a:lnTo>
                      <a:pt x="849" y="638"/>
                    </a:lnTo>
                    <a:lnTo>
                      <a:pt x="863" y="636"/>
                    </a:lnTo>
                    <a:lnTo>
                      <a:pt x="878" y="633"/>
                    </a:lnTo>
                    <a:lnTo>
                      <a:pt x="893" y="629"/>
                    </a:lnTo>
                    <a:lnTo>
                      <a:pt x="906" y="624"/>
                    </a:lnTo>
                    <a:lnTo>
                      <a:pt x="920" y="619"/>
                    </a:lnTo>
                    <a:lnTo>
                      <a:pt x="933" y="613"/>
                    </a:lnTo>
                    <a:lnTo>
                      <a:pt x="946" y="607"/>
                    </a:lnTo>
                    <a:lnTo>
                      <a:pt x="959" y="600"/>
                    </a:lnTo>
                    <a:lnTo>
                      <a:pt x="970" y="593"/>
                    </a:lnTo>
                    <a:lnTo>
                      <a:pt x="982" y="584"/>
                    </a:lnTo>
                    <a:lnTo>
                      <a:pt x="993" y="575"/>
                    </a:lnTo>
                    <a:lnTo>
                      <a:pt x="1004" y="566"/>
                    </a:lnTo>
                    <a:lnTo>
                      <a:pt x="1013" y="556"/>
                    </a:lnTo>
                    <a:lnTo>
                      <a:pt x="1023" y="545"/>
                    </a:lnTo>
                    <a:lnTo>
                      <a:pt x="1033" y="533"/>
                    </a:lnTo>
                    <a:lnTo>
                      <a:pt x="1041" y="522"/>
                    </a:lnTo>
                    <a:lnTo>
                      <a:pt x="1049" y="509"/>
                    </a:lnTo>
                    <a:lnTo>
                      <a:pt x="1056" y="496"/>
                    </a:lnTo>
                    <a:lnTo>
                      <a:pt x="1063" y="482"/>
                    </a:lnTo>
                    <a:lnTo>
                      <a:pt x="1070" y="468"/>
                    </a:lnTo>
                    <a:lnTo>
                      <a:pt x="1076" y="453"/>
                    </a:lnTo>
                    <a:lnTo>
                      <a:pt x="1081" y="437"/>
                    </a:lnTo>
                    <a:lnTo>
                      <a:pt x="1085" y="422"/>
                    </a:lnTo>
                    <a:lnTo>
                      <a:pt x="1089" y="405"/>
                    </a:lnTo>
                    <a:lnTo>
                      <a:pt x="1092" y="388"/>
                    </a:lnTo>
                    <a:lnTo>
                      <a:pt x="1094" y="370"/>
                    </a:lnTo>
                    <a:lnTo>
                      <a:pt x="1096" y="352"/>
                    </a:lnTo>
                    <a:lnTo>
                      <a:pt x="1097" y="333"/>
                    </a:lnTo>
                    <a:lnTo>
                      <a:pt x="1097" y="314"/>
                    </a:lnTo>
                    <a:lnTo>
                      <a:pt x="1097" y="297"/>
                    </a:lnTo>
                    <a:lnTo>
                      <a:pt x="1096" y="281"/>
                    </a:lnTo>
                    <a:lnTo>
                      <a:pt x="1095" y="265"/>
                    </a:lnTo>
                    <a:lnTo>
                      <a:pt x="1093" y="250"/>
                    </a:lnTo>
                    <a:lnTo>
                      <a:pt x="1090" y="235"/>
                    </a:lnTo>
                    <a:lnTo>
                      <a:pt x="1087" y="219"/>
                    </a:lnTo>
                    <a:lnTo>
                      <a:pt x="1083" y="205"/>
                    </a:lnTo>
                    <a:lnTo>
                      <a:pt x="1078" y="190"/>
                    </a:lnTo>
                    <a:lnTo>
                      <a:pt x="1073" y="176"/>
                    </a:lnTo>
                    <a:lnTo>
                      <a:pt x="1068" y="163"/>
                    </a:lnTo>
                    <a:lnTo>
                      <a:pt x="1061" y="149"/>
                    </a:lnTo>
                    <a:lnTo>
                      <a:pt x="1054" y="137"/>
                    </a:lnTo>
                    <a:lnTo>
                      <a:pt x="1047" y="124"/>
                    </a:lnTo>
                    <a:lnTo>
                      <a:pt x="1039" y="113"/>
                    </a:lnTo>
                    <a:lnTo>
                      <a:pt x="1031" y="102"/>
                    </a:lnTo>
                    <a:lnTo>
                      <a:pt x="1021" y="91"/>
                    </a:lnTo>
                    <a:lnTo>
                      <a:pt x="1012" y="80"/>
                    </a:lnTo>
                    <a:lnTo>
                      <a:pt x="1002" y="71"/>
                    </a:lnTo>
                    <a:lnTo>
                      <a:pt x="991" y="62"/>
                    </a:lnTo>
                    <a:lnTo>
                      <a:pt x="980" y="52"/>
                    </a:lnTo>
                    <a:lnTo>
                      <a:pt x="969" y="44"/>
                    </a:lnTo>
                    <a:lnTo>
                      <a:pt x="957" y="37"/>
                    </a:lnTo>
                    <a:lnTo>
                      <a:pt x="944" y="30"/>
                    </a:lnTo>
                    <a:lnTo>
                      <a:pt x="932" y="24"/>
                    </a:lnTo>
                    <a:lnTo>
                      <a:pt x="917" y="19"/>
                    </a:lnTo>
                    <a:lnTo>
                      <a:pt x="904" y="13"/>
                    </a:lnTo>
                    <a:lnTo>
                      <a:pt x="890" y="9"/>
                    </a:lnTo>
                    <a:lnTo>
                      <a:pt x="874" y="6"/>
                    </a:lnTo>
                    <a:lnTo>
                      <a:pt x="859" y="3"/>
                    </a:lnTo>
                    <a:lnTo>
                      <a:pt x="844" y="2"/>
                    </a:lnTo>
                    <a:lnTo>
                      <a:pt x="827" y="0"/>
                    </a:lnTo>
                    <a:lnTo>
                      <a:pt x="811" y="0"/>
                    </a:lnTo>
                    <a:lnTo>
                      <a:pt x="794" y="0"/>
                    </a:lnTo>
                    <a:lnTo>
                      <a:pt x="778" y="2"/>
                    </a:lnTo>
                    <a:lnTo>
                      <a:pt x="762" y="3"/>
                    </a:lnTo>
                    <a:lnTo>
                      <a:pt x="747" y="6"/>
                    </a:lnTo>
                    <a:lnTo>
                      <a:pt x="733" y="9"/>
                    </a:lnTo>
                    <a:lnTo>
                      <a:pt x="718" y="13"/>
                    </a:lnTo>
                    <a:lnTo>
                      <a:pt x="704" y="19"/>
                    </a:lnTo>
                    <a:lnTo>
                      <a:pt x="690" y="24"/>
                    </a:lnTo>
                    <a:lnTo>
                      <a:pt x="677" y="30"/>
                    </a:lnTo>
                    <a:lnTo>
                      <a:pt x="665" y="37"/>
                    </a:lnTo>
                    <a:lnTo>
                      <a:pt x="652" y="44"/>
                    </a:lnTo>
                    <a:lnTo>
                      <a:pt x="640" y="52"/>
                    </a:lnTo>
                    <a:lnTo>
                      <a:pt x="629" y="62"/>
                    </a:lnTo>
                    <a:lnTo>
                      <a:pt x="617" y="71"/>
                    </a:lnTo>
                    <a:lnTo>
                      <a:pt x="607" y="80"/>
                    </a:lnTo>
                    <a:lnTo>
                      <a:pt x="597" y="92"/>
                    </a:lnTo>
                    <a:lnTo>
                      <a:pt x="588" y="102"/>
                    </a:lnTo>
                    <a:lnTo>
                      <a:pt x="578" y="114"/>
                    </a:lnTo>
                    <a:lnTo>
                      <a:pt x="570" y="126"/>
                    </a:lnTo>
                    <a:lnTo>
                      <a:pt x="562" y="139"/>
                    </a:lnTo>
                    <a:lnTo>
                      <a:pt x="555" y="151"/>
                    </a:lnTo>
                    <a:lnTo>
                      <a:pt x="549" y="166"/>
                    </a:lnTo>
                    <a:lnTo>
                      <a:pt x="542" y="179"/>
                    </a:lnTo>
                    <a:lnTo>
                      <a:pt x="536" y="194"/>
                    </a:lnTo>
                    <a:lnTo>
                      <a:pt x="531" y="209"/>
                    </a:lnTo>
                    <a:lnTo>
                      <a:pt x="527" y="224"/>
                    </a:lnTo>
                    <a:lnTo>
                      <a:pt x="524" y="241"/>
                    </a:lnTo>
                    <a:lnTo>
                      <a:pt x="521" y="256"/>
                    </a:lnTo>
                    <a:lnTo>
                      <a:pt x="518" y="273"/>
                    </a:lnTo>
                    <a:lnTo>
                      <a:pt x="517" y="290"/>
                    </a:lnTo>
                    <a:lnTo>
                      <a:pt x="516" y="308"/>
                    </a:lnTo>
                    <a:lnTo>
                      <a:pt x="515" y="325"/>
                    </a:lnTo>
                    <a:lnTo>
                      <a:pt x="516" y="342"/>
                    </a:lnTo>
                    <a:lnTo>
                      <a:pt x="517" y="359"/>
                    </a:lnTo>
                    <a:lnTo>
                      <a:pt x="518" y="374"/>
                    </a:lnTo>
                    <a:lnTo>
                      <a:pt x="520" y="391"/>
                    </a:lnTo>
                    <a:lnTo>
                      <a:pt x="523" y="406"/>
                    </a:lnTo>
                    <a:lnTo>
                      <a:pt x="526" y="422"/>
                    </a:lnTo>
                    <a:lnTo>
                      <a:pt x="530" y="436"/>
                    </a:lnTo>
                    <a:lnTo>
                      <a:pt x="535" y="452"/>
                    </a:lnTo>
                    <a:lnTo>
                      <a:pt x="540" y="465"/>
                    </a:lnTo>
                    <a:lnTo>
                      <a:pt x="547" y="479"/>
                    </a:lnTo>
                    <a:lnTo>
                      <a:pt x="553" y="492"/>
                    </a:lnTo>
                    <a:lnTo>
                      <a:pt x="559" y="505"/>
                    </a:lnTo>
                    <a:lnTo>
                      <a:pt x="567" y="517"/>
                    </a:lnTo>
                    <a:lnTo>
                      <a:pt x="575" y="529"/>
                    </a:lnTo>
                    <a:lnTo>
                      <a:pt x="584" y="540"/>
                    </a:lnTo>
                    <a:lnTo>
                      <a:pt x="593" y="551"/>
                    </a:lnTo>
                    <a:lnTo>
                      <a:pt x="602" y="562"/>
                    </a:lnTo>
                    <a:lnTo>
                      <a:pt x="612" y="571"/>
                    </a:lnTo>
                    <a:lnTo>
                      <a:pt x="623" y="580"/>
                    </a:lnTo>
                    <a:lnTo>
                      <a:pt x="634" y="588"/>
                    </a:lnTo>
                    <a:lnTo>
                      <a:pt x="645" y="597"/>
                    </a:lnTo>
                    <a:lnTo>
                      <a:pt x="658" y="604"/>
                    </a:lnTo>
                    <a:lnTo>
                      <a:pt x="670" y="611"/>
                    </a:lnTo>
                    <a:lnTo>
                      <a:pt x="682" y="617"/>
                    </a:lnTo>
                    <a:lnTo>
                      <a:pt x="696" y="622"/>
                    </a:lnTo>
                    <a:lnTo>
                      <a:pt x="710" y="628"/>
                    </a:lnTo>
                    <a:lnTo>
                      <a:pt x="724" y="632"/>
                    </a:lnTo>
                    <a:lnTo>
                      <a:pt x="739" y="635"/>
                    </a:lnTo>
                    <a:lnTo>
                      <a:pt x="753" y="638"/>
                    </a:lnTo>
                    <a:lnTo>
                      <a:pt x="769" y="640"/>
                    </a:lnTo>
                    <a:lnTo>
                      <a:pt x="785" y="641"/>
                    </a:lnTo>
                    <a:lnTo>
                      <a:pt x="801" y="641"/>
                    </a:lnTo>
                    <a:lnTo>
                      <a:pt x="802" y="641"/>
                    </a:lnTo>
                    <a:close/>
                    <a:moveTo>
                      <a:pt x="458" y="523"/>
                    </a:moveTo>
                    <a:lnTo>
                      <a:pt x="447" y="528"/>
                    </a:lnTo>
                    <a:lnTo>
                      <a:pt x="434" y="532"/>
                    </a:lnTo>
                    <a:lnTo>
                      <a:pt x="418" y="536"/>
                    </a:lnTo>
                    <a:lnTo>
                      <a:pt x="403" y="539"/>
                    </a:lnTo>
                    <a:lnTo>
                      <a:pt x="386" y="542"/>
                    </a:lnTo>
                    <a:lnTo>
                      <a:pt x="370" y="544"/>
                    </a:lnTo>
                    <a:lnTo>
                      <a:pt x="352" y="545"/>
                    </a:lnTo>
                    <a:lnTo>
                      <a:pt x="335" y="545"/>
                    </a:lnTo>
                    <a:lnTo>
                      <a:pt x="323" y="545"/>
                    </a:lnTo>
                    <a:lnTo>
                      <a:pt x="310" y="544"/>
                    </a:lnTo>
                    <a:lnTo>
                      <a:pt x="298" y="543"/>
                    </a:lnTo>
                    <a:lnTo>
                      <a:pt x="287" y="541"/>
                    </a:lnTo>
                    <a:lnTo>
                      <a:pt x="275" y="539"/>
                    </a:lnTo>
                    <a:lnTo>
                      <a:pt x="265" y="537"/>
                    </a:lnTo>
                    <a:lnTo>
                      <a:pt x="254" y="534"/>
                    </a:lnTo>
                    <a:lnTo>
                      <a:pt x="243" y="530"/>
                    </a:lnTo>
                    <a:lnTo>
                      <a:pt x="234" y="526"/>
                    </a:lnTo>
                    <a:lnTo>
                      <a:pt x="225" y="522"/>
                    </a:lnTo>
                    <a:lnTo>
                      <a:pt x="216" y="516"/>
                    </a:lnTo>
                    <a:lnTo>
                      <a:pt x="207" y="511"/>
                    </a:lnTo>
                    <a:lnTo>
                      <a:pt x="198" y="505"/>
                    </a:lnTo>
                    <a:lnTo>
                      <a:pt x="191" y="499"/>
                    </a:lnTo>
                    <a:lnTo>
                      <a:pt x="183" y="492"/>
                    </a:lnTo>
                    <a:lnTo>
                      <a:pt x="177" y="486"/>
                    </a:lnTo>
                    <a:lnTo>
                      <a:pt x="169" y="477"/>
                    </a:lnTo>
                    <a:lnTo>
                      <a:pt x="163" y="470"/>
                    </a:lnTo>
                    <a:lnTo>
                      <a:pt x="157" y="462"/>
                    </a:lnTo>
                    <a:lnTo>
                      <a:pt x="152" y="453"/>
                    </a:lnTo>
                    <a:lnTo>
                      <a:pt x="147" y="443"/>
                    </a:lnTo>
                    <a:lnTo>
                      <a:pt x="142" y="434"/>
                    </a:lnTo>
                    <a:lnTo>
                      <a:pt x="138" y="425"/>
                    </a:lnTo>
                    <a:lnTo>
                      <a:pt x="134" y="415"/>
                    </a:lnTo>
                    <a:lnTo>
                      <a:pt x="127" y="393"/>
                    </a:lnTo>
                    <a:lnTo>
                      <a:pt x="123" y="371"/>
                    </a:lnTo>
                    <a:lnTo>
                      <a:pt x="120" y="347"/>
                    </a:lnTo>
                    <a:lnTo>
                      <a:pt x="119" y="322"/>
                    </a:lnTo>
                    <a:lnTo>
                      <a:pt x="119" y="309"/>
                    </a:lnTo>
                    <a:lnTo>
                      <a:pt x="120" y="295"/>
                    </a:lnTo>
                    <a:lnTo>
                      <a:pt x="122" y="282"/>
                    </a:lnTo>
                    <a:lnTo>
                      <a:pt x="123" y="270"/>
                    </a:lnTo>
                    <a:lnTo>
                      <a:pt x="125" y="257"/>
                    </a:lnTo>
                    <a:lnTo>
                      <a:pt x="128" y="246"/>
                    </a:lnTo>
                    <a:lnTo>
                      <a:pt x="131" y="235"/>
                    </a:lnTo>
                    <a:lnTo>
                      <a:pt x="136" y="223"/>
                    </a:lnTo>
                    <a:lnTo>
                      <a:pt x="140" y="213"/>
                    </a:lnTo>
                    <a:lnTo>
                      <a:pt x="145" y="203"/>
                    </a:lnTo>
                    <a:lnTo>
                      <a:pt x="149" y="193"/>
                    </a:lnTo>
                    <a:lnTo>
                      <a:pt x="155" y="184"/>
                    </a:lnTo>
                    <a:lnTo>
                      <a:pt x="160" y="176"/>
                    </a:lnTo>
                    <a:lnTo>
                      <a:pt x="167" y="168"/>
                    </a:lnTo>
                    <a:lnTo>
                      <a:pt x="174" y="159"/>
                    </a:lnTo>
                    <a:lnTo>
                      <a:pt x="181" y="152"/>
                    </a:lnTo>
                    <a:lnTo>
                      <a:pt x="188" y="145"/>
                    </a:lnTo>
                    <a:lnTo>
                      <a:pt x="196" y="139"/>
                    </a:lnTo>
                    <a:lnTo>
                      <a:pt x="204" y="133"/>
                    </a:lnTo>
                    <a:lnTo>
                      <a:pt x="213" y="127"/>
                    </a:lnTo>
                    <a:lnTo>
                      <a:pt x="221" y="121"/>
                    </a:lnTo>
                    <a:lnTo>
                      <a:pt x="230" y="117"/>
                    </a:lnTo>
                    <a:lnTo>
                      <a:pt x="239" y="112"/>
                    </a:lnTo>
                    <a:lnTo>
                      <a:pt x="250" y="109"/>
                    </a:lnTo>
                    <a:lnTo>
                      <a:pt x="270" y="102"/>
                    </a:lnTo>
                    <a:lnTo>
                      <a:pt x="291" y="98"/>
                    </a:lnTo>
                    <a:lnTo>
                      <a:pt x="313" y="95"/>
                    </a:lnTo>
                    <a:lnTo>
                      <a:pt x="337" y="94"/>
                    </a:lnTo>
                    <a:lnTo>
                      <a:pt x="355" y="95"/>
                    </a:lnTo>
                    <a:lnTo>
                      <a:pt x="373" y="96"/>
                    </a:lnTo>
                    <a:lnTo>
                      <a:pt x="389" y="98"/>
                    </a:lnTo>
                    <a:lnTo>
                      <a:pt x="405" y="101"/>
                    </a:lnTo>
                    <a:lnTo>
                      <a:pt x="420" y="105"/>
                    </a:lnTo>
                    <a:lnTo>
                      <a:pt x="434" y="109"/>
                    </a:lnTo>
                    <a:lnTo>
                      <a:pt x="446" y="113"/>
                    </a:lnTo>
                    <a:lnTo>
                      <a:pt x="457" y="118"/>
                    </a:lnTo>
                    <a:lnTo>
                      <a:pt x="482" y="28"/>
                    </a:lnTo>
                    <a:lnTo>
                      <a:pt x="473" y="24"/>
                    </a:lnTo>
                    <a:lnTo>
                      <a:pt x="459" y="19"/>
                    </a:lnTo>
                    <a:lnTo>
                      <a:pt x="444" y="13"/>
                    </a:lnTo>
                    <a:lnTo>
                      <a:pt x="426" y="9"/>
                    </a:lnTo>
                    <a:lnTo>
                      <a:pt x="406" y="6"/>
                    </a:lnTo>
                    <a:lnTo>
                      <a:pt x="383" y="3"/>
                    </a:lnTo>
                    <a:lnTo>
                      <a:pt x="359" y="1"/>
                    </a:lnTo>
                    <a:lnTo>
                      <a:pt x="332" y="0"/>
                    </a:lnTo>
                    <a:lnTo>
                      <a:pt x="314" y="1"/>
                    </a:lnTo>
                    <a:lnTo>
                      <a:pt x="297" y="2"/>
                    </a:lnTo>
                    <a:lnTo>
                      <a:pt x="280" y="4"/>
                    </a:lnTo>
                    <a:lnTo>
                      <a:pt x="263" y="6"/>
                    </a:lnTo>
                    <a:lnTo>
                      <a:pt x="247" y="9"/>
                    </a:lnTo>
                    <a:lnTo>
                      <a:pt x="231" y="13"/>
                    </a:lnTo>
                    <a:lnTo>
                      <a:pt x="216" y="17"/>
                    </a:lnTo>
                    <a:lnTo>
                      <a:pt x="200" y="23"/>
                    </a:lnTo>
                    <a:lnTo>
                      <a:pt x="185" y="29"/>
                    </a:lnTo>
                    <a:lnTo>
                      <a:pt x="172" y="35"/>
                    </a:lnTo>
                    <a:lnTo>
                      <a:pt x="157" y="42"/>
                    </a:lnTo>
                    <a:lnTo>
                      <a:pt x="144" y="50"/>
                    </a:lnTo>
                    <a:lnTo>
                      <a:pt x="130" y="59"/>
                    </a:lnTo>
                    <a:lnTo>
                      <a:pt x="118" y="68"/>
                    </a:lnTo>
                    <a:lnTo>
                      <a:pt x="107" y="77"/>
                    </a:lnTo>
                    <a:lnTo>
                      <a:pt x="94" y="87"/>
                    </a:lnTo>
                    <a:lnTo>
                      <a:pt x="84" y="99"/>
                    </a:lnTo>
                    <a:lnTo>
                      <a:pt x="74" y="110"/>
                    </a:lnTo>
                    <a:lnTo>
                      <a:pt x="65" y="122"/>
                    </a:lnTo>
                    <a:lnTo>
                      <a:pt x="55" y="135"/>
                    </a:lnTo>
                    <a:lnTo>
                      <a:pt x="47" y="148"/>
                    </a:lnTo>
                    <a:lnTo>
                      <a:pt x="39" y="162"/>
                    </a:lnTo>
                    <a:lnTo>
                      <a:pt x="32" y="176"/>
                    </a:lnTo>
                    <a:lnTo>
                      <a:pt x="26" y="190"/>
                    </a:lnTo>
                    <a:lnTo>
                      <a:pt x="19" y="206"/>
                    </a:lnTo>
                    <a:lnTo>
                      <a:pt x="14" y="222"/>
                    </a:lnTo>
                    <a:lnTo>
                      <a:pt x="10" y="239"/>
                    </a:lnTo>
                    <a:lnTo>
                      <a:pt x="6" y="255"/>
                    </a:lnTo>
                    <a:lnTo>
                      <a:pt x="4" y="273"/>
                    </a:lnTo>
                    <a:lnTo>
                      <a:pt x="2" y="290"/>
                    </a:lnTo>
                    <a:lnTo>
                      <a:pt x="1" y="309"/>
                    </a:lnTo>
                    <a:lnTo>
                      <a:pt x="0" y="328"/>
                    </a:lnTo>
                    <a:lnTo>
                      <a:pt x="1" y="346"/>
                    </a:lnTo>
                    <a:lnTo>
                      <a:pt x="2" y="362"/>
                    </a:lnTo>
                    <a:lnTo>
                      <a:pt x="3" y="380"/>
                    </a:lnTo>
                    <a:lnTo>
                      <a:pt x="6" y="395"/>
                    </a:lnTo>
                    <a:lnTo>
                      <a:pt x="9" y="412"/>
                    </a:lnTo>
                    <a:lnTo>
                      <a:pt x="12" y="427"/>
                    </a:lnTo>
                    <a:lnTo>
                      <a:pt x="16" y="441"/>
                    </a:lnTo>
                    <a:lnTo>
                      <a:pt x="22" y="457"/>
                    </a:lnTo>
                    <a:lnTo>
                      <a:pt x="28" y="470"/>
                    </a:lnTo>
                    <a:lnTo>
                      <a:pt x="34" y="484"/>
                    </a:lnTo>
                    <a:lnTo>
                      <a:pt x="41" y="497"/>
                    </a:lnTo>
                    <a:lnTo>
                      <a:pt x="48" y="509"/>
                    </a:lnTo>
                    <a:lnTo>
                      <a:pt x="56" y="522"/>
                    </a:lnTo>
                    <a:lnTo>
                      <a:pt x="66" y="534"/>
                    </a:lnTo>
                    <a:lnTo>
                      <a:pt x="75" y="544"/>
                    </a:lnTo>
                    <a:lnTo>
                      <a:pt x="84" y="555"/>
                    </a:lnTo>
                    <a:lnTo>
                      <a:pt x="95" y="565"/>
                    </a:lnTo>
                    <a:lnTo>
                      <a:pt x="106" y="574"/>
                    </a:lnTo>
                    <a:lnTo>
                      <a:pt x="118" y="583"/>
                    </a:lnTo>
                    <a:lnTo>
                      <a:pt x="130" y="592"/>
                    </a:lnTo>
                    <a:lnTo>
                      <a:pt x="143" y="599"/>
                    </a:lnTo>
                    <a:lnTo>
                      <a:pt x="156" y="606"/>
                    </a:lnTo>
                    <a:lnTo>
                      <a:pt x="169" y="612"/>
                    </a:lnTo>
                    <a:lnTo>
                      <a:pt x="184" y="618"/>
                    </a:lnTo>
                    <a:lnTo>
                      <a:pt x="199" y="623"/>
                    </a:lnTo>
                    <a:lnTo>
                      <a:pt x="215" y="628"/>
                    </a:lnTo>
                    <a:lnTo>
                      <a:pt x="230" y="632"/>
                    </a:lnTo>
                    <a:lnTo>
                      <a:pt x="247" y="635"/>
                    </a:lnTo>
                    <a:lnTo>
                      <a:pt x="263" y="637"/>
                    </a:lnTo>
                    <a:lnTo>
                      <a:pt x="280" y="639"/>
                    </a:lnTo>
                    <a:lnTo>
                      <a:pt x="298" y="640"/>
                    </a:lnTo>
                    <a:lnTo>
                      <a:pt x="316" y="641"/>
                    </a:lnTo>
                    <a:lnTo>
                      <a:pt x="344" y="640"/>
                    </a:lnTo>
                    <a:lnTo>
                      <a:pt x="370" y="638"/>
                    </a:lnTo>
                    <a:lnTo>
                      <a:pt x="393" y="635"/>
                    </a:lnTo>
                    <a:lnTo>
                      <a:pt x="415" y="632"/>
                    </a:lnTo>
                    <a:lnTo>
                      <a:pt x="435" y="628"/>
                    </a:lnTo>
                    <a:lnTo>
                      <a:pt x="451" y="622"/>
                    </a:lnTo>
                    <a:lnTo>
                      <a:pt x="465" y="617"/>
                    </a:lnTo>
                    <a:lnTo>
                      <a:pt x="478" y="612"/>
                    </a:lnTo>
                    <a:lnTo>
                      <a:pt x="458" y="52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00" dirty="0">
                  <a:solidFill>
                    <a:prstClr val="white"/>
                  </a:solidFill>
                  <a:latin typeface="Myriad Pro"/>
                  <a:cs typeface="+mn-cs"/>
                </a:endParaRPr>
              </a:p>
            </p:txBody>
          </p:sp>
          <p:sp>
            <p:nvSpPr>
              <p:cNvPr id="13" name="Freeform 27"/>
              <p:cNvSpPr>
                <a:spLocks noEditPoints="1"/>
              </p:cNvSpPr>
              <p:nvPr/>
            </p:nvSpPr>
            <p:spPr bwMode="auto">
              <a:xfrm>
                <a:off x="68096" y="6652068"/>
                <a:ext cx="493712" cy="123825"/>
              </a:xfrm>
              <a:custGeom>
                <a:avLst/>
                <a:gdLst/>
                <a:ahLst/>
                <a:cxnLst>
                  <a:cxn ang="0">
                    <a:pos x="598" y="179"/>
                  </a:cxn>
                  <a:cxn ang="0">
                    <a:pos x="598" y="0"/>
                  </a:cxn>
                  <a:cxn ang="0">
                    <a:pos x="524" y="0"/>
                  </a:cxn>
                  <a:cxn ang="0">
                    <a:pos x="449" y="0"/>
                  </a:cxn>
                  <a:cxn ang="0">
                    <a:pos x="374" y="0"/>
                  </a:cxn>
                  <a:cxn ang="0">
                    <a:pos x="299" y="0"/>
                  </a:cxn>
                  <a:cxn ang="0">
                    <a:pos x="224" y="0"/>
                  </a:cxn>
                  <a:cxn ang="0">
                    <a:pos x="150" y="0"/>
                  </a:cxn>
                  <a:cxn ang="0">
                    <a:pos x="75" y="0"/>
                  </a:cxn>
                  <a:cxn ang="0">
                    <a:pos x="0" y="0"/>
                  </a:cxn>
                  <a:cxn ang="0">
                    <a:pos x="0" y="179"/>
                  </a:cxn>
                  <a:cxn ang="0">
                    <a:pos x="176" y="179"/>
                  </a:cxn>
                  <a:cxn ang="0">
                    <a:pos x="176" y="621"/>
                  </a:cxn>
                  <a:cxn ang="0">
                    <a:pos x="423" y="621"/>
                  </a:cxn>
                  <a:cxn ang="0">
                    <a:pos x="423" y="179"/>
                  </a:cxn>
                  <a:cxn ang="0">
                    <a:pos x="598" y="179"/>
                  </a:cxn>
                  <a:cxn ang="0">
                    <a:pos x="907" y="250"/>
                  </a:cxn>
                  <a:cxn ang="0">
                    <a:pos x="781" y="621"/>
                  </a:cxn>
                  <a:cxn ang="0">
                    <a:pos x="539" y="621"/>
                  </a:cxn>
                  <a:cxn ang="0">
                    <a:pos x="776" y="0"/>
                  </a:cxn>
                  <a:cxn ang="0">
                    <a:pos x="809" y="0"/>
                  </a:cxn>
                  <a:cxn ang="0">
                    <a:pos x="842" y="0"/>
                  </a:cxn>
                  <a:cxn ang="0">
                    <a:pos x="874" y="0"/>
                  </a:cxn>
                  <a:cxn ang="0">
                    <a:pos x="907" y="0"/>
                  </a:cxn>
                  <a:cxn ang="0">
                    <a:pos x="939" y="0"/>
                  </a:cxn>
                  <a:cxn ang="0">
                    <a:pos x="972" y="0"/>
                  </a:cxn>
                  <a:cxn ang="0">
                    <a:pos x="1005" y="0"/>
                  </a:cxn>
                  <a:cxn ang="0">
                    <a:pos x="1038" y="0"/>
                  </a:cxn>
                  <a:cxn ang="0">
                    <a:pos x="1275" y="621"/>
                  </a:cxn>
                  <a:cxn ang="0">
                    <a:pos x="1033" y="621"/>
                  </a:cxn>
                  <a:cxn ang="0">
                    <a:pos x="907" y="250"/>
                  </a:cxn>
                  <a:cxn ang="0">
                    <a:pos x="1814" y="179"/>
                  </a:cxn>
                  <a:cxn ang="0">
                    <a:pos x="1814" y="0"/>
                  </a:cxn>
                  <a:cxn ang="0">
                    <a:pos x="1740" y="0"/>
                  </a:cxn>
                  <a:cxn ang="0">
                    <a:pos x="1665" y="0"/>
                  </a:cxn>
                  <a:cxn ang="0">
                    <a:pos x="1590" y="0"/>
                  </a:cxn>
                  <a:cxn ang="0">
                    <a:pos x="1515" y="0"/>
                  </a:cxn>
                  <a:cxn ang="0">
                    <a:pos x="1440" y="0"/>
                  </a:cxn>
                  <a:cxn ang="0">
                    <a:pos x="1366" y="0"/>
                  </a:cxn>
                  <a:cxn ang="0">
                    <a:pos x="1291" y="0"/>
                  </a:cxn>
                  <a:cxn ang="0">
                    <a:pos x="1216" y="0"/>
                  </a:cxn>
                  <a:cxn ang="0">
                    <a:pos x="1216" y="179"/>
                  </a:cxn>
                  <a:cxn ang="0">
                    <a:pos x="1391" y="179"/>
                  </a:cxn>
                  <a:cxn ang="0">
                    <a:pos x="1391" y="621"/>
                  </a:cxn>
                  <a:cxn ang="0">
                    <a:pos x="1639" y="621"/>
                  </a:cxn>
                  <a:cxn ang="0">
                    <a:pos x="1639" y="179"/>
                  </a:cxn>
                  <a:cxn ang="0">
                    <a:pos x="1814" y="179"/>
                  </a:cxn>
                  <a:cxn ang="0">
                    <a:pos x="2123" y="250"/>
                  </a:cxn>
                  <a:cxn ang="0">
                    <a:pos x="1996" y="621"/>
                  </a:cxn>
                  <a:cxn ang="0">
                    <a:pos x="1754" y="621"/>
                  </a:cxn>
                  <a:cxn ang="0">
                    <a:pos x="1991" y="0"/>
                  </a:cxn>
                  <a:cxn ang="0">
                    <a:pos x="2024" y="0"/>
                  </a:cxn>
                  <a:cxn ang="0">
                    <a:pos x="2057" y="0"/>
                  </a:cxn>
                  <a:cxn ang="0">
                    <a:pos x="2090" y="0"/>
                  </a:cxn>
                  <a:cxn ang="0">
                    <a:pos x="2123" y="0"/>
                  </a:cxn>
                  <a:cxn ang="0">
                    <a:pos x="2155" y="0"/>
                  </a:cxn>
                  <a:cxn ang="0">
                    <a:pos x="2188" y="0"/>
                  </a:cxn>
                  <a:cxn ang="0">
                    <a:pos x="2220" y="0"/>
                  </a:cxn>
                  <a:cxn ang="0">
                    <a:pos x="2253" y="0"/>
                  </a:cxn>
                  <a:cxn ang="0">
                    <a:pos x="2491" y="621"/>
                  </a:cxn>
                  <a:cxn ang="0">
                    <a:pos x="2248" y="621"/>
                  </a:cxn>
                  <a:cxn ang="0">
                    <a:pos x="2123" y="250"/>
                  </a:cxn>
                </a:cxnLst>
                <a:rect l="0" t="0" r="r" b="b"/>
                <a:pathLst>
                  <a:path w="2491" h="621">
                    <a:moveTo>
                      <a:pt x="598" y="179"/>
                    </a:moveTo>
                    <a:lnTo>
                      <a:pt x="598" y="0"/>
                    </a:lnTo>
                    <a:lnTo>
                      <a:pt x="524" y="0"/>
                    </a:lnTo>
                    <a:lnTo>
                      <a:pt x="449" y="0"/>
                    </a:lnTo>
                    <a:lnTo>
                      <a:pt x="374" y="0"/>
                    </a:lnTo>
                    <a:lnTo>
                      <a:pt x="299" y="0"/>
                    </a:lnTo>
                    <a:lnTo>
                      <a:pt x="224" y="0"/>
                    </a:lnTo>
                    <a:lnTo>
                      <a:pt x="150" y="0"/>
                    </a:lnTo>
                    <a:lnTo>
                      <a:pt x="75" y="0"/>
                    </a:lnTo>
                    <a:lnTo>
                      <a:pt x="0" y="0"/>
                    </a:lnTo>
                    <a:lnTo>
                      <a:pt x="0" y="179"/>
                    </a:lnTo>
                    <a:lnTo>
                      <a:pt x="176" y="179"/>
                    </a:lnTo>
                    <a:lnTo>
                      <a:pt x="176" y="621"/>
                    </a:lnTo>
                    <a:lnTo>
                      <a:pt x="423" y="621"/>
                    </a:lnTo>
                    <a:lnTo>
                      <a:pt x="423" y="179"/>
                    </a:lnTo>
                    <a:lnTo>
                      <a:pt x="598" y="179"/>
                    </a:lnTo>
                    <a:close/>
                    <a:moveTo>
                      <a:pt x="907" y="250"/>
                    </a:moveTo>
                    <a:lnTo>
                      <a:pt x="781" y="621"/>
                    </a:lnTo>
                    <a:lnTo>
                      <a:pt x="539" y="621"/>
                    </a:lnTo>
                    <a:lnTo>
                      <a:pt x="776" y="0"/>
                    </a:lnTo>
                    <a:lnTo>
                      <a:pt x="809" y="0"/>
                    </a:lnTo>
                    <a:lnTo>
                      <a:pt x="842" y="0"/>
                    </a:lnTo>
                    <a:lnTo>
                      <a:pt x="874" y="0"/>
                    </a:lnTo>
                    <a:lnTo>
                      <a:pt x="907" y="0"/>
                    </a:lnTo>
                    <a:lnTo>
                      <a:pt x="939" y="0"/>
                    </a:lnTo>
                    <a:lnTo>
                      <a:pt x="972" y="0"/>
                    </a:lnTo>
                    <a:lnTo>
                      <a:pt x="1005" y="0"/>
                    </a:lnTo>
                    <a:lnTo>
                      <a:pt x="1038" y="0"/>
                    </a:lnTo>
                    <a:lnTo>
                      <a:pt x="1275" y="621"/>
                    </a:lnTo>
                    <a:lnTo>
                      <a:pt x="1033" y="621"/>
                    </a:lnTo>
                    <a:lnTo>
                      <a:pt x="907" y="250"/>
                    </a:lnTo>
                    <a:close/>
                    <a:moveTo>
                      <a:pt x="1814" y="179"/>
                    </a:moveTo>
                    <a:lnTo>
                      <a:pt x="1814" y="0"/>
                    </a:lnTo>
                    <a:lnTo>
                      <a:pt x="1740" y="0"/>
                    </a:lnTo>
                    <a:lnTo>
                      <a:pt x="1665" y="0"/>
                    </a:lnTo>
                    <a:lnTo>
                      <a:pt x="1590" y="0"/>
                    </a:lnTo>
                    <a:lnTo>
                      <a:pt x="1515" y="0"/>
                    </a:lnTo>
                    <a:lnTo>
                      <a:pt x="1440" y="0"/>
                    </a:lnTo>
                    <a:lnTo>
                      <a:pt x="1366" y="0"/>
                    </a:lnTo>
                    <a:lnTo>
                      <a:pt x="1291" y="0"/>
                    </a:lnTo>
                    <a:lnTo>
                      <a:pt x="1216" y="0"/>
                    </a:lnTo>
                    <a:lnTo>
                      <a:pt x="1216" y="179"/>
                    </a:lnTo>
                    <a:lnTo>
                      <a:pt x="1391" y="179"/>
                    </a:lnTo>
                    <a:lnTo>
                      <a:pt x="1391" y="621"/>
                    </a:lnTo>
                    <a:lnTo>
                      <a:pt x="1639" y="621"/>
                    </a:lnTo>
                    <a:lnTo>
                      <a:pt x="1639" y="179"/>
                    </a:lnTo>
                    <a:lnTo>
                      <a:pt x="1814" y="179"/>
                    </a:lnTo>
                    <a:close/>
                    <a:moveTo>
                      <a:pt x="2123" y="250"/>
                    </a:moveTo>
                    <a:lnTo>
                      <a:pt x="1996" y="621"/>
                    </a:lnTo>
                    <a:lnTo>
                      <a:pt x="1754" y="621"/>
                    </a:lnTo>
                    <a:lnTo>
                      <a:pt x="1991" y="0"/>
                    </a:lnTo>
                    <a:lnTo>
                      <a:pt x="2024" y="0"/>
                    </a:lnTo>
                    <a:lnTo>
                      <a:pt x="2057" y="0"/>
                    </a:lnTo>
                    <a:lnTo>
                      <a:pt x="2090" y="0"/>
                    </a:lnTo>
                    <a:lnTo>
                      <a:pt x="2123" y="0"/>
                    </a:lnTo>
                    <a:lnTo>
                      <a:pt x="2155" y="0"/>
                    </a:lnTo>
                    <a:lnTo>
                      <a:pt x="2188" y="0"/>
                    </a:lnTo>
                    <a:lnTo>
                      <a:pt x="2220" y="0"/>
                    </a:lnTo>
                    <a:lnTo>
                      <a:pt x="2253" y="0"/>
                    </a:lnTo>
                    <a:lnTo>
                      <a:pt x="2491" y="621"/>
                    </a:lnTo>
                    <a:lnTo>
                      <a:pt x="2248" y="621"/>
                    </a:lnTo>
                    <a:lnTo>
                      <a:pt x="2123" y="25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00" dirty="0">
                  <a:solidFill>
                    <a:prstClr val="white"/>
                  </a:solidFill>
                  <a:latin typeface="Myriad Pro"/>
                  <a:cs typeface="+mn-cs"/>
                </a:endParaRPr>
              </a:p>
            </p:txBody>
          </p:sp>
        </p:grpSp>
        <p:sp>
          <p:nvSpPr>
            <p:cNvPr id="10" name="Freeform 19"/>
            <p:cNvSpPr>
              <a:spLocks noEditPoints="1"/>
            </p:cNvSpPr>
            <p:nvPr/>
          </p:nvSpPr>
          <p:spPr bwMode="auto">
            <a:xfrm>
              <a:off x="1409701" y="393131"/>
              <a:ext cx="878679" cy="92973"/>
            </a:xfrm>
            <a:custGeom>
              <a:avLst/>
              <a:gdLst/>
              <a:ahLst/>
              <a:cxnLst>
                <a:cxn ang="0">
                  <a:pos x="805" y="637"/>
                </a:cxn>
                <a:cxn ang="0">
                  <a:pos x="996" y="219"/>
                </a:cxn>
                <a:cxn ang="0">
                  <a:pos x="1304" y="357"/>
                </a:cxn>
                <a:cxn ang="0">
                  <a:pos x="1069" y="644"/>
                </a:cxn>
                <a:cxn ang="0">
                  <a:pos x="1040" y="573"/>
                </a:cxn>
                <a:cxn ang="0">
                  <a:pos x="1182" y="280"/>
                </a:cxn>
                <a:cxn ang="0">
                  <a:pos x="1457" y="426"/>
                </a:cxn>
                <a:cxn ang="0">
                  <a:pos x="1680" y="639"/>
                </a:cxn>
                <a:cxn ang="0">
                  <a:pos x="1384" y="480"/>
                </a:cxn>
                <a:cxn ang="0">
                  <a:pos x="1565" y="178"/>
                </a:cxn>
                <a:cxn ang="0">
                  <a:pos x="1772" y="419"/>
                </a:cxn>
                <a:cxn ang="0">
                  <a:pos x="1479" y="300"/>
                </a:cxn>
                <a:cxn ang="0">
                  <a:pos x="2054" y="179"/>
                </a:cxn>
                <a:cxn ang="0">
                  <a:pos x="2260" y="188"/>
                </a:cxn>
                <a:cxn ang="0">
                  <a:pos x="2257" y="15"/>
                </a:cxn>
                <a:cxn ang="0">
                  <a:pos x="2523" y="568"/>
                </a:cxn>
                <a:cxn ang="0">
                  <a:pos x="2483" y="627"/>
                </a:cxn>
                <a:cxn ang="0">
                  <a:pos x="2395" y="282"/>
                </a:cxn>
                <a:cxn ang="0">
                  <a:pos x="2669" y="201"/>
                </a:cxn>
                <a:cxn ang="0">
                  <a:pos x="2657" y="282"/>
                </a:cxn>
                <a:cxn ang="0">
                  <a:pos x="2858" y="220"/>
                </a:cxn>
                <a:cxn ang="0">
                  <a:pos x="3192" y="222"/>
                </a:cxn>
                <a:cxn ang="0">
                  <a:pos x="3092" y="249"/>
                </a:cxn>
                <a:cxn ang="0">
                  <a:pos x="3666" y="632"/>
                </a:cxn>
                <a:cxn ang="0">
                  <a:pos x="3354" y="500"/>
                </a:cxn>
                <a:cxn ang="0">
                  <a:pos x="3484" y="195"/>
                </a:cxn>
                <a:cxn ang="0">
                  <a:pos x="3516" y="256"/>
                </a:cxn>
                <a:cxn ang="0">
                  <a:pos x="3592" y="581"/>
                </a:cxn>
                <a:cxn ang="0">
                  <a:pos x="4055" y="577"/>
                </a:cxn>
                <a:cxn ang="0">
                  <a:pos x="3803" y="567"/>
                </a:cxn>
                <a:cxn ang="0">
                  <a:pos x="3854" y="210"/>
                </a:cxn>
                <a:cxn ang="0">
                  <a:pos x="4132" y="281"/>
                </a:cxn>
                <a:cxn ang="0">
                  <a:pos x="3947" y="237"/>
                </a:cxn>
                <a:cxn ang="0">
                  <a:pos x="4571" y="638"/>
                </a:cxn>
                <a:cxn ang="0">
                  <a:pos x="4425" y="355"/>
                </a:cxn>
                <a:cxn ang="0">
                  <a:pos x="4692" y="179"/>
                </a:cxn>
                <a:cxn ang="0">
                  <a:pos x="4503" y="378"/>
                </a:cxn>
                <a:cxn ang="0">
                  <a:pos x="4914" y="445"/>
                </a:cxn>
                <a:cxn ang="0">
                  <a:pos x="5116" y="642"/>
                </a:cxn>
                <a:cxn ang="0">
                  <a:pos x="4837" y="469"/>
                </a:cxn>
                <a:cxn ang="0">
                  <a:pos x="5032" y="177"/>
                </a:cxn>
                <a:cxn ang="0">
                  <a:pos x="5225" y="427"/>
                </a:cxn>
                <a:cxn ang="0">
                  <a:pos x="4929" y="310"/>
                </a:cxn>
                <a:cxn ang="0">
                  <a:pos x="5520" y="177"/>
                </a:cxn>
                <a:cxn ang="0">
                  <a:pos x="5849" y="249"/>
                </a:cxn>
                <a:cxn ang="0">
                  <a:pos x="5745" y="644"/>
                </a:cxn>
                <a:cxn ang="0">
                  <a:pos x="6173" y="588"/>
                </a:cxn>
                <a:cxn ang="0">
                  <a:pos x="5907" y="543"/>
                </a:cxn>
                <a:cxn ang="0">
                  <a:pos x="6173" y="317"/>
                </a:cxn>
                <a:cxn ang="0">
                  <a:pos x="6044" y="179"/>
                </a:cxn>
                <a:cxn ang="0">
                  <a:pos x="6022" y="438"/>
                </a:cxn>
                <a:cxn ang="0">
                  <a:pos x="6118" y="573"/>
                </a:cxn>
                <a:cxn ang="0">
                  <a:pos x="6379" y="72"/>
                </a:cxn>
                <a:cxn ang="0">
                  <a:pos x="6454" y="99"/>
                </a:cxn>
                <a:cxn ang="0">
                  <a:pos x="6815" y="177"/>
                </a:cxn>
                <a:cxn ang="0">
                  <a:pos x="6901" y="333"/>
                </a:cxn>
                <a:cxn ang="0">
                  <a:pos x="6691" y="329"/>
                </a:cxn>
                <a:cxn ang="0">
                  <a:pos x="7278" y="580"/>
                </a:cxn>
                <a:cxn ang="0">
                  <a:pos x="7137" y="188"/>
                </a:cxn>
                <a:cxn ang="0">
                  <a:pos x="7541" y="759"/>
                </a:cxn>
                <a:cxn ang="0">
                  <a:pos x="7366" y="188"/>
                </a:cxn>
                <a:cxn ang="0">
                  <a:pos x="7881" y="532"/>
                </a:cxn>
                <a:cxn ang="0">
                  <a:pos x="7920" y="642"/>
                </a:cxn>
              </a:cxnLst>
              <a:rect l="0" t="0" r="r" b="b"/>
              <a:pathLst>
                <a:path w="7953" h="842">
                  <a:moveTo>
                    <a:pt x="324" y="277"/>
                  </a:moveTo>
                  <a:lnTo>
                    <a:pt x="324" y="344"/>
                  </a:lnTo>
                  <a:lnTo>
                    <a:pt x="81" y="344"/>
                  </a:lnTo>
                  <a:lnTo>
                    <a:pt x="81" y="569"/>
                  </a:lnTo>
                  <a:lnTo>
                    <a:pt x="352" y="569"/>
                  </a:lnTo>
                  <a:lnTo>
                    <a:pt x="352" y="637"/>
                  </a:lnTo>
                  <a:lnTo>
                    <a:pt x="0" y="637"/>
                  </a:lnTo>
                  <a:lnTo>
                    <a:pt x="0" y="11"/>
                  </a:lnTo>
                  <a:lnTo>
                    <a:pt x="338" y="11"/>
                  </a:lnTo>
                  <a:lnTo>
                    <a:pt x="338" y="79"/>
                  </a:lnTo>
                  <a:lnTo>
                    <a:pt x="81" y="79"/>
                  </a:lnTo>
                  <a:lnTo>
                    <a:pt x="81" y="277"/>
                  </a:lnTo>
                  <a:lnTo>
                    <a:pt x="324" y="277"/>
                  </a:lnTo>
                  <a:close/>
                  <a:moveTo>
                    <a:pt x="401" y="188"/>
                  </a:moveTo>
                  <a:lnTo>
                    <a:pt x="492" y="188"/>
                  </a:lnTo>
                  <a:lnTo>
                    <a:pt x="556" y="284"/>
                  </a:lnTo>
                  <a:lnTo>
                    <a:pt x="566" y="300"/>
                  </a:lnTo>
                  <a:lnTo>
                    <a:pt x="578" y="317"/>
                  </a:lnTo>
                  <a:lnTo>
                    <a:pt x="589" y="337"/>
                  </a:lnTo>
                  <a:lnTo>
                    <a:pt x="601" y="357"/>
                  </a:lnTo>
                  <a:lnTo>
                    <a:pt x="604" y="357"/>
                  </a:lnTo>
                  <a:lnTo>
                    <a:pt x="614" y="340"/>
                  </a:lnTo>
                  <a:lnTo>
                    <a:pt x="625" y="321"/>
                  </a:lnTo>
                  <a:lnTo>
                    <a:pt x="636" y="303"/>
                  </a:lnTo>
                  <a:lnTo>
                    <a:pt x="649" y="283"/>
                  </a:lnTo>
                  <a:lnTo>
                    <a:pt x="712" y="188"/>
                  </a:lnTo>
                  <a:lnTo>
                    <a:pt x="800" y="188"/>
                  </a:lnTo>
                  <a:lnTo>
                    <a:pt x="646" y="405"/>
                  </a:lnTo>
                  <a:lnTo>
                    <a:pt x="805" y="637"/>
                  </a:lnTo>
                  <a:lnTo>
                    <a:pt x="712" y="637"/>
                  </a:lnTo>
                  <a:lnTo>
                    <a:pt x="646" y="535"/>
                  </a:lnTo>
                  <a:lnTo>
                    <a:pt x="635" y="520"/>
                  </a:lnTo>
                  <a:lnTo>
                    <a:pt x="624" y="501"/>
                  </a:lnTo>
                  <a:lnTo>
                    <a:pt x="612" y="481"/>
                  </a:lnTo>
                  <a:lnTo>
                    <a:pt x="598" y="457"/>
                  </a:lnTo>
                  <a:lnTo>
                    <a:pt x="596" y="457"/>
                  </a:lnTo>
                  <a:lnTo>
                    <a:pt x="588" y="472"/>
                  </a:lnTo>
                  <a:lnTo>
                    <a:pt x="578" y="490"/>
                  </a:lnTo>
                  <a:lnTo>
                    <a:pt x="564" y="511"/>
                  </a:lnTo>
                  <a:lnTo>
                    <a:pt x="549" y="535"/>
                  </a:lnTo>
                  <a:lnTo>
                    <a:pt x="484" y="637"/>
                  </a:lnTo>
                  <a:lnTo>
                    <a:pt x="394" y="637"/>
                  </a:lnTo>
                  <a:lnTo>
                    <a:pt x="553" y="408"/>
                  </a:lnTo>
                  <a:lnTo>
                    <a:pt x="401" y="188"/>
                  </a:lnTo>
                  <a:close/>
                  <a:moveTo>
                    <a:pt x="883" y="820"/>
                  </a:moveTo>
                  <a:lnTo>
                    <a:pt x="883" y="334"/>
                  </a:lnTo>
                  <a:lnTo>
                    <a:pt x="883" y="298"/>
                  </a:lnTo>
                  <a:lnTo>
                    <a:pt x="882" y="261"/>
                  </a:lnTo>
                  <a:lnTo>
                    <a:pt x="881" y="224"/>
                  </a:lnTo>
                  <a:lnTo>
                    <a:pt x="880" y="188"/>
                  </a:lnTo>
                  <a:lnTo>
                    <a:pt x="953" y="188"/>
                  </a:lnTo>
                  <a:lnTo>
                    <a:pt x="957" y="265"/>
                  </a:lnTo>
                  <a:lnTo>
                    <a:pt x="958" y="265"/>
                  </a:lnTo>
                  <a:lnTo>
                    <a:pt x="965" y="255"/>
                  </a:lnTo>
                  <a:lnTo>
                    <a:pt x="972" y="244"/>
                  </a:lnTo>
                  <a:lnTo>
                    <a:pt x="979" y="235"/>
                  </a:lnTo>
                  <a:lnTo>
                    <a:pt x="988" y="227"/>
                  </a:lnTo>
                  <a:lnTo>
                    <a:pt x="996" y="219"/>
                  </a:lnTo>
                  <a:lnTo>
                    <a:pt x="1005" y="211"/>
                  </a:lnTo>
                  <a:lnTo>
                    <a:pt x="1014" y="205"/>
                  </a:lnTo>
                  <a:lnTo>
                    <a:pt x="1024" y="199"/>
                  </a:lnTo>
                  <a:lnTo>
                    <a:pt x="1034" y="194"/>
                  </a:lnTo>
                  <a:lnTo>
                    <a:pt x="1045" y="190"/>
                  </a:lnTo>
                  <a:lnTo>
                    <a:pt x="1055" y="186"/>
                  </a:lnTo>
                  <a:lnTo>
                    <a:pt x="1068" y="183"/>
                  </a:lnTo>
                  <a:lnTo>
                    <a:pt x="1079" y="181"/>
                  </a:lnTo>
                  <a:lnTo>
                    <a:pt x="1091" y="178"/>
                  </a:lnTo>
                  <a:lnTo>
                    <a:pt x="1105" y="177"/>
                  </a:lnTo>
                  <a:lnTo>
                    <a:pt x="1118" y="177"/>
                  </a:lnTo>
                  <a:lnTo>
                    <a:pt x="1138" y="178"/>
                  </a:lnTo>
                  <a:lnTo>
                    <a:pt x="1157" y="182"/>
                  </a:lnTo>
                  <a:lnTo>
                    <a:pt x="1166" y="184"/>
                  </a:lnTo>
                  <a:lnTo>
                    <a:pt x="1176" y="187"/>
                  </a:lnTo>
                  <a:lnTo>
                    <a:pt x="1185" y="190"/>
                  </a:lnTo>
                  <a:lnTo>
                    <a:pt x="1193" y="193"/>
                  </a:lnTo>
                  <a:lnTo>
                    <a:pt x="1201" y="198"/>
                  </a:lnTo>
                  <a:lnTo>
                    <a:pt x="1210" y="202"/>
                  </a:lnTo>
                  <a:lnTo>
                    <a:pt x="1218" y="207"/>
                  </a:lnTo>
                  <a:lnTo>
                    <a:pt x="1225" y="213"/>
                  </a:lnTo>
                  <a:lnTo>
                    <a:pt x="1240" y="226"/>
                  </a:lnTo>
                  <a:lnTo>
                    <a:pt x="1254" y="241"/>
                  </a:lnTo>
                  <a:lnTo>
                    <a:pt x="1266" y="258"/>
                  </a:lnTo>
                  <a:lnTo>
                    <a:pt x="1277" y="275"/>
                  </a:lnTo>
                  <a:lnTo>
                    <a:pt x="1287" y="294"/>
                  </a:lnTo>
                  <a:lnTo>
                    <a:pt x="1294" y="314"/>
                  </a:lnTo>
                  <a:lnTo>
                    <a:pt x="1300" y="335"/>
                  </a:lnTo>
                  <a:lnTo>
                    <a:pt x="1304" y="357"/>
                  </a:lnTo>
                  <a:lnTo>
                    <a:pt x="1307" y="381"/>
                  </a:lnTo>
                  <a:lnTo>
                    <a:pt x="1308" y="406"/>
                  </a:lnTo>
                  <a:lnTo>
                    <a:pt x="1307" y="434"/>
                  </a:lnTo>
                  <a:lnTo>
                    <a:pt x="1304" y="460"/>
                  </a:lnTo>
                  <a:lnTo>
                    <a:pt x="1302" y="473"/>
                  </a:lnTo>
                  <a:lnTo>
                    <a:pt x="1299" y="485"/>
                  </a:lnTo>
                  <a:lnTo>
                    <a:pt x="1296" y="497"/>
                  </a:lnTo>
                  <a:lnTo>
                    <a:pt x="1292" y="509"/>
                  </a:lnTo>
                  <a:lnTo>
                    <a:pt x="1288" y="520"/>
                  </a:lnTo>
                  <a:lnTo>
                    <a:pt x="1283" y="530"/>
                  </a:lnTo>
                  <a:lnTo>
                    <a:pt x="1278" y="541"/>
                  </a:lnTo>
                  <a:lnTo>
                    <a:pt x="1272" y="551"/>
                  </a:lnTo>
                  <a:lnTo>
                    <a:pt x="1266" y="560"/>
                  </a:lnTo>
                  <a:lnTo>
                    <a:pt x="1260" y="569"/>
                  </a:lnTo>
                  <a:lnTo>
                    <a:pt x="1253" y="579"/>
                  </a:lnTo>
                  <a:lnTo>
                    <a:pt x="1245" y="587"/>
                  </a:lnTo>
                  <a:lnTo>
                    <a:pt x="1231" y="601"/>
                  </a:lnTo>
                  <a:lnTo>
                    <a:pt x="1215" y="614"/>
                  </a:lnTo>
                  <a:lnTo>
                    <a:pt x="1207" y="619"/>
                  </a:lnTo>
                  <a:lnTo>
                    <a:pt x="1198" y="624"/>
                  </a:lnTo>
                  <a:lnTo>
                    <a:pt x="1190" y="628"/>
                  </a:lnTo>
                  <a:lnTo>
                    <a:pt x="1181" y="632"/>
                  </a:lnTo>
                  <a:lnTo>
                    <a:pt x="1163" y="638"/>
                  </a:lnTo>
                  <a:lnTo>
                    <a:pt x="1144" y="643"/>
                  </a:lnTo>
                  <a:lnTo>
                    <a:pt x="1123" y="647"/>
                  </a:lnTo>
                  <a:lnTo>
                    <a:pt x="1103" y="648"/>
                  </a:lnTo>
                  <a:lnTo>
                    <a:pt x="1091" y="647"/>
                  </a:lnTo>
                  <a:lnTo>
                    <a:pt x="1079" y="646"/>
                  </a:lnTo>
                  <a:lnTo>
                    <a:pt x="1069" y="644"/>
                  </a:lnTo>
                  <a:lnTo>
                    <a:pt x="1058" y="642"/>
                  </a:lnTo>
                  <a:lnTo>
                    <a:pt x="1048" y="640"/>
                  </a:lnTo>
                  <a:lnTo>
                    <a:pt x="1038" y="637"/>
                  </a:lnTo>
                  <a:lnTo>
                    <a:pt x="1029" y="633"/>
                  </a:lnTo>
                  <a:lnTo>
                    <a:pt x="1019" y="629"/>
                  </a:lnTo>
                  <a:lnTo>
                    <a:pt x="1011" y="625"/>
                  </a:lnTo>
                  <a:lnTo>
                    <a:pt x="1003" y="620"/>
                  </a:lnTo>
                  <a:lnTo>
                    <a:pt x="996" y="614"/>
                  </a:lnTo>
                  <a:lnTo>
                    <a:pt x="989" y="607"/>
                  </a:lnTo>
                  <a:lnTo>
                    <a:pt x="981" y="600"/>
                  </a:lnTo>
                  <a:lnTo>
                    <a:pt x="975" y="593"/>
                  </a:lnTo>
                  <a:lnTo>
                    <a:pt x="969" y="585"/>
                  </a:lnTo>
                  <a:lnTo>
                    <a:pt x="964" y="577"/>
                  </a:lnTo>
                  <a:lnTo>
                    <a:pt x="964" y="820"/>
                  </a:lnTo>
                  <a:lnTo>
                    <a:pt x="883" y="820"/>
                  </a:lnTo>
                  <a:close/>
                  <a:moveTo>
                    <a:pt x="964" y="377"/>
                  </a:moveTo>
                  <a:lnTo>
                    <a:pt x="964" y="454"/>
                  </a:lnTo>
                  <a:lnTo>
                    <a:pt x="964" y="468"/>
                  </a:lnTo>
                  <a:lnTo>
                    <a:pt x="966" y="480"/>
                  </a:lnTo>
                  <a:lnTo>
                    <a:pt x="969" y="492"/>
                  </a:lnTo>
                  <a:lnTo>
                    <a:pt x="972" y="504"/>
                  </a:lnTo>
                  <a:lnTo>
                    <a:pt x="977" y="515"/>
                  </a:lnTo>
                  <a:lnTo>
                    <a:pt x="983" y="525"/>
                  </a:lnTo>
                  <a:lnTo>
                    <a:pt x="991" y="535"/>
                  </a:lnTo>
                  <a:lnTo>
                    <a:pt x="1000" y="546"/>
                  </a:lnTo>
                  <a:lnTo>
                    <a:pt x="1009" y="554"/>
                  </a:lnTo>
                  <a:lnTo>
                    <a:pt x="1018" y="562"/>
                  </a:lnTo>
                  <a:lnTo>
                    <a:pt x="1029" y="568"/>
                  </a:lnTo>
                  <a:lnTo>
                    <a:pt x="1040" y="573"/>
                  </a:lnTo>
                  <a:lnTo>
                    <a:pt x="1051" y="578"/>
                  </a:lnTo>
                  <a:lnTo>
                    <a:pt x="1064" y="581"/>
                  </a:lnTo>
                  <a:lnTo>
                    <a:pt x="1077" y="583"/>
                  </a:lnTo>
                  <a:lnTo>
                    <a:pt x="1090" y="583"/>
                  </a:lnTo>
                  <a:lnTo>
                    <a:pt x="1106" y="583"/>
                  </a:lnTo>
                  <a:lnTo>
                    <a:pt x="1120" y="580"/>
                  </a:lnTo>
                  <a:lnTo>
                    <a:pt x="1133" y="577"/>
                  </a:lnTo>
                  <a:lnTo>
                    <a:pt x="1147" y="571"/>
                  </a:lnTo>
                  <a:lnTo>
                    <a:pt x="1159" y="564"/>
                  </a:lnTo>
                  <a:lnTo>
                    <a:pt x="1170" y="556"/>
                  </a:lnTo>
                  <a:lnTo>
                    <a:pt x="1181" y="547"/>
                  </a:lnTo>
                  <a:lnTo>
                    <a:pt x="1190" y="535"/>
                  </a:lnTo>
                  <a:lnTo>
                    <a:pt x="1198" y="523"/>
                  </a:lnTo>
                  <a:lnTo>
                    <a:pt x="1205" y="510"/>
                  </a:lnTo>
                  <a:lnTo>
                    <a:pt x="1212" y="495"/>
                  </a:lnTo>
                  <a:lnTo>
                    <a:pt x="1217" y="480"/>
                  </a:lnTo>
                  <a:lnTo>
                    <a:pt x="1221" y="463"/>
                  </a:lnTo>
                  <a:lnTo>
                    <a:pt x="1224" y="447"/>
                  </a:lnTo>
                  <a:lnTo>
                    <a:pt x="1226" y="428"/>
                  </a:lnTo>
                  <a:lnTo>
                    <a:pt x="1226" y="410"/>
                  </a:lnTo>
                  <a:lnTo>
                    <a:pt x="1226" y="392"/>
                  </a:lnTo>
                  <a:lnTo>
                    <a:pt x="1224" y="376"/>
                  </a:lnTo>
                  <a:lnTo>
                    <a:pt x="1221" y="360"/>
                  </a:lnTo>
                  <a:lnTo>
                    <a:pt x="1218" y="345"/>
                  </a:lnTo>
                  <a:lnTo>
                    <a:pt x="1213" y="331"/>
                  </a:lnTo>
                  <a:lnTo>
                    <a:pt x="1206" y="317"/>
                  </a:lnTo>
                  <a:lnTo>
                    <a:pt x="1200" y="305"/>
                  </a:lnTo>
                  <a:lnTo>
                    <a:pt x="1192" y="293"/>
                  </a:lnTo>
                  <a:lnTo>
                    <a:pt x="1182" y="280"/>
                  </a:lnTo>
                  <a:lnTo>
                    <a:pt x="1172" y="271"/>
                  </a:lnTo>
                  <a:lnTo>
                    <a:pt x="1160" y="262"/>
                  </a:lnTo>
                  <a:lnTo>
                    <a:pt x="1149" y="255"/>
                  </a:lnTo>
                  <a:lnTo>
                    <a:pt x="1136" y="249"/>
                  </a:lnTo>
                  <a:lnTo>
                    <a:pt x="1122" y="245"/>
                  </a:lnTo>
                  <a:lnTo>
                    <a:pt x="1108" y="243"/>
                  </a:lnTo>
                  <a:lnTo>
                    <a:pt x="1092" y="242"/>
                  </a:lnTo>
                  <a:lnTo>
                    <a:pt x="1082" y="243"/>
                  </a:lnTo>
                  <a:lnTo>
                    <a:pt x="1072" y="244"/>
                  </a:lnTo>
                  <a:lnTo>
                    <a:pt x="1062" y="246"/>
                  </a:lnTo>
                  <a:lnTo>
                    <a:pt x="1052" y="249"/>
                  </a:lnTo>
                  <a:lnTo>
                    <a:pt x="1042" y="254"/>
                  </a:lnTo>
                  <a:lnTo>
                    <a:pt x="1033" y="258"/>
                  </a:lnTo>
                  <a:lnTo>
                    <a:pt x="1024" y="264"/>
                  </a:lnTo>
                  <a:lnTo>
                    <a:pt x="1015" y="270"/>
                  </a:lnTo>
                  <a:lnTo>
                    <a:pt x="1007" y="277"/>
                  </a:lnTo>
                  <a:lnTo>
                    <a:pt x="999" y="285"/>
                  </a:lnTo>
                  <a:lnTo>
                    <a:pt x="993" y="294"/>
                  </a:lnTo>
                  <a:lnTo>
                    <a:pt x="987" y="303"/>
                  </a:lnTo>
                  <a:lnTo>
                    <a:pt x="981" y="312"/>
                  </a:lnTo>
                  <a:lnTo>
                    <a:pt x="976" y="321"/>
                  </a:lnTo>
                  <a:lnTo>
                    <a:pt x="972" y="333"/>
                  </a:lnTo>
                  <a:lnTo>
                    <a:pt x="969" y="344"/>
                  </a:lnTo>
                  <a:lnTo>
                    <a:pt x="967" y="353"/>
                  </a:lnTo>
                  <a:lnTo>
                    <a:pt x="965" y="363"/>
                  </a:lnTo>
                  <a:lnTo>
                    <a:pt x="964" y="370"/>
                  </a:lnTo>
                  <a:lnTo>
                    <a:pt x="964" y="377"/>
                  </a:lnTo>
                  <a:close/>
                  <a:moveTo>
                    <a:pt x="1771" y="427"/>
                  </a:moveTo>
                  <a:lnTo>
                    <a:pt x="1457" y="426"/>
                  </a:lnTo>
                  <a:lnTo>
                    <a:pt x="1458" y="445"/>
                  </a:lnTo>
                  <a:lnTo>
                    <a:pt x="1460" y="463"/>
                  </a:lnTo>
                  <a:lnTo>
                    <a:pt x="1464" y="480"/>
                  </a:lnTo>
                  <a:lnTo>
                    <a:pt x="1469" y="495"/>
                  </a:lnTo>
                  <a:lnTo>
                    <a:pt x="1477" y="510"/>
                  </a:lnTo>
                  <a:lnTo>
                    <a:pt x="1484" y="523"/>
                  </a:lnTo>
                  <a:lnTo>
                    <a:pt x="1493" y="535"/>
                  </a:lnTo>
                  <a:lnTo>
                    <a:pt x="1504" y="546"/>
                  </a:lnTo>
                  <a:lnTo>
                    <a:pt x="1515" y="554"/>
                  </a:lnTo>
                  <a:lnTo>
                    <a:pt x="1526" y="562"/>
                  </a:lnTo>
                  <a:lnTo>
                    <a:pt x="1537" y="568"/>
                  </a:lnTo>
                  <a:lnTo>
                    <a:pt x="1551" y="573"/>
                  </a:lnTo>
                  <a:lnTo>
                    <a:pt x="1564" y="577"/>
                  </a:lnTo>
                  <a:lnTo>
                    <a:pt x="1578" y="580"/>
                  </a:lnTo>
                  <a:lnTo>
                    <a:pt x="1594" y="582"/>
                  </a:lnTo>
                  <a:lnTo>
                    <a:pt x="1610" y="582"/>
                  </a:lnTo>
                  <a:lnTo>
                    <a:pt x="1628" y="582"/>
                  </a:lnTo>
                  <a:lnTo>
                    <a:pt x="1644" y="581"/>
                  </a:lnTo>
                  <a:lnTo>
                    <a:pt x="1660" y="579"/>
                  </a:lnTo>
                  <a:lnTo>
                    <a:pt x="1676" y="577"/>
                  </a:lnTo>
                  <a:lnTo>
                    <a:pt x="1690" y="573"/>
                  </a:lnTo>
                  <a:lnTo>
                    <a:pt x="1706" y="569"/>
                  </a:lnTo>
                  <a:lnTo>
                    <a:pt x="1720" y="564"/>
                  </a:lnTo>
                  <a:lnTo>
                    <a:pt x="1735" y="559"/>
                  </a:lnTo>
                  <a:lnTo>
                    <a:pt x="1748" y="618"/>
                  </a:lnTo>
                  <a:lnTo>
                    <a:pt x="1733" y="624"/>
                  </a:lnTo>
                  <a:lnTo>
                    <a:pt x="1715" y="630"/>
                  </a:lnTo>
                  <a:lnTo>
                    <a:pt x="1698" y="635"/>
                  </a:lnTo>
                  <a:lnTo>
                    <a:pt x="1680" y="639"/>
                  </a:lnTo>
                  <a:lnTo>
                    <a:pt x="1661" y="642"/>
                  </a:lnTo>
                  <a:lnTo>
                    <a:pt x="1641" y="644"/>
                  </a:lnTo>
                  <a:lnTo>
                    <a:pt x="1621" y="646"/>
                  </a:lnTo>
                  <a:lnTo>
                    <a:pt x="1599" y="647"/>
                  </a:lnTo>
                  <a:lnTo>
                    <a:pt x="1574" y="646"/>
                  </a:lnTo>
                  <a:lnTo>
                    <a:pt x="1551" y="642"/>
                  </a:lnTo>
                  <a:lnTo>
                    <a:pt x="1539" y="640"/>
                  </a:lnTo>
                  <a:lnTo>
                    <a:pt x="1528" y="637"/>
                  </a:lnTo>
                  <a:lnTo>
                    <a:pt x="1518" y="634"/>
                  </a:lnTo>
                  <a:lnTo>
                    <a:pt x="1507" y="631"/>
                  </a:lnTo>
                  <a:lnTo>
                    <a:pt x="1497" y="627"/>
                  </a:lnTo>
                  <a:lnTo>
                    <a:pt x="1488" y="622"/>
                  </a:lnTo>
                  <a:lnTo>
                    <a:pt x="1479" y="617"/>
                  </a:lnTo>
                  <a:lnTo>
                    <a:pt x="1469" y="612"/>
                  </a:lnTo>
                  <a:lnTo>
                    <a:pt x="1461" y="605"/>
                  </a:lnTo>
                  <a:lnTo>
                    <a:pt x="1453" y="598"/>
                  </a:lnTo>
                  <a:lnTo>
                    <a:pt x="1445" y="592"/>
                  </a:lnTo>
                  <a:lnTo>
                    <a:pt x="1438" y="584"/>
                  </a:lnTo>
                  <a:lnTo>
                    <a:pt x="1430" y="576"/>
                  </a:lnTo>
                  <a:lnTo>
                    <a:pt x="1423" y="567"/>
                  </a:lnTo>
                  <a:lnTo>
                    <a:pt x="1417" y="559"/>
                  </a:lnTo>
                  <a:lnTo>
                    <a:pt x="1412" y="551"/>
                  </a:lnTo>
                  <a:lnTo>
                    <a:pt x="1406" y="542"/>
                  </a:lnTo>
                  <a:lnTo>
                    <a:pt x="1402" y="531"/>
                  </a:lnTo>
                  <a:lnTo>
                    <a:pt x="1397" y="522"/>
                  </a:lnTo>
                  <a:lnTo>
                    <a:pt x="1393" y="512"/>
                  </a:lnTo>
                  <a:lnTo>
                    <a:pt x="1389" y="501"/>
                  </a:lnTo>
                  <a:lnTo>
                    <a:pt x="1386" y="490"/>
                  </a:lnTo>
                  <a:lnTo>
                    <a:pt x="1384" y="480"/>
                  </a:lnTo>
                  <a:lnTo>
                    <a:pt x="1382" y="469"/>
                  </a:lnTo>
                  <a:lnTo>
                    <a:pt x="1379" y="445"/>
                  </a:lnTo>
                  <a:lnTo>
                    <a:pt x="1378" y="419"/>
                  </a:lnTo>
                  <a:lnTo>
                    <a:pt x="1379" y="394"/>
                  </a:lnTo>
                  <a:lnTo>
                    <a:pt x="1382" y="370"/>
                  </a:lnTo>
                  <a:lnTo>
                    <a:pt x="1386" y="346"/>
                  </a:lnTo>
                  <a:lnTo>
                    <a:pt x="1392" y="324"/>
                  </a:lnTo>
                  <a:lnTo>
                    <a:pt x="1397" y="313"/>
                  </a:lnTo>
                  <a:lnTo>
                    <a:pt x="1401" y="303"/>
                  </a:lnTo>
                  <a:lnTo>
                    <a:pt x="1406" y="293"/>
                  </a:lnTo>
                  <a:lnTo>
                    <a:pt x="1411" y="282"/>
                  </a:lnTo>
                  <a:lnTo>
                    <a:pt x="1416" y="273"/>
                  </a:lnTo>
                  <a:lnTo>
                    <a:pt x="1422" y="264"/>
                  </a:lnTo>
                  <a:lnTo>
                    <a:pt x="1428" y="255"/>
                  </a:lnTo>
                  <a:lnTo>
                    <a:pt x="1436" y="246"/>
                  </a:lnTo>
                  <a:lnTo>
                    <a:pt x="1443" y="238"/>
                  </a:lnTo>
                  <a:lnTo>
                    <a:pt x="1451" y="230"/>
                  </a:lnTo>
                  <a:lnTo>
                    <a:pt x="1458" y="223"/>
                  </a:lnTo>
                  <a:lnTo>
                    <a:pt x="1466" y="217"/>
                  </a:lnTo>
                  <a:lnTo>
                    <a:pt x="1476" y="210"/>
                  </a:lnTo>
                  <a:lnTo>
                    <a:pt x="1484" y="204"/>
                  </a:lnTo>
                  <a:lnTo>
                    <a:pt x="1493" y="199"/>
                  </a:lnTo>
                  <a:lnTo>
                    <a:pt x="1502" y="195"/>
                  </a:lnTo>
                  <a:lnTo>
                    <a:pt x="1513" y="191"/>
                  </a:lnTo>
                  <a:lnTo>
                    <a:pt x="1522" y="187"/>
                  </a:lnTo>
                  <a:lnTo>
                    <a:pt x="1532" y="185"/>
                  </a:lnTo>
                  <a:lnTo>
                    <a:pt x="1543" y="182"/>
                  </a:lnTo>
                  <a:lnTo>
                    <a:pt x="1554" y="179"/>
                  </a:lnTo>
                  <a:lnTo>
                    <a:pt x="1565" y="178"/>
                  </a:lnTo>
                  <a:lnTo>
                    <a:pt x="1576" y="177"/>
                  </a:lnTo>
                  <a:lnTo>
                    <a:pt x="1589" y="177"/>
                  </a:lnTo>
                  <a:lnTo>
                    <a:pt x="1601" y="177"/>
                  </a:lnTo>
                  <a:lnTo>
                    <a:pt x="1612" y="178"/>
                  </a:lnTo>
                  <a:lnTo>
                    <a:pt x="1624" y="181"/>
                  </a:lnTo>
                  <a:lnTo>
                    <a:pt x="1635" y="183"/>
                  </a:lnTo>
                  <a:lnTo>
                    <a:pt x="1645" y="185"/>
                  </a:lnTo>
                  <a:lnTo>
                    <a:pt x="1655" y="188"/>
                  </a:lnTo>
                  <a:lnTo>
                    <a:pt x="1665" y="192"/>
                  </a:lnTo>
                  <a:lnTo>
                    <a:pt x="1675" y="196"/>
                  </a:lnTo>
                  <a:lnTo>
                    <a:pt x="1683" y="201"/>
                  </a:lnTo>
                  <a:lnTo>
                    <a:pt x="1692" y="206"/>
                  </a:lnTo>
                  <a:lnTo>
                    <a:pt x="1701" y="212"/>
                  </a:lnTo>
                  <a:lnTo>
                    <a:pt x="1708" y="220"/>
                  </a:lnTo>
                  <a:lnTo>
                    <a:pt x="1716" y="227"/>
                  </a:lnTo>
                  <a:lnTo>
                    <a:pt x="1723" y="234"/>
                  </a:lnTo>
                  <a:lnTo>
                    <a:pt x="1729" y="242"/>
                  </a:lnTo>
                  <a:lnTo>
                    <a:pt x="1736" y="251"/>
                  </a:lnTo>
                  <a:lnTo>
                    <a:pt x="1745" y="266"/>
                  </a:lnTo>
                  <a:lnTo>
                    <a:pt x="1753" y="281"/>
                  </a:lnTo>
                  <a:lnTo>
                    <a:pt x="1759" y="298"/>
                  </a:lnTo>
                  <a:lnTo>
                    <a:pt x="1764" y="314"/>
                  </a:lnTo>
                  <a:lnTo>
                    <a:pt x="1768" y="332"/>
                  </a:lnTo>
                  <a:lnTo>
                    <a:pt x="1772" y="349"/>
                  </a:lnTo>
                  <a:lnTo>
                    <a:pt x="1774" y="369"/>
                  </a:lnTo>
                  <a:lnTo>
                    <a:pt x="1774" y="388"/>
                  </a:lnTo>
                  <a:lnTo>
                    <a:pt x="1774" y="400"/>
                  </a:lnTo>
                  <a:lnTo>
                    <a:pt x="1773" y="410"/>
                  </a:lnTo>
                  <a:lnTo>
                    <a:pt x="1772" y="419"/>
                  </a:lnTo>
                  <a:lnTo>
                    <a:pt x="1771" y="427"/>
                  </a:lnTo>
                  <a:close/>
                  <a:moveTo>
                    <a:pt x="1457" y="368"/>
                  </a:moveTo>
                  <a:lnTo>
                    <a:pt x="1696" y="368"/>
                  </a:lnTo>
                  <a:lnTo>
                    <a:pt x="1696" y="355"/>
                  </a:lnTo>
                  <a:lnTo>
                    <a:pt x="1694" y="344"/>
                  </a:lnTo>
                  <a:lnTo>
                    <a:pt x="1692" y="332"/>
                  </a:lnTo>
                  <a:lnTo>
                    <a:pt x="1690" y="321"/>
                  </a:lnTo>
                  <a:lnTo>
                    <a:pt x="1687" y="311"/>
                  </a:lnTo>
                  <a:lnTo>
                    <a:pt x="1683" y="301"/>
                  </a:lnTo>
                  <a:lnTo>
                    <a:pt x="1678" y="292"/>
                  </a:lnTo>
                  <a:lnTo>
                    <a:pt x="1673" y="282"/>
                  </a:lnTo>
                  <a:lnTo>
                    <a:pt x="1666" y="271"/>
                  </a:lnTo>
                  <a:lnTo>
                    <a:pt x="1656" y="262"/>
                  </a:lnTo>
                  <a:lnTo>
                    <a:pt x="1646" y="254"/>
                  </a:lnTo>
                  <a:lnTo>
                    <a:pt x="1636" y="247"/>
                  </a:lnTo>
                  <a:lnTo>
                    <a:pt x="1624" y="242"/>
                  </a:lnTo>
                  <a:lnTo>
                    <a:pt x="1611" y="239"/>
                  </a:lnTo>
                  <a:lnTo>
                    <a:pt x="1597" y="237"/>
                  </a:lnTo>
                  <a:lnTo>
                    <a:pt x="1583" y="236"/>
                  </a:lnTo>
                  <a:lnTo>
                    <a:pt x="1568" y="237"/>
                  </a:lnTo>
                  <a:lnTo>
                    <a:pt x="1555" y="239"/>
                  </a:lnTo>
                  <a:lnTo>
                    <a:pt x="1542" y="242"/>
                  </a:lnTo>
                  <a:lnTo>
                    <a:pt x="1531" y="247"/>
                  </a:lnTo>
                  <a:lnTo>
                    <a:pt x="1520" y="254"/>
                  </a:lnTo>
                  <a:lnTo>
                    <a:pt x="1510" y="261"/>
                  </a:lnTo>
                  <a:lnTo>
                    <a:pt x="1500" y="270"/>
                  </a:lnTo>
                  <a:lnTo>
                    <a:pt x="1491" y="280"/>
                  </a:lnTo>
                  <a:lnTo>
                    <a:pt x="1485" y="290"/>
                  </a:lnTo>
                  <a:lnTo>
                    <a:pt x="1479" y="300"/>
                  </a:lnTo>
                  <a:lnTo>
                    <a:pt x="1474" y="310"/>
                  </a:lnTo>
                  <a:lnTo>
                    <a:pt x="1468" y="320"/>
                  </a:lnTo>
                  <a:lnTo>
                    <a:pt x="1464" y="332"/>
                  </a:lnTo>
                  <a:lnTo>
                    <a:pt x="1461" y="343"/>
                  </a:lnTo>
                  <a:lnTo>
                    <a:pt x="1459" y="355"/>
                  </a:lnTo>
                  <a:lnTo>
                    <a:pt x="1457" y="368"/>
                  </a:lnTo>
                  <a:close/>
                  <a:moveTo>
                    <a:pt x="1875" y="637"/>
                  </a:moveTo>
                  <a:lnTo>
                    <a:pt x="1875" y="328"/>
                  </a:lnTo>
                  <a:lnTo>
                    <a:pt x="1875" y="291"/>
                  </a:lnTo>
                  <a:lnTo>
                    <a:pt x="1874" y="256"/>
                  </a:lnTo>
                  <a:lnTo>
                    <a:pt x="1873" y="221"/>
                  </a:lnTo>
                  <a:lnTo>
                    <a:pt x="1872" y="188"/>
                  </a:lnTo>
                  <a:lnTo>
                    <a:pt x="1944" y="188"/>
                  </a:lnTo>
                  <a:lnTo>
                    <a:pt x="1946" y="276"/>
                  </a:lnTo>
                  <a:lnTo>
                    <a:pt x="1950" y="276"/>
                  </a:lnTo>
                  <a:lnTo>
                    <a:pt x="1954" y="265"/>
                  </a:lnTo>
                  <a:lnTo>
                    <a:pt x="1959" y="255"/>
                  </a:lnTo>
                  <a:lnTo>
                    <a:pt x="1964" y="245"/>
                  </a:lnTo>
                  <a:lnTo>
                    <a:pt x="1970" y="236"/>
                  </a:lnTo>
                  <a:lnTo>
                    <a:pt x="1976" y="227"/>
                  </a:lnTo>
                  <a:lnTo>
                    <a:pt x="1983" y="219"/>
                  </a:lnTo>
                  <a:lnTo>
                    <a:pt x="1991" y="211"/>
                  </a:lnTo>
                  <a:lnTo>
                    <a:pt x="2000" y="204"/>
                  </a:lnTo>
                  <a:lnTo>
                    <a:pt x="2008" y="198"/>
                  </a:lnTo>
                  <a:lnTo>
                    <a:pt x="2017" y="193"/>
                  </a:lnTo>
                  <a:lnTo>
                    <a:pt x="2026" y="188"/>
                  </a:lnTo>
                  <a:lnTo>
                    <a:pt x="2036" y="185"/>
                  </a:lnTo>
                  <a:lnTo>
                    <a:pt x="2045" y="182"/>
                  </a:lnTo>
                  <a:lnTo>
                    <a:pt x="2054" y="179"/>
                  </a:lnTo>
                  <a:lnTo>
                    <a:pt x="2064" y="177"/>
                  </a:lnTo>
                  <a:lnTo>
                    <a:pt x="2075" y="177"/>
                  </a:lnTo>
                  <a:lnTo>
                    <a:pt x="2087" y="178"/>
                  </a:lnTo>
                  <a:lnTo>
                    <a:pt x="2097" y="181"/>
                  </a:lnTo>
                  <a:lnTo>
                    <a:pt x="2097" y="258"/>
                  </a:lnTo>
                  <a:lnTo>
                    <a:pt x="2084" y="256"/>
                  </a:lnTo>
                  <a:lnTo>
                    <a:pt x="2069" y="255"/>
                  </a:lnTo>
                  <a:lnTo>
                    <a:pt x="2055" y="256"/>
                  </a:lnTo>
                  <a:lnTo>
                    <a:pt x="2043" y="258"/>
                  </a:lnTo>
                  <a:lnTo>
                    <a:pt x="2032" y="261"/>
                  </a:lnTo>
                  <a:lnTo>
                    <a:pt x="2020" y="266"/>
                  </a:lnTo>
                  <a:lnTo>
                    <a:pt x="2010" y="272"/>
                  </a:lnTo>
                  <a:lnTo>
                    <a:pt x="2000" y="280"/>
                  </a:lnTo>
                  <a:lnTo>
                    <a:pt x="1990" y="290"/>
                  </a:lnTo>
                  <a:lnTo>
                    <a:pt x="1982" y="300"/>
                  </a:lnTo>
                  <a:lnTo>
                    <a:pt x="1976" y="310"/>
                  </a:lnTo>
                  <a:lnTo>
                    <a:pt x="1971" y="321"/>
                  </a:lnTo>
                  <a:lnTo>
                    <a:pt x="1966" y="333"/>
                  </a:lnTo>
                  <a:lnTo>
                    <a:pt x="1963" y="344"/>
                  </a:lnTo>
                  <a:lnTo>
                    <a:pt x="1960" y="356"/>
                  </a:lnTo>
                  <a:lnTo>
                    <a:pt x="1958" y="370"/>
                  </a:lnTo>
                  <a:lnTo>
                    <a:pt x="1957" y="383"/>
                  </a:lnTo>
                  <a:lnTo>
                    <a:pt x="1955" y="398"/>
                  </a:lnTo>
                  <a:lnTo>
                    <a:pt x="1955" y="637"/>
                  </a:lnTo>
                  <a:lnTo>
                    <a:pt x="1875" y="637"/>
                  </a:lnTo>
                  <a:close/>
                  <a:moveTo>
                    <a:pt x="2260" y="637"/>
                  </a:moveTo>
                  <a:lnTo>
                    <a:pt x="2178" y="637"/>
                  </a:lnTo>
                  <a:lnTo>
                    <a:pt x="2178" y="188"/>
                  </a:lnTo>
                  <a:lnTo>
                    <a:pt x="2260" y="188"/>
                  </a:lnTo>
                  <a:lnTo>
                    <a:pt x="2260" y="637"/>
                  </a:lnTo>
                  <a:close/>
                  <a:moveTo>
                    <a:pt x="2219" y="105"/>
                  </a:moveTo>
                  <a:lnTo>
                    <a:pt x="2217" y="105"/>
                  </a:lnTo>
                  <a:lnTo>
                    <a:pt x="2206" y="104"/>
                  </a:lnTo>
                  <a:lnTo>
                    <a:pt x="2197" y="101"/>
                  </a:lnTo>
                  <a:lnTo>
                    <a:pt x="2193" y="99"/>
                  </a:lnTo>
                  <a:lnTo>
                    <a:pt x="2189" y="96"/>
                  </a:lnTo>
                  <a:lnTo>
                    <a:pt x="2185" y="93"/>
                  </a:lnTo>
                  <a:lnTo>
                    <a:pt x="2181" y="90"/>
                  </a:lnTo>
                  <a:lnTo>
                    <a:pt x="2174" y="82"/>
                  </a:lnTo>
                  <a:lnTo>
                    <a:pt x="2170" y="72"/>
                  </a:lnTo>
                  <a:lnTo>
                    <a:pt x="2167" y="63"/>
                  </a:lnTo>
                  <a:lnTo>
                    <a:pt x="2166" y="52"/>
                  </a:lnTo>
                  <a:lnTo>
                    <a:pt x="2167" y="42"/>
                  </a:lnTo>
                  <a:lnTo>
                    <a:pt x="2170" y="32"/>
                  </a:lnTo>
                  <a:lnTo>
                    <a:pt x="2174" y="23"/>
                  </a:lnTo>
                  <a:lnTo>
                    <a:pt x="2182" y="16"/>
                  </a:lnTo>
                  <a:lnTo>
                    <a:pt x="2185" y="12"/>
                  </a:lnTo>
                  <a:lnTo>
                    <a:pt x="2189" y="9"/>
                  </a:lnTo>
                  <a:lnTo>
                    <a:pt x="2194" y="6"/>
                  </a:lnTo>
                  <a:lnTo>
                    <a:pt x="2198" y="4"/>
                  </a:lnTo>
                  <a:lnTo>
                    <a:pt x="2208" y="2"/>
                  </a:lnTo>
                  <a:lnTo>
                    <a:pt x="2220" y="0"/>
                  </a:lnTo>
                  <a:lnTo>
                    <a:pt x="2230" y="2"/>
                  </a:lnTo>
                  <a:lnTo>
                    <a:pt x="2240" y="4"/>
                  </a:lnTo>
                  <a:lnTo>
                    <a:pt x="2244" y="6"/>
                  </a:lnTo>
                  <a:lnTo>
                    <a:pt x="2249" y="9"/>
                  </a:lnTo>
                  <a:lnTo>
                    <a:pt x="2253" y="12"/>
                  </a:lnTo>
                  <a:lnTo>
                    <a:pt x="2257" y="15"/>
                  </a:lnTo>
                  <a:lnTo>
                    <a:pt x="2263" y="23"/>
                  </a:lnTo>
                  <a:lnTo>
                    <a:pt x="2268" y="31"/>
                  </a:lnTo>
                  <a:lnTo>
                    <a:pt x="2270" y="42"/>
                  </a:lnTo>
                  <a:lnTo>
                    <a:pt x="2271" y="52"/>
                  </a:lnTo>
                  <a:lnTo>
                    <a:pt x="2270" y="63"/>
                  </a:lnTo>
                  <a:lnTo>
                    <a:pt x="2268" y="72"/>
                  </a:lnTo>
                  <a:lnTo>
                    <a:pt x="2263" y="82"/>
                  </a:lnTo>
                  <a:lnTo>
                    <a:pt x="2257" y="90"/>
                  </a:lnTo>
                  <a:lnTo>
                    <a:pt x="2253" y="93"/>
                  </a:lnTo>
                  <a:lnTo>
                    <a:pt x="2249" y="96"/>
                  </a:lnTo>
                  <a:lnTo>
                    <a:pt x="2244" y="99"/>
                  </a:lnTo>
                  <a:lnTo>
                    <a:pt x="2240" y="101"/>
                  </a:lnTo>
                  <a:lnTo>
                    <a:pt x="2235" y="103"/>
                  </a:lnTo>
                  <a:lnTo>
                    <a:pt x="2230" y="104"/>
                  </a:lnTo>
                  <a:lnTo>
                    <a:pt x="2224" y="104"/>
                  </a:lnTo>
                  <a:lnTo>
                    <a:pt x="2219" y="105"/>
                  </a:lnTo>
                  <a:close/>
                  <a:moveTo>
                    <a:pt x="2755" y="427"/>
                  </a:moveTo>
                  <a:lnTo>
                    <a:pt x="2441" y="426"/>
                  </a:lnTo>
                  <a:lnTo>
                    <a:pt x="2443" y="445"/>
                  </a:lnTo>
                  <a:lnTo>
                    <a:pt x="2446" y="463"/>
                  </a:lnTo>
                  <a:lnTo>
                    <a:pt x="2449" y="480"/>
                  </a:lnTo>
                  <a:lnTo>
                    <a:pt x="2454" y="495"/>
                  </a:lnTo>
                  <a:lnTo>
                    <a:pt x="2461" y="510"/>
                  </a:lnTo>
                  <a:lnTo>
                    <a:pt x="2469" y="523"/>
                  </a:lnTo>
                  <a:lnTo>
                    <a:pt x="2478" y="535"/>
                  </a:lnTo>
                  <a:lnTo>
                    <a:pt x="2489" y="546"/>
                  </a:lnTo>
                  <a:lnTo>
                    <a:pt x="2499" y="554"/>
                  </a:lnTo>
                  <a:lnTo>
                    <a:pt x="2510" y="562"/>
                  </a:lnTo>
                  <a:lnTo>
                    <a:pt x="2523" y="568"/>
                  </a:lnTo>
                  <a:lnTo>
                    <a:pt x="2535" y="573"/>
                  </a:lnTo>
                  <a:lnTo>
                    <a:pt x="2548" y="577"/>
                  </a:lnTo>
                  <a:lnTo>
                    <a:pt x="2564" y="580"/>
                  </a:lnTo>
                  <a:lnTo>
                    <a:pt x="2579" y="582"/>
                  </a:lnTo>
                  <a:lnTo>
                    <a:pt x="2595" y="582"/>
                  </a:lnTo>
                  <a:lnTo>
                    <a:pt x="2612" y="582"/>
                  </a:lnTo>
                  <a:lnTo>
                    <a:pt x="2628" y="581"/>
                  </a:lnTo>
                  <a:lnTo>
                    <a:pt x="2644" y="579"/>
                  </a:lnTo>
                  <a:lnTo>
                    <a:pt x="2660" y="577"/>
                  </a:lnTo>
                  <a:lnTo>
                    <a:pt x="2676" y="573"/>
                  </a:lnTo>
                  <a:lnTo>
                    <a:pt x="2690" y="569"/>
                  </a:lnTo>
                  <a:lnTo>
                    <a:pt x="2705" y="564"/>
                  </a:lnTo>
                  <a:lnTo>
                    <a:pt x="2719" y="559"/>
                  </a:lnTo>
                  <a:lnTo>
                    <a:pt x="2732" y="618"/>
                  </a:lnTo>
                  <a:lnTo>
                    <a:pt x="2717" y="624"/>
                  </a:lnTo>
                  <a:lnTo>
                    <a:pt x="2700" y="630"/>
                  </a:lnTo>
                  <a:lnTo>
                    <a:pt x="2683" y="635"/>
                  </a:lnTo>
                  <a:lnTo>
                    <a:pt x="2664" y="639"/>
                  </a:lnTo>
                  <a:lnTo>
                    <a:pt x="2645" y="642"/>
                  </a:lnTo>
                  <a:lnTo>
                    <a:pt x="2625" y="644"/>
                  </a:lnTo>
                  <a:lnTo>
                    <a:pt x="2605" y="646"/>
                  </a:lnTo>
                  <a:lnTo>
                    <a:pt x="2583" y="647"/>
                  </a:lnTo>
                  <a:lnTo>
                    <a:pt x="2559" y="646"/>
                  </a:lnTo>
                  <a:lnTo>
                    <a:pt x="2535" y="642"/>
                  </a:lnTo>
                  <a:lnTo>
                    <a:pt x="2524" y="640"/>
                  </a:lnTo>
                  <a:lnTo>
                    <a:pt x="2512" y="637"/>
                  </a:lnTo>
                  <a:lnTo>
                    <a:pt x="2502" y="634"/>
                  </a:lnTo>
                  <a:lnTo>
                    <a:pt x="2492" y="631"/>
                  </a:lnTo>
                  <a:lnTo>
                    <a:pt x="2483" y="627"/>
                  </a:lnTo>
                  <a:lnTo>
                    <a:pt x="2472" y="622"/>
                  </a:lnTo>
                  <a:lnTo>
                    <a:pt x="2463" y="617"/>
                  </a:lnTo>
                  <a:lnTo>
                    <a:pt x="2455" y="612"/>
                  </a:lnTo>
                  <a:lnTo>
                    <a:pt x="2446" y="605"/>
                  </a:lnTo>
                  <a:lnTo>
                    <a:pt x="2437" y="598"/>
                  </a:lnTo>
                  <a:lnTo>
                    <a:pt x="2429" y="592"/>
                  </a:lnTo>
                  <a:lnTo>
                    <a:pt x="2422" y="584"/>
                  </a:lnTo>
                  <a:lnTo>
                    <a:pt x="2415" y="576"/>
                  </a:lnTo>
                  <a:lnTo>
                    <a:pt x="2409" y="567"/>
                  </a:lnTo>
                  <a:lnTo>
                    <a:pt x="2401" y="559"/>
                  </a:lnTo>
                  <a:lnTo>
                    <a:pt x="2396" y="551"/>
                  </a:lnTo>
                  <a:lnTo>
                    <a:pt x="2391" y="542"/>
                  </a:lnTo>
                  <a:lnTo>
                    <a:pt x="2386" y="531"/>
                  </a:lnTo>
                  <a:lnTo>
                    <a:pt x="2382" y="522"/>
                  </a:lnTo>
                  <a:lnTo>
                    <a:pt x="2378" y="512"/>
                  </a:lnTo>
                  <a:lnTo>
                    <a:pt x="2374" y="501"/>
                  </a:lnTo>
                  <a:lnTo>
                    <a:pt x="2371" y="490"/>
                  </a:lnTo>
                  <a:lnTo>
                    <a:pt x="2369" y="480"/>
                  </a:lnTo>
                  <a:lnTo>
                    <a:pt x="2366" y="469"/>
                  </a:lnTo>
                  <a:lnTo>
                    <a:pt x="2363" y="445"/>
                  </a:lnTo>
                  <a:lnTo>
                    <a:pt x="2362" y="419"/>
                  </a:lnTo>
                  <a:lnTo>
                    <a:pt x="2363" y="394"/>
                  </a:lnTo>
                  <a:lnTo>
                    <a:pt x="2366" y="370"/>
                  </a:lnTo>
                  <a:lnTo>
                    <a:pt x="2371" y="346"/>
                  </a:lnTo>
                  <a:lnTo>
                    <a:pt x="2377" y="324"/>
                  </a:lnTo>
                  <a:lnTo>
                    <a:pt x="2381" y="313"/>
                  </a:lnTo>
                  <a:lnTo>
                    <a:pt x="2385" y="303"/>
                  </a:lnTo>
                  <a:lnTo>
                    <a:pt x="2390" y="293"/>
                  </a:lnTo>
                  <a:lnTo>
                    <a:pt x="2395" y="282"/>
                  </a:lnTo>
                  <a:lnTo>
                    <a:pt x="2400" y="273"/>
                  </a:lnTo>
                  <a:lnTo>
                    <a:pt x="2407" y="264"/>
                  </a:lnTo>
                  <a:lnTo>
                    <a:pt x="2414" y="255"/>
                  </a:lnTo>
                  <a:lnTo>
                    <a:pt x="2420" y="246"/>
                  </a:lnTo>
                  <a:lnTo>
                    <a:pt x="2427" y="238"/>
                  </a:lnTo>
                  <a:lnTo>
                    <a:pt x="2435" y="230"/>
                  </a:lnTo>
                  <a:lnTo>
                    <a:pt x="2444" y="223"/>
                  </a:lnTo>
                  <a:lnTo>
                    <a:pt x="2452" y="217"/>
                  </a:lnTo>
                  <a:lnTo>
                    <a:pt x="2460" y="210"/>
                  </a:lnTo>
                  <a:lnTo>
                    <a:pt x="2468" y="204"/>
                  </a:lnTo>
                  <a:lnTo>
                    <a:pt x="2477" y="199"/>
                  </a:lnTo>
                  <a:lnTo>
                    <a:pt x="2487" y="195"/>
                  </a:lnTo>
                  <a:lnTo>
                    <a:pt x="2497" y="191"/>
                  </a:lnTo>
                  <a:lnTo>
                    <a:pt x="2507" y="187"/>
                  </a:lnTo>
                  <a:lnTo>
                    <a:pt x="2518" y="185"/>
                  </a:lnTo>
                  <a:lnTo>
                    <a:pt x="2528" y="182"/>
                  </a:lnTo>
                  <a:lnTo>
                    <a:pt x="2539" y="179"/>
                  </a:lnTo>
                  <a:lnTo>
                    <a:pt x="2549" y="178"/>
                  </a:lnTo>
                  <a:lnTo>
                    <a:pt x="2562" y="177"/>
                  </a:lnTo>
                  <a:lnTo>
                    <a:pt x="2573" y="177"/>
                  </a:lnTo>
                  <a:lnTo>
                    <a:pt x="2585" y="177"/>
                  </a:lnTo>
                  <a:lnTo>
                    <a:pt x="2597" y="178"/>
                  </a:lnTo>
                  <a:lnTo>
                    <a:pt x="2608" y="181"/>
                  </a:lnTo>
                  <a:lnTo>
                    <a:pt x="2619" y="183"/>
                  </a:lnTo>
                  <a:lnTo>
                    <a:pt x="2630" y="185"/>
                  </a:lnTo>
                  <a:lnTo>
                    <a:pt x="2640" y="188"/>
                  </a:lnTo>
                  <a:lnTo>
                    <a:pt x="2650" y="192"/>
                  </a:lnTo>
                  <a:lnTo>
                    <a:pt x="2659" y="196"/>
                  </a:lnTo>
                  <a:lnTo>
                    <a:pt x="2669" y="201"/>
                  </a:lnTo>
                  <a:lnTo>
                    <a:pt x="2677" y="206"/>
                  </a:lnTo>
                  <a:lnTo>
                    <a:pt x="2685" y="212"/>
                  </a:lnTo>
                  <a:lnTo>
                    <a:pt x="2693" y="220"/>
                  </a:lnTo>
                  <a:lnTo>
                    <a:pt x="2700" y="227"/>
                  </a:lnTo>
                  <a:lnTo>
                    <a:pt x="2708" y="234"/>
                  </a:lnTo>
                  <a:lnTo>
                    <a:pt x="2714" y="242"/>
                  </a:lnTo>
                  <a:lnTo>
                    <a:pt x="2721" y="251"/>
                  </a:lnTo>
                  <a:lnTo>
                    <a:pt x="2729" y="266"/>
                  </a:lnTo>
                  <a:lnTo>
                    <a:pt x="2737" y="281"/>
                  </a:lnTo>
                  <a:lnTo>
                    <a:pt x="2744" y="298"/>
                  </a:lnTo>
                  <a:lnTo>
                    <a:pt x="2749" y="314"/>
                  </a:lnTo>
                  <a:lnTo>
                    <a:pt x="2753" y="332"/>
                  </a:lnTo>
                  <a:lnTo>
                    <a:pt x="2756" y="349"/>
                  </a:lnTo>
                  <a:lnTo>
                    <a:pt x="2758" y="369"/>
                  </a:lnTo>
                  <a:lnTo>
                    <a:pt x="2759" y="388"/>
                  </a:lnTo>
                  <a:lnTo>
                    <a:pt x="2758" y="400"/>
                  </a:lnTo>
                  <a:lnTo>
                    <a:pt x="2758" y="410"/>
                  </a:lnTo>
                  <a:lnTo>
                    <a:pt x="2757" y="419"/>
                  </a:lnTo>
                  <a:lnTo>
                    <a:pt x="2755" y="427"/>
                  </a:lnTo>
                  <a:close/>
                  <a:moveTo>
                    <a:pt x="2441" y="368"/>
                  </a:moveTo>
                  <a:lnTo>
                    <a:pt x="2680" y="368"/>
                  </a:lnTo>
                  <a:lnTo>
                    <a:pt x="2680" y="355"/>
                  </a:lnTo>
                  <a:lnTo>
                    <a:pt x="2679" y="344"/>
                  </a:lnTo>
                  <a:lnTo>
                    <a:pt x="2677" y="332"/>
                  </a:lnTo>
                  <a:lnTo>
                    <a:pt x="2675" y="321"/>
                  </a:lnTo>
                  <a:lnTo>
                    <a:pt x="2672" y="311"/>
                  </a:lnTo>
                  <a:lnTo>
                    <a:pt x="2668" y="301"/>
                  </a:lnTo>
                  <a:lnTo>
                    <a:pt x="2663" y="292"/>
                  </a:lnTo>
                  <a:lnTo>
                    <a:pt x="2657" y="282"/>
                  </a:lnTo>
                  <a:lnTo>
                    <a:pt x="2650" y="271"/>
                  </a:lnTo>
                  <a:lnTo>
                    <a:pt x="2641" y="262"/>
                  </a:lnTo>
                  <a:lnTo>
                    <a:pt x="2632" y="254"/>
                  </a:lnTo>
                  <a:lnTo>
                    <a:pt x="2620" y="247"/>
                  </a:lnTo>
                  <a:lnTo>
                    <a:pt x="2609" y="242"/>
                  </a:lnTo>
                  <a:lnTo>
                    <a:pt x="2596" y="239"/>
                  </a:lnTo>
                  <a:lnTo>
                    <a:pt x="2581" y="237"/>
                  </a:lnTo>
                  <a:lnTo>
                    <a:pt x="2567" y="236"/>
                  </a:lnTo>
                  <a:lnTo>
                    <a:pt x="2552" y="237"/>
                  </a:lnTo>
                  <a:lnTo>
                    <a:pt x="2540" y="239"/>
                  </a:lnTo>
                  <a:lnTo>
                    <a:pt x="2528" y="242"/>
                  </a:lnTo>
                  <a:lnTo>
                    <a:pt x="2515" y="247"/>
                  </a:lnTo>
                  <a:lnTo>
                    <a:pt x="2504" y="254"/>
                  </a:lnTo>
                  <a:lnTo>
                    <a:pt x="2494" y="261"/>
                  </a:lnTo>
                  <a:lnTo>
                    <a:pt x="2485" y="270"/>
                  </a:lnTo>
                  <a:lnTo>
                    <a:pt x="2475" y="280"/>
                  </a:lnTo>
                  <a:lnTo>
                    <a:pt x="2469" y="290"/>
                  </a:lnTo>
                  <a:lnTo>
                    <a:pt x="2463" y="300"/>
                  </a:lnTo>
                  <a:lnTo>
                    <a:pt x="2458" y="310"/>
                  </a:lnTo>
                  <a:lnTo>
                    <a:pt x="2454" y="320"/>
                  </a:lnTo>
                  <a:lnTo>
                    <a:pt x="2450" y="332"/>
                  </a:lnTo>
                  <a:lnTo>
                    <a:pt x="2446" y="343"/>
                  </a:lnTo>
                  <a:lnTo>
                    <a:pt x="2444" y="355"/>
                  </a:lnTo>
                  <a:lnTo>
                    <a:pt x="2441" y="368"/>
                  </a:lnTo>
                  <a:close/>
                  <a:moveTo>
                    <a:pt x="2860" y="637"/>
                  </a:moveTo>
                  <a:lnTo>
                    <a:pt x="2860" y="309"/>
                  </a:lnTo>
                  <a:lnTo>
                    <a:pt x="2860" y="280"/>
                  </a:lnTo>
                  <a:lnTo>
                    <a:pt x="2859" y="250"/>
                  </a:lnTo>
                  <a:lnTo>
                    <a:pt x="2858" y="220"/>
                  </a:lnTo>
                  <a:lnTo>
                    <a:pt x="2856" y="188"/>
                  </a:lnTo>
                  <a:lnTo>
                    <a:pt x="2929" y="188"/>
                  </a:lnTo>
                  <a:lnTo>
                    <a:pt x="2933" y="262"/>
                  </a:lnTo>
                  <a:lnTo>
                    <a:pt x="2935" y="262"/>
                  </a:lnTo>
                  <a:lnTo>
                    <a:pt x="2940" y="254"/>
                  </a:lnTo>
                  <a:lnTo>
                    <a:pt x="2945" y="245"/>
                  </a:lnTo>
                  <a:lnTo>
                    <a:pt x="2951" y="237"/>
                  </a:lnTo>
                  <a:lnTo>
                    <a:pt x="2958" y="230"/>
                  </a:lnTo>
                  <a:lnTo>
                    <a:pt x="2964" y="223"/>
                  </a:lnTo>
                  <a:lnTo>
                    <a:pt x="2973" y="217"/>
                  </a:lnTo>
                  <a:lnTo>
                    <a:pt x="2981" y="210"/>
                  </a:lnTo>
                  <a:lnTo>
                    <a:pt x="2989" y="204"/>
                  </a:lnTo>
                  <a:lnTo>
                    <a:pt x="3000" y="198"/>
                  </a:lnTo>
                  <a:lnTo>
                    <a:pt x="3011" y="193"/>
                  </a:lnTo>
                  <a:lnTo>
                    <a:pt x="3022" y="188"/>
                  </a:lnTo>
                  <a:lnTo>
                    <a:pt x="3033" y="185"/>
                  </a:lnTo>
                  <a:lnTo>
                    <a:pt x="3046" y="182"/>
                  </a:lnTo>
                  <a:lnTo>
                    <a:pt x="3058" y="179"/>
                  </a:lnTo>
                  <a:lnTo>
                    <a:pt x="3070" y="177"/>
                  </a:lnTo>
                  <a:lnTo>
                    <a:pt x="3084" y="177"/>
                  </a:lnTo>
                  <a:lnTo>
                    <a:pt x="3098" y="178"/>
                  </a:lnTo>
                  <a:lnTo>
                    <a:pt x="3112" y="179"/>
                  </a:lnTo>
                  <a:lnTo>
                    <a:pt x="3126" y="183"/>
                  </a:lnTo>
                  <a:lnTo>
                    <a:pt x="3139" y="187"/>
                  </a:lnTo>
                  <a:lnTo>
                    <a:pt x="3151" y="192"/>
                  </a:lnTo>
                  <a:lnTo>
                    <a:pt x="3163" y="199"/>
                  </a:lnTo>
                  <a:lnTo>
                    <a:pt x="3174" y="206"/>
                  </a:lnTo>
                  <a:lnTo>
                    <a:pt x="3185" y="215"/>
                  </a:lnTo>
                  <a:lnTo>
                    <a:pt x="3192" y="222"/>
                  </a:lnTo>
                  <a:lnTo>
                    <a:pt x="3199" y="229"/>
                  </a:lnTo>
                  <a:lnTo>
                    <a:pt x="3205" y="236"/>
                  </a:lnTo>
                  <a:lnTo>
                    <a:pt x="3210" y="244"/>
                  </a:lnTo>
                  <a:lnTo>
                    <a:pt x="3215" y="251"/>
                  </a:lnTo>
                  <a:lnTo>
                    <a:pt x="3219" y="261"/>
                  </a:lnTo>
                  <a:lnTo>
                    <a:pt x="3223" y="269"/>
                  </a:lnTo>
                  <a:lnTo>
                    <a:pt x="3228" y="279"/>
                  </a:lnTo>
                  <a:lnTo>
                    <a:pt x="3231" y="289"/>
                  </a:lnTo>
                  <a:lnTo>
                    <a:pt x="3234" y="299"/>
                  </a:lnTo>
                  <a:lnTo>
                    <a:pt x="3236" y="309"/>
                  </a:lnTo>
                  <a:lnTo>
                    <a:pt x="3238" y="320"/>
                  </a:lnTo>
                  <a:lnTo>
                    <a:pt x="3241" y="344"/>
                  </a:lnTo>
                  <a:lnTo>
                    <a:pt x="3242" y="369"/>
                  </a:lnTo>
                  <a:lnTo>
                    <a:pt x="3242" y="637"/>
                  </a:lnTo>
                  <a:lnTo>
                    <a:pt x="3160" y="637"/>
                  </a:lnTo>
                  <a:lnTo>
                    <a:pt x="3160" y="378"/>
                  </a:lnTo>
                  <a:lnTo>
                    <a:pt x="3160" y="362"/>
                  </a:lnTo>
                  <a:lnTo>
                    <a:pt x="3159" y="346"/>
                  </a:lnTo>
                  <a:lnTo>
                    <a:pt x="3157" y="333"/>
                  </a:lnTo>
                  <a:lnTo>
                    <a:pt x="3154" y="319"/>
                  </a:lnTo>
                  <a:lnTo>
                    <a:pt x="3150" y="307"/>
                  </a:lnTo>
                  <a:lnTo>
                    <a:pt x="3145" y="297"/>
                  </a:lnTo>
                  <a:lnTo>
                    <a:pt x="3140" y="286"/>
                  </a:lnTo>
                  <a:lnTo>
                    <a:pt x="3134" y="277"/>
                  </a:lnTo>
                  <a:lnTo>
                    <a:pt x="3127" y="270"/>
                  </a:lnTo>
                  <a:lnTo>
                    <a:pt x="3120" y="263"/>
                  </a:lnTo>
                  <a:lnTo>
                    <a:pt x="3111" y="258"/>
                  </a:lnTo>
                  <a:lnTo>
                    <a:pt x="3102" y="253"/>
                  </a:lnTo>
                  <a:lnTo>
                    <a:pt x="3092" y="249"/>
                  </a:lnTo>
                  <a:lnTo>
                    <a:pt x="3081" y="246"/>
                  </a:lnTo>
                  <a:lnTo>
                    <a:pt x="3069" y="244"/>
                  </a:lnTo>
                  <a:lnTo>
                    <a:pt x="3056" y="244"/>
                  </a:lnTo>
                  <a:lnTo>
                    <a:pt x="3047" y="244"/>
                  </a:lnTo>
                  <a:lnTo>
                    <a:pt x="3037" y="245"/>
                  </a:lnTo>
                  <a:lnTo>
                    <a:pt x="3028" y="247"/>
                  </a:lnTo>
                  <a:lnTo>
                    <a:pt x="3020" y="250"/>
                  </a:lnTo>
                  <a:lnTo>
                    <a:pt x="3012" y="254"/>
                  </a:lnTo>
                  <a:lnTo>
                    <a:pt x="3004" y="258"/>
                  </a:lnTo>
                  <a:lnTo>
                    <a:pt x="2995" y="263"/>
                  </a:lnTo>
                  <a:lnTo>
                    <a:pt x="2988" y="268"/>
                  </a:lnTo>
                  <a:lnTo>
                    <a:pt x="2981" y="274"/>
                  </a:lnTo>
                  <a:lnTo>
                    <a:pt x="2974" y="281"/>
                  </a:lnTo>
                  <a:lnTo>
                    <a:pt x="2968" y="289"/>
                  </a:lnTo>
                  <a:lnTo>
                    <a:pt x="2962" y="296"/>
                  </a:lnTo>
                  <a:lnTo>
                    <a:pt x="2958" y="303"/>
                  </a:lnTo>
                  <a:lnTo>
                    <a:pt x="2953" y="311"/>
                  </a:lnTo>
                  <a:lnTo>
                    <a:pt x="2950" y="319"/>
                  </a:lnTo>
                  <a:lnTo>
                    <a:pt x="2947" y="329"/>
                  </a:lnTo>
                  <a:lnTo>
                    <a:pt x="2945" y="337"/>
                  </a:lnTo>
                  <a:lnTo>
                    <a:pt x="2943" y="346"/>
                  </a:lnTo>
                  <a:lnTo>
                    <a:pt x="2942" y="356"/>
                  </a:lnTo>
                  <a:lnTo>
                    <a:pt x="2942" y="367"/>
                  </a:lnTo>
                  <a:lnTo>
                    <a:pt x="2942" y="637"/>
                  </a:lnTo>
                  <a:lnTo>
                    <a:pt x="2860" y="637"/>
                  </a:lnTo>
                  <a:close/>
                  <a:moveTo>
                    <a:pt x="3680" y="559"/>
                  </a:moveTo>
                  <a:lnTo>
                    <a:pt x="3694" y="620"/>
                  </a:lnTo>
                  <a:lnTo>
                    <a:pt x="3681" y="627"/>
                  </a:lnTo>
                  <a:lnTo>
                    <a:pt x="3666" y="632"/>
                  </a:lnTo>
                  <a:lnTo>
                    <a:pt x="3651" y="636"/>
                  </a:lnTo>
                  <a:lnTo>
                    <a:pt x="3635" y="640"/>
                  </a:lnTo>
                  <a:lnTo>
                    <a:pt x="3619" y="643"/>
                  </a:lnTo>
                  <a:lnTo>
                    <a:pt x="3602" y="646"/>
                  </a:lnTo>
                  <a:lnTo>
                    <a:pt x="3584" y="647"/>
                  </a:lnTo>
                  <a:lnTo>
                    <a:pt x="3566" y="648"/>
                  </a:lnTo>
                  <a:lnTo>
                    <a:pt x="3541" y="647"/>
                  </a:lnTo>
                  <a:lnTo>
                    <a:pt x="3517" y="643"/>
                  </a:lnTo>
                  <a:lnTo>
                    <a:pt x="3506" y="641"/>
                  </a:lnTo>
                  <a:lnTo>
                    <a:pt x="3495" y="638"/>
                  </a:lnTo>
                  <a:lnTo>
                    <a:pt x="3484" y="635"/>
                  </a:lnTo>
                  <a:lnTo>
                    <a:pt x="3474" y="631"/>
                  </a:lnTo>
                  <a:lnTo>
                    <a:pt x="3464" y="627"/>
                  </a:lnTo>
                  <a:lnTo>
                    <a:pt x="3455" y="623"/>
                  </a:lnTo>
                  <a:lnTo>
                    <a:pt x="3445" y="618"/>
                  </a:lnTo>
                  <a:lnTo>
                    <a:pt x="3436" y="612"/>
                  </a:lnTo>
                  <a:lnTo>
                    <a:pt x="3427" y="605"/>
                  </a:lnTo>
                  <a:lnTo>
                    <a:pt x="3419" y="599"/>
                  </a:lnTo>
                  <a:lnTo>
                    <a:pt x="3410" y="592"/>
                  </a:lnTo>
                  <a:lnTo>
                    <a:pt x="3403" y="584"/>
                  </a:lnTo>
                  <a:lnTo>
                    <a:pt x="3395" y="576"/>
                  </a:lnTo>
                  <a:lnTo>
                    <a:pt x="3389" y="567"/>
                  </a:lnTo>
                  <a:lnTo>
                    <a:pt x="3382" y="559"/>
                  </a:lnTo>
                  <a:lnTo>
                    <a:pt x="3377" y="550"/>
                  </a:lnTo>
                  <a:lnTo>
                    <a:pt x="3370" y="541"/>
                  </a:lnTo>
                  <a:lnTo>
                    <a:pt x="3365" y="531"/>
                  </a:lnTo>
                  <a:lnTo>
                    <a:pt x="3361" y="521"/>
                  </a:lnTo>
                  <a:lnTo>
                    <a:pt x="3357" y="511"/>
                  </a:lnTo>
                  <a:lnTo>
                    <a:pt x="3354" y="500"/>
                  </a:lnTo>
                  <a:lnTo>
                    <a:pt x="3351" y="489"/>
                  </a:lnTo>
                  <a:lnTo>
                    <a:pt x="3348" y="478"/>
                  </a:lnTo>
                  <a:lnTo>
                    <a:pt x="3346" y="467"/>
                  </a:lnTo>
                  <a:lnTo>
                    <a:pt x="3343" y="442"/>
                  </a:lnTo>
                  <a:lnTo>
                    <a:pt x="3342" y="417"/>
                  </a:lnTo>
                  <a:lnTo>
                    <a:pt x="3342" y="404"/>
                  </a:lnTo>
                  <a:lnTo>
                    <a:pt x="3343" y="391"/>
                  </a:lnTo>
                  <a:lnTo>
                    <a:pt x="3344" y="379"/>
                  </a:lnTo>
                  <a:lnTo>
                    <a:pt x="3346" y="367"/>
                  </a:lnTo>
                  <a:lnTo>
                    <a:pt x="3348" y="355"/>
                  </a:lnTo>
                  <a:lnTo>
                    <a:pt x="3351" y="344"/>
                  </a:lnTo>
                  <a:lnTo>
                    <a:pt x="3354" y="333"/>
                  </a:lnTo>
                  <a:lnTo>
                    <a:pt x="3358" y="321"/>
                  </a:lnTo>
                  <a:lnTo>
                    <a:pt x="3363" y="311"/>
                  </a:lnTo>
                  <a:lnTo>
                    <a:pt x="3367" y="301"/>
                  </a:lnTo>
                  <a:lnTo>
                    <a:pt x="3373" y="291"/>
                  </a:lnTo>
                  <a:lnTo>
                    <a:pt x="3379" y="281"/>
                  </a:lnTo>
                  <a:lnTo>
                    <a:pt x="3386" y="272"/>
                  </a:lnTo>
                  <a:lnTo>
                    <a:pt x="3393" y="263"/>
                  </a:lnTo>
                  <a:lnTo>
                    <a:pt x="3400" y="254"/>
                  </a:lnTo>
                  <a:lnTo>
                    <a:pt x="3408" y="245"/>
                  </a:lnTo>
                  <a:lnTo>
                    <a:pt x="3417" y="237"/>
                  </a:lnTo>
                  <a:lnTo>
                    <a:pt x="3425" y="230"/>
                  </a:lnTo>
                  <a:lnTo>
                    <a:pt x="3434" y="223"/>
                  </a:lnTo>
                  <a:lnTo>
                    <a:pt x="3443" y="215"/>
                  </a:lnTo>
                  <a:lnTo>
                    <a:pt x="3454" y="210"/>
                  </a:lnTo>
                  <a:lnTo>
                    <a:pt x="3464" y="204"/>
                  </a:lnTo>
                  <a:lnTo>
                    <a:pt x="3474" y="199"/>
                  </a:lnTo>
                  <a:lnTo>
                    <a:pt x="3484" y="195"/>
                  </a:lnTo>
                  <a:lnTo>
                    <a:pt x="3496" y="191"/>
                  </a:lnTo>
                  <a:lnTo>
                    <a:pt x="3507" y="188"/>
                  </a:lnTo>
                  <a:lnTo>
                    <a:pt x="3519" y="185"/>
                  </a:lnTo>
                  <a:lnTo>
                    <a:pt x="3532" y="183"/>
                  </a:lnTo>
                  <a:lnTo>
                    <a:pt x="3544" y="181"/>
                  </a:lnTo>
                  <a:lnTo>
                    <a:pt x="3556" y="179"/>
                  </a:lnTo>
                  <a:lnTo>
                    <a:pt x="3570" y="178"/>
                  </a:lnTo>
                  <a:lnTo>
                    <a:pt x="3583" y="178"/>
                  </a:lnTo>
                  <a:lnTo>
                    <a:pt x="3599" y="178"/>
                  </a:lnTo>
                  <a:lnTo>
                    <a:pt x="3616" y="179"/>
                  </a:lnTo>
                  <a:lnTo>
                    <a:pt x="3631" y="182"/>
                  </a:lnTo>
                  <a:lnTo>
                    <a:pt x="3646" y="185"/>
                  </a:lnTo>
                  <a:lnTo>
                    <a:pt x="3659" y="188"/>
                  </a:lnTo>
                  <a:lnTo>
                    <a:pt x="3672" y="192"/>
                  </a:lnTo>
                  <a:lnTo>
                    <a:pt x="3685" y="196"/>
                  </a:lnTo>
                  <a:lnTo>
                    <a:pt x="3696" y="201"/>
                  </a:lnTo>
                  <a:lnTo>
                    <a:pt x="3678" y="265"/>
                  </a:lnTo>
                  <a:lnTo>
                    <a:pt x="3667" y="260"/>
                  </a:lnTo>
                  <a:lnTo>
                    <a:pt x="3656" y="256"/>
                  </a:lnTo>
                  <a:lnTo>
                    <a:pt x="3646" y="251"/>
                  </a:lnTo>
                  <a:lnTo>
                    <a:pt x="3633" y="248"/>
                  </a:lnTo>
                  <a:lnTo>
                    <a:pt x="3622" y="246"/>
                  </a:lnTo>
                  <a:lnTo>
                    <a:pt x="3609" y="244"/>
                  </a:lnTo>
                  <a:lnTo>
                    <a:pt x="3596" y="243"/>
                  </a:lnTo>
                  <a:lnTo>
                    <a:pt x="3583" y="243"/>
                  </a:lnTo>
                  <a:lnTo>
                    <a:pt x="3565" y="244"/>
                  </a:lnTo>
                  <a:lnTo>
                    <a:pt x="3548" y="246"/>
                  </a:lnTo>
                  <a:lnTo>
                    <a:pt x="3532" y="250"/>
                  </a:lnTo>
                  <a:lnTo>
                    <a:pt x="3516" y="256"/>
                  </a:lnTo>
                  <a:lnTo>
                    <a:pt x="3502" y="263"/>
                  </a:lnTo>
                  <a:lnTo>
                    <a:pt x="3489" y="271"/>
                  </a:lnTo>
                  <a:lnTo>
                    <a:pt x="3476" y="281"/>
                  </a:lnTo>
                  <a:lnTo>
                    <a:pt x="3465" y="294"/>
                  </a:lnTo>
                  <a:lnTo>
                    <a:pt x="3456" y="305"/>
                  </a:lnTo>
                  <a:lnTo>
                    <a:pt x="3447" y="318"/>
                  </a:lnTo>
                  <a:lnTo>
                    <a:pt x="3440" y="332"/>
                  </a:lnTo>
                  <a:lnTo>
                    <a:pt x="3434" y="346"/>
                  </a:lnTo>
                  <a:lnTo>
                    <a:pt x="3430" y="362"/>
                  </a:lnTo>
                  <a:lnTo>
                    <a:pt x="3427" y="378"/>
                  </a:lnTo>
                  <a:lnTo>
                    <a:pt x="3425" y="396"/>
                  </a:lnTo>
                  <a:lnTo>
                    <a:pt x="3424" y="413"/>
                  </a:lnTo>
                  <a:lnTo>
                    <a:pt x="3425" y="432"/>
                  </a:lnTo>
                  <a:lnTo>
                    <a:pt x="3427" y="449"/>
                  </a:lnTo>
                  <a:lnTo>
                    <a:pt x="3430" y="467"/>
                  </a:lnTo>
                  <a:lnTo>
                    <a:pt x="3435" y="482"/>
                  </a:lnTo>
                  <a:lnTo>
                    <a:pt x="3441" y="496"/>
                  </a:lnTo>
                  <a:lnTo>
                    <a:pt x="3449" y="511"/>
                  </a:lnTo>
                  <a:lnTo>
                    <a:pt x="3458" y="523"/>
                  </a:lnTo>
                  <a:lnTo>
                    <a:pt x="3468" y="535"/>
                  </a:lnTo>
                  <a:lnTo>
                    <a:pt x="3479" y="546"/>
                  </a:lnTo>
                  <a:lnTo>
                    <a:pt x="3492" y="555"/>
                  </a:lnTo>
                  <a:lnTo>
                    <a:pt x="3505" y="563"/>
                  </a:lnTo>
                  <a:lnTo>
                    <a:pt x="3518" y="569"/>
                  </a:lnTo>
                  <a:lnTo>
                    <a:pt x="3533" y="575"/>
                  </a:lnTo>
                  <a:lnTo>
                    <a:pt x="3548" y="579"/>
                  </a:lnTo>
                  <a:lnTo>
                    <a:pt x="3564" y="581"/>
                  </a:lnTo>
                  <a:lnTo>
                    <a:pt x="3580" y="581"/>
                  </a:lnTo>
                  <a:lnTo>
                    <a:pt x="3592" y="581"/>
                  </a:lnTo>
                  <a:lnTo>
                    <a:pt x="3605" y="580"/>
                  </a:lnTo>
                  <a:lnTo>
                    <a:pt x="3618" y="578"/>
                  </a:lnTo>
                  <a:lnTo>
                    <a:pt x="3630" y="576"/>
                  </a:lnTo>
                  <a:lnTo>
                    <a:pt x="3643" y="572"/>
                  </a:lnTo>
                  <a:lnTo>
                    <a:pt x="3655" y="568"/>
                  </a:lnTo>
                  <a:lnTo>
                    <a:pt x="3667" y="564"/>
                  </a:lnTo>
                  <a:lnTo>
                    <a:pt x="3680" y="559"/>
                  </a:lnTo>
                  <a:close/>
                  <a:moveTo>
                    <a:pt x="4149" y="427"/>
                  </a:moveTo>
                  <a:lnTo>
                    <a:pt x="3836" y="426"/>
                  </a:lnTo>
                  <a:lnTo>
                    <a:pt x="3837" y="445"/>
                  </a:lnTo>
                  <a:lnTo>
                    <a:pt x="3840" y="463"/>
                  </a:lnTo>
                  <a:lnTo>
                    <a:pt x="3843" y="480"/>
                  </a:lnTo>
                  <a:lnTo>
                    <a:pt x="3848" y="495"/>
                  </a:lnTo>
                  <a:lnTo>
                    <a:pt x="3855" y="510"/>
                  </a:lnTo>
                  <a:lnTo>
                    <a:pt x="3864" y="523"/>
                  </a:lnTo>
                  <a:lnTo>
                    <a:pt x="3873" y="535"/>
                  </a:lnTo>
                  <a:lnTo>
                    <a:pt x="3883" y="546"/>
                  </a:lnTo>
                  <a:lnTo>
                    <a:pt x="3893" y="554"/>
                  </a:lnTo>
                  <a:lnTo>
                    <a:pt x="3905" y="562"/>
                  </a:lnTo>
                  <a:lnTo>
                    <a:pt x="3917" y="568"/>
                  </a:lnTo>
                  <a:lnTo>
                    <a:pt x="3929" y="573"/>
                  </a:lnTo>
                  <a:lnTo>
                    <a:pt x="3943" y="577"/>
                  </a:lnTo>
                  <a:lnTo>
                    <a:pt x="3958" y="580"/>
                  </a:lnTo>
                  <a:lnTo>
                    <a:pt x="3973" y="582"/>
                  </a:lnTo>
                  <a:lnTo>
                    <a:pt x="3989" y="582"/>
                  </a:lnTo>
                  <a:lnTo>
                    <a:pt x="4006" y="582"/>
                  </a:lnTo>
                  <a:lnTo>
                    <a:pt x="4023" y="581"/>
                  </a:lnTo>
                  <a:lnTo>
                    <a:pt x="4038" y="579"/>
                  </a:lnTo>
                  <a:lnTo>
                    <a:pt x="4055" y="577"/>
                  </a:lnTo>
                  <a:lnTo>
                    <a:pt x="4070" y="573"/>
                  </a:lnTo>
                  <a:lnTo>
                    <a:pt x="4084" y="569"/>
                  </a:lnTo>
                  <a:lnTo>
                    <a:pt x="4099" y="564"/>
                  </a:lnTo>
                  <a:lnTo>
                    <a:pt x="4113" y="559"/>
                  </a:lnTo>
                  <a:lnTo>
                    <a:pt x="4127" y="618"/>
                  </a:lnTo>
                  <a:lnTo>
                    <a:pt x="4111" y="624"/>
                  </a:lnTo>
                  <a:lnTo>
                    <a:pt x="4095" y="630"/>
                  </a:lnTo>
                  <a:lnTo>
                    <a:pt x="4077" y="635"/>
                  </a:lnTo>
                  <a:lnTo>
                    <a:pt x="4059" y="639"/>
                  </a:lnTo>
                  <a:lnTo>
                    <a:pt x="4039" y="642"/>
                  </a:lnTo>
                  <a:lnTo>
                    <a:pt x="4020" y="644"/>
                  </a:lnTo>
                  <a:lnTo>
                    <a:pt x="3999" y="646"/>
                  </a:lnTo>
                  <a:lnTo>
                    <a:pt x="3978" y="647"/>
                  </a:lnTo>
                  <a:lnTo>
                    <a:pt x="3953" y="646"/>
                  </a:lnTo>
                  <a:lnTo>
                    <a:pt x="3929" y="642"/>
                  </a:lnTo>
                  <a:lnTo>
                    <a:pt x="3918" y="640"/>
                  </a:lnTo>
                  <a:lnTo>
                    <a:pt x="3907" y="637"/>
                  </a:lnTo>
                  <a:lnTo>
                    <a:pt x="3896" y="634"/>
                  </a:lnTo>
                  <a:lnTo>
                    <a:pt x="3886" y="631"/>
                  </a:lnTo>
                  <a:lnTo>
                    <a:pt x="3877" y="627"/>
                  </a:lnTo>
                  <a:lnTo>
                    <a:pt x="3867" y="622"/>
                  </a:lnTo>
                  <a:lnTo>
                    <a:pt x="3857" y="617"/>
                  </a:lnTo>
                  <a:lnTo>
                    <a:pt x="3849" y="612"/>
                  </a:lnTo>
                  <a:lnTo>
                    <a:pt x="3840" y="605"/>
                  </a:lnTo>
                  <a:lnTo>
                    <a:pt x="3832" y="598"/>
                  </a:lnTo>
                  <a:lnTo>
                    <a:pt x="3823" y="592"/>
                  </a:lnTo>
                  <a:lnTo>
                    <a:pt x="3816" y="584"/>
                  </a:lnTo>
                  <a:lnTo>
                    <a:pt x="3809" y="576"/>
                  </a:lnTo>
                  <a:lnTo>
                    <a:pt x="3803" y="567"/>
                  </a:lnTo>
                  <a:lnTo>
                    <a:pt x="3796" y="559"/>
                  </a:lnTo>
                  <a:lnTo>
                    <a:pt x="3791" y="551"/>
                  </a:lnTo>
                  <a:lnTo>
                    <a:pt x="3785" y="542"/>
                  </a:lnTo>
                  <a:lnTo>
                    <a:pt x="3780" y="531"/>
                  </a:lnTo>
                  <a:lnTo>
                    <a:pt x="3776" y="522"/>
                  </a:lnTo>
                  <a:lnTo>
                    <a:pt x="3772" y="512"/>
                  </a:lnTo>
                  <a:lnTo>
                    <a:pt x="3768" y="501"/>
                  </a:lnTo>
                  <a:lnTo>
                    <a:pt x="3765" y="490"/>
                  </a:lnTo>
                  <a:lnTo>
                    <a:pt x="3763" y="480"/>
                  </a:lnTo>
                  <a:lnTo>
                    <a:pt x="3761" y="469"/>
                  </a:lnTo>
                  <a:lnTo>
                    <a:pt x="3758" y="445"/>
                  </a:lnTo>
                  <a:lnTo>
                    <a:pt x="3757" y="419"/>
                  </a:lnTo>
                  <a:lnTo>
                    <a:pt x="3758" y="394"/>
                  </a:lnTo>
                  <a:lnTo>
                    <a:pt x="3761" y="370"/>
                  </a:lnTo>
                  <a:lnTo>
                    <a:pt x="3765" y="346"/>
                  </a:lnTo>
                  <a:lnTo>
                    <a:pt x="3771" y="324"/>
                  </a:lnTo>
                  <a:lnTo>
                    <a:pt x="3775" y="313"/>
                  </a:lnTo>
                  <a:lnTo>
                    <a:pt x="3779" y="303"/>
                  </a:lnTo>
                  <a:lnTo>
                    <a:pt x="3784" y="293"/>
                  </a:lnTo>
                  <a:lnTo>
                    <a:pt x="3790" y="282"/>
                  </a:lnTo>
                  <a:lnTo>
                    <a:pt x="3795" y="273"/>
                  </a:lnTo>
                  <a:lnTo>
                    <a:pt x="3801" y="264"/>
                  </a:lnTo>
                  <a:lnTo>
                    <a:pt x="3808" y="255"/>
                  </a:lnTo>
                  <a:lnTo>
                    <a:pt x="3814" y="246"/>
                  </a:lnTo>
                  <a:lnTo>
                    <a:pt x="3821" y="238"/>
                  </a:lnTo>
                  <a:lnTo>
                    <a:pt x="3830" y="230"/>
                  </a:lnTo>
                  <a:lnTo>
                    <a:pt x="3838" y="223"/>
                  </a:lnTo>
                  <a:lnTo>
                    <a:pt x="3846" y="217"/>
                  </a:lnTo>
                  <a:lnTo>
                    <a:pt x="3854" y="210"/>
                  </a:lnTo>
                  <a:lnTo>
                    <a:pt x="3863" y="204"/>
                  </a:lnTo>
                  <a:lnTo>
                    <a:pt x="3872" y="199"/>
                  </a:lnTo>
                  <a:lnTo>
                    <a:pt x="3881" y="195"/>
                  </a:lnTo>
                  <a:lnTo>
                    <a:pt x="3891" y="191"/>
                  </a:lnTo>
                  <a:lnTo>
                    <a:pt x="3902" y="187"/>
                  </a:lnTo>
                  <a:lnTo>
                    <a:pt x="3912" y="185"/>
                  </a:lnTo>
                  <a:lnTo>
                    <a:pt x="3922" y="182"/>
                  </a:lnTo>
                  <a:lnTo>
                    <a:pt x="3933" y="179"/>
                  </a:lnTo>
                  <a:lnTo>
                    <a:pt x="3944" y="178"/>
                  </a:lnTo>
                  <a:lnTo>
                    <a:pt x="3956" y="177"/>
                  </a:lnTo>
                  <a:lnTo>
                    <a:pt x="3967" y="177"/>
                  </a:lnTo>
                  <a:lnTo>
                    <a:pt x="3980" y="177"/>
                  </a:lnTo>
                  <a:lnTo>
                    <a:pt x="3991" y="178"/>
                  </a:lnTo>
                  <a:lnTo>
                    <a:pt x="4002" y="181"/>
                  </a:lnTo>
                  <a:lnTo>
                    <a:pt x="4014" y="183"/>
                  </a:lnTo>
                  <a:lnTo>
                    <a:pt x="4024" y="185"/>
                  </a:lnTo>
                  <a:lnTo>
                    <a:pt x="4034" y="188"/>
                  </a:lnTo>
                  <a:lnTo>
                    <a:pt x="4044" y="192"/>
                  </a:lnTo>
                  <a:lnTo>
                    <a:pt x="4054" y="196"/>
                  </a:lnTo>
                  <a:lnTo>
                    <a:pt x="4063" y="201"/>
                  </a:lnTo>
                  <a:lnTo>
                    <a:pt x="4071" y="206"/>
                  </a:lnTo>
                  <a:lnTo>
                    <a:pt x="4079" y="212"/>
                  </a:lnTo>
                  <a:lnTo>
                    <a:pt x="4088" y="220"/>
                  </a:lnTo>
                  <a:lnTo>
                    <a:pt x="4095" y="227"/>
                  </a:lnTo>
                  <a:lnTo>
                    <a:pt x="4102" y="234"/>
                  </a:lnTo>
                  <a:lnTo>
                    <a:pt x="4108" y="242"/>
                  </a:lnTo>
                  <a:lnTo>
                    <a:pt x="4115" y="251"/>
                  </a:lnTo>
                  <a:lnTo>
                    <a:pt x="4124" y="266"/>
                  </a:lnTo>
                  <a:lnTo>
                    <a:pt x="4132" y="281"/>
                  </a:lnTo>
                  <a:lnTo>
                    <a:pt x="4138" y="298"/>
                  </a:lnTo>
                  <a:lnTo>
                    <a:pt x="4143" y="314"/>
                  </a:lnTo>
                  <a:lnTo>
                    <a:pt x="4147" y="332"/>
                  </a:lnTo>
                  <a:lnTo>
                    <a:pt x="4150" y="349"/>
                  </a:lnTo>
                  <a:lnTo>
                    <a:pt x="4152" y="369"/>
                  </a:lnTo>
                  <a:lnTo>
                    <a:pt x="4153" y="388"/>
                  </a:lnTo>
                  <a:lnTo>
                    <a:pt x="4152" y="400"/>
                  </a:lnTo>
                  <a:lnTo>
                    <a:pt x="4152" y="410"/>
                  </a:lnTo>
                  <a:lnTo>
                    <a:pt x="4151" y="419"/>
                  </a:lnTo>
                  <a:lnTo>
                    <a:pt x="4149" y="427"/>
                  </a:lnTo>
                  <a:close/>
                  <a:moveTo>
                    <a:pt x="3836" y="368"/>
                  </a:moveTo>
                  <a:lnTo>
                    <a:pt x="4074" y="368"/>
                  </a:lnTo>
                  <a:lnTo>
                    <a:pt x="4074" y="355"/>
                  </a:lnTo>
                  <a:lnTo>
                    <a:pt x="4073" y="344"/>
                  </a:lnTo>
                  <a:lnTo>
                    <a:pt x="4071" y="332"/>
                  </a:lnTo>
                  <a:lnTo>
                    <a:pt x="4069" y="321"/>
                  </a:lnTo>
                  <a:lnTo>
                    <a:pt x="4066" y="311"/>
                  </a:lnTo>
                  <a:lnTo>
                    <a:pt x="4062" y="301"/>
                  </a:lnTo>
                  <a:lnTo>
                    <a:pt x="4058" y="292"/>
                  </a:lnTo>
                  <a:lnTo>
                    <a:pt x="4052" y="282"/>
                  </a:lnTo>
                  <a:lnTo>
                    <a:pt x="4044" y="271"/>
                  </a:lnTo>
                  <a:lnTo>
                    <a:pt x="4035" y="262"/>
                  </a:lnTo>
                  <a:lnTo>
                    <a:pt x="4026" y="254"/>
                  </a:lnTo>
                  <a:lnTo>
                    <a:pt x="4015" y="247"/>
                  </a:lnTo>
                  <a:lnTo>
                    <a:pt x="4003" y="242"/>
                  </a:lnTo>
                  <a:lnTo>
                    <a:pt x="3990" y="239"/>
                  </a:lnTo>
                  <a:lnTo>
                    <a:pt x="3976" y="237"/>
                  </a:lnTo>
                  <a:lnTo>
                    <a:pt x="3961" y="236"/>
                  </a:lnTo>
                  <a:lnTo>
                    <a:pt x="3947" y="237"/>
                  </a:lnTo>
                  <a:lnTo>
                    <a:pt x="3934" y="239"/>
                  </a:lnTo>
                  <a:lnTo>
                    <a:pt x="3922" y="242"/>
                  </a:lnTo>
                  <a:lnTo>
                    <a:pt x="3910" y="247"/>
                  </a:lnTo>
                  <a:lnTo>
                    <a:pt x="3900" y="254"/>
                  </a:lnTo>
                  <a:lnTo>
                    <a:pt x="3888" y="261"/>
                  </a:lnTo>
                  <a:lnTo>
                    <a:pt x="3879" y="270"/>
                  </a:lnTo>
                  <a:lnTo>
                    <a:pt x="3870" y="280"/>
                  </a:lnTo>
                  <a:lnTo>
                    <a:pt x="3864" y="290"/>
                  </a:lnTo>
                  <a:lnTo>
                    <a:pt x="3857" y="300"/>
                  </a:lnTo>
                  <a:lnTo>
                    <a:pt x="3852" y="310"/>
                  </a:lnTo>
                  <a:lnTo>
                    <a:pt x="3848" y="320"/>
                  </a:lnTo>
                  <a:lnTo>
                    <a:pt x="3844" y="332"/>
                  </a:lnTo>
                  <a:lnTo>
                    <a:pt x="3840" y="343"/>
                  </a:lnTo>
                  <a:lnTo>
                    <a:pt x="3838" y="355"/>
                  </a:lnTo>
                  <a:lnTo>
                    <a:pt x="3836" y="368"/>
                  </a:lnTo>
                  <a:close/>
                  <a:moveTo>
                    <a:pt x="4756" y="559"/>
                  </a:moveTo>
                  <a:lnTo>
                    <a:pt x="4771" y="620"/>
                  </a:lnTo>
                  <a:lnTo>
                    <a:pt x="4756" y="627"/>
                  </a:lnTo>
                  <a:lnTo>
                    <a:pt x="4742" y="632"/>
                  </a:lnTo>
                  <a:lnTo>
                    <a:pt x="4728" y="636"/>
                  </a:lnTo>
                  <a:lnTo>
                    <a:pt x="4711" y="640"/>
                  </a:lnTo>
                  <a:lnTo>
                    <a:pt x="4695" y="643"/>
                  </a:lnTo>
                  <a:lnTo>
                    <a:pt x="4678" y="646"/>
                  </a:lnTo>
                  <a:lnTo>
                    <a:pt x="4660" y="647"/>
                  </a:lnTo>
                  <a:lnTo>
                    <a:pt x="4641" y="648"/>
                  </a:lnTo>
                  <a:lnTo>
                    <a:pt x="4617" y="647"/>
                  </a:lnTo>
                  <a:lnTo>
                    <a:pt x="4593" y="643"/>
                  </a:lnTo>
                  <a:lnTo>
                    <a:pt x="4582" y="641"/>
                  </a:lnTo>
                  <a:lnTo>
                    <a:pt x="4571" y="638"/>
                  </a:lnTo>
                  <a:lnTo>
                    <a:pt x="4560" y="635"/>
                  </a:lnTo>
                  <a:lnTo>
                    <a:pt x="4550" y="631"/>
                  </a:lnTo>
                  <a:lnTo>
                    <a:pt x="4541" y="627"/>
                  </a:lnTo>
                  <a:lnTo>
                    <a:pt x="4530" y="623"/>
                  </a:lnTo>
                  <a:lnTo>
                    <a:pt x="4521" y="618"/>
                  </a:lnTo>
                  <a:lnTo>
                    <a:pt x="4512" y="612"/>
                  </a:lnTo>
                  <a:lnTo>
                    <a:pt x="4504" y="605"/>
                  </a:lnTo>
                  <a:lnTo>
                    <a:pt x="4495" y="599"/>
                  </a:lnTo>
                  <a:lnTo>
                    <a:pt x="4487" y="592"/>
                  </a:lnTo>
                  <a:lnTo>
                    <a:pt x="4479" y="584"/>
                  </a:lnTo>
                  <a:lnTo>
                    <a:pt x="4472" y="576"/>
                  </a:lnTo>
                  <a:lnTo>
                    <a:pt x="4465" y="567"/>
                  </a:lnTo>
                  <a:lnTo>
                    <a:pt x="4458" y="559"/>
                  </a:lnTo>
                  <a:lnTo>
                    <a:pt x="4452" y="550"/>
                  </a:lnTo>
                  <a:lnTo>
                    <a:pt x="4447" y="541"/>
                  </a:lnTo>
                  <a:lnTo>
                    <a:pt x="4442" y="531"/>
                  </a:lnTo>
                  <a:lnTo>
                    <a:pt x="4437" y="521"/>
                  </a:lnTo>
                  <a:lnTo>
                    <a:pt x="4434" y="511"/>
                  </a:lnTo>
                  <a:lnTo>
                    <a:pt x="4430" y="500"/>
                  </a:lnTo>
                  <a:lnTo>
                    <a:pt x="4427" y="489"/>
                  </a:lnTo>
                  <a:lnTo>
                    <a:pt x="4424" y="478"/>
                  </a:lnTo>
                  <a:lnTo>
                    <a:pt x="4421" y="467"/>
                  </a:lnTo>
                  <a:lnTo>
                    <a:pt x="4419" y="442"/>
                  </a:lnTo>
                  <a:lnTo>
                    <a:pt x="4418" y="417"/>
                  </a:lnTo>
                  <a:lnTo>
                    <a:pt x="4418" y="404"/>
                  </a:lnTo>
                  <a:lnTo>
                    <a:pt x="4419" y="391"/>
                  </a:lnTo>
                  <a:lnTo>
                    <a:pt x="4420" y="379"/>
                  </a:lnTo>
                  <a:lnTo>
                    <a:pt x="4423" y="367"/>
                  </a:lnTo>
                  <a:lnTo>
                    <a:pt x="4425" y="355"/>
                  </a:lnTo>
                  <a:lnTo>
                    <a:pt x="4428" y="344"/>
                  </a:lnTo>
                  <a:lnTo>
                    <a:pt x="4431" y="333"/>
                  </a:lnTo>
                  <a:lnTo>
                    <a:pt x="4435" y="321"/>
                  </a:lnTo>
                  <a:lnTo>
                    <a:pt x="4439" y="311"/>
                  </a:lnTo>
                  <a:lnTo>
                    <a:pt x="4444" y="301"/>
                  </a:lnTo>
                  <a:lnTo>
                    <a:pt x="4449" y="291"/>
                  </a:lnTo>
                  <a:lnTo>
                    <a:pt x="4455" y="281"/>
                  </a:lnTo>
                  <a:lnTo>
                    <a:pt x="4462" y="272"/>
                  </a:lnTo>
                  <a:lnTo>
                    <a:pt x="4469" y="263"/>
                  </a:lnTo>
                  <a:lnTo>
                    <a:pt x="4476" y="254"/>
                  </a:lnTo>
                  <a:lnTo>
                    <a:pt x="4484" y="245"/>
                  </a:lnTo>
                  <a:lnTo>
                    <a:pt x="4492" y="237"/>
                  </a:lnTo>
                  <a:lnTo>
                    <a:pt x="4502" y="230"/>
                  </a:lnTo>
                  <a:lnTo>
                    <a:pt x="4511" y="223"/>
                  </a:lnTo>
                  <a:lnTo>
                    <a:pt x="4520" y="215"/>
                  </a:lnTo>
                  <a:lnTo>
                    <a:pt x="4529" y="210"/>
                  </a:lnTo>
                  <a:lnTo>
                    <a:pt x="4540" y="204"/>
                  </a:lnTo>
                  <a:lnTo>
                    <a:pt x="4550" y="199"/>
                  </a:lnTo>
                  <a:lnTo>
                    <a:pt x="4561" y="195"/>
                  </a:lnTo>
                  <a:lnTo>
                    <a:pt x="4573" y="191"/>
                  </a:lnTo>
                  <a:lnTo>
                    <a:pt x="4584" y="188"/>
                  </a:lnTo>
                  <a:lnTo>
                    <a:pt x="4595" y="185"/>
                  </a:lnTo>
                  <a:lnTo>
                    <a:pt x="4607" y="183"/>
                  </a:lnTo>
                  <a:lnTo>
                    <a:pt x="4620" y="181"/>
                  </a:lnTo>
                  <a:lnTo>
                    <a:pt x="4632" y="179"/>
                  </a:lnTo>
                  <a:lnTo>
                    <a:pt x="4645" y="178"/>
                  </a:lnTo>
                  <a:lnTo>
                    <a:pt x="4659" y="178"/>
                  </a:lnTo>
                  <a:lnTo>
                    <a:pt x="4676" y="178"/>
                  </a:lnTo>
                  <a:lnTo>
                    <a:pt x="4692" y="179"/>
                  </a:lnTo>
                  <a:lnTo>
                    <a:pt x="4707" y="182"/>
                  </a:lnTo>
                  <a:lnTo>
                    <a:pt x="4722" y="185"/>
                  </a:lnTo>
                  <a:lnTo>
                    <a:pt x="4736" y="188"/>
                  </a:lnTo>
                  <a:lnTo>
                    <a:pt x="4748" y="192"/>
                  </a:lnTo>
                  <a:lnTo>
                    <a:pt x="4761" y="196"/>
                  </a:lnTo>
                  <a:lnTo>
                    <a:pt x="4772" y="201"/>
                  </a:lnTo>
                  <a:lnTo>
                    <a:pt x="4753" y="265"/>
                  </a:lnTo>
                  <a:lnTo>
                    <a:pt x="4743" y="260"/>
                  </a:lnTo>
                  <a:lnTo>
                    <a:pt x="4733" y="256"/>
                  </a:lnTo>
                  <a:lnTo>
                    <a:pt x="4722" y="251"/>
                  </a:lnTo>
                  <a:lnTo>
                    <a:pt x="4710" y="248"/>
                  </a:lnTo>
                  <a:lnTo>
                    <a:pt x="4698" y="246"/>
                  </a:lnTo>
                  <a:lnTo>
                    <a:pt x="4686" y="244"/>
                  </a:lnTo>
                  <a:lnTo>
                    <a:pt x="4672" y="243"/>
                  </a:lnTo>
                  <a:lnTo>
                    <a:pt x="4659" y="243"/>
                  </a:lnTo>
                  <a:lnTo>
                    <a:pt x="4641" y="244"/>
                  </a:lnTo>
                  <a:lnTo>
                    <a:pt x="4624" y="246"/>
                  </a:lnTo>
                  <a:lnTo>
                    <a:pt x="4607" y="250"/>
                  </a:lnTo>
                  <a:lnTo>
                    <a:pt x="4593" y="256"/>
                  </a:lnTo>
                  <a:lnTo>
                    <a:pt x="4579" y="263"/>
                  </a:lnTo>
                  <a:lnTo>
                    <a:pt x="4565" y="271"/>
                  </a:lnTo>
                  <a:lnTo>
                    <a:pt x="4553" y="281"/>
                  </a:lnTo>
                  <a:lnTo>
                    <a:pt x="4542" y="294"/>
                  </a:lnTo>
                  <a:lnTo>
                    <a:pt x="4531" y="305"/>
                  </a:lnTo>
                  <a:lnTo>
                    <a:pt x="4523" y="318"/>
                  </a:lnTo>
                  <a:lnTo>
                    <a:pt x="4516" y="332"/>
                  </a:lnTo>
                  <a:lnTo>
                    <a:pt x="4511" y="346"/>
                  </a:lnTo>
                  <a:lnTo>
                    <a:pt x="4507" y="362"/>
                  </a:lnTo>
                  <a:lnTo>
                    <a:pt x="4503" y="378"/>
                  </a:lnTo>
                  <a:lnTo>
                    <a:pt x="4502" y="396"/>
                  </a:lnTo>
                  <a:lnTo>
                    <a:pt x="4501" y="413"/>
                  </a:lnTo>
                  <a:lnTo>
                    <a:pt x="4502" y="432"/>
                  </a:lnTo>
                  <a:lnTo>
                    <a:pt x="4504" y="449"/>
                  </a:lnTo>
                  <a:lnTo>
                    <a:pt x="4507" y="467"/>
                  </a:lnTo>
                  <a:lnTo>
                    <a:pt x="4512" y="482"/>
                  </a:lnTo>
                  <a:lnTo>
                    <a:pt x="4518" y="496"/>
                  </a:lnTo>
                  <a:lnTo>
                    <a:pt x="4525" y="511"/>
                  </a:lnTo>
                  <a:lnTo>
                    <a:pt x="4535" y="523"/>
                  </a:lnTo>
                  <a:lnTo>
                    <a:pt x="4545" y="535"/>
                  </a:lnTo>
                  <a:lnTo>
                    <a:pt x="4556" y="546"/>
                  </a:lnTo>
                  <a:lnTo>
                    <a:pt x="4568" y="555"/>
                  </a:lnTo>
                  <a:lnTo>
                    <a:pt x="4581" y="563"/>
                  </a:lnTo>
                  <a:lnTo>
                    <a:pt x="4594" y="569"/>
                  </a:lnTo>
                  <a:lnTo>
                    <a:pt x="4608" y="575"/>
                  </a:lnTo>
                  <a:lnTo>
                    <a:pt x="4624" y="579"/>
                  </a:lnTo>
                  <a:lnTo>
                    <a:pt x="4639" y="581"/>
                  </a:lnTo>
                  <a:lnTo>
                    <a:pt x="4657" y="581"/>
                  </a:lnTo>
                  <a:lnTo>
                    <a:pt x="4669" y="581"/>
                  </a:lnTo>
                  <a:lnTo>
                    <a:pt x="4681" y="580"/>
                  </a:lnTo>
                  <a:lnTo>
                    <a:pt x="4694" y="578"/>
                  </a:lnTo>
                  <a:lnTo>
                    <a:pt x="4706" y="576"/>
                  </a:lnTo>
                  <a:lnTo>
                    <a:pt x="4718" y="572"/>
                  </a:lnTo>
                  <a:lnTo>
                    <a:pt x="4732" y="568"/>
                  </a:lnTo>
                  <a:lnTo>
                    <a:pt x="4744" y="564"/>
                  </a:lnTo>
                  <a:lnTo>
                    <a:pt x="4756" y="559"/>
                  </a:lnTo>
                  <a:close/>
                  <a:moveTo>
                    <a:pt x="5225" y="427"/>
                  </a:moveTo>
                  <a:lnTo>
                    <a:pt x="4913" y="426"/>
                  </a:lnTo>
                  <a:lnTo>
                    <a:pt x="4914" y="445"/>
                  </a:lnTo>
                  <a:lnTo>
                    <a:pt x="4916" y="463"/>
                  </a:lnTo>
                  <a:lnTo>
                    <a:pt x="4920" y="480"/>
                  </a:lnTo>
                  <a:lnTo>
                    <a:pt x="4925" y="495"/>
                  </a:lnTo>
                  <a:lnTo>
                    <a:pt x="4931" y="510"/>
                  </a:lnTo>
                  <a:lnTo>
                    <a:pt x="4939" y="523"/>
                  </a:lnTo>
                  <a:lnTo>
                    <a:pt x="4949" y="535"/>
                  </a:lnTo>
                  <a:lnTo>
                    <a:pt x="4959" y="546"/>
                  </a:lnTo>
                  <a:lnTo>
                    <a:pt x="4969" y="554"/>
                  </a:lnTo>
                  <a:lnTo>
                    <a:pt x="4980" y="562"/>
                  </a:lnTo>
                  <a:lnTo>
                    <a:pt x="4993" y="568"/>
                  </a:lnTo>
                  <a:lnTo>
                    <a:pt x="5006" y="573"/>
                  </a:lnTo>
                  <a:lnTo>
                    <a:pt x="5019" y="577"/>
                  </a:lnTo>
                  <a:lnTo>
                    <a:pt x="5034" y="580"/>
                  </a:lnTo>
                  <a:lnTo>
                    <a:pt x="5049" y="582"/>
                  </a:lnTo>
                  <a:lnTo>
                    <a:pt x="5066" y="582"/>
                  </a:lnTo>
                  <a:lnTo>
                    <a:pt x="5082" y="582"/>
                  </a:lnTo>
                  <a:lnTo>
                    <a:pt x="5099" y="581"/>
                  </a:lnTo>
                  <a:lnTo>
                    <a:pt x="5115" y="579"/>
                  </a:lnTo>
                  <a:lnTo>
                    <a:pt x="5130" y="577"/>
                  </a:lnTo>
                  <a:lnTo>
                    <a:pt x="5146" y="573"/>
                  </a:lnTo>
                  <a:lnTo>
                    <a:pt x="5161" y="569"/>
                  </a:lnTo>
                  <a:lnTo>
                    <a:pt x="5176" y="564"/>
                  </a:lnTo>
                  <a:lnTo>
                    <a:pt x="5189" y="559"/>
                  </a:lnTo>
                  <a:lnTo>
                    <a:pt x="5203" y="618"/>
                  </a:lnTo>
                  <a:lnTo>
                    <a:pt x="5187" y="624"/>
                  </a:lnTo>
                  <a:lnTo>
                    <a:pt x="5171" y="630"/>
                  </a:lnTo>
                  <a:lnTo>
                    <a:pt x="5153" y="635"/>
                  </a:lnTo>
                  <a:lnTo>
                    <a:pt x="5135" y="639"/>
                  </a:lnTo>
                  <a:lnTo>
                    <a:pt x="5116" y="642"/>
                  </a:lnTo>
                  <a:lnTo>
                    <a:pt x="5096" y="644"/>
                  </a:lnTo>
                  <a:lnTo>
                    <a:pt x="5075" y="646"/>
                  </a:lnTo>
                  <a:lnTo>
                    <a:pt x="5054" y="647"/>
                  </a:lnTo>
                  <a:lnTo>
                    <a:pt x="5029" y="646"/>
                  </a:lnTo>
                  <a:lnTo>
                    <a:pt x="5006" y="642"/>
                  </a:lnTo>
                  <a:lnTo>
                    <a:pt x="4995" y="640"/>
                  </a:lnTo>
                  <a:lnTo>
                    <a:pt x="4984" y="637"/>
                  </a:lnTo>
                  <a:lnTo>
                    <a:pt x="4973" y="634"/>
                  </a:lnTo>
                  <a:lnTo>
                    <a:pt x="4963" y="631"/>
                  </a:lnTo>
                  <a:lnTo>
                    <a:pt x="4953" y="627"/>
                  </a:lnTo>
                  <a:lnTo>
                    <a:pt x="4943" y="622"/>
                  </a:lnTo>
                  <a:lnTo>
                    <a:pt x="4934" y="617"/>
                  </a:lnTo>
                  <a:lnTo>
                    <a:pt x="4925" y="612"/>
                  </a:lnTo>
                  <a:lnTo>
                    <a:pt x="4917" y="605"/>
                  </a:lnTo>
                  <a:lnTo>
                    <a:pt x="4909" y="598"/>
                  </a:lnTo>
                  <a:lnTo>
                    <a:pt x="4900" y="592"/>
                  </a:lnTo>
                  <a:lnTo>
                    <a:pt x="4893" y="584"/>
                  </a:lnTo>
                  <a:lnTo>
                    <a:pt x="4886" y="576"/>
                  </a:lnTo>
                  <a:lnTo>
                    <a:pt x="4879" y="567"/>
                  </a:lnTo>
                  <a:lnTo>
                    <a:pt x="4873" y="559"/>
                  </a:lnTo>
                  <a:lnTo>
                    <a:pt x="4866" y="551"/>
                  </a:lnTo>
                  <a:lnTo>
                    <a:pt x="4861" y="542"/>
                  </a:lnTo>
                  <a:lnTo>
                    <a:pt x="4856" y="531"/>
                  </a:lnTo>
                  <a:lnTo>
                    <a:pt x="4852" y="522"/>
                  </a:lnTo>
                  <a:lnTo>
                    <a:pt x="4848" y="512"/>
                  </a:lnTo>
                  <a:lnTo>
                    <a:pt x="4845" y="501"/>
                  </a:lnTo>
                  <a:lnTo>
                    <a:pt x="4842" y="490"/>
                  </a:lnTo>
                  <a:lnTo>
                    <a:pt x="4840" y="480"/>
                  </a:lnTo>
                  <a:lnTo>
                    <a:pt x="4837" y="469"/>
                  </a:lnTo>
                  <a:lnTo>
                    <a:pt x="4835" y="445"/>
                  </a:lnTo>
                  <a:lnTo>
                    <a:pt x="4834" y="419"/>
                  </a:lnTo>
                  <a:lnTo>
                    <a:pt x="4835" y="394"/>
                  </a:lnTo>
                  <a:lnTo>
                    <a:pt x="4837" y="370"/>
                  </a:lnTo>
                  <a:lnTo>
                    <a:pt x="4842" y="346"/>
                  </a:lnTo>
                  <a:lnTo>
                    <a:pt x="4848" y="324"/>
                  </a:lnTo>
                  <a:lnTo>
                    <a:pt x="4852" y="313"/>
                  </a:lnTo>
                  <a:lnTo>
                    <a:pt x="4856" y="303"/>
                  </a:lnTo>
                  <a:lnTo>
                    <a:pt x="4860" y="293"/>
                  </a:lnTo>
                  <a:lnTo>
                    <a:pt x="4865" y="282"/>
                  </a:lnTo>
                  <a:lnTo>
                    <a:pt x="4872" y="273"/>
                  </a:lnTo>
                  <a:lnTo>
                    <a:pt x="4878" y="264"/>
                  </a:lnTo>
                  <a:lnTo>
                    <a:pt x="4884" y="255"/>
                  </a:lnTo>
                  <a:lnTo>
                    <a:pt x="4891" y="246"/>
                  </a:lnTo>
                  <a:lnTo>
                    <a:pt x="4898" y="238"/>
                  </a:lnTo>
                  <a:lnTo>
                    <a:pt x="4905" y="230"/>
                  </a:lnTo>
                  <a:lnTo>
                    <a:pt x="4914" y="223"/>
                  </a:lnTo>
                  <a:lnTo>
                    <a:pt x="4922" y="217"/>
                  </a:lnTo>
                  <a:lnTo>
                    <a:pt x="4930" y="210"/>
                  </a:lnTo>
                  <a:lnTo>
                    <a:pt x="4939" y="204"/>
                  </a:lnTo>
                  <a:lnTo>
                    <a:pt x="4949" y="199"/>
                  </a:lnTo>
                  <a:lnTo>
                    <a:pt x="4958" y="195"/>
                  </a:lnTo>
                  <a:lnTo>
                    <a:pt x="4967" y="191"/>
                  </a:lnTo>
                  <a:lnTo>
                    <a:pt x="4977" y="187"/>
                  </a:lnTo>
                  <a:lnTo>
                    <a:pt x="4988" y="185"/>
                  </a:lnTo>
                  <a:lnTo>
                    <a:pt x="4999" y="182"/>
                  </a:lnTo>
                  <a:lnTo>
                    <a:pt x="5009" y="179"/>
                  </a:lnTo>
                  <a:lnTo>
                    <a:pt x="5021" y="178"/>
                  </a:lnTo>
                  <a:lnTo>
                    <a:pt x="5032" y="177"/>
                  </a:lnTo>
                  <a:lnTo>
                    <a:pt x="5044" y="177"/>
                  </a:lnTo>
                  <a:lnTo>
                    <a:pt x="5055" y="177"/>
                  </a:lnTo>
                  <a:lnTo>
                    <a:pt x="5068" y="178"/>
                  </a:lnTo>
                  <a:lnTo>
                    <a:pt x="5079" y="181"/>
                  </a:lnTo>
                  <a:lnTo>
                    <a:pt x="5090" y="183"/>
                  </a:lnTo>
                  <a:lnTo>
                    <a:pt x="5101" y="185"/>
                  </a:lnTo>
                  <a:lnTo>
                    <a:pt x="5111" y="188"/>
                  </a:lnTo>
                  <a:lnTo>
                    <a:pt x="5120" y="192"/>
                  </a:lnTo>
                  <a:lnTo>
                    <a:pt x="5129" y="196"/>
                  </a:lnTo>
                  <a:lnTo>
                    <a:pt x="5139" y="201"/>
                  </a:lnTo>
                  <a:lnTo>
                    <a:pt x="5148" y="206"/>
                  </a:lnTo>
                  <a:lnTo>
                    <a:pt x="5156" y="212"/>
                  </a:lnTo>
                  <a:lnTo>
                    <a:pt x="5163" y="220"/>
                  </a:lnTo>
                  <a:lnTo>
                    <a:pt x="5172" y="227"/>
                  </a:lnTo>
                  <a:lnTo>
                    <a:pt x="5178" y="234"/>
                  </a:lnTo>
                  <a:lnTo>
                    <a:pt x="5185" y="242"/>
                  </a:lnTo>
                  <a:lnTo>
                    <a:pt x="5191" y="251"/>
                  </a:lnTo>
                  <a:lnTo>
                    <a:pt x="5200" y="266"/>
                  </a:lnTo>
                  <a:lnTo>
                    <a:pt x="5208" y="281"/>
                  </a:lnTo>
                  <a:lnTo>
                    <a:pt x="5215" y="298"/>
                  </a:lnTo>
                  <a:lnTo>
                    <a:pt x="5220" y="314"/>
                  </a:lnTo>
                  <a:lnTo>
                    <a:pt x="5224" y="332"/>
                  </a:lnTo>
                  <a:lnTo>
                    <a:pt x="5227" y="349"/>
                  </a:lnTo>
                  <a:lnTo>
                    <a:pt x="5229" y="369"/>
                  </a:lnTo>
                  <a:lnTo>
                    <a:pt x="5229" y="388"/>
                  </a:lnTo>
                  <a:lnTo>
                    <a:pt x="5229" y="400"/>
                  </a:lnTo>
                  <a:lnTo>
                    <a:pt x="5228" y="410"/>
                  </a:lnTo>
                  <a:lnTo>
                    <a:pt x="5227" y="419"/>
                  </a:lnTo>
                  <a:lnTo>
                    <a:pt x="5225" y="427"/>
                  </a:lnTo>
                  <a:close/>
                  <a:moveTo>
                    <a:pt x="4913" y="368"/>
                  </a:moveTo>
                  <a:lnTo>
                    <a:pt x="5150" y="368"/>
                  </a:lnTo>
                  <a:lnTo>
                    <a:pt x="5150" y="355"/>
                  </a:lnTo>
                  <a:lnTo>
                    <a:pt x="5149" y="344"/>
                  </a:lnTo>
                  <a:lnTo>
                    <a:pt x="5148" y="332"/>
                  </a:lnTo>
                  <a:lnTo>
                    <a:pt x="5145" y="321"/>
                  </a:lnTo>
                  <a:lnTo>
                    <a:pt x="5142" y="311"/>
                  </a:lnTo>
                  <a:lnTo>
                    <a:pt x="5139" y="301"/>
                  </a:lnTo>
                  <a:lnTo>
                    <a:pt x="5134" y="292"/>
                  </a:lnTo>
                  <a:lnTo>
                    <a:pt x="5128" y="282"/>
                  </a:lnTo>
                  <a:lnTo>
                    <a:pt x="5120" y="271"/>
                  </a:lnTo>
                  <a:lnTo>
                    <a:pt x="5112" y="262"/>
                  </a:lnTo>
                  <a:lnTo>
                    <a:pt x="5102" y="254"/>
                  </a:lnTo>
                  <a:lnTo>
                    <a:pt x="5091" y="247"/>
                  </a:lnTo>
                  <a:lnTo>
                    <a:pt x="5079" y="242"/>
                  </a:lnTo>
                  <a:lnTo>
                    <a:pt x="5067" y="239"/>
                  </a:lnTo>
                  <a:lnTo>
                    <a:pt x="5052" y="237"/>
                  </a:lnTo>
                  <a:lnTo>
                    <a:pt x="5037" y="236"/>
                  </a:lnTo>
                  <a:lnTo>
                    <a:pt x="5024" y="237"/>
                  </a:lnTo>
                  <a:lnTo>
                    <a:pt x="5010" y="239"/>
                  </a:lnTo>
                  <a:lnTo>
                    <a:pt x="4998" y="242"/>
                  </a:lnTo>
                  <a:lnTo>
                    <a:pt x="4987" y="247"/>
                  </a:lnTo>
                  <a:lnTo>
                    <a:pt x="4975" y="254"/>
                  </a:lnTo>
                  <a:lnTo>
                    <a:pt x="4965" y="261"/>
                  </a:lnTo>
                  <a:lnTo>
                    <a:pt x="4956" y="270"/>
                  </a:lnTo>
                  <a:lnTo>
                    <a:pt x="4947" y="280"/>
                  </a:lnTo>
                  <a:lnTo>
                    <a:pt x="4940" y="290"/>
                  </a:lnTo>
                  <a:lnTo>
                    <a:pt x="4934" y="300"/>
                  </a:lnTo>
                  <a:lnTo>
                    <a:pt x="4929" y="310"/>
                  </a:lnTo>
                  <a:lnTo>
                    <a:pt x="4924" y="320"/>
                  </a:lnTo>
                  <a:lnTo>
                    <a:pt x="4920" y="332"/>
                  </a:lnTo>
                  <a:lnTo>
                    <a:pt x="4917" y="343"/>
                  </a:lnTo>
                  <a:lnTo>
                    <a:pt x="4914" y="355"/>
                  </a:lnTo>
                  <a:lnTo>
                    <a:pt x="4913" y="368"/>
                  </a:lnTo>
                  <a:close/>
                  <a:moveTo>
                    <a:pt x="5330" y="637"/>
                  </a:moveTo>
                  <a:lnTo>
                    <a:pt x="5330" y="328"/>
                  </a:lnTo>
                  <a:lnTo>
                    <a:pt x="5330" y="291"/>
                  </a:lnTo>
                  <a:lnTo>
                    <a:pt x="5330" y="256"/>
                  </a:lnTo>
                  <a:lnTo>
                    <a:pt x="5329" y="221"/>
                  </a:lnTo>
                  <a:lnTo>
                    <a:pt x="5328" y="188"/>
                  </a:lnTo>
                  <a:lnTo>
                    <a:pt x="5399" y="188"/>
                  </a:lnTo>
                  <a:lnTo>
                    <a:pt x="5402" y="276"/>
                  </a:lnTo>
                  <a:lnTo>
                    <a:pt x="5406" y="276"/>
                  </a:lnTo>
                  <a:lnTo>
                    <a:pt x="5409" y="265"/>
                  </a:lnTo>
                  <a:lnTo>
                    <a:pt x="5414" y="255"/>
                  </a:lnTo>
                  <a:lnTo>
                    <a:pt x="5419" y="245"/>
                  </a:lnTo>
                  <a:lnTo>
                    <a:pt x="5425" y="236"/>
                  </a:lnTo>
                  <a:lnTo>
                    <a:pt x="5432" y="227"/>
                  </a:lnTo>
                  <a:lnTo>
                    <a:pt x="5439" y="219"/>
                  </a:lnTo>
                  <a:lnTo>
                    <a:pt x="5446" y="211"/>
                  </a:lnTo>
                  <a:lnTo>
                    <a:pt x="5454" y="204"/>
                  </a:lnTo>
                  <a:lnTo>
                    <a:pt x="5463" y="198"/>
                  </a:lnTo>
                  <a:lnTo>
                    <a:pt x="5472" y="193"/>
                  </a:lnTo>
                  <a:lnTo>
                    <a:pt x="5481" y="188"/>
                  </a:lnTo>
                  <a:lnTo>
                    <a:pt x="5490" y="185"/>
                  </a:lnTo>
                  <a:lnTo>
                    <a:pt x="5500" y="182"/>
                  </a:lnTo>
                  <a:lnTo>
                    <a:pt x="5510" y="179"/>
                  </a:lnTo>
                  <a:lnTo>
                    <a:pt x="5520" y="177"/>
                  </a:lnTo>
                  <a:lnTo>
                    <a:pt x="5529" y="177"/>
                  </a:lnTo>
                  <a:lnTo>
                    <a:pt x="5541" y="178"/>
                  </a:lnTo>
                  <a:lnTo>
                    <a:pt x="5553" y="181"/>
                  </a:lnTo>
                  <a:lnTo>
                    <a:pt x="5553" y="258"/>
                  </a:lnTo>
                  <a:lnTo>
                    <a:pt x="5539" y="256"/>
                  </a:lnTo>
                  <a:lnTo>
                    <a:pt x="5524" y="255"/>
                  </a:lnTo>
                  <a:lnTo>
                    <a:pt x="5511" y="256"/>
                  </a:lnTo>
                  <a:lnTo>
                    <a:pt x="5498" y="258"/>
                  </a:lnTo>
                  <a:lnTo>
                    <a:pt x="5486" y="261"/>
                  </a:lnTo>
                  <a:lnTo>
                    <a:pt x="5475" y="266"/>
                  </a:lnTo>
                  <a:lnTo>
                    <a:pt x="5464" y="272"/>
                  </a:lnTo>
                  <a:lnTo>
                    <a:pt x="5455" y="280"/>
                  </a:lnTo>
                  <a:lnTo>
                    <a:pt x="5446" y="290"/>
                  </a:lnTo>
                  <a:lnTo>
                    <a:pt x="5438" y="300"/>
                  </a:lnTo>
                  <a:lnTo>
                    <a:pt x="5432" y="310"/>
                  </a:lnTo>
                  <a:lnTo>
                    <a:pt x="5426" y="321"/>
                  </a:lnTo>
                  <a:lnTo>
                    <a:pt x="5421" y="333"/>
                  </a:lnTo>
                  <a:lnTo>
                    <a:pt x="5418" y="344"/>
                  </a:lnTo>
                  <a:lnTo>
                    <a:pt x="5415" y="356"/>
                  </a:lnTo>
                  <a:lnTo>
                    <a:pt x="5413" y="370"/>
                  </a:lnTo>
                  <a:lnTo>
                    <a:pt x="5411" y="383"/>
                  </a:lnTo>
                  <a:lnTo>
                    <a:pt x="5411" y="398"/>
                  </a:lnTo>
                  <a:lnTo>
                    <a:pt x="5411" y="637"/>
                  </a:lnTo>
                  <a:lnTo>
                    <a:pt x="5330" y="637"/>
                  </a:lnTo>
                  <a:close/>
                  <a:moveTo>
                    <a:pt x="5652" y="105"/>
                  </a:moveTo>
                  <a:lnTo>
                    <a:pt x="5732" y="80"/>
                  </a:lnTo>
                  <a:lnTo>
                    <a:pt x="5732" y="188"/>
                  </a:lnTo>
                  <a:lnTo>
                    <a:pt x="5849" y="188"/>
                  </a:lnTo>
                  <a:lnTo>
                    <a:pt x="5849" y="249"/>
                  </a:lnTo>
                  <a:lnTo>
                    <a:pt x="5732" y="249"/>
                  </a:lnTo>
                  <a:lnTo>
                    <a:pt x="5732" y="492"/>
                  </a:lnTo>
                  <a:lnTo>
                    <a:pt x="5733" y="503"/>
                  </a:lnTo>
                  <a:lnTo>
                    <a:pt x="5733" y="513"/>
                  </a:lnTo>
                  <a:lnTo>
                    <a:pt x="5734" y="522"/>
                  </a:lnTo>
                  <a:lnTo>
                    <a:pt x="5736" y="530"/>
                  </a:lnTo>
                  <a:lnTo>
                    <a:pt x="5738" y="539"/>
                  </a:lnTo>
                  <a:lnTo>
                    <a:pt x="5741" y="546"/>
                  </a:lnTo>
                  <a:lnTo>
                    <a:pt x="5744" y="552"/>
                  </a:lnTo>
                  <a:lnTo>
                    <a:pt x="5747" y="557"/>
                  </a:lnTo>
                  <a:lnTo>
                    <a:pt x="5751" y="562"/>
                  </a:lnTo>
                  <a:lnTo>
                    <a:pt x="5756" y="567"/>
                  </a:lnTo>
                  <a:lnTo>
                    <a:pt x="5760" y="570"/>
                  </a:lnTo>
                  <a:lnTo>
                    <a:pt x="5766" y="573"/>
                  </a:lnTo>
                  <a:lnTo>
                    <a:pt x="5773" y="577"/>
                  </a:lnTo>
                  <a:lnTo>
                    <a:pt x="5779" y="578"/>
                  </a:lnTo>
                  <a:lnTo>
                    <a:pt x="5786" y="579"/>
                  </a:lnTo>
                  <a:lnTo>
                    <a:pt x="5793" y="580"/>
                  </a:lnTo>
                  <a:lnTo>
                    <a:pt x="5807" y="579"/>
                  </a:lnTo>
                  <a:lnTo>
                    <a:pt x="5819" y="578"/>
                  </a:lnTo>
                  <a:lnTo>
                    <a:pt x="5830" y="577"/>
                  </a:lnTo>
                  <a:lnTo>
                    <a:pt x="5840" y="573"/>
                  </a:lnTo>
                  <a:lnTo>
                    <a:pt x="5844" y="635"/>
                  </a:lnTo>
                  <a:lnTo>
                    <a:pt x="5829" y="640"/>
                  </a:lnTo>
                  <a:lnTo>
                    <a:pt x="5812" y="644"/>
                  </a:lnTo>
                  <a:lnTo>
                    <a:pt x="5792" y="647"/>
                  </a:lnTo>
                  <a:lnTo>
                    <a:pt x="5772" y="648"/>
                  </a:lnTo>
                  <a:lnTo>
                    <a:pt x="5758" y="647"/>
                  </a:lnTo>
                  <a:lnTo>
                    <a:pt x="5745" y="644"/>
                  </a:lnTo>
                  <a:lnTo>
                    <a:pt x="5733" y="642"/>
                  </a:lnTo>
                  <a:lnTo>
                    <a:pt x="5721" y="638"/>
                  </a:lnTo>
                  <a:lnTo>
                    <a:pt x="5710" y="633"/>
                  </a:lnTo>
                  <a:lnTo>
                    <a:pt x="5701" y="627"/>
                  </a:lnTo>
                  <a:lnTo>
                    <a:pt x="5691" y="620"/>
                  </a:lnTo>
                  <a:lnTo>
                    <a:pt x="5683" y="612"/>
                  </a:lnTo>
                  <a:lnTo>
                    <a:pt x="5676" y="602"/>
                  </a:lnTo>
                  <a:lnTo>
                    <a:pt x="5670" y="591"/>
                  </a:lnTo>
                  <a:lnTo>
                    <a:pt x="5665" y="579"/>
                  </a:lnTo>
                  <a:lnTo>
                    <a:pt x="5660" y="565"/>
                  </a:lnTo>
                  <a:lnTo>
                    <a:pt x="5657" y="550"/>
                  </a:lnTo>
                  <a:lnTo>
                    <a:pt x="5654" y="532"/>
                  </a:lnTo>
                  <a:lnTo>
                    <a:pt x="5652" y="515"/>
                  </a:lnTo>
                  <a:lnTo>
                    <a:pt x="5652" y="495"/>
                  </a:lnTo>
                  <a:lnTo>
                    <a:pt x="5652" y="249"/>
                  </a:lnTo>
                  <a:lnTo>
                    <a:pt x="5583" y="249"/>
                  </a:lnTo>
                  <a:lnTo>
                    <a:pt x="5583" y="188"/>
                  </a:lnTo>
                  <a:lnTo>
                    <a:pt x="5652" y="188"/>
                  </a:lnTo>
                  <a:lnTo>
                    <a:pt x="5652" y="105"/>
                  </a:lnTo>
                  <a:close/>
                  <a:moveTo>
                    <a:pt x="6256" y="362"/>
                  </a:moveTo>
                  <a:lnTo>
                    <a:pt x="6256" y="529"/>
                  </a:lnTo>
                  <a:lnTo>
                    <a:pt x="6257" y="561"/>
                  </a:lnTo>
                  <a:lnTo>
                    <a:pt x="6258" y="589"/>
                  </a:lnTo>
                  <a:lnTo>
                    <a:pt x="6260" y="615"/>
                  </a:lnTo>
                  <a:lnTo>
                    <a:pt x="6263" y="637"/>
                  </a:lnTo>
                  <a:lnTo>
                    <a:pt x="6189" y="637"/>
                  </a:lnTo>
                  <a:lnTo>
                    <a:pt x="6183" y="581"/>
                  </a:lnTo>
                  <a:lnTo>
                    <a:pt x="6180" y="581"/>
                  </a:lnTo>
                  <a:lnTo>
                    <a:pt x="6173" y="588"/>
                  </a:lnTo>
                  <a:lnTo>
                    <a:pt x="6167" y="596"/>
                  </a:lnTo>
                  <a:lnTo>
                    <a:pt x="6160" y="603"/>
                  </a:lnTo>
                  <a:lnTo>
                    <a:pt x="6154" y="610"/>
                  </a:lnTo>
                  <a:lnTo>
                    <a:pt x="6146" y="616"/>
                  </a:lnTo>
                  <a:lnTo>
                    <a:pt x="6138" y="621"/>
                  </a:lnTo>
                  <a:lnTo>
                    <a:pt x="6130" y="626"/>
                  </a:lnTo>
                  <a:lnTo>
                    <a:pt x="6122" y="630"/>
                  </a:lnTo>
                  <a:lnTo>
                    <a:pt x="6113" y="634"/>
                  </a:lnTo>
                  <a:lnTo>
                    <a:pt x="6104" y="637"/>
                  </a:lnTo>
                  <a:lnTo>
                    <a:pt x="6094" y="640"/>
                  </a:lnTo>
                  <a:lnTo>
                    <a:pt x="6085" y="642"/>
                  </a:lnTo>
                  <a:lnTo>
                    <a:pt x="6075" y="644"/>
                  </a:lnTo>
                  <a:lnTo>
                    <a:pt x="6064" y="647"/>
                  </a:lnTo>
                  <a:lnTo>
                    <a:pt x="6053" y="647"/>
                  </a:lnTo>
                  <a:lnTo>
                    <a:pt x="6043" y="648"/>
                  </a:lnTo>
                  <a:lnTo>
                    <a:pt x="6026" y="647"/>
                  </a:lnTo>
                  <a:lnTo>
                    <a:pt x="6012" y="644"/>
                  </a:lnTo>
                  <a:lnTo>
                    <a:pt x="5998" y="641"/>
                  </a:lnTo>
                  <a:lnTo>
                    <a:pt x="5984" y="637"/>
                  </a:lnTo>
                  <a:lnTo>
                    <a:pt x="5972" y="631"/>
                  </a:lnTo>
                  <a:lnTo>
                    <a:pt x="5961" y="625"/>
                  </a:lnTo>
                  <a:lnTo>
                    <a:pt x="5949" y="617"/>
                  </a:lnTo>
                  <a:lnTo>
                    <a:pt x="5939" y="607"/>
                  </a:lnTo>
                  <a:lnTo>
                    <a:pt x="5932" y="598"/>
                  </a:lnTo>
                  <a:lnTo>
                    <a:pt x="5925" y="588"/>
                  </a:lnTo>
                  <a:lnTo>
                    <a:pt x="5919" y="578"/>
                  </a:lnTo>
                  <a:lnTo>
                    <a:pt x="5913" y="566"/>
                  </a:lnTo>
                  <a:lnTo>
                    <a:pt x="5910" y="555"/>
                  </a:lnTo>
                  <a:lnTo>
                    <a:pt x="5907" y="543"/>
                  </a:lnTo>
                  <a:lnTo>
                    <a:pt x="5906" y="531"/>
                  </a:lnTo>
                  <a:lnTo>
                    <a:pt x="5905" y="518"/>
                  </a:lnTo>
                  <a:lnTo>
                    <a:pt x="5905" y="508"/>
                  </a:lnTo>
                  <a:lnTo>
                    <a:pt x="5906" y="498"/>
                  </a:lnTo>
                  <a:lnTo>
                    <a:pt x="5907" y="489"/>
                  </a:lnTo>
                  <a:lnTo>
                    <a:pt x="5909" y="480"/>
                  </a:lnTo>
                  <a:lnTo>
                    <a:pt x="5912" y="471"/>
                  </a:lnTo>
                  <a:lnTo>
                    <a:pt x="5915" y="462"/>
                  </a:lnTo>
                  <a:lnTo>
                    <a:pt x="5919" y="454"/>
                  </a:lnTo>
                  <a:lnTo>
                    <a:pt x="5923" y="446"/>
                  </a:lnTo>
                  <a:lnTo>
                    <a:pt x="5928" y="439"/>
                  </a:lnTo>
                  <a:lnTo>
                    <a:pt x="5933" y="432"/>
                  </a:lnTo>
                  <a:lnTo>
                    <a:pt x="5938" y="424"/>
                  </a:lnTo>
                  <a:lnTo>
                    <a:pt x="5944" y="417"/>
                  </a:lnTo>
                  <a:lnTo>
                    <a:pt x="5951" y="411"/>
                  </a:lnTo>
                  <a:lnTo>
                    <a:pt x="5959" y="405"/>
                  </a:lnTo>
                  <a:lnTo>
                    <a:pt x="5967" y="399"/>
                  </a:lnTo>
                  <a:lnTo>
                    <a:pt x="5975" y="393"/>
                  </a:lnTo>
                  <a:lnTo>
                    <a:pt x="5994" y="383"/>
                  </a:lnTo>
                  <a:lnTo>
                    <a:pt x="6014" y="374"/>
                  </a:lnTo>
                  <a:lnTo>
                    <a:pt x="6036" y="367"/>
                  </a:lnTo>
                  <a:lnTo>
                    <a:pt x="6060" y="362"/>
                  </a:lnTo>
                  <a:lnTo>
                    <a:pt x="6086" y="356"/>
                  </a:lnTo>
                  <a:lnTo>
                    <a:pt x="6114" y="353"/>
                  </a:lnTo>
                  <a:lnTo>
                    <a:pt x="6144" y="351"/>
                  </a:lnTo>
                  <a:lnTo>
                    <a:pt x="6175" y="351"/>
                  </a:lnTo>
                  <a:lnTo>
                    <a:pt x="6175" y="342"/>
                  </a:lnTo>
                  <a:lnTo>
                    <a:pt x="6174" y="329"/>
                  </a:lnTo>
                  <a:lnTo>
                    <a:pt x="6173" y="317"/>
                  </a:lnTo>
                  <a:lnTo>
                    <a:pt x="6171" y="306"/>
                  </a:lnTo>
                  <a:lnTo>
                    <a:pt x="6168" y="296"/>
                  </a:lnTo>
                  <a:lnTo>
                    <a:pt x="6165" y="286"/>
                  </a:lnTo>
                  <a:lnTo>
                    <a:pt x="6161" y="278"/>
                  </a:lnTo>
                  <a:lnTo>
                    <a:pt x="6156" y="271"/>
                  </a:lnTo>
                  <a:lnTo>
                    <a:pt x="6150" y="264"/>
                  </a:lnTo>
                  <a:lnTo>
                    <a:pt x="6143" y="258"/>
                  </a:lnTo>
                  <a:lnTo>
                    <a:pt x="6135" y="253"/>
                  </a:lnTo>
                  <a:lnTo>
                    <a:pt x="6127" y="248"/>
                  </a:lnTo>
                  <a:lnTo>
                    <a:pt x="6118" y="244"/>
                  </a:lnTo>
                  <a:lnTo>
                    <a:pt x="6108" y="241"/>
                  </a:lnTo>
                  <a:lnTo>
                    <a:pt x="6097" y="239"/>
                  </a:lnTo>
                  <a:lnTo>
                    <a:pt x="6085" y="238"/>
                  </a:lnTo>
                  <a:lnTo>
                    <a:pt x="6073" y="238"/>
                  </a:lnTo>
                  <a:lnTo>
                    <a:pt x="6056" y="238"/>
                  </a:lnTo>
                  <a:lnTo>
                    <a:pt x="6041" y="240"/>
                  </a:lnTo>
                  <a:lnTo>
                    <a:pt x="6025" y="242"/>
                  </a:lnTo>
                  <a:lnTo>
                    <a:pt x="6010" y="246"/>
                  </a:lnTo>
                  <a:lnTo>
                    <a:pt x="5996" y="250"/>
                  </a:lnTo>
                  <a:lnTo>
                    <a:pt x="5982" y="257"/>
                  </a:lnTo>
                  <a:lnTo>
                    <a:pt x="5969" y="264"/>
                  </a:lnTo>
                  <a:lnTo>
                    <a:pt x="5957" y="271"/>
                  </a:lnTo>
                  <a:lnTo>
                    <a:pt x="5938" y="218"/>
                  </a:lnTo>
                  <a:lnTo>
                    <a:pt x="5953" y="208"/>
                  </a:lnTo>
                  <a:lnTo>
                    <a:pt x="5970" y="200"/>
                  </a:lnTo>
                  <a:lnTo>
                    <a:pt x="5987" y="193"/>
                  </a:lnTo>
                  <a:lnTo>
                    <a:pt x="6005" y="188"/>
                  </a:lnTo>
                  <a:lnTo>
                    <a:pt x="6024" y="183"/>
                  </a:lnTo>
                  <a:lnTo>
                    <a:pt x="6044" y="179"/>
                  </a:lnTo>
                  <a:lnTo>
                    <a:pt x="6063" y="178"/>
                  </a:lnTo>
                  <a:lnTo>
                    <a:pt x="6085" y="177"/>
                  </a:lnTo>
                  <a:lnTo>
                    <a:pt x="6106" y="178"/>
                  </a:lnTo>
                  <a:lnTo>
                    <a:pt x="6125" y="181"/>
                  </a:lnTo>
                  <a:lnTo>
                    <a:pt x="6143" y="184"/>
                  </a:lnTo>
                  <a:lnTo>
                    <a:pt x="6160" y="189"/>
                  </a:lnTo>
                  <a:lnTo>
                    <a:pt x="6175" y="195"/>
                  </a:lnTo>
                  <a:lnTo>
                    <a:pt x="6189" y="203"/>
                  </a:lnTo>
                  <a:lnTo>
                    <a:pt x="6202" y="212"/>
                  </a:lnTo>
                  <a:lnTo>
                    <a:pt x="6213" y="224"/>
                  </a:lnTo>
                  <a:lnTo>
                    <a:pt x="6223" y="236"/>
                  </a:lnTo>
                  <a:lnTo>
                    <a:pt x="6232" y="249"/>
                  </a:lnTo>
                  <a:lnTo>
                    <a:pt x="6239" y="264"/>
                  </a:lnTo>
                  <a:lnTo>
                    <a:pt x="6245" y="280"/>
                  </a:lnTo>
                  <a:lnTo>
                    <a:pt x="6249" y="299"/>
                  </a:lnTo>
                  <a:lnTo>
                    <a:pt x="6254" y="318"/>
                  </a:lnTo>
                  <a:lnTo>
                    <a:pt x="6255" y="339"/>
                  </a:lnTo>
                  <a:lnTo>
                    <a:pt x="6256" y="362"/>
                  </a:lnTo>
                  <a:close/>
                  <a:moveTo>
                    <a:pt x="6175" y="486"/>
                  </a:moveTo>
                  <a:lnTo>
                    <a:pt x="6175" y="408"/>
                  </a:lnTo>
                  <a:lnTo>
                    <a:pt x="6152" y="408"/>
                  </a:lnTo>
                  <a:lnTo>
                    <a:pt x="6131" y="409"/>
                  </a:lnTo>
                  <a:lnTo>
                    <a:pt x="6111" y="410"/>
                  </a:lnTo>
                  <a:lnTo>
                    <a:pt x="6092" y="413"/>
                  </a:lnTo>
                  <a:lnTo>
                    <a:pt x="6076" y="416"/>
                  </a:lnTo>
                  <a:lnTo>
                    <a:pt x="6060" y="420"/>
                  </a:lnTo>
                  <a:lnTo>
                    <a:pt x="6046" y="425"/>
                  </a:lnTo>
                  <a:lnTo>
                    <a:pt x="6034" y="432"/>
                  </a:lnTo>
                  <a:lnTo>
                    <a:pt x="6022" y="438"/>
                  </a:lnTo>
                  <a:lnTo>
                    <a:pt x="6013" y="445"/>
                  </a:lnTo>
                  <a:lnTo>
                    <a:pt x="6005" y="454"/>
                  </a:lnTo>
                  <a:lnTo>
                    <a:pt x="5999" y="463"/>
                  </a:lnTo>
                  <a:lnTo>
                    <a:pt x="5994" y="474"/>
                  </a:lnTo>
                  <a:lnTo>
                    <a:pt x="5989" y="484"/>
                  </a:lnTo>
                  <a:lnTo>
                    <a:pt x="5987" y="496"/>
                  </a:lnTo>
                  <a:lnTo>
                    <a:pt x="5986" y="509"/>
                  </a:lnTo>
                  <a:lnTo>
                    <a:pt x="5987" y="518"/>
                  </a:lnTo>
                  <a:lnTo>
                    <a:pt x="5988" y="527"/>
                  </a:lnTo>
                  <a:lnTo>
                    <a:pt x="5990" y="534"/>
                  </a:lnTo>
                  <a:lnTo>
                    <a:pt x="5993" y="543"/>
                  </a:lnTo>
                  <a:lnTo>
                    <a:pt x="5996" y="550"/>
                  </a:lnTo>
                  <a:lnTo>
                    <a:pt x="6000" y="556"/>
                  </a:lnTo>
                  <a:lnTo>
                    <a:pt x="6005" y="562"/>
                  </a:lnTo>
                  <a:lnTo>
                    <a:pt x="6010" y="567"/>
                  </a:lnTo>
                  <a:lnTo>
                    <a:pt x="6015" y="571"/>
                  </a:lnTo>
                  <a:lnTo>
                    <a:pt x="6020" y="576"/>
                  </a:lnTo>
                  <a:lnTo>
                    <a:pt x="6026" y="579"/>
                  </a:lnTo>
                  <a:lnTo>
                    <a:pt x="6034" y="582"/>
                  </a:lnTo>
                  <a:lnTo>
                    <a:pt x="6040" y="584"/>
                  </a:lnTo>
                  <a:lnTo>
                    <a:pt x="6047" y="586"/>
                  </a:lnTo>
                  <a:lnTo>
                    <a:pt x="6055" y="587"/>
                  </a:lnTo>
                  <a:lnTo>
                    <a:pt x="6063" y="587"/>
                  </a:lnTo>
                  <a:lnTo>
                    <a:pt x="6073" y="587"/>
                  </a:lnTo>
                  <a:lnTo>
                    <a:pt x="6083" y="585"/>
                  </a:lnTo>
                  <a:lnTo>
                    <a:pt x="6092" y="584"/>
                  </a:lnTo>
                  <a:lnTo>
                    <a:pt x="6100" y="581"/>
                  </a:lnTo>
                  <a:lnTo>
                    <a:pt x="6110" y="578"/>
                  </a:lnTo>
                  <a:lnTo>
                    <a:pt x="6118" y="573"/>
                  </a:lnTo>
                  <a:lnTo>
                    <a:pt x="6126" y="569"/>
                  </a:lnTo>
                  <a:lnTo>
                    <a:pt x="6133" y="563"/>
                  </a:lnTo>
                  <a:lnTo>
                    <a:pt x="6140" y="558"/>
                  </a:lnTo>
                  <a:lnTo>
                    <a:pt x="6146" y="553"/>
                  </a:lnTo>
                  <a:lnTo>
                    <a:pt x="6152" y="547"/>
                  </a:lnTo>
                  <a:lnTo>
                    <a:pt x="6156" y="541"/>
                  </a:lnTo>
                  <a:lnTo>
                    <a:pt x="6161" y="533"/>
                  </a:lnTo>
                  <a:lnTo>
                    <a:pt x="6164" y="526"/>
                  </a:lnTo>
                  <a:lnTo>
                    <a:pt x="6167" y="519"/>
                  </a:lnTo>
                  <a:lnTo>
                    <a:pt x="6170" y="512"/>
                  </a:lnTo>
                  <a:lnTo>
                    <a:pt x="6172" y="506"/>
                  </a:lnTo>
                  <a:lnTo>
                    <a:pt x="6173" y="499"/>
                  </a:lnTo>
                  <a:lnTo>
                    <a:pt x="6174" y="493"/>
                  </a:lnTo>
                  <a:lnTo>
                    <a:pt x="6175" y="486"/>
                  </a:lnTo>
                  <a:close/>
                  <a:moveTo>
                    <a:pt x="6469" y="637"/>
                  </a:moveTo>
                  <a:lnTo>
                    <a:pt x="6387" y="637"/>
                  </a:lnTo>
                  <a:lnTo>
                    <a:pt x="6387" y="188"/>
                  </a:lnTo>
                  <a:lnTo>
                    <a:pt x="6469" y="188"/>
                  </a:lnTo>
                  <a:lnTo>
                    <a:pt x="6469" y="637"/>
                  </a:lnTo>
                  <a:close/>
                  <a:moveTo>
                    <a:pt x="6427" y="105"/>
                  </a:moveTo>
                  <a:lnTo>
                    <a:pt x="6426" y="105"/>
                  </a:lnTo>
                  <a:lnTo>
                    <a:pt x="6416" y="104"/>
                  </a:lnTo>
                  <a:lnTo>
                    <a:pt x="6406" y="101"/>
                  </a:lnTo>
                  <a:lnTo>
                    <a:pt x="6401" y="99"/>
                  </a:lnTo>
                  <a:lnTo>
                    <a:pt x="6397" y="96"/>
                  </a:lnTo>
                  <a:lnTo>
                    <a:pt x="6393" y="93"/>
                  </a:lnTo>
                  <a:lnTo>
                    <a:pt x="6389" y="90"/>
                  </a:lnTo>
                  <a:lnTo>
                    <a:pt x="6383" y="82"/>
                  </a:lnTo>
                  <a:lnTo>
                    <a:pt x="6379" y="72"/>
                  </a:lnTo>
                  <a:lnTo>
                    <a:pt x="6376" y="63"/>
                  </a:lnTo>
                  <a:lnTo>
                    <a:pt x="6375" y="52"/>
                  </a:lnTo>
                  <a:lnTo>
                    <a:pt x="6376" y="42"/>
                  </a:lnTo>
                  <a:lnTo>
                    <a:pt x="6379" y="32"/>
                  </a:lnTo>
                  <a:lnTo>
                    <a:pt x="6384" y="23"/>
                  </a:lnTo>
                  <a:lnTo>
                    <a:pt x="6390" y="16"/>
                  </a:lnTo>
                  <a:lnTo>
                    <a:pt x="6394" y="12"/>
                  </a:lnTo>
                  <a:lnTo>
                    <a:pt x="6398" y="9"/>
                  </a:lnTo>
                  <a:lnTo>
                    <a:pt x="6403" y="6"/>
                  </a:lnTo>
                  <a:lnTo>
                    <a:pt x="6407" y="4"/>
                  </a:lnTo>
                  <a:lnTo>
                    <a:pt x="6417" y="2"/>
                  </a:lnTo>
                  <a:lnTo>
                    <a:pt x="6428" y="0"/>
                  </a:lnTo>
                  <a:lnTo>
                    <a:pt x="6439" y="2"/>
                  </a:lnTo>
                  <a:lnTo>
                    <a:pt x="6449" y="4"/>
                  </a:lnTo>
                  <a:lnTo>
                    <a:pt x="6454" y="6"/>
                  </a:lnTo>
                  <a:lnTo>
                    <a:pt x="6458" y="9"/>
                  </a:lnTo>
                  <a:lnTo>
                    <a:pt x="6462" y="12"/>
                  </a:lnTo>
                  <a:lnTo>
                    <a:pt x="6465" y="15"/>
                  </a:lnTo>
                  <a:lnTo>
                    <a:pt x="6472" y="23"/>
                  </a:lnTo>
                  <a:lnTo>
                    <a:pt x="6476" y="31"/>
                  </a:lnTo>
                  <a:lnTo>
                    <a:pt x="6480" y="42"/>
                  </a:lnTo>
                  <a:lnTo>
                    <a:pt x="6480" y="52"/>
                  </a:lnTo>
                  <a:lnTo>
                    <a:pt x="6480" y="63"/>
                  </a:lnTo>
                  <a:lnTo>
                    <a:pt x="6476" y="72"/>
                  </a:lnTo>
                  <a:lnTo>
                    <a:pt x="6472" y="82"/>
                  </a:lnTo>
                  <a:lnTo>
                    <a:pt x="6465" y="90"/>
                  </a:lnTo>
                  <a:lnTo>
                    <a:pt x="6462" y="93"/>
                  </a:lnTo>
                  <a:lnTo>
                    <a:pt x="6458" y="96"/>
                  </a:lnTo>
                  <a:lnTo>
                    <a:pt x="6454" y="99"/>
                  </a:lnTo>
                  <a:lnTo>
                    <a:pt x="6449" y="101"/>
                  </a:lnTo>
                  <a:lnTo>
                    <a:pt x="6444" y="103"/>
                  </a:lnTo>
                  <a:lnTo>
                    <a:pt x="6438" y="104"/>
                  </a:lnTo>
                  <a:lnTo>
                    <a:pt x="6433" y="104"/>
                  </a:lnTo>
                  <a:lnTo>
                    <a:pt x="6427" y="105"/>
                  </a:lnTo>
                  <a:close/>
                  <a:moveTo>
                    <a:pt x="6604" y="637"/>
                  </a:moveTo>
                  <a:lnTo>
                    <a:pt x="6604" y="309"/>
                  </a:lnTo>
                  <a:lnTo>
                    <a:pt x="6604" y="280"/>
                  </a:lnTo>
                  <a:lnTo>
                    <a:pt x="6603" y="250"/>
                  </a:lnTo>
                  <a:lnTo>
                    <a:pt x="6602" y="220"/>
                  </a:lnTo>
                  <a:lnTo>
                    <a:pt x="6601" y="188"/>
                  </a:lnTo>
                  <a:lnTo>
                    <a:pt x="6673" y="188"/>
                  </a:lnTo>
                  <a:lnTo>
                    <a:pt x="6678" y="262"/>
                  </a:lnTo>
                  <a:lnTo>
                    <a:pt x="6679" y="262"/>
                  </a:lnTo>
                  <a:lnTo>
                    <a:pt x="6684" y="254"/>
                  </a:lnTo>
                  <a:lnTo>
                    <a:pt x="6690" y="245"/>
                  </a:lnTo>
                  <a:lnTo>
                    <a:pt x="6695" y="237"/>
                  </a:lnTo>
                  <a:lnTo>
                    <a:pt x="6703" y="230"/>
                  </a:lnTo>
                  <a:lnTo>
                    <a:pt x="6710" y="223"/>
                  </a:lnTo>
                  <a:lnTo>
                    <a:pt x="6717" y="217"/>
                  </a:lnTo>
                  <a:lnTo>
                    <a:pt x="6725" y="210"/>
                  </a:lnTo>
                  <a:lnTo>
                    <a:pt x="6734" y="204"/>
                  </a:lnTo>
                  <a:lnTo>
                    <a:pt x="6745" y="198"/>
                  </a:lnTo>
                  <a:lnTo>
                    <a:pt x="6756" y="193"/>
                  </a:lnTo>
                  <a:lnTo>
                    <a:pt x="6767" y="188"/>
                  </a:lnTo>
                  <a:lnTo>
                    <a:pt x="6779" y="185"/>
                  </a:lnTo>
                  <a:lnTo>
                    <a:pt x="6790" y="182"/>
                  </a:lnTo>
                  <a:lnTo>
                    <a:pt x="6802" y="179"/>
                  </a:lnTo>
                  <a:lnTo>
                    <a:pt x="6815" y="177"/>
                  </a:lnTo>
                  <a:lnTo>
                    <a:pt x="6828" y="177"/>
                  </a:lnTo>
                  <a:lnTo>
                    <a:pt x="6842" y="178"/>
                  </a:lnTo>
                  <a:lnTo>
                    <a:pt x="6857" y="179"/>
                  </a:lnTo>
                  <a:lnTo>
                    <a:pt x="6870" y="183"/>
                  </a:lnTo>
                  <a:lnTo>
                    <a:pt x="6883" y="187"/>
                  </a:lnTo>
                  <a:lnTo>
                    <a:pt x="6896" y="192"/>
                  </a:lnTo>
                  <a:lnTo>
                    <a:pt x="6908" y="199"/>
                  </a:lnTo>
                  <a:lnTo>
                    <a:pt x="6919" y="206"/>
                  </a:lnTo>
                  <a:lnTo>
                    <a:pt x="6930" y="215"/>
                  </a:lnTo>
                  <a:lnTo>
                    <a:pt x="6937" y="222"/>
                  </a:lnTo>
                  <a:lnTo>
                    <a:pt x="6943" y="229"/>
                  </a:lnTo>
                  <a:lnTo>
                    <a:pt x="6949" y="236"/>
                  </a:lnTo>
                  <a:lnTo>
                    <a:pt x="6954" y="244"/>
                  </a:lnTo>
                  <a:lnTo>
                    <a:pt x="6959" y="251"/>
                  </a:lnTo>
                  <a:lnTo>
                    <a:pt x="6965" y="261"/>
                  </a:lnTo>
                  <a:lnTo>
                    <a:pt x="6969" y="269"/>
                  </a:lnTo>
                  <a:lnTo>
                    <a:pt x="6972" y="279"/>
                  </a:lnTo>
                  <a:lnTo>
                    <a:pt x="6976" y="289"/>
                  </a:lnTo>
                  <a:lnTo>
                    <a:pt x="6978" y="299"/>
                  </a:lnTo>
                  <a:lnTo>
                    <a:pt x="6981" y="309"/>
                  </a:lnTo>
                  <a:lnTo>
                    <a:pt x="6983" y="320"/>
                  </a:lnTo>
                  <a:lnTo>
                    <a:pt x="6985" y="344"/>
                  </a:lnTo>
                  <a:lnTo>
                    <a:pt x="6986" y="369"/>
                  </a:lnTo>
                  <a:lnTo>
                    <a:pt x="6986" y="637"/>
                  </a:lnTo>
                  <a:lnTo>
                    <a:pt x="6905" y="637"/>
                  </a:lnTo>
                  <a:lnTo>
                    <a:pt x="6905" y="378"/>
                  </a:lnTo>
                  <a:lnTo>
                    <a:pt x="6904" y="362"/>
                  </a:lnTo>
                  <a:lnTo>
                    <a:pt x="6903" y="346"/>
                  </a:lnTo>
                  <a:lnTo>
                    <a:pt x="6901" y="333"/>
                  </a:lnTo>
                  <a:lnTo>
                    <a:pt x="6898" y="319"/>
                  </a:lnTo>
                  <a:lnTo>
                    <a:pt x="6895" y="307"/>
                  </a:lnTo>
                  <a:lnTo>
                    <a:pt x="6890" y="297"/>
                  </a:lnTo>
                  <a:lnTo>
                    <a:pt x="6884" y="286"/>
                  </a:lnTo>
                  <a:lnTo>
                    <a:pt x="6878" y="277"/>
                  </a:lnTo>
                  <a:lnTo>
                    <a:pt x="6872" y="270"/>
                  </a:lnTo>
                  <a:lnTo>
                    <a:pt x="6864" y="263"/>
                  </a:lnTo>
                  <a:lnTo>
                    <a:pt x="6856" y="258"/>
                  </a:lnTo>
                  <a:lnTo>
                    <a:pt x="6846" y="253"/>
                  </a:lnTo>
                  <a:lnTo>
                    <a:pt x="6836" y="249"/>
                  </a:lnTo>
                  <a:lnTo>
                    <a:pt x="6825" y="246"/>
                  </a:lnTo>
                  <a:lnTo>
                    <a:pt x="6814" y="244"/>
                  </a:lnTo>
                  <a:lnTo>
                    <a:pt x="6801" y="244"/>
                  </a:lnTo>
                  <a:lnTo>
                    <a:pt x="6791" y="244"/>
                  </a:lnTo>
                  <a:lnTo>
                    <a:pt x="6782" y="245"/>
                  </a:lnTo>
                  <a:lnTo>
                    <a:pt x="6772" y="247"/>
                  </a:lnTo>
                  <a:lnTo>
                    <a:pt x="6764" y="250"/>
                  </a:lnTo>
                  <a:lnTo>
                    <a:pt x="6756" y="254"/>
                  </a:lnTo>
                  <a:lnTo>
                    <a:pt x="6748" y="258"/>
                  </a:lnTo>
                  <a:lnTo>
                    <a:pt x="6740" y="263"/>
                  </a:lnTo>
                  <a:lnTo>
                    <a:pt x="6732" y="268"/>
                  </a:lnTo>
                  <a:lnTo>
                    <a:pt x="6725" y="274"/>
                  </a:lnTo>
                  <a:lnTo>
                    <a:pt x="6719" y="281"/>
                  </a:lnTo>
                  <a:lnTo>
                    <a:pt x="6713" y="289"/>
                  </a:lnTo>
                  <a:lnTo>
                    <a:pt x="6707" y="296"/>
                  </a:lnTo>
                  <a:lnTo>
                    <a:pt x="6703" y="303"/>
                  </a:lnTo>
                  <a:lnTo>
                    <a:pt x="6698" y="311"/>
                  </a:lnTo>
                  <a:lnTo>
                    <a:pt x="6694" y="319"/>
                  </a:lnTo>
                  <a:lnTo>
                    <a:pt x="6691" y="329"/>
                  </a:lnTo>
                  <a:lnTo>
                    <a:pt x="6689" y="337"/>
                  </a:lnTo>
                  <a:lnTo>
                    <a:pt x="6687" y="346"/>
                  </a:lnTo>
                  <a:lnTo>
                    <a:pt x="6686" y="356"/>
                  </a:lnTo>
                  <a:lnTo>
                    <a:pt x="6686" y="367"/>
                  </a:lnTo>
                  <a:lnTo>
                    <a:pt x="6686" y="637"/>
                  </a:lnTo>
                  <a:lnTo>
                    <a:pt x="6604" y="637"/>
                  </a:lnTo>
                  <a:close/>
                  <a:moveTo>
                    <a:pt x="7137" y="105"/>
                  </a:moveTo>
                  <a:lnTo>
                    <a:pt x="7217" y="80"/>
                  </a:lnTo>
                  <a:lnTo>
                    <a:pt x="7217" y="188"/>
                  </a:lnTo>
                  <a:lnTo>
                    <a:pt x="7333" y="188"/>
                  </a:lnTo>
                  <a:lnTo>
                    <a:pt x="7333" y="249"/>
                  </a:lnTo>
                  <a:lnTo>
                    <a:pt x="7217" y="249"/>
                  </a:lnTo>
                  <a:lnTo>
                    <a:pt x="7217" y="492"/>
                  </a:lnTo>
                  <a:lnTo>
                    <a:pt x="7217" y="503"/>
                  </a:lnTo>
                  <a:lnTo>
                    <a:pt x="7218" y="513"/>
                  </a:lnTo>
                  <a:lnTo>
                    <a:pt x="7219" y="522"/>
                  </a:lnTo>
                  <a:lnTo>
                    <a:pt x="7220" y="530"/>
                  </a:lnTo>
                  <a:lnTo>
                    <a:pt x="7223" y="539"/>
                  </a:lnTo>
                  <a:lnTo>
                    <a:pt x="7226" y="546"/>
                  </a:lnTo>
                  <a:lnTo>
                    <a:pt x="7229" y="552"/>
                  </a:lnTo>
                  <a:lnTo>
                    <a:pt x="7233" y="557"/>
                  </a:lnTo>
                  <a:lnTo>
                    <a:pt x="7237" y="562"/>
                  </a:lnTo>
                  <a:lnTo>
                    <a:pt x="7241" y="567"/>
                  </a:lnTo>
                  <a:lnTo>
                    <a:pt x="7246" y="570"/>
                  </a:lnTo>
                  <a:lnTo>
                    <a:pt x="7251" y="573"/>
                  </a:lnTo>
                  <a:lnTo>
                    <a:pt x="7257" y="577"/>
                  </a:lnTo>
                  <a:lnTo>
                    <a:pt x="7264" y="578"/>
                  </a:lnTo>
                  <a:lnTo>
                    <a:pt x="7271" y="579"/>
                  </a:lnTo>
                  <a:lnTo>
                    <a:pt x="7278" y="580"/>
                  </a:lnTo>
                  <a:lnTo>
                    <a:pt x="7291" y="579"/>
                  </a:lnTo>
                  <a:lnTo>
                    <a:pt x="7304" y="578"/>
                  </a:lnTo>
                  <a:lnTo>
                    <a:pt x="7315" y="577"/>
                  </a:lnTo>
                  <a:lnTo>
                    <a:pt x="7325" y="573"/>
                  </a:lnTo>
                  <a:lnTo>
                    <a:pt x="7329" y="635"/>
                  </a:lnTo>
                  <a:lnTo>
                    <a:pt x="7314" y="640"/>
                  </a:lnTo>
                  <a:lnTo>
                    <a:pt x="7296" y="644"/>
                  </a:lnTo>
                  <a:lnTo>
                    <a:pt x="7278" y="647"/>
                  </a:lnTo>
                  <a:lnTo>
                    <a:pt x="7257" y="648"/>
                  </a:lnTo>
                  <a:lnTo>
                    <a:pt x="7243" y="647"/>
                  </a:lnTo>
                  <a:lnTo>
                    <a:pt x="7230" y="644"/>
                  </a:lnTo>
                  <a:lnTo>
                    <a:pt x="7217" y="642"/>
                  </a:lnTo>
                  <a:lnTo>
                    <a:pt x="7206" y="638"/>
                  </a:lnTo>
                  <a:lnTo>
                    <a:pt x="7196" y="633"/>
                  </a:lnTo>
                  <a:lnTo>
                    <a:pt x="7185" y="627"/>
                  </a:lnTo>
                  <a:lnTo>
                    <a:pt x="7176" y="620"/>
                  </a:lnTo>
                  <a:lnTo>
                    <a:pt x="7168" y="612"/>
                  </a:lnTo>
                  <a:lnTo>
                    <a:pt x="7161" y="602"/>
                  </a:lnTo>
                  <a:lnTo>
                    <a:pt x="7155" y="591"/>
                  </a:lnTo>
                  <a:lnTo>
                    <a:pt x="7149" y="579"/>
                  </a:lnTo>
                  <a:lnTo>
                    <a:pt x="7145" y="565"/>
                  </a:lnTo>
                  <a:lnTo>
                    <a:pt x="7141" y="550"/>
                  </a:lnTo>
                  <a:lnTo>
                    <a:pt x="7139" y="532"/>
                  </a:lnTo>
                  <a:lnTo>
                    <a:pt x="7138" y="515"/>
                  </a:lnTo>
                  <a:lnTo>
                    <a:pt x="7137" y="495"/>
                  </a:lnTo>
                  <a:lnTo>
                    <a:pt x="7137" y="249"/>
                  </a:lnTo>
                  <a:lnTo>
                    <a:pt x="7068" y="249"/>
                  </a:lnTo>
                  <a:lnTo>
                    <a:pt x="7068" y="188"/>
                  </a:lnTo>
                  <a:lnTo>
                    <a:pt x="7137" y="188"/>
                  </a:lnTo>
                  <a:lnTo>
                    <a:pt x="7137" y="105"/>
                  </a:lnTo>
                  <a:close/>
                  <a:moveTo>
                    <a:pt x="7366" y="188"/>
                  </a:moveTo>
                  <a:lnTo>
                    <a:pt x="7455" y="188"/>
                  </a:lnTo>
                  <a:lnTo>
                    <a:pt x="7553" y="453"/>
                  </a:lnTo>
                  <a:lnTo>
                    <a:pt x="7560" y="474"/>
                  </a:lnTo>
                  <a:lnTo>
                    <a:pt x="7568" y="495"/>
                  </a:lnTo>
                  <a:lnTo>
                    <a:pt x="7575" y="519"/>
                  </a:lnTo>
                  <a:lnTo>
                    <a:pt x="7582" y="545"/>
                  </a:lnTo>
                  <a:lnTo>
                    <a:pt x="7584" y="545"/>
                  </a:lnTo>
                  <a:lnTo>
                    <a:pt x="7589" y="527"/>
                  </a:lnTo>
                  <a:lnTo>
                    <a:pt x="7595" y="507"/>
                  </a:lnTo>
                  <a:lnTo>
                    <a:pt x="7604" y="481"/>
                  </a:lnTo>
                  <a:lnTo>
                    <a:pt x="7613" y="451"/>
                  </a:lnTo>
                  <a:lnTo>
                    <a:pt x="7701" y="188"/>
                  </a:lnTo>
                  <a:lnTo>
                    <a:pt x="7788" y="188"/>
                  </a:lnTo>
                  <a:lnTo>
                    <a:pt x="7665" y="508"/>
                  </a:lnTo>
                  <a:lnTo>
                    <a:pt x="7654" y="537"/>
                  </a:lnTo>
                  <a:lnTo>
                    <a:pt x="7644" y="564"/>
                  </a:lnTo>
                  <a:lnTo>
                    <a:pt x="7632" y="590"/>
                  </a:lnTo>
                  <a:lnTo>
                    <a:pt x="7623" y="614"/>
                  </a:lnTo>
                  <a:lnTo>
                    <a:pt x="7613" y="635"/>
                  </a:lnTo>
                  <a:lnTo>
                    <a:pt x="7604" y="655"/>
                  </a:lnTo>
                  <a:lnTo>
                    <a:pt x="7595" y="672"/>
                  </a:lnTo>
                  <a:lnTo>
                    <a:pt x="7587" y="688"/>
                  </a:lnTo>
                  <a:lnTo>
                    <a:pt x="7578" y="704"/>
                  </a:lnTo>
                  <a:lnTo>
                    <a:pt x="7569" y="719"/>
                  </a:lnTo>
                  <a:lnTo>
                    <a:pt x="7559" y="733"/>
                  </a:lnTo>
                  <a:lnTo>
                    <a:pt x="7550" y="746"/>
                  </a:lnTo>
                  <a:lnTo>
                    <a:pt x="7541" y="759"/>
                  </a:lnTo>
                  <a:lnTo>
                    <a:pt x="7532" y="770"/>
                  </a:lnTo>
                  <a:lnTo>
                    <a:pt x="7521" y="780"/>
                  </a:lnTo>
                  <a:lnTo>
                    <a:pt x="7512" y="790"/>
                  </a:lnTo>
                  <a:lnTo>
                    <a:pt x="7500" y="800"/>
                  </a:lnTo>
                  <a:lnTo>
                    <a:pt x="7487" y="809"/>
                  </a:lnTo>
                  <a:lnTo>
                    <a:pt x="7474" y="817"/>
                  </a:lnTo>
                  <a:lnTo>
                    <a:pt x="7462" y="825"/>
                  </a:lnTo>
                  <a:lnTo>
                    <a:pt x="7450" y="831"/>
                  </a:lnTo>
                  <a:lnTo>
                    <a:pt x="7437" y="835"/>
                  </a:lnTo>
                  <a:lnTo>
                    <a:pt x="7424" y="839"/>
                  </a:lnTo>
                  <a:lnTo>
                    <a:pt x="7412" y="842"/>
                  </a:lnTo>
                  <a:lnTo>
                    <a:pt x="7391" y="773"/>
                  </a:lnTo>
                  <a:lnTo>
                    <a:pt x="7409" y="766"/>
                  </a:lnTo>
                  <a:lnTo>
                    <a:pt x="7428" y="758"/>
                  </a:lnTo>
                  <a:lnTo>
                    <a:pt x="7445" y="746"/>
                  </a:lnTo>
                  <a:lnTo>
                    <a:pt x="7463" y="733"/>
                  </a:lnTo>
                  <a:lnTo>
                    <a:pt x="7473" y="725"/>
                  </a:lnTo>
                  <a:lnTo>
                    <a:pt x="7482" y="714"/>
                  </a:lnTo>
                  <a:lnTo>
                    <a:pt x="7493" y="704"/>
                  </a:lnTo>
                  <a:lnTo>
                    <a:pt x="7501" y="693"/>
                  </a:lnTo>
                  <a:lnTo>
                    <a:pt x="7509" y="682"/>
                  </a:lnTo>
                  <a:lnTo>
                    <a:pt x="7517" y="669"/>
                  </a:lnTo>
                  <a:lnTo>
                    <a:pt x="7525" y="656"/>
                  </a:lnTo>
                  <a:lnTo>
                    <a:pt x="7531" y="642"/>
                  </a:lnTo>
                  <a:lnTo>
                    <a:pt x="7536" y="631"/>
                  </a:lnTo>
                  <a:lnTo>
                    <a:pt x="7538" y="623"/>
                  </a:lnTo>
                  <a:lnTo>
                    <a:pt x="7536" y="615"/>
                  </a:lnTo>
                  <a:lnTo>
                    <a:pt x="7532" y="601"/>
                  </a:lnTo>
                  <a:lnTo>
                    <a:pt x="7366" y="188"/>
                  </a:lnTo>
                  <a:close/>
                  <a:moveTo>
                    <a:pt x="7898" y="648"/>
                  </a:moveTo>
                  <a:lnTo>
                    <a:pt x="7896" y="648"/>
                  </a:lnTo>
                  <a:lnTo>
                    <a:pt x="7890" y="647"/>
                  </a:lnTo>
                  <a:lnTo>
                    <a:pt x="7885" y="647"/>
                  </a:lnTo>
                  <a:lnTo>
                    <a:pt x="7880" y="644"/>
                  </a:lnTo>
                  <a:lnTo>
                    <a:pt x="7875" y="642"/>
                  </a:lnTo>
                  <a:lnTo>
                    <a:pt x="7871" y="640"/>
                  </a:lnTo>
                  <a:lnTo>
                    <a:pt x="7866" y="637"/>
                  </a:lnTo>
                  <a:lnTo>
                    <a:pt x="7862" y="634"/>
                  </a:lnTo>
                  <a:lnTo>
                    <a:pt x="7857" y="630"/>
                  </a:lnTo>
                  <a:lnTo>
                    <a:pt x="7854" y="626"/>
                  </a:lnTo>
                  <a:lnTo>
                    <a:pt x="7851" y="622"/>
                  </a:lnTo>
                  <a:lnTo>
                    <a:pt x="7848" y="617"/>
                  </a:lnTo>
                  <a:lnTo>
                    <a:pt x="7846" y="612"/>
                  </a:lnTo>
                  <a:lnTo>
                    <a:pt x="7844" y="600"/>
                  </a:lnTo>
                  <a:lnTo>
                    <a:pt x="7843" y="589"/>
                  </a:lnTo>
                  <a:lnTo>
                    <a:pt x="7843" y="583"/>
                  </a:lnTo>
                  <a:lnTo>
                    <a:pt x="7844" y="577"/>
                  </a:lnTo>
                  <a:lnTo>
                    <a:pt x="7845" y="571"/>
                  </a:lnTo>
                  <a:lnTo>
                    <a:pt x="7846" y="565"/>
                  </a:lnTo>
                  <a:lnTo>
                    <a:pt x="7849" y="560"/>
                  </a:lnTo>
                  <a:lnTo>
                    <a:pt x="7851" y="556"/>
                  </a:lnTo>
                  <a:lnTo>
                    <a:pt x="7854" y="551"/>
                  </a:lnTo>
                  <a:lnTo>
                    <a:pt x="7858" y="547"/>
                  </a:lnTo>
                  <a:lnTo>
                    <a:pt x="7863" y="543"/>
                  </a:lnTo>
                  <a:lnTo>
                    <a:pt x="7867" y="540"/>
                  </a:lnTo>
                  <a:lnTo>
                    <a:pt x="7872" y="536"/>
                  </a:lnTo>
                  <a:lnTo>
                    <a:pt x="7876" y="534"/>
                  </a:lnTo>
                  <a:lnTo>
                    <a:pt x="7881" y="532"/>
                  </a:lnTo>
                  <a:lnTo>
                    <a:pt x="7887" y="531"/>
                  </a:lnTo>
                  <a:lnTo>
                    <a:pt x="7892" y="530"/>
                  </a:lnTo>
                  <a:lnTo>
                    <a:pt x="7899" y="530"/>
                  </a:lnTo>
                  <a:lnTo>
                    <a:pt x="7905" y="530"/>
                  </a:lnTo>
                  <a:lnTo>
                    <a:pt x="7910" y="531"/>
                  </a:lnTo>
                  <a:lnTo>
                    <a:pt x="7915" y="532"/>
                  </a:lnTo>
                  <a:lnTo>
                    <a:pt x="7920" y="534"/>
                  </a:lnTo>
                  <a:lnTo>
                    <a:pt x="7925" y="536"/>
                  </a:lnTo>
                  <a:lnTo>
                    <a:pt x="7929" y="540"/>
                  </a:lnTo>
                  <a:lnTo>
                    <a:pt x="7933" y="543"/>
                  </a:lnTo>
                  <a:lnTo>
                    <a:pt x="7938" y="547"/>
                  </a:lnTo>
                  <a:lnTo>
                    <a:pt x="7942" y="551"/>
                  </a:lnTo>
                  <a:lnTo>
                    <a:pt x="7945" y="555"/>
                  </a:lnTo>
                  <a:lnTo>
                    <a:pt x="7947" y="560"/>
                  </a:lnTo>
                  <a:lnTo>
                    <a:pt x="7949" y="565"/>
                  </a:lnTo>
                  <a:lnTo>
                    <a:pt x="7951" y="570"/>
                  </a:lnTo>
                  <a:lnTo>
                    <a:pt x="7952" y="577"/>
                  </a:lnTo>
                  <a:lnTo>
                    <a:pt x="7953" y="583"/>
                  </a:lnTo>
                  <a:lnTo>
                    <a:pt x="7953" y="589"/>
                  </a:lnTo>
                  <a:lnTo>
                    <a:pt x="7952" y="600"/>
                  </a:lnTo>
                  <a:lnTo>
                    <a:pt x="7949" y="612"/>
                  </a:lnTo>
                  <a:lnTo>
                    <a:pt x="7947" y="617"/>
                  </a:lnTo>
                  <a:lnTo>
                    <a:pt x="7945" y="622"/>
                  </a:lnTo>
                  <a:lnTo>
                    <a:pt x="7942" y="626"/>
                  </a:lnTo>
                  <a:lnTo>
                    <a:pt x="7938" y="630"/>
                  </a:lnTo>
                  <a:lnTo>
                    <a:pt x="7933" y="634"/>
                  </a:lnTo>
                  <a:lnTo>
                    <a:pt x="7929" y="637"/>
                  </a:lnTo>
                  <a:lnTo>
                    <a:pt x="7925" y="640"/>
                  </a:lnTo>
                  <a:lnTo>
                    <a:pt x="7920" y="642"/>
                  </a:lnTo>
                  <a:lnTo>
                    <a:pt x="7915" y="644"/>
                  </a:lnTo>
                  <a:lnTo>
                    <a:pt x="7909" y="647"/>
                  </a:lnTo>
                  <a:lnTo>
                    <a:pt x="7904" y="647"/>
                  </a:lnTo>
                  <a:lnTo>
                    <a:pt x="7898" y="648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lIns="68580" tIns="34290" rIns="68580" bIns="34290"/>
            <a:lstStyle/>
            <a:p>
              <a:pPr defTabSz="91437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67" kern="0" dirty="0">
                <a:solidFill>
                  <a:prstClr val="white"/>
                </a:solidFill>
                <a:latin typeface="Myriad Pro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8004" y="2702817"/>
            <a:ext cx="8229600" cy="753608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3067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with Visual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jan2011_wallpaper_EC2_experience_reult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762000"/>
            <a:ext cx="12192000" cy="440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21"/>
          <p:cNvSpPr/>
          <p:nvPr/>
        </p:nvSpPr>
        <p:spPr>
          <a:xfrm flipH="1">
            <a:off x="0" y="5162550"/>
            <a:ext cx="12192000" cy="1695450"/>
          </a:xfrm>
          <a:prstGeom prst="rect">
            <a:avLst/>
          </a:prstGeom>
          <a:solidFill>
            <a:srgbClr val="00B0F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8" name="Picture 22"/>
          <p:cNvPicPr>
            <a:picLocks noChangeAspect="1"/>
          </p:cNvPicPr>
          <p:nvPr/>
        </p:nvPicPr>
        <p:blipFill>
          <a:blip r:embed="rId3"/>
          <a:srcRect b="49998"/>
          <a:stretch>
            <a:fillRect/>
          </a:stretch>
        </p:blipFill>
        <p:spPr bwMode="auto">
          <a:xfrm>
            <a:off x="8918575" y="6296025"/>
            <a:ext cx="3273425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23"/>
          <p:cNvSpPr txBox="1"/>
          <p:nvPr/>
        </p:nvSpPr>
        <p:spPr>
          <a:xfrm>
            <a:off x="6630988" y="6521450"/>
            <a:ext cx="3251200" cy="2159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prstClr val="white"/>
                </a:solidFill>
                <a:latin typeface="Myriad Pro"/>
                <a:cs typeface="+mn-cs"/>
              </a:rPr>
              <a:t>Copyright © 2016 Tata Consultancy Services Limited</a:t>
            </a:r>
          </a:p>
        </p:txBody>
      </p:sp>
      <p:grpSp>
        <p:nvGrpSpPr>
          <p:cNvPr id="10" name="Group 19"/>
          <p:cNvGrpSpPr>
            <a:grpSpLocks/>
          </p:cNvGrpSpPr>
          <p:nvPr/>
        </p:nvGrpSpPr>
        <p:grpSpPr bwMode="auto">
          <a:xfrm>
            <a:off x="0" y="0"/>
            <a:ext cx="12192000" cy="760413"/>
            <a:chOff x="0" y="4"/>
            <a:chExt cx="12192000" cy="759624"/>
          </a:xfrm>
        </p:grpSpPr>
        <p:sp>
          <p:nvSpPr>
            <p:cNvPr id="11" name="Rectangle 20"/>
            <p:cNvSpPr/>
            <p:nvPr/>
          </p:nvSpPr>
          <p:spPr>
            <a:xfrm>
              <a:off x="0" y="4"/>
              <a:ext cx="12192000" cy="759624"/>
            </a:xfrm>
            <a:prstGeom prst="rect">
              <a:avLst/>
            </a:prstGeom>
            <a:gradFill flip="none" rotWithShape="1">
              <a:gsLst>
                <a:gs pos="10000">
                  <a:srgbClr val="0067AC"/>
                </a:gs>
                <a:gs pos="100000">
                  <a:srgbClr val="56BBED"/>
                </a:gs>
              </a:gsLst>
              <a:lin ang="9120000" scaled="0"/>
              <a:tileRect/>
            </a:gra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sysClr val="window" lastClr="FFFFFF"/>
                </a:solidFill>
                <a:latin typeface="Myriad Pro"/>
                <a:cs typeface="+mn-cs"/>
              </a:endParaRPr>
            </a:p>
          </p:txBody>
        </p:sp>
        <p:grpSp>
          <p:nvGrpSpPr>
            <p:cNvPr id="12" name="Group 18"/>
            <p:cNvGrpSpPr>
              <a:grpSpLocks/>
            </p:cNvGrpSpPr>
            <p:nvPr/>
          </p:nvGrpSpPr>
          <p:grpSpPr bwMode="auto">
            <a:xfrm>
              <a:off x="381000" y="249151"/>
              <a:ext cx="2373191" cy="314216"/>
              <a:chOff x="381000" y="333375"/>
              <a:chExt cx="2373191" cy="314216"/>
            </a:xfrm>
          </p:grpSpPr>
          <p:grpSp>
            <p:nvGrpSpPr>
              <p:cNvPr id="14" name="Group 15"/>
              <p:cNvGrpSpPr/>
              <p:nvPr/>
            </p:nvGrpSpPr>
            <p:grpSpPr>
              <a:xfrm>
                <a:off x="381000" y="333375"/>
                <a:ext cx="2227429" cy="112270"/>
                <a:chOff x="68096" y="6650480"/>
                <a:chExt cx="2503487" cy="127000"/>
              </a:xfrm>
              <a:solidFill>
                <a:schemeClr val="bg1"/>
              </a:solidFill>
            </p:grpSpPr>
            <p:sp>
              <p:nvSpPr>
                <p:cNvPr id="16" name="Freeform 29"/>
                <p:cNvSpPr>
                  <a:spLocks noEditPoints="1"/>
                </p:cNvSpPr>
                <p:nvPr/>
              </p:nvSpPr>
              <p:spPr bwMode="auto">
                <a:xfrm>
                  <a:off x="1838158" y="6650480"/>
                  <a:ext cx="733425" cy="127000"/>
                </a:xfrm>
                <a:custGeom>
                  <a:avLst/>
                  <a:gdLst/>
                  <a:ahLst/>
                  <a:cxnLst>
                    <a:cxn ang="0">
                      <a:pos x="3511" y="637"/>
                    </a:cxn>
                    <a:cxn ang="0">
                      <a:pos x="3625" y="591"/>
                    </a:cxn>
                    <a:cxn ang="0">
                      <a:pos x="3691" y="454"/>
                    </a:cxn>
                    <a:cxn ang="0">
                      <a:pos x="3616" y="313"/>
                    </a:cxn>
                    <a:cxn ang="0">
                      <a:pos x="3441" y="224"/>
                    </a:cxn>
                    <a:cxn ang="0">
                      <a:pos x="3415" y="147"/>
                    </a:cxn>
                    <a:cxn ang="0">
                      <a:pos x="3489" y="95"/>
                    </a:cxn>
                    <a:cxn ang="0">
                      <a:pos x="3666" y="31"/>
                    </a:cxn>
                    <a:cxn ang="0">
                      <a:pos x="3447" y="8"/>
                    </a:cxn>
                    <a:cxn ang="0">
                      <a:pos x="3301" y="142"/>
                    </a:cxn>
                    <a:cxn ang="0">
                      <a:pos x="3355" y="299"/>
                    </a:cxn>
                    <a:cxn ang="0">
                      <a:pos x="3534" y="392"/>
                    </a:cxn>
                    <a:cxn ang="0">
                      <a:pos x="3575" y="471"/>
                    </a:cxn>
                    <a:cxn ang="0">
                      <a:pos x="3511" y="540"/>
                    </a:cxn>
                    <a:cxn ang="0">
                      <a:pos x="3327" y="514"/>
                    </a:cxn>
                    <a:cxn ang="0">
                      <a:pos x="3216" y="537"/>
                    </a:cxn>
                    <a:cxn ang="0">
                      <a:pos x="2637" y="544"/>
                    </a:cxn>
                    <a:cxn ang="0">
                      <a:pos x="2502" y="526"/>
                    </a:cxn>
                    <a:cxn ang="0">
                      <a:pos x="2420" y="453"/>
                    </a:cxn>
                    <a:cxn ang="0">
                      <a:pos x="2390" y="282"/>
                    </a:cxn>
                    <a:cxn ang="0">
                      <a:pos x="2435" y="168"/>
                    </a:cxn>
                    <a:cxn ang="0">
                      <a:pos x="2538" y="102"/>
                    </a:cxn>
                    <a:cxn ang="0">
                      <a:pos x="2726" y="118"/>
                    </a:cxn>
                    <a:cxn ang="0">
                      <a:pos x="2566" y="2"/>
                    </a:cxn>
                    <a:cxn ang="0">
                      <a:pos x="2399" y="59"/>
                    </a:cxn>
                    <a:cxn ang="0">
                      <a:pos x="2293" y="190"/>
                    </a:cxn>
                    <a:cxn ang="0">
                      <a:pos x="2272" y="380"/>
                    </a:cxn>
                    <a:cxn ang="0">
                      <a:pos x="2333" y="534"/>
                    </a:cxn>
                    <a:cxn ang="0">
                      <a:pos x="2467" y="623"/>
                    </a:cxn>
                    <a:cxn ang="0">
                      <a:pos x="2684" y="632"/>
                    </a:cxn>
                    <a:cxn ang="0">
                      <a:pos x="1776" y="631"/>
                    </a:cxn>
                    <a:cxn ang="0">
                      <a:pos x="1717" y="518"/>
                    </a:cxn>
                    <a:cxn ang="0">
                      <a:pos x="1447" y="10"/>
                    </a:cxn>
                    <a:cxn ang="0">
                      <a:pos x="1210" y="97"/>
                    </a:cxn>
                    <a:cxn ang="0">
                      <a:pos x="1281" y="178"/>
                    </a:cxn>
                    <a:cxn ang="0">
                      <a:pos x="1231" y="277"/>
                    </a:cxn>
                    <a:cxn ang="0">
                      <a:pos x="1090" y="375"/>
                    </a:cxn>
                    <a:cxn ang="0">
                      <a:pos x="1233" y="415"/>
                    </a:cxn>
                    <a:cxn ang="0">
                      <a:pos x="1297" y="622"/>
                    </a:cxn>
                    <a:cxn ang="0">
                      <a:pos x="1362" y="436"/>
                    </a:cxn>
                    <a:cxn ang="0">
                      <a:pos x="1282" y="337"/>
                    </a:cxn>
                    <a:cxn ang="0">
                      <a:pos x="1374" y="258"/>
                    </a:cxn>
                    <a:cxn ang="0">
                      <a:pos x="1373" y="94"/>
                    </a:cxn>
                    <a:cxn ang="0">
                      <a:pos x="1263" y="17"/>
                    </a:cxn>
                    <a:cxn ang="0">
                      <a:pos x="995" y="15"/>
                    </a:cxn>
                    <a:cxn ang="0">
                      <a:pos x="879" y="537"/>
                    </a:cxn>
                    <a:cxn ang="0">
                      <a:pos x="118" y="637"/>
                    </a:cxn>
                    <a:cxn ang="0">
                      <a:pos x="303" y="613"/>
                    </a:cxn>
                    <a:cxn ang="0">
                      <a:pos x="388" y="526"/>
                    </a:cxn>
                    <a:cxn ang="0">
                      <a:pos x="373" y="355"/>
                    </a:cxn>
                    <a:cxn ang="0">
                      <a:pos x="190" y="247"/>
                    </a:cxn>
                    <a:cxn ang="0">
                      <a:pos x="125" y="177"/>
                    </a:cxn>
                    <a:cxn ang="0">
                      <a:pos x="163" y="107"/>
                    </a:cxn>
                    <a:cxn ang="0">
                      <a:pos x="317" y="108"/>
                    </a:cxn>
                    <a:cxn ang="0">
                      <a:pos x="254" y="1"/>
                    </a:cxn>
                    <a:cxn ang="0">
                      <a:pos x="44" y="77"/>
                    </a:cxn>
                    <a:cxn ang="0">
                      <a:pos x="29" y="253"/>
                    </a:cxn>
                    <a:cxn ang="0">
                      <a:pos x="178" y="359"/>
                    </a:cxn>
                    <a:cxn ang="0">
                      <a:pos x="284" y="437"/>
                    </a:cxn>
                    <a:cxn ang="0">
                      <a:pos x="259" y="524"/>
                    </a:cxn>
                    <a:cxn ang="0">
                      <a:pos x="112" y="540"/>
                    </a:cxn>
                  </a:cxnLst>
                  <a:rect l="0" t="0" r="r" b="b"/>
                  <a:pathLst>
                    <a:path w="3691" h="641">
                      <a:moveTo>
                        <a:pt x="3288" y="601"/>
                      </a:moveTo>
                      <a:lnTo>
                        <a:pt x="3302" y="609"/>
                      </a:lnTo>
                      <a:lnTo>
                        <a:pt x="3319" y="616"/>
                      </a:lnTo>
                      <a:lnTo>
                        <a:pt x="3338" y="622"/>
                      </a:lnTo>
                      <a:lnTo>
                        <a:pt x="3360" y="629"/>
                      </a:lnTo>
                      <a:lnTo>
                        <a:pt x="3382" y="634"/>
                      </a:lnTo>
                      <a:lnTo>
                        <a:pt x="3406" y="637"/>
                      </a:lnTo>
                      <a:lnTo>
                        <a:pt x="3431" y="640"/>
                      </a:lnTo>
                      <a:lnTo>
                        <a:pt x="3455" y="641"/>
                      </a:lnTo>
                      <a:lnTo>
                        <a:pt x="3484" y="640"/>
                      </a:lnTo>
                      <a:lnTo>
                        <a:pt x="3511" y="637"/>
                      </a:lnTo>
                      <a:lnTo>
                        <a:pt x="3524" y="635"/>
                      </a:lnTo>
                      <a:lnTo>
                        <a:pt x="3536" y="632"/>
                      </a:lnTo>
                      <a:lnTo>
                        <a:pt x="3548" y="629"/>
                      </a:lnTo>
                      <a:lnTo>
                        <a:pt x="3559" y="625"/>
                      </a:lnTo>
                      <a:lnTo>
                        <a:pt x="3570" y="621"/>
                      </a:lnTo>
                      <a:lnTo>
                        <a:pt x="3581" y="617"/>
                      </a:lnTo>
                      <a:lnTo>
                        <a:pt x="3590" y="613"/>
                      </a:lnTo>
                      <a:lnTo>
                        <a:pt x="3600" y="608"/>
                      </a:lnTo>
                      <a:lnTo>
                        <a:pt x="3608" y="603"/>
                      </a:lnTo>
                      <a:lnTo>
                        <a:pt x="3618" y="597"/>
                      </a:lnTo>
                      <a:lnTo>
                        <a:pt x="3625" y="591"/>
                      </a:lnTo>
                      <a:lnTo>
                        <a:pt x="3633" y="584"/>
                      </a:lnTo>
                      <a:lnTo>
                        <a:pt x="3639" y="578"/>
                      </a:lnTo>
                      <a:lnTo>
                        <a:pt x="3646" y="571"/>
                      </a:lnTo>
                      <a:lnTo>
                        <a:pt x="3653" y="564"/>
                      </a:lnTo>
                      <a:lnTo>
                        <a:pt x="3658" y="557"/>
                      </a:lnTo>
                      <a:lnTo>
                        <a:pt x="3668" y="541"/>
                      </a:lnTo>
                      <a:lnTo>
                        <a:pt x="3676" y="526"/>
                      </a:lnTo>
                      <a:lnTo>
                        <a:pt x="3682" y="508"/>
                      </a:lnTo>
                      <a:lnTo>
                        <a:pt x="3687" y="491"/>
                      </a:lnTo>
                      <a:lnTo>
                        <a:pt x="3690" y="472"/>
                      </a:lnTo>
                      <a:lnTo>
                        <a:pt x="3691" y="454"/>
                      </a:lnTo>
                      <a:lnTo>
                        <a:pt x="3690" y="437"/>
                      </a:lnTo>
                      <a:lnTo>
                        <a:pt x="3688" y="422"/>
                      </a:lnTo>
                      <a:lnTo>
                        <a:pt x="3684" y="407"/>
                      </a:lnTo>
                      <a:lnTo>
                        <a:pt x="3680" y="393"/>
                      </a:lnTo>
                      <a:lnTo>
                        <a:pt x="3675" y="380"/>
                      </a:lnTo>
                      <a:lnTo>
                        <a:pt x="3668" y="367"/>
                      </a:lnTo>
                      <a:lnTo>
                        <a:pt x="3660" y="355"/>
                      </a:lnTo>
                      <a:lnTo>
                        <a:pt x="3651" y="344"/>
                      </a:lnTo>
                      <a:lnTo>
                        <a:pt x="3640" y="332"/>
                      </a:lnTo>
                      <a:lnTo>
                        <a:pt x="3629" y="322"/>
                      </a:lnTo>
                      <a:lnTo>
                        <a:pt x="3616" y="313"/>
                      </a:lnTo>
                      <a:lnTo>
                        <a:pt x="3601" y="303"/>
                      </a:lnTo>
                      <a:lnTo>
                        <a:pt x="3586" y="294"/>
                      </a:lnTo>
                      <a:lnTo>
                        <a:pt x="3568" y="286"/>
                      </a:lnTo>
                      <a:lnTo>
                        <a:pt x="3550" y="278"/>
                      </a:lnTo>
                      <a:lnTo>
                        <a:pt x="3530" y="270"/>
                      </a:lnTo>
                      <a:lnTo>
                        <a:pt x="3502" y="258"/>
                      </a:lnTo>
                      <a:lnTo>
                        <a:pt x="3477" y="247"/>
                      </a:lnTo>
                      <a:lnTo>
                        <a:pt x="3467" y="242"/>
                      </a:lnTo>
                      <a:lnTo>
                        <a:pt x="3457" y="236"/>
                      </a:lnTo>
                      <a:lnTo>
                        <a:pt x="3448" y="230"/>
                      </a:lnTo>
                      <a:lnTo>
                        <a:pt x="3441" y="224"/>
                      </a:lnTo>
                      <a:lnTo>
                        <a:pt x="3434" y="219"/>
                      </a:lnTo>
                      <a:lnTo>
                        <a:pt x="3428" y="213"/>
                      </a:lnTo>
                      <a:lnTo>
                        <a:pt x="3423" y="206"/>
                      </a:lnTo>
                      <a:lnTo>
                        <a:pt x="3419" y="200"/>
                      </a:lnTo>
                      <a:lnTo>
                        <a:pt x="3416" y="192"/>
                      </a:lnTo>
                      <a:lnTo>
                        <a:pt x="3414" y="184"/>
                      </a:lnTo>
                      <a:lnTo>
                        <a:pt x="3412" y="177"/>
                      </a:lnTo>
                      <a:lnTo>
                        <a:pt x="3412" y="168"/>
                      </a:lnTo>
                      <a:lnTo>
                        <a:pt x="3412" y="162"/>
                      </a:lnTo>
                      <a:lnTo>
                        <a:pt x="3413" y="154"/>
                      </a:lnTo>
                      <a:lnTo>
                        <a:pt x="3415" y="147"/>
                      </a:lnTo>
                      <a:lnTo>
                        <a:pt x="3418" y="141"/>
                      </a:lnTo>
                      <a:lnTo>
                        <a:pt x="3421" y="135"/>
                      </a:lnTo>
                      <a:lnTo>
                        <a:pt x="3426" y="129"/>
                      </a:lnTo>
                      <a:lnTo>
                        <a:pt x="3431" y="122"/>
                      </a:lnTo>
                      <a:lnTo>
                        <a:pt x="3437" y="117"/>
                      </a:lnTo>
                      <a:lnTo>
                        <a:pt x="3443" y="112"/>
                      </a:lnTo>
                      <a:lnTo>
                        <a:pt x="3450" y="107"/>
                      </a:lnTo>
                      <a:lnTo>
                        <a:pt x="3459" y="103"/>
                      </a:lnTo>
                      <a:lnTo>
                        <a:pt x="3469" y="100"/>
                      </a:lnTo>
                      <a:lnTo>
                        <a:pt x="3479" y="97"/>
                      </a:lnTo>
                      <a:lnTo>
                        <a:pt x="3489" y="95"/>
                      </a:lnTo>
                      <a:lnTo>
                        <a:pt x="3502" y="94"/>
                      </a:lnTo>
                      <a:lnTo>
                        <a:pt x="3515" y="94"/>
                      </a:lnTo>
                      <a:lnTo>
                        <a:pt x="3535" y="94"/>
                      </a:lnTo>
                      <a:lnTo>
                        <a:pt x="3555" y="96"/>
                      </a:lnTo>
                      <a:lnTo>
                        <a:pt x="3573" y="100"/>
                      </a:lnTo>
                      <a:lnTo>
                        <a:pt x="3590" y="104"/>
                      </a:lnTo>
                      <a:lnTo>
                        <a:pt x="3604" y="108"/>
                      </a:lnTo>
                      <a:lnTo>
                        <a:pt x="3618" y="113"/>
                      </a:lnTo>
                      <a:lnTo>
                        <a:pt x="3629" y="118"/>
                      </a:lnTo>
                      <a:lnTo>
                        <a:pt x="3638" y="122"/>
                      </a:lnTo>
                      <a:lnTo>
                        <a:pt x="3666" y="31"/>
                      </a:lnTo>
                      <a:lnTo>
                        <a:pt x="3653" y="25"/>
                      </a:lnTo>
                      <a:lnTo>
                        <a:pt x="3638" y="20"/>
                      </a:lnTo>
                      <a:lnTo>
                        <a:pt x="3622" y="14"/>
                      </a:lnTo>
                      <a:lnTo>
                        <a:pt x="3604" y="9"/>
                      </a:lnTo>
                      <a:lnTo>
                        <a:pt x="3585" y="6"/>
                      </a:lnTo>
                      <a:lnTo>
                        <a:pt x="3564" y="3"/>
                      </a:lnTo>
                      <a:lnTo>
                        <a:pt x="3542" y="1"/>
                      </a:lnTo>
                      <a:lnTo>
                        <a:pt x="3517" y="0"/>
                      </a:lnTo>
                      <a:lnTo>
                        <a:pt x="3492" y="1"/>
                      </a:lnTo>
                      <a:lnTo>
                        <a:pt x="3469" y="4"/>
                      </a:lnTo>
                      <a:lnTo>
                        <a:pt x="3447" y="8"/>
                      </a:lnTo>
                      <a:lnTo>
                        <a:pt x="3426" y="14"/>
                      </a:lnTo>
                      <a:lnTo>
                        <a:pt x="3406" y="22"/>
                      </a:lnTo>
                      <a:lnTo>
                        <a:pt x="3389" y="30"/>
                      </a:lnTo>
                      <a:lnTo>
                        <a:pt x="3372" y="40"/>
                      </a:lnTo>
                      <a:lnTo>
                        <a:pt x="3357" y="51"/>
                      </a:lnTo>
                      <a:lnTo>
                        <a:pt x="3343" y="64"/>
                      </a:lnTo>
                      <a:lnTo>
                        <a:pt x="3331" y="77"/>
                      </a:lnTo>
                      <a:lnTo>
                        <a:pt x="3322" y="93"/>
                      </a:lnTo>
                      <a:lnTo>
                        <a:pt x="3312" y="108"/>
                      </a:lnTo>
                      <a:lnTo>
                        <a:pt x="3306" y="124"/>
                      </a:lnTo>
                      <a:lnTo>
                        <a:pt x="3301" y="142"/>
                      </a:lnTo>
                      <a:lnTo>
                        <a:pt x="3298" y="159"/>
                      </a:lnTo>
                      <a:lnTo>
                        <a:pt x="3297" y="179"/>
                      </a:lnTo>
                      <a:lnTo>
                        <a:pt x="3298" y="194"/>
                      </a:lnTo>
                      <a:lnTo>
                        <a:pt x="3300" y="211"/>
                      </a:lnTo>
                      <a:lnTo>
                        <a:pt x="3304" y="225"/>
                      </a:lnTo>
                      <a:lnTo>
                        <a:pt x="3309" y="240"/>
                      </a:lnTo>
                      <a:lnTo>
                        <a:pt x="3316" y="253"/>
                      </a:lnTo>
                      <a:lnTo>
                        <a:pt x="3324" y="265"/>
                      </a:lnTo>
                      <a:lnTo>
                        <a:pt x="3333" y="277"/>
                      </a:lnTo>
                      <a:lnTo>
                        <a:pt x="3343" y="288"/>
                      </a:lnTo>
                      <a:lnTo>
                        <a:pt x="3355" y="299"/>
                      </a:lnTo>
                      <a:lnTo>
                        <a:pt x="3367" y="310"/>
                      </a:lnTo>
                      <a:lnTo>
                        <a:pt x="3381" y="319"/>
                      </a:lnTo>
                      <a:lnTo>
                        <a:pt x="3396" y="328"/>
                      </a:lnTo>
                      <a:lnTo>
                        <a:pt x="3412" y="336"/>
                      </a:lnTo>
                      <a:lnTo>
                        <a:pt x="3429" y="345"/>
                      </a:lnTo>
                      <a:lnTo>
                        <a:pt x="3447" y="352"/>
                      </a:lnTo>
                      <a:lnTo>
                        <a:pt x="3466" y="359"/>
                      </a:lnTo>
                      <a:lnTo>
                        <a:pt x="3492" y="369"/>
                      </a:lnTo>
                      <a:lnTo>
                        <a:pt x="3516" y="381"/>
                      </a:lnTo>
                      <a:lnTo>
                        <a:pt x="3525" y="386"/>
                      </a:lnTo>
                      <a:lnTo>
                        <a:pt x="3534" y="392"/>
                      </a:lnTo>
                      <a:lnTo>
                        <a:pt x="3543" y="397"/>
                      </a:lnTo>
                      <a:lnTo>
                        <a:pt x="3550" y="403"/>
                      </a:lnTo>
                      <a:lnTo>
                        <a:pt x="3556" y="409"/>
                      </a:lnTo>
                      <a:lnTo>
                        <a:pt x="3561" y="417"/>
                      </a:lnTo>
                      <a:lnTo>
                        <a:pt x="3565" y="423"/>
                      </a:lnTo>
                      <a:lnTo>
                        <a:pt x="3569" y="430"/>
                      </a:lnTo>
                      <a:lnTo>
                        <a:pt x="3571" y="437"/>
                      </a:lnTo>
                      <a:lnTo>
                        <a:pt x="3573" y="445"/>
                      </a:lnTo>
                      <a:lnTo>
                        <a:pt x="3575" y="454"/>
                      </a:lnTo>
                      <a:lnTo>
                        <a:pt x="3576" y="462"/>
                      </a:lnTo>
                      <a:lnTo>
                        <a:pt x="3575" y="471"/>
                      </a:lnTo>
                      <a:lnTo>
                        <a:pt x="3573" y="480"/>
                      </a:lnTo>
                      <a:lnTo>
                        <a:pt x="3571" y="489"/>
                      </a:lnTo>
                      <a:lnTo>
                        <a:pt x="3567" y="497"/>
                      </a:lnTo>
                      <a:lnTo>
                        <a:pt x="3563" y="504"/>
                      </a:lnTo>
                      <a:lnTo>
                        <a:pt x="3558" y="511"/>
                      </a:lnTo>
                      <a:lnTo>
                        <a:pt x="3553" y="517"/>
                      </a:lnTo>
                      <a:lnTo>
                        <a:pt x="3546" y="524"/>
                      </a:lnTo>
                      <a:lnTo>
                        <a:pt x="3539" y="529"/>
                      </a:lnTo>
                      <a:lnTo>
                        <a:pt x="3530" y="533"/>
                      </a:lnTo>
                      <a:lnTo>
                        <a:pt x="3521" y="537"/>
                      </a:lnTo>
                      <a:lnTo>
                        <a:pt x="3511" y="540"/>
                      </a:lnTo>
                      <a:lnTo>
                        <a:pt x="3500" y="543"/>
                      </a:lnTo>
                      <a:lnTo>
                        <a:pt x="3488" y="545"/>
                      </a:lnTo>
                      <a:lnTo>
                        <a:pt x="3476" y="546"/>
                      </a:lnTo>
                      <a:lnTo>
                        <a:pt x="3463" y="546"/>
                      </a:lnTo>
                      <a:lnTo>
                        <a:pt x="3441" y="546"/>
                      </a:lnTo>
                      <a:lnTo>
                        <a:pt x="3420" y="543"/>
                      </a:lnTo>
                      <a:lnTo>
                        <a:pt x="3400" y="540"/>
                      </a:lnTo>
                      <a:lnTo>
                        <a:pt x="3379" y="535"/>
                      </a:lnTo>
                      <a:lnTo>
                        <a:pt x="3361" y="529"/>
                      </a:lnTo>
                      <a:lnTo>
                        <a:pt x="3343" y="523"/>
                      </a:lnTo>
                      <a:lnTo>
                        <a:pt x="3327" y="514"/>
                      </a:lnTo>
                      <a:lnTo>
                        <a:pt x="3312" y="507"/>
                      </a:lnTo>
                      <a:lnTo>
                        <a:pt x="3288" y="601"/>
                      </a:lnTo>
                      <a:close/>
                      <a:moveTo>
                        <a:pt x="3188" y="263"/>
                      </a:moveTo>
                      <a:lnTo>
                        <a:pt x="2955" y="263"/>
                      </a:lnTo>
                      <a:lnTo>
                        <a:pt x="2955" y="104"/>
                      </a:lnTo>
                      <a:lnTo>
                        <a:pt x="3202" y="104"/>
                      </a:lnTo>
                      <a:lnTo>
                        <a:pt x="3202" y="10"/>
                      </a:lnTo>
                      <a:lnTo>
                        <a:pt x="2841" y="10"/>
                      </a:lnTo>
                      <a:lnTo>
                        <a:pt x="2841" y="631"/>
                      </a:lnTo>
                      <a:lnTo>
                        <a:pt x="3216" y="631"/>
                      </a:lnTo>
                      <a:lnTo>
                        <a:pt x="3216" y="537"/>
                      </a:lnTo>
                      <a:lnTo>
                        <a:pt x="2955" y="537"/>
                      </a:lnTo>
                      <a:lnTo>
                        <a:pt x="2955" y="355"/>
                      </a:lnTo>
                      <a:lnTo>
                        <a:pt x="3188" y="355"/>
                      </a:lnTo>
                      <a:lnTo>
                        <a:pt x="3188" y="263"/>
                      </a:lnTo>
                      <a:close/>
                      <a:moveTo>
                        <a:pt x="2727" y="523"/>
                      </a:moveTo>
                      <a:lnTo>
                        <a:pt x="2714" y="528"/>
                      </a:lnTo>
                      <a:lnTo>
                        <a:pt x="2701" y="532"/>
                      </a:lnTo>
                      <a:lnTo>
                        <a:pt x="2687" y="536"/>
                      </a:lnTo>
                      <a:lnTo>
                        <a:pt x="2671" y="539"/>
                      </a:lnTo>
                      <a:lnTo>
                        <a:pt x="2655" y="542"/>
                      </a:lnTo>
                      <a:lnTo>
                        <a:pt x="2637" y="544"/>
                      </a:lnTo>
                      <a:lnTo>
                        <a:pt x="2621" y="545"/>
                      </a:lnTo>
                      <a:lnTo>
                        <a:pt x="2604" y="545"/>
                      </a:lnTo>
                      <a:lnTo>
                        <a:pt x="2590" y="545"/>
                      </a:lnTo>
                      <a:lnTo>
                        <a:pt x="2579" y="544"/>
                      </a:lnTo>
                      <a:lnTo>
                        <a:pt x="2567" y="543"/>
                      </a:lnTo>
                      <a:lnTo>
                        <a:pt x="2555" y="541"/>
                      </a:lnTo>
                      <a:lnTo>
                        <a:pt x="2544" y="539"/>
                      </a:lnTo>
                      <a:lnTo>
                        <a:pt x="2533" y="537"/>
                      </a:lnTo>
                      <a:lnTo>
                        <a:pt x="2522" y="534"/>
                      </a:lnTo>
                      <a:lnTo>
                        <a:pt x="2512" y="530"/>
                      </a:lnTo>
                      <a:lnTo>
                        <a:pt x="2502" y="526"/>
                      </a:lnTo>
                      <a:lnTo>
                        <a:pt x="2493" y="522"/>
                      </a:lnTo>
                      <a:lnTo>
                        <a:pt x="2483" y="516"/>
                      </a:lnTo>
                      <a:lnTo>
                        <a:pt x="2475" y="511"/>
                      </a:lnTo>
                      <a:lnTo>
                        <a:pt x="2467" y="505"/>
                      </a:lnTo>
                      <a:lnTo>
                        <a:pt x="2459" y="499"/>
                      </a:lnTo>
                      <a:lnTo>
                        <a:pt x="2451" y="492"/>
                      </a:lnTo>
                      <a:lnTo>
                        <a:pt x="2444" y="486"/>
                      </a:lnTo>
                      <a:lnTo>
                        <a:pt x="2437" y="477"/>
                      </a:lnTo>
                      <a:lnTo>
                        <a:pt x="2431" y="470"/>
                      </a:lnTo>
                      <a:lnTo>
                        <a:pt x="2426" y="462"/>
                      </a:lnTo>
                      <a:lnTo>
                        <a:pt x="2420" y="453"/>
                      </a:lnTo>
                      <a:lnTo>
                        <a:pt x="2414" y="443"/>
                      </a:lnTo>
                      <a:lnTo>
                        <a:pt x="2410" y="434"/>
                      </a:lnTo>
                      <a:lnTo>
                        <a:pt x="2406" y="425"/>
                      </a:lnTo>
                      <a:lnTo>
                        <a:pt x="2402" y="415"/>
                      </a:lnTo>
                      <a:lnTo>
                        <a:pt x="2396" y="393"/>
                      </a:lnTo>
                      <a:lnTo>
                        <a:pt x="2391" y="371"/>
                      </a:lnTo>
                      <a:lnTo>
                        <a:pt x="2389" y="347"/>
                      </a:lnTo>
                      <a:lnTo>
                        <a:pt x="2388" y="322"/>
                      </a:lnTo>
                      <a:lnTo>
                        <a:pt x="2388" y="309"/>
                      </a:lnTo>
                      <a:lnTo>
                        <a:pt x="2389" y="295"/>
                      </a:lnTo>
                      <a:lnTo>
                        <a:pt x="2390" y="282"/>
                      </a:lnTo>
                      <a:lnTo>
                        <a:pt x="2392" y="270"/>
                      </a:lnTo>
                      <a:lnTo>
                        <a:pt x="2394" y="257"/>
                      </a:lnTo>
                      <a:lnTo>
                        <a:pt x="2397" y="246"/>
                      </a:lnTo>
                      <a:lnTo>
                        <a:pt x="2400" y="235"/>
                      </a:lnTo>
                      <a:lnTo>
                        <a:pt x="2403" y="223"/>
                      </a:lnTo>
                      <a:lnTo>
                        <a:pt x="2408" y="213"/>
                      </a:lnTo>
                      <a:lnTo>
                        <a:pt x="2412" y="203"/>
                      </a:lnTo>
                      <a:lnTo>
                        <a:pt x="2418" y="193"/>
                      </a:lnTo>
                      <a:lnTo>
                        <a:pt x="2423" y="184"/>
                      </a:lnTo>
                      <a:lnTo>
                        <a:pt x="2429" y="176"/>
                      </a:lnTo>
                      <a:lnTo>
                        <a:pt x="2435" y="168"/>
                      </a:lnTo>
                      <a:lnTo>
                        <a:pt x="2441" y="159"/>
                      </a:lnTo>
                      <a:lnTo>
                        <a:pt x="2448" y="152"/>
                      </a:lnTo>
                      <a:lnTo>
                        <a:pt x="2457" y="145"/>
                      </a:lnTo>
                      <a:lnTo>
                        <a:pt x="2464" y="139"/>
                      </a:lnTo>
                      <a:lnTo>
                        <a:pt x="2472" y="133"/>
                      </a:lnTo>
                      <a:lnTo>
                        <a:pt x="2480" y="127"/>
                      </a:lnTo>
                      <a:lnTo>
                        <a:pt x="2489" y="121"/>
                      </a:lnTo>
                      <a:lnTo>
                        <a:pt x="2499" y="117"/>
                      </a:lnTo>
                      <a:lnTo>
                        <a:pt x="2508" y="112"/>
                      </a:lnTo>
                      <a:lnTo>
                        <a:pt x="2517" y="109"/>
                      </a:lnTo>
                      <a:lnTo>
                        <a:pt x="2538" y="102"/>
                      </a:lnTo>
                      <a:lnTo>
                        <a:pt x="2559" y="98"/>
                      </a:lnTo>
                      <a:lnTo>
                        <a:pt x="2582" y="95"/>
                      </a:lnTo>
                      <a:lnTo>
                        <a:pt x="2605" y="94"/>
                      </a:lnTo>
                      <a:lnTo>
                        <a:pt x="2623" y="95"/>
                      </a:lnTo>
                      <a:lnTo>
                        <a:pt x="2641" y="96"/>
                      </a:lnTo>
                      <a:lnTo>
                        <a:pt x="2658" y="98"/>
                      </a:lnTo>
                      <a:lnTo>
                        <a:pt x="2673" y="101"/>
                      </a:lnTo>
                      <a:lnTo>
                        <a:pt x="2688" y="105"/>
                      </a:lnTo>
                      <a:lnTo>
                        <a:pt x="2701" y="109"/>
                      </a:lnTo>
                      <a:lnTo>
                        <a:pt x="2714" y="113"/>
                      </a:lnTo>
                      <a:lnTo>
                        <a:pt x="2726" y="118"/>
                      </a:lnTo>
                      <a:lnTo>
                        <a:pt x="2750" y="28"/>
                      </a:lnTo>
                      <a:lnTo>
                        <a:pt x="2740" y="24"/>
                      </a:lnTo>
                      <a:lnTo>
                        <a:pt x="2728" y="19"/>
                      </a:lnTo>
                      <a:lnTo>
                        <a:pt x="2712" y="13"/>
                      </a:lnTo>
                      <a:lnTo>
                        <a:pt x="2695" y="9"/>
                      </a:lnTo>
                      <a:lnTo>
                        <a:pt x="2674" y="6"/>
                      </a:lnTo>
                      <a:lnTo>
                        <a:pt x="2652" y="3"/>
                      </a:lnTo>
                      <a:lnTo>
                        <a:pt x="2627" y="1"/>
                      </a:lnTo>
                      <a:lnTo>
                        <a:pt x="2600" y="0"/>
                      </a:lnTo>
                      <a:lnTo>
                        <a:pt x="2583" y="1"/>
                      </a:lnTo>
                      <a:lnTo>
                        <a:pt x="2566" y="2"/>
                      </a:lnTo>
                      <a:lnTo>
                        <a:pt x="2548" y="4"/>
                      </a:lnTo>
                      <a:lnTo>
                        <a:pt x="2532" y="6"/>
                      </a:lnTo>
                      <a:lnTo>
                        <a:pt x="2515" y="9"/>
                      </a:lnTo>
                      <a:lnTo>
                        <a:pt x="2499" y="13"/>
                      </a:lnTo>
                      <a:lnTo>
                        <a:pt x="2483" y="17"/>
                      </a:lnTo>
                      <a:lnTo>
                        <a:pt x="2468" y="23"/>
                      </a:lnTo>
                      <a:lnTo>
                        <a:pt x="2454" y="29"/>
                      </a:lnTo>
                      <a:lnTo>
                        <a:pt x="2439" y="35"/>
                      </a:lnTo>
                      <a:lnTo>
                        <a:pt x="2426" y="42"/>
                      </a:lnTo>
                      <a:lnTo>
                        <a:pt x="2411" y="50"/>
                      </a:lnTo>
                      <a:lnTo>
                        <a:pt x="2399" y="59"/>
                      </a:lnTo>
                      <a:lnTo>
                        <a:pt x="2387" y="68"/>
                      </a:lnTo>
                      <a:lnTo>
                        <a:pt x="2374" y="77"/>
                      </a:lnTo>
                      <a:lnTo>
                        <a:pt x="2363" y="87"/>
                      </a:lnTo>
                      <a:lnTo>
                        <a:pt x="2352" y="99"/>
                      </a:lnTo>
                      <a:lnTo>
                        <a:pt x="2342" y="110"/>
                      </a:lnTo>
                      <a:lnTo>
                        <a:pt x="2332" y="122"/>
                      </a:lnTo>
                      <a:lnTo>
                        <a:pt x="2323" y="135"/>
                      </a:lnTo>
                      <a:lnTo>
                        <a:pt x="2315" y="148"/>
                      </a:lnTo>
                      <a:lnTo>
                        <a:pt x="2307" y="162"/>
                      </a:lnTo>
                      <a:lnTo>
                        <a:pt x="2300" y="176"/>
                      </a:lnTo>
                      <a:lnTo>
                        <a:pt x="2293" y="190"/>
                      </a:lnTo>
                      <a:lnTo>
                        <a:pt x="2288" y="206"/>
                      </a:lnTo>
                      <a:lnTo>
                        <a:pt x="2283" y="222"/>
                      </a:lnTo>
                      <a:lnTo>
                        <a:pt x="2278" y="239"/>
                      </a:lnTo>
                      <a:lnTo>
                        <a:pt x="2275" y="255"/>
                      </a:lnTo>
                      <a:lnTo>
                        <a:pt x="2272" y="273"/>
                      </a:lnTo>
                      <a:lnTo>
                        <a:pt x="2270" y="290"/>
                      </a:lnTo>
                      <a:lnTo>
                        <a:pt x="2269" y="309"/>
                      </a:lnTo>
                      <a:lnTo>
                        <a:pt x="2269" y="328"/>
                      </a:lnTo>
                      <a:lnTo>
                        <a:pt x="2269" y="346"/>
                      </a:lnTo>
                      <a:lnTo>
                        <a:pt x="2270" y="362"/>
                      </a:lnTo>
                      <a:lnTo>
                        <a:pt x="2272" y="380"/>
                      </a:lnTo>
                      <a:lnTo>
                        <a:pt x="2274" y="395"/>
                      </a:lnTo>
                      <a:lnTo>
                        <a:pt x="2277" y="412"/>
                      </a:lnTo>
                      <a:lnTo>
                        <a:pt x="2281" y="427"/>
                      </a:lnTo>
                      <a:lnTo>
                        <a:pt x="2285" y="441"/>
                      </a:lnTo>
                      <a:lnTo>
                        <a:pt x="2290" y="457"/>
                      </a:lnTo>
                      <a:lnTo>
                        <a:pt x="2295" y="470"/>
                      </a:lnTo>
                      <a:lnTo>
                        <a:pt x="2302" y="484"/>
                      </a:lnTo>
                      <a:lnTo>
                        <a:pt x="2309" y="497"/>
                      </a:lnTo>
                      <a:lnTo>
                        <a:pt x="2317" y="509"/>
                      </a:lnTo>
                      <a:lnTo>
                        <a:pt x="2325" y="522"/>
                      </a:lnTo>
                      <a:lnTo>
                        <a:pt x="2333" y="534"/>
                      </a:lnTo>
                      <a:lnTo>
                        <a:pt x="2343" y="544"/>
                      </a:lnTo>
                      <a:lnTo>
                        <a:pt x="2353" y="555"/>
                      </a:lnTo>
                      <a:lnTo>
                        <a:pt x="2363" y="565"/>
                      </a:lnTo>
                      <a:lnTo>
                        <a:pt x="2374" y="574"/>
                      </a:lnTo>
                      <a:lnTo>
                        <a:pt x="2386" y="583"/>
                      </a:lnTo>
                      <a:lnTo>
                        <a:pt x="2398" y="592"/>
                      </a:lnTo>
                      <a:lnTo>
                        <a:pt x="2411" y="599"/>
                      </a:lnTo>
                      <a:lnTo>
                        <a:pt x="2424" y="606"/>
                      </a:lnTo>
                      <a:lnTo>
                        <a:pt x="2438" y="612"/>
                      </a:lnTo>
                      <a:lnTo>
                        <a:pt x="2452" y="618"/>
                      </a:lnTo>
                      <a:lnTo>
                        <a:pt x="2467" y="623"/>
                      </a:lnTo>
                      <a:lnTo>
                        <a:pt x="2482" y="628"/>
                      </a:lnTo>
                      <a:lnTo>
                        <a:pt x="2499" y="632"/>
                      </a:lnTo>
                      <a:lnTo>
                        <a:pt x="2515" y="635"/>
                      </a:lnTo>
                      <a:lnTo>
                        <a:pt x="2532" y="637"/>
                      </a:lnTo>
                      <a:lnTo>
                        <a:pt x="2549" y="639"/>
                      </a:lnTo>
                      <a:lnTo>
                        <a:pt x="2567" y="640"/>
                      </a:lnTo>
                      <a:lnTo>
                        <a:pt x="2585" y="641"/>
                      </a:lnTo>
                      <a:lnTo>
                        <a:pt x="2612" y="640"/>
                      </a:lnTo>
                      <a:lnTo>
                        <a:pt x="2637" y="638"/>
                      </a:lnTo>
                      <a:lnTo>
                        <a:pt x="2661" y="635"/>
                      </a:lnTo>
                      <a:lnTo>
                        <a:pt x="2684" y="632"/>
                      </a:lnTo>
                      <a:lnTo>
                        <a:pt x="2702" y="628"/>
                      </a:lnTo>
                      <a:lnTo>
                        <a:pt x="2720" y="622"/>
                      </a:lnTo>
                      <a:lnTo>
                        <a:pt x="2734" y="617"/>
                      </a:lnTo>
                      <a:lnTo>
                        <a:pt x="2745" y="612"/>
                      </a:lnTo>
                      <a:lnTo>
                        <a:pt x="2727" y="523"/>
                      </a:lnTo>
                      <a:close/>
                      <a:moveTo>
                        <a:pt x="2058" y="10"/>
                      </a:moveTo>
                      <a:lnTo>
                        <a:pt x="2058" y="631"/>
                      </a:lnTo>
                      <a:lnTo>
                        <a:pt x="2171" y="631"/>
                      </a:lnTo>
                      <a:lnTo>
                        <a:pt x="2171" y="10"/>
                      </a:lnTo>
                      <a:lnTo>
                        <a:pt x="2058" y="10"/>
                      </a:lnTo>
                      <a:close/>
                      <a:moveTo>
                        <a:pt x="1776" y="631"/>
                      </a:moveTo>
                      <a:lnTo>
                        <a:pt x="1991" y="10"/>
                      </a:lnTo>
                      <a:lnTo>
                        <a:pt x="1871" y="10"/>
                      </a:lnTo>
                      <a:lnTo>
                        <a:pt x="1780" y="294"/>
                      </a:lnTo>
                      <a:lnTo>
                        <a:pt x="1771" y="322"/>
                      </a:lnTo>
                      <a:lnTo>
                        <a:pt x="1762" y="351"/>
                      </a:lnTo>
                      <a:lnTo>
                        <a:pt x="1754" y="379"/>
                      </a:lnTo>
                      <a:lnTo>
                        <a:pt x="1746" y="407"/>
                      </a:lnTo>
                      <a:lnTo>
                        <a:pt x="1738" y="435"/>
                      </a:lnTo>
                      <a:lnTo>
                        <a:pt x="1730" y="463"/>
                      </a:lnTo>
                      <a:lnTo>
                        <a:pt x="1724" y="491"/>
                      </a:lnTo>
                      <a:lnTo>
                        <a:pt x="1717" y="518"/>
                      </a:lnTo>
                      <a:lnTo>
                        <a:pt x="1715" y="518"/>
                      </a:lnTo>
                      <a:lnTo>
                        <a:pt x="1709" y="491"/>
                      </a:lnTo>
                      <a:lnTo>
                        <a:pt x="1702" y="462"/>
                      </a:lnTo>
                      <a:lnTo>
                        <a:pt x="1695" y="434"/>
                      </a:lnTo>
                      <a:lnTo>
                        <a:pt x="1688" y="406"/>
                      </a:lnTo>
                      <a:lnTo>
                        <a:pt x="1680" y="379"/>
                      </a:lnTo>
                      <a:lnTo>
                        <a:pt x="1672" y="350"/>
                      </a:lnTo>
                      <a:lnTo>
                        <a:pt x="1663" y="321"/>
                      </a:lnTo>
                      <a:lnTo>
                        <a:pt x="1654" y="292"/>
                      </a:lnTo>
                      <a:lnTo>
                        <a:pt x="1570" y="10"/>
                      </a:lnTo>
                      <a:lnTo>
                        <a:pt x="1447" y="10"/>
                      </a:lnTo>
                      <a:lnTo>
                        <a:pt x="1647" y="631"/>
                      </a:lnTo>
                      <a:lnTo>
                        <a:pt x="1776" y="631"/>
                      </a:lnTo>
                      <a:close/>
                      <a:moveTo>
                        <a:pt x="1090" y="97"/>
                      </a:moveTo>
                      <a:lnTo>
                        <a:pt x="1101" y="95"/>
                      </a:lnTo>
                      <a:lnTo>
                        <a:pt x="1117" y="93"/>
                      </a:lnTo>
                      <a:lnTo>
                        <a:pt x="1136" y="92"/>
                      </a:lnTo>
                      <a:lnTo>
                        <a:pt x="1161" y="91"/>
                      </a:lnTo>
                      <a:lnTo>
                        <a:pt x="1174" y="92"/>
                      </a:lnTo>
                      <a:lnTo>
                        <a:pt x="1187" y="93"/>
                      </a:lnTo>
                      <a:lnTo>
                        <a:pt x="1199" y="95"/>
                      </a:lnTo>
                      <a:lnTo>
                        <a:pt x="1210" y="97"/>
                      </a:lnTo>
                      <a:lnTo>
                        <a:pt x="1222" y="100"/>
                      </a:lnTo>
                      <a:lnTo>
                        <a:pt x="1231" y="105"/>
                      </a:lnTo>
                      <a:lnTo>
                        <a:pt x="1240" y="109"/>
                      </a:lnTo>
                      <a:lnTo>
                        <a:pt x="1248" y="115"/>
                      </a:lnTo>
                      <a:lnTo>
                        <a:pt x="1256" y="121"/>
                      </a:lnTo>
                      <a:lnTo>
                        <a:pt x="1263" y="130"/>
                      </a:lnTo>
                      <a:lnTo>
                        <a:pt x="1268" y="137"/>
                      </a:lnTo>
                      <a:lnTo>
                        <a:pt x="1273" y="146"/>
                      </a:lnTo>
                      <a:lnTo>
                        <a:pt x="1277" y="156"/>
                      </a:lnTo>
                      <a:lnTo>
                        <a:pt x="1279" y="167"/>
                      </a:lnTo>
                      <a:lnTo>
                        <a:pt x="1281" y="178"/>
                      </a:lnTo>
                      <a:lnTo>
                        <a:pt x="1281" y="190"/>
                      </a:lnTo>
                      <a:lnTo>
                        <a:pt x="1281" y="202"/>
                      </a:lnTo>
                      <a:lnTo>
                        <a:pt x="1279" y="212"/>
                      </a:lnTo>
                      <a:lnTo>
                        <a:pt x="1277" y="222"/>
                      </a:lnTo>
                      <a:lnTo>
                        <a:pt x="1273" y="232"/>
                      </a:lnTo>
                      <a:lnTo>
                        <a:pt x="1268" y="242"/>
                      </a:lnTo>
                      <a:lnTo>
                        <a:pt x="1263" y="250"/>
                      </a:lnTo>
                      <a:lnTo>
                        <a:pt x="1255" y="257"/>
                      </a:lnTo>
                      <a:lnTo>
                        <a:pt x="1248" y="264"/>
                      </a:lnTo>
                      <a:lnTo>
                        <a:pt x="1240" y="271"/>
                      </a:lnTo>
                      <a:lnTo>
                        <a:pt x="1231" y="277"/>
                      </a:lnTo>
                      <a:lnTo>
                        <a:pt x="1221" y="281"/>
                      </a:lnTo>
                      <a:lnTo>
                        <a:pt x="1209" y="285"/>
                      </a:lnTo>
                      <a:lnTo>
                        <a:pt x="1197" y="288"/>
                      </a:lnTo>
                      <a:lnTo>
                        <a:pt x="1185" y="291"/>
                      </a:lnTo>
                      <a:lnTo>
                        <a:pt x="1171" y="292"/>
                      </a:lnTo>
                      <a:lnTo>
                        <a:pt x="1158" y="292"/>
                      </a:lnTo>
                      <a:lnTo>
                        <a:pt x="1090" y="292"/>
                      </a:lnTo>
                      <a:lnTo>
                        <a:pt x="1090" y="97"/>
                      </a:lnTo>
                      <a:close/>
                      <a:moveTo>
                        <a:pt x="978" y="631"/>
                      </a:moveTo>
                      <a:lnTo>
                        <a:pt x="1090" y="631"/>
                      </a:lnTo>
                      <a:lnTo>
                        <a:pt x="1090" y="375"/>
                      </a:lnTo>
                      <a:lnTo>
                        <a:pt x="1148" y="375"/>
                      </a:lnTo>
                      <a:lnTo>
                        <a:pt x="1159" y="377"/>
                      </a:lnTo>
                      <a:lnTo>
                        <a:pt x="1170" y="378"/>
                      </a:lnTo>
                      <a:lnTo>
                        <a:pt x="1180" y="380"/>
                      </a:lnTo>
                      <a:lnTo>
                        <a:pt x="1190" y="382"/>
                      </a:lnTo>
                      <a:lnTo>
                        <a:pt x="1198" y="385"/>
                      </a:lnTo>
                      <a:lnTo>
                        <a:pt x="1206" y="389"/>
                      </a:lnTo>
                      <a:lnTo>
                        <a:pt x="1213" y="394"/>
                      </a:lnTo>
                      <a:lnTo>
                        <a:pt x="1221" y="400"/>
                      </a:lnTo>
                      <a:lnTo>
                        <a:pt x="1227" y="407"/>
                      </a:lnTo>
                      <a:lnTo>
                        <a:pt x="1233" y="415"/>
                      </a:lnTo>
                      <a:lnTo>
                        <a:pt x="1238" y="424"/>
                      </a:lnTo>
                      <a:lnTo>
                        <a:pt x="1243" y="433"/>
                      </a:lnTo>
                      <a:lnTo>
                        <a:pt x="1247" y="444"/>
                      </a:lnTo>
                      <a:lnTo>
                        <a:pt x="1251" y="457"/>
                      </a:lnTo>
                      <a:lnTo>
                        <a:pt x="1255" y="470"/>
                      </a:lnTo>
                      <a:lnTo>
                        <a:pt x="1259" y="485"/>
                      </a:lnTo>
                      <a:lnTo>
                        <a:pt x="1272" y="537"/>
                      </a:lnTo>
                      <a:lnTo>
                        <a:pt x="1283" y="579"/>
                      </a:lnTo>
                      <a:lnTo>
                        <a:pt x="1288" y="597"/>
                      </a:lnTo>
                      <a:lnTo>
                        <a:pt x="1292" y="611"/>
                      </a:lnTo>
                      <a:lnTo>
                        <a:pt x="1297" y="622"/>
                      </a:lnTo>
                      <a:lnTo>
                        <a:pt x="1301" y="631"/>
                      </a:lnTo>
                      <a:lnTo>
                        <a:pt x="1417" y="631"/>
                      </a:lnTo>
                      <a:lnTo>
                        <a:pt x="1413" y="619"/>
                      </a:lnTo>
                      <a:lnTo>
                        <a:pt x="1406" y="605"/>
                      </a:lnTo>
                      <a:lnTo>
                        <a:pt x="1401" y="585"/>
                      </a:lnTo>
                      <a:lnTo>
                        <a:pt x="1395" y="565"/>
                      </a:lnTo>
                      <a:lnTo>
                        <a:pt x="1389" y="540"/>
                      </a:lnTo>
                      <a:lnTo>
                        <a:pt x="1382" y="514"/>
                      </a:lnTo>
                      <a:lnTo>
                        <a:pt x="1376" y="487"/>
                      </a:lnTo>
                      <a:lnTo>
                        <a:pt x="1368" y="458"/>
                      </a:lnTo>
                      <a:lnTo>
                        <a:pt x="1362" y="436"/>
                      </a:lnTo>
                      <a:lnTo>
                        <a:pt x="1354" y="416"/>
                      </a:lnTo>
                      <a:lnTo>
                        <a:pt x="1346" y="398"/>
                      </a:lnTo>
                      <a:lnTo>
                        <a:pt x="1336" y="382"/>
                      </a:lnTo>
                      <a:lnTo>
                        <a:pt x="1330" y="374"/>
                      </a:lnTo>
                      <a:lnTo>
                        <a:pt x="1324" y="367"/>
                      </a:lnTo>
                      <a:lnTo>
                        <a:pt x="1318" y="361"/>
                      </a:lnTo>
                      <a:lnTo>
                        <a:pt x="1312" y="355"/>
                      </a:lnTo>
                      <a:lnTo>
                        <a:pt x="1305" y="350"/>
                      </a:lnTo>
                      <a:lnTo>
                        <a:pt x="1298" y="346"/>
                      </a:lnTo>
                      <a:lnTo>
                        <a:pt x="1290" y="342"/>
                      </a:lnTo>
                      <a:lnTo>
                        <a:pt x="1282" y="337"/>
                      </a:lnTo>
                      <a:lnTo>
                        <a:pt x="1282" y="335"/>
                      </a:lnTo>
                      <a:lnTo>
                        <a:pt x="1292" y="330"/>
                      </a:lnTo>
                      <a:lnTo>
                        <a:pt x="1304" y="326"/>
                      </a:lnTo>
                      <a:lnTo>
                        <a:pt x="1314" y="320"/>
                      </a:lnTo>
                      <a:lnTo>
                        <a:pt x="1324" y="314"/>
                      </a:lnTo>
                      <a:lnTo>
                        <a:pt x="1334" y="306"/>
                      </a:lnTo>
                      <a:lnTo>
                        <a:pt x="1343" y="298"/>
                      </a:lnTo>
                      <a:lnTo>
                        <a:pt x="1352" y="289"/>
                      </a:lnTo>
                      <a:lnTo>
                        <a:pt x="1360" y="280"/>
                      </a:lnTo>
                      <a:lnTo>
                        <a:pt x="1367" y="270"/>
                      </a:lnTo>
                      <a:lnTo>
                        <a:pt x="1374" y="258"/>
                      </a:lnTo>
                      <a:lnTo>
                        <a:pt x="1380" y="247"/>
                      </a:lnTo>
                      <a:lnTo>
                        <a:pt x="1385" y="235"/>
                      </a:lnTo>
                      <a:lnTo>
                        <a:pt x="1389" y="222"/>
                      </a:lnTo>
                      <a:lnTo>
                        <a:pt x="1392" y="209"/>
                      </a:lnTo>
                      <a:lnTo>
                        <a:pt x="1394" y="194"/>
                      </a:lnTo>
                      <a:lnTo>
                        <a:pt x="1394" y="180"/>
                      </a:lnTo>
                      <a:lnTo>
                        <a:pt x="1393" y="160"/>
                      </a:lnTo>
                      <a:lnTo>
                        <a:pt x="1391" y="142"/>
                      </a:lnTo>
                      <a:lnTo>
                        <a:pt x="1386" y="124"/>
                      </a:lnTo>
                      <a:lnTo>
                        <a:pt x="1381" y="108"/>
                      </a:lnTo>
                      <a:lnTo>
                        <a:pt x="1373" y="94"/>
                      </a:lnTo>
                      <a:lnTo>
                        <a:pt x="1363" y="79"/>
                      </a:lnTo>
                      <a:lnTo>
                        <a:pt x="1353" y="67"/>
                      </a:lnTo>
                      <a:lnTo>
                        <a:pt x="1341" y="56"/>
                      </a:lnTo>
                      <a:lnTo>
                        <a:pt x="1333" y="49"/>
                      </a:lnTo>
                      <a:lnTo>
                        <a:pt x="1324" y="43"/>
                      </a:lnTo>
                      <a:lnTo>
                        <a:pt x="1315" y="38"/>
                      </a:lnTo>
                      <a:lnTo>
                        <a:pt x="1306" y="33"/>
                      </a:lnTo>
                      <a:lnTo>
                        <a:pt x="1296" y="28"/>
                      </a:lnTo>
                      <a:lnTo>
                        <a:pt x="1285" y="24"/>
                      </a:lnTo>
                      <a:lnTo>
                        <a:pt x="1275" y="21"/>
                      </a:lnTo>
                      <a:lnTo>
                        <a:pt x="1263" y="17"/>
                      </a:lnTo>
                      <a:lnTo>
                        <a:pt x="1238" y="12"/>
                      </a:lnTo>
                      <a:lnTo>
                        <a:pt x="1211" y="8"/>
                      </a:lnTo>
                      <a:lnTo>
                        <a:pt x="1181" y="6"/>
                      </a:lnTo>
                      <a:lnTo>
                        <a:pt x="1150" y="5"/>
                      </a:lnTo>
                      <a:lnTo>
                        <a:pt x="1125" y="5"/>
                      </a:lnTo>
                      <a:lnTo>
                        <a:pt x="1101" y="6"/>
                      </a:lnTo>
                      <a:lnTo>
                        <a:pt x="1078" y="7"/>
                      </a:lnTo>
                      <a:lnTo>
                        <a:pt x="1055" y="9"/>
                      </a:lnTo>
                      <a:lnTo>
                        <a:pt x="1034" y="11"/>
                      </a:lnTo>
                      <a:lnTo>
                        <a:pt x="1014" y="13"/>
                      </a:lnTo>
                      <a:lnTo>
                        <a:pt x="995" y="15"/>
                      </a:lnTo>
                      <a:lnTo>
                        <a:pt x="978" y="19"/>
                      </a:lnTo>
                      <a:lnTo>
                        <a:pt x="978" y="631"/>
                      </a:lnTo>
                      <a:close/>
                      <a:moveTo>
                        <a:pt x="852" y="263"/>
                      </a:moveTo>
                      <a:lnTo>
                        <a:pt x="617" y="263"/>
                      </a:lnTo>
                      <a:lnTo>
                        <a:pt x="617" y="104"/>
                      </a:lnTo>
                      <a:lnTo>
                        <a:pt x="865" y="104"/>
                      </a:lnTo>
                      <a:lnTo>
                        <a:pt x="865" y="10"/>
                      </a:lnTo>
                      <a:lnTo>
                        <a:pt x="504" y="10"/>
                      </a:lnTo>
                      <a:lnTo>
                        <a:pt x="504" y="631"/>
                      </a:lnTo>
                      <a:lnTo>
                        <a:pt x="879" y="631"/>
                      </a:lnTo>
                      <a:lnTo>
                        <a:pt x="879" y="537"/>
                      </a:lnTo>
                      <a:lnTo>
                        <a:pt x="617" y="537"/>
                      </a:lnTo>
                      <a:lnTo>
                        <a:pt x="617" y="355"/>
                      </a:lnTo>
                      <a:lnTo>
                        <a:pt x="852" y="355"/>
                      </a:lnTo>
                      <a:lnTo>
                        <a:pt x="852" y="263"/>
                      </a:lnTo>
                      <a:close/>
                      <a:moveTo>
                        <a:pt x="0" y="601"/>
                      </a:moveTo>
                      <a:lnTo>
                        <a:pt x="14" y="609"/>
                      </a:lnTo>
                      <a:lnTo>
                        <a:pt x="32" y="616"/>
                      </a:lnTo>
                      <a:lnTo>
                        <a:pt x="50" y="622"/>
                      </a:lnTo>
                      <a:lnTo>
                        <a:pt x="72" y="629"/>
                      </a:lnTo>
                      <a:lnTo>
                        <a:pt x="94" y="634"/>
                      </a:lnTo>
                      <a:lnTo>
                        <a:pt x="118" y="637"/>
                      </a:lnTo>
                      <a:lnTo>
                        <a:pt x="143" y="640"/>
                      </a:lnTo>
                      <a:lnTo>
                        <a:pt x="167" y="641"/>
                      </a:lnTo>
                      <a:lnTo>
                        <a:pt x="196" y="640"/>
                      </a:lnTo>
                      <a:lnTo>
                        <a:pt x="224" y="637"/>
                      </a:lnTo>
                      <a:lnTo>
                        <a:pt x="236" y="635"/>
                      </a:lnTo>
                      <a:lnTo>
                        <a:pt x="248" y="632"/>
                      </a:lnTo>
                      <a:lnTo>
                        <a:pt x="261" y="629"/>
                      </a:lnTo>
                      <a:lnTo>
                        <a:pt x="272" y="625"/>
                      </a:lnTo>
                      <a:lnTo>
                        <a:pt x="282" y="621"/>
                      </a:lnTo>
                      <a:lnTo>
                        <a:pt x="293" y="617"/>
                      </a:lnTo>
                      <a:lnTo>
                        <a:pt x="303" y="613"/>
                      </a:lnTo>
                      <a:lnTo>
                        <a:pt x="312" y="608"/>
                      </a:lnTo>
                      <a:lnTo>
                        <a:pt x="321" y="603"/>
                      </a:lnTo>
                      <a:lnTo>
                        <a:pt x="330" y="597"/>
                      </a:lnTo>
                      <a:lnTo>
                        <a:pt x="338" y="591"/>
                      </a:lnTo>
                      <a:lnTo>
                        <a:pt x="345" y="584"/>
                      </a:lnTo>
                      <a:lnTo>
                        <a:pt x="352" y="578"/>
                      </a:lnTo>
                      <a:lnTo>
                        <a:pt x="358" y="571"/>
                      </a:lnTo>
                      <a:lnTo>
                        <a:pt x="365" y="564"/>
                      </a:lnTo>
                      <a:lnTo>
                        <a:pt x="371" y="557"/>
                      </a:lnTo>
                      <a:lnTo>
                        <a:pt x="380" y="541"/>
                      </a:lnTo>
                      <a:lnTo>
                        <a:pt x="388" y="526"/>
                      </a:lnTo>
                      <a:lnTo>
                        <a:pt x="394" y="508"/>
                      </a:lnTo>
                      <a:lnTo>
                        <a:pt x="400" y="491"/>
                      </a:lnTo>
                      <a:lnTo>
                        <a:pt x="402" y="472"/>
                      </a:lnTo>
                      <a:lnTo>
                        <a:pt x="403" y="454"/>
                      </a:lnTo>
                      <a:lnTo>
                        <a:pt x="402" y="437"/>
                      </a:lnTo>
                      <a:lnTo>
                        <a:pt x="401" y="422"/>
                      </a:lnTo>
                      <a:lnTo>
                        <a:pt x="397" y="407"/>
                      </a:lnTo>
                      <a:lnTo>
                        <a:pt x="393" y="393"/>
                      </a:lnTo>
                      <a:lnTo>
                        <a:pt x="387" y="380"/>
                      </a:lnTo>
                      <a:lnTo>
                        <a:pt x="381" y="367"/>
                      </a:lnTo>
                      <a:lnTo>
                        <a:pt x="373" y="355"/>
                      </a:lnTo>
                      <a:lnTo>
                        <a:pt x="364" y="344"/>
                      </a:lnTo>
                      <a:lnTo>
                        <a:pt x="353" y="332"/>
                      </a:lnTo>
                      <a:lnTo>
                        <a:pt x="341" y="322"/>
                      </a:lnTo>
                      <a:lnTo>
                        <a:pt x="328" y="313"/>
                      </a:lnTo>
                      <a:lnTo>
                        <a:pt x="313" y="303"/>
                      </a:lnTo>
                      <a:lnTo>
                        <a:pt x="298" y="294"/>
                      </a:lnTo>
                      <a:lnTo>
                        <a:pt x="281" y="286"/>
                      </a:lnTo>
                      <a:lnTo>
                        <a:pt x="263" y="278"/>
                      </a:lnTo>
                      <a:lnTo>
                        <a:pt x="243" y="270"/>
                      </a:lnTo>
                      <a:lnTo>
                        <a:pt x="215" y="258"/>
                      </a:lnTo>
                      <a:lnTo>
                        <a:pt x="190" y="247"/>
                      </a:lnTo>
                      <a:lnTo>
                        <a:pt x="179" y="242"/>
                      </a:lnTo>
                      <a:lnTo>
                        <a:pt x="169" y="236"/>
                      </a:lnTo>
                      <a:lnTo>
                        <a:pt x="161" y="230"/>
                      </a:lnTo>
                      <a:lnTo>
                        <a:pt x="153" y="224"/>
                      </a:lnTo>
                      <a:lnTo>
                        <a:pt x="146" y="219"/>
                      </a:lnTo>
                      <a:lnTo>
                        <a:pt x="141" y="213"/>
                      </a:lnTo>
                      <a:lnTo>
                        <a:pt x="135" y="206"/>
                      </a:lnTo>
                      <a:lnTo>
                        <a:pt x="131" y="200"/>
                      </a:lnTo>
                      <a:lnTo>
                        <a:pt x="128" y="192"/>
                      </a:lnTo>
                      <a:lnTo>
                        <a:pt x="126" y="184"/>
                      </a:lnTo>
                      <a:lnTo>
                        <a:pt x="125" y="177"/>
                      </a:lnTo>
                      <a:lnTo>
                        <a:pt x="125" y="168"/>
                      </a:lnTo>
                      <a:lnTo>
                        <a:pt x="125" y="162"/>
                      </a:lnTo>
                      <a:lnTo>
                        <a:pt x="126" y="154"/>
                      </a:lnTo>
                      <a:lnTo>
                        <a:pt x="128" y="147"/>
                      </a:lnTo>
                      <a:lnTo>
                        <a:pt x="130" y="141"/>
                      </a:lnTo>
                      <a:lnTo>
                        <a:pt x="134" y="135"/>
                      </a:lnTo>
                      <a:lnTo>
                        <a:pt x="139" y="129"/>
                      </a:lnTo>
                      <a:lnTo>
                        <a:pt x="143" y="122"/>
                      </a:lnTo>
                      <a:lnTo>
                        <a:pt x="149" y="117"/>
                      </a:lnTo>
                      <a:lnTo>
                        <a:pt x="156" y="112"/>
                      </a:lnTo>
                      <a:lnTo>
                        <a:pt x="163" y="107"/>
                      </a:lnTo>
                      <a:lnTo>
                        <a:pt x="171" y="103"/>
                      </a:lnTo>
                      <a:lnTo>
                        <a:pt x="181" y="100"/>
                      </a:lnTo>
                      <a:lnTo>
                        <a:pt x="191" y="97"/>
                      </a:lnTo>
                      <a:lnTo>
                        <a:pt x="202" y="95"/>
                      </a:lnTo>
                      <a:lnTo>
                        <a:pt x="215" y="94"/>
                      </a:lnTo>
                      <a:lnTo>
                        <a:pt x="227" y="94"/>
                      </a:lnTo>
                      <a:lnTo>
                        <a:pt x="248" y="94"/>
                      </a:lnTo>
                      <a:lnTo>
                        <a:pt x="268" y="96"/>
                      </a:lnTo>
                      <a:lnTo>
                        <a:pt x="285" y="100"/>
                      </a:lnTo>
                      <a:lnTo>
                        <a:pt x="302" y="104"/>
                      </a:lnTo>
                      <a:lnTo>
                        <a:pt x="317" y="108"/>
                      </a:lnTo>
                      <a:lnTo>
                        <a:pt x="331" y="113"/>
                      </a:lnTo>
                      <a:lnTo>
                        <a:pt x="342" y="118"/>
                      </a:lnTo>
                      <a:lnTo>
                        <a:pt x="351" y="122"/>
                      </a:lnTo>
                      <a:lnTo>
                        <a:pt x="378" y="31"/>
                      </a:lnTo>
                      <a:lnTo>
                        <a:pt x="366" y="25"/>
                      </a:lnTo>
                      <a:lnTo>
                        <a:pt x="350" y="20"/>
                      </a:lnTo>
                      <a:lnTo>
                        <a:pt x="335" y="14"/>
                      </a:lnTo>
                      <a:lnTo>
                        <a:pt x="316" y="9"/>
                      </a:lnTo>
                      <a:lnTo>
                        <a:pt x="298" y="6"/>
                      </a:lnTo>
                      <a:lnTo>
                        <a:pt x="276" y="3"/>
                      </a:lnTo>
                      <a:lnTo>
                        <a:pt x="254" y="1"/>
                      </a:lnTo>
                      <a:lnTo>
                        <a:pt x="229" y="0"/>
                      </a:lnTo>
                      <a:lnTo>
                        <a:pt x="204" y="1"/>
                      </a:lnTo>
                      <a:lnTo>
                        <a:pt x="182" y="4"/>
                      </a:lnTo>
                      <a:lnTo>
                        <a:pt x="159" y="8"/>
                      </a:lnTo>
                      <a:lnTo>
                        <a:pt x="139" y="14"/>
                      </a:lnTo>
                      <a:lnTo>
                        <a:pt x="119" y="22"/>
                      </a:lnTo>
                      <a:lnTo>
                        <a:pt x="101" y="30"/>
                      </a:lnTo>
                      <a:lnTo>
                        <a:pt x="84" y="40"/>
                      </a:lnTo>
                      <a:lnTo>
                        <a:pt x="70" y="51"/>
                      </a:lnTo>
                      <a:lnTo>
                        <a:pt x="56" y="64"/>
                      </a:lnTo>
                      <a:lnTo>
                        <a:pt x="44" y="77"/>
                      </a:lnTo>
                      <a:lnTo>
                        <a:pt x="34" y="93"/>
                      </a:lnTo>
                      <a:lnTo>
                        <a:pt x="26" y="108"/>
                      </a:lnTo>
                      <a:lnTo>
                        <a:pt x="18" y="124"/>
                      </a:lnTo>
                      <a:lnTo>
                        <a:pt x="14" y="142"/>
                      </a:lnTo>
                      <a:lnTo>
                        <a:pt x="11" y="159"/>
                      </a:lnTo>
                      <a:lnTo>
                        <a:pt x="10" y="179"/>
                      </a:lnTo>
                      <a:lnTo>
                        <a:pt x="11" y="194"/>
                      </a:lnTo>
                      <a:lnTo>
                        <a:pt x="13" y="211"/>
                      </a:lnTo>
                      <a:lnTo>
                        <a:pt x="16" y="225"/>
                      </a:lnTo>
                      <a:lnTo>
                        <a:pt x="21" y="240"/>
                      </a:lnTo>
                      <a:lnTo>
                        <a:pt x="29" y="253"/>
                      </a:lnTo>
                      <a:lnTo>
                        <a:pt x="36" y="265"/>
                      </a:lnTo>
                      <a:lnTo>
                        <a:pt x="45" y="277"/>
                      </a:lnTo>
                      <a:lnTo>
                        <a:pt x="55" y="288"/>
                      </a:lnTo>
                      <a:lnTo>
                        <a:pt x="67" y="299"/>
                      </a:lnTo>
                      <a:lnTo>
                        <a:pt x="80" y="310"/>
                      </a:lnTo>
                      <a:lnTo>
                        <a:pt x="93" y="319"/>
                      </a:lnTo>
                      <a:lnTo>
                        <a:pt x="109" y="328"/>
                      </a:lnTo>
                      <a:lnTo>
                        <a:pt x="124" y="336"/>
                      </a:lnTo>
                      <a:lnTo>
                        <a:pt x="142" y="345"/>
                      </a:lnTo>
                      <a:lnTo>
                        <a:pt x="159" y="352"/>
                      </a:lnTo>
                      <a:lnTo>
                        <a:pt x="178" y="359"/>
                      </a:lnTo>
                      <a:lnTo>
                        <a:pt x="205" y="369"/>
                      </a:lnTo>
                      <a:lnTo>
                        <a:pt x="228" y="381"/>
                      </a:lnTo>
                      <a:lnTo>
                        <a:pt x="238" y="386"/>
                      </a:lnTo>
                      <a:lnTo>
                        <a:pt x="247" y="392"/>
                      </a:lnTo>
                      <a:lnTo>
                        <a:pt x="255" y="397"/>
                      </a:lnTo>
                      <a:lnTo>
                        <a:pt x="262" y="403"/>
                      </a:lnTo>
                      <a:lnTo>
                        <a:pt x="268" y="409"/>
                      </a:lnTo>
                      <a:lnTo>
                        <a:pt x="273" y="417"/>
                      </a:lnTo>
                      <a:lnTo>
                        <a:pt x="278" y="423"/>
                      </a:lnTo>
                      <a:lnTo>
                        <a:pt x="281" y="430"/>
                      </a:lnTo>
                      <a:lnTo>
                        <a:pt x="284" y="437"/>
                      </a:lnTo>
                      <a:lnTo>
                        <a:pt x="287" y="445"/>
                      </a:lnTo>
                      <a:lnTo>
                        <a:pt x="288" y="454"/>
                      </a:lnTo>
                      <a:lnTo>
                        <a:pt x="288" y="462"/>
                      </a:lnTo>
                      <a:lnTo>
                        <a:pt x="288" y="471"/>
                      </a:lnTo>
                      <a:lnTo>
                        <a:pt x="285" y="480"/>
                      </a:lnTo>
                      <a:lnTo>
                        <a:pt x="283" y="489"/>
                      </a:lnTo>
                      <a:lnTo>
                        <a:pt x="280" y="497"/>
                      </a:lnTo>
                      <a:lnTo>
                        <a:pt x="276" y="504"/>
                      </a:lnTo>
                      <a:lnTo>
                        <a:pt x="271" y="511"/>
                      </a:lnTo>
                      <a:lnTo>
                        <a:pt x="265" y="517"/>
                      </a:lnTo>
                      <a:lnTo>
                        <a:pt x="259" y="524"/>
                      </a:lnTo>
                      <a:lnTo>
                        <a:pt x="251" y="529"/>
                      </a:lnTo>
                      <a:lnTo>
                        <a:pt x="242" y="533"/>
                      </a:lnTo>
                      <a:lnTo>
                        <a:pt x="233" y="537"/>
                      </a:lnTo>
                      <a:lnTo>
                        <a:pt x="223" y="540"/>
                      </a:lnTo>
                      <a:lnTo>
                        <a:pt x="213" y="543"/>
                      </a:lnTo>
                      <a:lnTo>
                        <a:pt x="200" y="545"/>
                      </a:lnTo>
                      <a:lnTo>
                        <a:pt x="188" y="546"/>
                      </a:lnTo>
                      <a:lnTo>
                        <a:pt x="175" y="546"/>
                      </a:lnTo>
                      <a:lnTo>
                        <a:pt x="154" y="546"/>
                      </a:lnTo>
                      <a:lnTo>
                        <a:pt x="132" y="543"/>
                      </a:lnTo>
                      <a:lnTo>
                        <a:pt x="112" y="540"/>
                      </a:lnTo>
                      <a:lnTo>
                        <a:pt x="92" y="535"/>
                      </a:lnTo>
                      <a:lnTo>
                        <a:pt x="74" y="529"/>
                      </a:lnTo>
                      <a:lnTo>
                        <a:pt x="56" y="523"/>
                      </a:lnTo>
                      <a:lnTo>
                        <a:pt x="40" y="514"/>
                      </a:lnTo>
                      <a:lnTo>
                        <a:pt x="26" y="507"/>
                      </a:lnTo>
                      <a:lnTo>
                        <a:pt x="0" y="601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solidFill>
                      <a:prstClr val="white"/>
                    </a:solidFill>
                    <a:latin typeface="Myriad Pro"/>
                    <a:cs typeface="+mn-cs"/>
                  </a:endParaRPr>
                </a:p>
              </p:txBody>
            </p:sp>
            <p:sp>
              <p:nvSpPr>
                <p:cNvPr id="17" name="Freeform 30"/>
                <p:cNvSpPr>
                  <a:spLocks noEditPoints="1"/>
                </p:cNvSpPr>
                <p:nvPr/>
              </p:nvSpPr>
              <p:spPr bwMode="auto">
                <a:xfrm>
                  <a:off x="623721" y="6650480"/>
                  <a:ext cx="1169987" cy="127000"/>
                </a:xfrm>
                <a:custGeom>
                  <a:avLst/>
                  <a:gdLst/>
                  <a:ahLst/>
                  <a:cxnLst>
                    <a:cxn ang="0">
                      <a:pos x="5506" y="10"/>
                    </a:cxn>
                    <a:cxn ang="0">
                      <a:pos x="5169" y="544"/>
                    </a:cxn>
                    <a:cxn ang="0">
                      <a:pos x="5029" y="477"/>
                    </a:cxn>
                    <a:cxn ang="0">
                      <a:pos x="4982" y="270"/>
                    </a:cxn>
                    <a:cxn ang="0">
                      <a:pos x="5063" y="133"/>
                    </a:cxn>
                    <a:cxn ang="0">
                      <a:pos x="5293" y="109"/>
                    </a:cxn>
                    <a:cxn ang="0">
                      <a:pos x="5122" y="6"/>
                    </a:cxn>
                    <a:cxn ang="0">
                      <a:pos x="4924" y="122"/>
                    </a:cxn>
                    <a:cxn ang="0">
                      <a:pos x="4861" y="362"/>
                    </a:cxn>
                    <a:cxn ang="0">
                      <a:pos x="4955" y="565"/>
                    </a:cxn>
                    <a:cxn ang="0">
                      <a:pos x="5175" y="641"/>
                    </a:cxn>
                    <a:cxn ang="0">
                      <a:pos x="4373" y="269"/>
                    </a:cxn>
                    <a:cxn ang="0">
                      <a:pos x="4761" y="631"/>
                    </a:cxn>
                    <a:cxn ang="0">
                      <a:pos x="4630" y="407"/>
                    </a:cxn>
                    <a:cxn ang="0">
                      <a:pos x="3905" y="100"/>
                    </a:cxn>
                    <a:cxn ang="0">
                      <a:pos x="3809" y="456"/>
                    </a:cxn>
                    <a:cxn ang="0">
                      <a:pos x="3020" y="10"/>
                    </a:cxn>
                    <a:cxn ang="0">
                      <a:pos x="2324" y="528"/>
                    </a:cxn>
                    <a:cxn ang="0">
                      <a:pos x="2455" y="633"/>
                    </a:cxn>
                    <a:cxn ang="0">
                      <a:pos x="2663" y="610"/>
                    </a:cxn>
                    <a:cxn ang="0">
                      <a:pos x="2767" y="461"/>
                    </a:cxn>
                    <a:cxn ang="0">
                      <a:pos x="2644" y="481"/>
                    </a:cxn>
                    <a:cxn ang="0">
                      <a:pos x="2470" y="533"/>
                    </a:cxn>
                    <a:cxn ang="0">
                      <a:pos x="1803" y="609"/>
                    </a:cxn>
                    <a:cxn ang="0">
                      <a:pos x="2082" y="617"/>
                    </a:cxn>
                    <a:cxn ang="0">
                      <a:pos x="2191" y="472"/>
                    </a:cxn>
                    <a:cxn ang="0">
                      <a:pos x="2070" y="286"/>
                    </a:cxn>
                    <a:cxn ang="0">
                      <a:pos x="1914" y="177"/>
                    </a:cxn>
                    <a:cxn ang="0">
                      <a:pos x="1991" y="95"/>
                    </a:cxn>
                    <a:cxn ang="0">
                      <a:pos x="2106" y="9"/>
                    </a:cxn>
                    <a:cxn ang="0">
                      <a:pos x="1823" y="93"/>
                    </a:cxn>
                    <a:cxn ang="0">
                      <a:pos x="1869" y="310"/>
                    </a:cxn>
                    <a:cxn ang="0">
                      <a:pos x="2067" y="423"/>
                    </a:cxn>
                    <a:cxn ang="0">
                      <a:pos x="2031" y="533"/>
                    </a:cxn>
                    <a:cxn ang="0">
                      <a:pos x="1789" y="601"/>
                    </a:cxn>
                    <a:cxn ang="0">
                      <a:pos x="1348" y="251"/>
                    </a:cxn>
                    <a:cxn ang="0">
                      <a:pos x="1587" y="422"/>
                    </a:cxn>
                    <a:cxn ang="0">
                      <a:pos x="1300" y="631"/>
                    </a:cxn>
                    <a:cxn ang="0">
                      <a:pos x="679" y="482"/>
                    </a:cxn>
                    <a:cxn ang="0">
                      <a:pos x="668" y="177"/>
                    </a:cxn>
                    <a:cxn ang="0">
                      <a:pos x="807" y="91"/>
                    </a:cxn>
                    <a:cxn ang="0">
                      <a:pos x="944" y="177"/>
                    </a:cxn>
                    <a:cxn ang="0">
                      <a:pos x="933" y="482"/>
                    </a:cxn>
                    <a:cxn ang="0">
                      <a:pos x="804" y="550"/>
                    </a:cxn>
                    <a:cxn ang="0">
                      <a:pos x="993" y="575"/>
                    </a:cxn>
                    <a:cxn ang="0">
                      <a:pos x="1094" y="370"/>
                    </a:cxn>
                    <a:cxn ang="0">
                      <a:pos x="1054" y="137"/>
                    </a:cxn>
                    <a:cxn ang="0">
                      <a:pos x="890" y="9"/>
                    </a:cxn>
                    <a:cxn ang="0">
                      <a:pos x="665" y="37"/>
                    </a:cxn>
                    <a:cxn ang="0">
                      <a:pos x="531" y="209"/>
                    </a:cxn>
                    <a:cxn ang="0">
                      <a:pos x="535" y="452"/>
                    </a:cxn>
                    <a:cxn ang="0">
                      <a:pos x="670" y="611"/>
                    </a:cxn>
                    <a:cxn ang="0">
                      <a:pos x="403" y="539"/>
                    </a:cxn>
                    <a:cxn ang="0">
                      <a:pos x="216" y="516"/>
                    </a:cxn>
                    <a:cxn ang="0">
                      <a:pos x="123" y="371"/>
                    </a:cxn>
                    <a:cxn ang="0">
                      <a:pos x="160" y="176"/>
                    </a:cxn>
                    <a:cxn ang="0">
                      <a:pos x="337" y="94"/>
                    </a:cxn>
                    <a:cxn ang="0">
                      <a:pos x="383" y="3"/>
                    </a:cxn>
                    <a:cxn ang="0">
                      <a:pos x="130" y="59"/>
                    </a:cxn>
                    <a:cxn ang="0">
                      <a:pos x="6" y="255"/>
                    </a:cxn>
                    <a:cxn ang="0">
                      <a:pos x="41" y="497"/>
                    </a:cxn>
                    <a:cxn ang="0">
                      <a:pos x="215" y="628"/>
                    </a:cxn>
                    <a:cxn ang="0">
                      <a:pos x="458" y="523"/>
                    </a:cxn>
                  </a:cxnLst>
                  <a:rect l="0" t="0" r="r" b="b"/>
                  <a:pathLst>
                    <a:path w="5893" h="641">
                      <a:moveTo>
                        <a:pt x="5686" y="631"/>
                      </a:moveTo>
                      <a:lnTo>
                        <a:pt x="5686" y="369"/>
                      </a:lnTo>
                      <a:lnTo>
                        <a:pt x="5893" y="10"/>
                      </a:lnTo>
                      <a:lnTo>
                        <a:pt x="5764" y="10"/>
                      </a:lnTo>
                      <a:lnTo>
                        <a:pt x="5690" y="169"/>
                      </a:lnTo>
                      <a:lnTo>
                        <a:pt x="5675" y="202"/>
                      </a:lnTo>
                      <a:lnTo>
                        <a:pt x="5661" y="232"/>
                      </a:lnTo>
                      <a:lnTo>
                        <a:pt x="5648" y="262"/>
                      </a:lnTo>
                      <a:lnTo>
                        <a:pt x="5636" y="292"/>
                      </a:lnTo>
                      <a:lnTo>
                        <a:pt x="5635" y="292"/>
                      </a:lnTo>
                      <a:lnTo>
                        <a:pt x="5621" y="261"/>
                      </a:lnTo>
                      <a:lnTo>
                        <a:pt x="5609" y="232"/>
                      </a:lnTo>
                      <a:lnTo>
                        <a:pt x="5596" y="202"/>
                      </a:lnTo>
                      <a:lnTo>
                        <a:pt x="5580" y="170"/>
                      </a:lnTo>
                      <a:lnTo>
                        <a:pt x="5506" y="10"/>
                      </a:lnTo>
                      <a:lnTo>
                        <a:pt x="5377" y="10"/>
                      </a:lnTo>
                      <a:lnTo>
                        <a:pt x="5573" y="372"/>
                      </a:lnTo>
                      <a:lnTo>
                        <a:pt x="5573" y="631"/>
                      </a:lnTo>
                      <a:lnTo>
                        <a:pt x="5686" y="631"/>
                      </a:lnTo>
                      <a:close/>
                      <a:moveTo>
                        <a:pt x="5318" y="523"/>
                      </a:moveTo>
                      <a:lnTo>
                        <a:pt x="5306" y="528"/>
                      </a:lnTo>
                      <a:lnTo>
                        <a:pt x="5293" y="532"/>
                      </a:lnTo>
                      <a:lnTo>
                        <a:pt x="5277" y="536"/>
                      </a:lnTo>
                      <a:lnTo>
                        <a:pt x="5262" y="539"/>
                      </a:lnTo>
                      <a:lnTo>
                        <a:pt x="5245" y="542"/>
                      </a:lnTo>
                      <a:lnTo>
                        <a:pt x="5229" y="544"/>
                      </a:lnTo>
                      <a:lnTo>
                        <a:pt x="5211" y="545"/>
                      </a:lnTo>
                      <a:lnTo>
                        <a:pt x="5194" y="545"/>
                      </a:lnTo>
                      <a:lnTo>
                        <a:pt x="5182" y="545"/>
                      </a:lnTo>
                      <a:lnTo>
                        <a:pt x="5169" y="544"/>
                      </a:lnTo>
                      <a:lnTo>
                        <a:pt x="5157" y="543"/>
                      </a:lnTo>
                      <a:lnTo>
                        <a:pt x="5146" y="541"/>
                      </a:lnTo>
                      <a:lnTo>
                        <a:pt x="5134" y="539"/>
                      </a:lnTo>
                      <a:lnTo>
                        <a:pt x="5124" y="537"/>
                      </a:lnTo>
                      <a:lnTo>
                        <a:pt x="5113" y="534"/>
                      </a:lnTo>
                      <a:lnTo>
                        <a:pt x="5104" y="530"/>
                      </a:lnTo>
                      <a:lnTo>
                        <a:pt x="5093" y="526"/>
                      </a:lnTo>
                      <a:lnTo>
                        <a:pt x="5084" y="522"/>
                      </a:lnTo>
                      <a:lnTo>
                        <a:pt x="5075" y="516"/>
                      </a:lnTo>
                      <a:lnTo>
                        <a:pt x="5067" y="511"/>
                      </a:lnTo>
                      <a:lnTo>
                        <a:pt x="5057" y="505"/>
                      </a:lnTo>
                      <a:lnTo>
                        <a:pt x="5050" y="499"/>
                      </a:lnTo>
                      <a:lnTo>
                        <a:pt x="5042" y="492"/>
                      </a:lnTo>
                      <a:lnTo>
                        <a:pt x="5036" y="486"/>
                      </a:lnTo>
                      <a:lnTo>
                        <a:pt x="5029" y="477"/>
                      </a:lnTo>
                      <a:lnTo>
                        <a:pt x="5022" y="470"/>
                      </a:lnTo>
                      <a:lnTo>
                        <a:pt x="5016" y="462"/>
                      </a:lnTo>
                      <a:lnTo>
                        <a:pt x="5011" y="453"/>
                      </a:lnTo>
                      <a:lnTo>
                        <a:pt x="5006" y="443"/>
                      </a:lnTo>
                      <a:lnTo>
                        <a:pt x="5001" y="434"/>
                      </a:lnTo>
                      <a:lnTo>
                        <a:pt x="4997" y="425"/>
                      </a:lnTo>
                      <a:lnTo>
                        <a:pt x="4993" y="415"/>
                      </a:lnTo>
                      <a:lnTo>
                        <a:pt x="4986" y="393"/>
                      </a:lnTo>
                      <a:lnTo>
                        <a:pt x="4982" y="371"/>
                      </a:lnTo>
                      <a:lnTo>
                        <a:pt x="4979" y="347"/>
                      </a:lnTo>
                      <a:lnTo>
                        <a:pt x="4978" y="322"/>
                      </a:lnTo>
                      <a:lnTo>
                        <a:pt x="4979" y="309"/>
                      </a:lnTo>
                      <a:lnTo>
                        <a:pt x="4979" y="295"/>
                      </a:lnTo>
                      <a:lnTo>
                        <a:pt x="4981" y="282"/>
                      </a:lnTo>
                      <a:lnTo>
                        <a:pt x="4982" y="270"/>
                      </a:lnTo>
                      <a:lnTo>
                        <a:pt x="4985" y="257"/>
                      </a:lnTo>
                      <a:lnTo>
                        <a:pt x="4987" y="246"/>
                      </a:lnTo>
                      <a:lnTo>
                        <a:pt x="4991" y="235"/>
                      </a:lnTo>
                      <a:lnTo>
                        <a:pt x="4995" y="223"/>
                      </a:lnTo>
                      <a:lnTo>
                        <a:pt x="4999" y="213"/>
                      </a:lnTo>
                      <a:lnTo>
                        <a:pt x="5004" y="203"/>
                      </a:lnTo>
                      <a:lnTo>
                        <a:pt x="5008" y="193"/>
                      </a:lnTo>
                      <a:lnTo>
                        <a:pt x="5014" y="184"/>
                      </a:lnTo>
                      <a:lnTo>
                        <a:pt x="5019" y="176"/>
                      </a:lnTo>
                      <a:lnTo>
                        <a:pt x="5026" y="168"/>
                      </a:lnTo>
                      <a:lnTo>
                        <a:pt x="5033" y="159"/>
                      </a:lnTo>
                      <a:lnTo>
                        <a:pt x="5040" y="152"/>
                      </a:lnTo>
                      <a:lnTo>
                        <a:pt x="5047" y="145"/>
                      </a:lnTo>
                      <a:lnTo>
                        <a:pt x="5055" y="139"/>
                      </a:lnTo>
                      <a:lnTo>
                        <a:pt x="5063" y="133"/>
                      </a:lnTo>
                      <a:lnTo>
                        <a:pt x="5072" y="127"/>
                      </a:lnTo>
                      <a:lnTo>
                        <a:pt x="5080" y="121"/>
                      </a:lnTo>
                      <a:lnTo>
                        <a:pt x="5089" y="117"/>
                      </a:lnTo>
                      <a:lnTo>
                        <a:pt x="5098" y="112"/>
                      </a:lnTo>
                      <a:lnTo>
                        <a:pt x="5109" y="109"/>
                      </a:lnTo>
                      <a:lnTo>
                        <a:pt x="5129" y="102"/>
                      </a:lnTo>
                      <a:lnTo>
                        <a:pt x="5150" y="98"/>
                      </a:lnTo>
                      <a:lnTo>
                        <a:pt x="5172" y="95"/>
                      </a:lnTo>
                      <a:lnTo>
                        <a:pt x="5196" y="94"/>
                      </a:lnTo>
                      <a:lnTo>
                        <a:pt x="5215" y="95"/>
                      </a:lnTo>
                      <a:lnTo>
                        <a:pt x="5232" y="96"/>
                      </a:lnTo>
                      <a:lnTo>
                        <a:pt x="5248" y="98"/>
                      </a:lnTo>
                      <a:lnTo>
                        <a:pt x="5264" y="101"/>
                      </a:lnTo>
                      <a:lnTo>
                        <a:pt x="5279" y="105"/>
                      </a:lnTo>
                      <a:lnTo>
                        <a:pt x="5293" y="109"/>
                      </a:lnTo>
                      <a:lnTo>
                        <a:pt x="5305" y="113"/>
                      </a:lnTo>
                      <a:lnTo>
                        <a:pt x="5316" y="118"/>
                      </a:lnTo>
                      <a:lnTo>
                        <a:pt x="5341" y="28"/>
                      </a:lnTo>
                      <a:lnTo>
                        <a:pt x="5332" y="24"/>
                      </a:lnTo>
                      <a:lnTo>
                        <a:pt x="5318" y="19"/>
                      </a:lnTo>
                      <a:lnTo>
                        <a:pt x="5303" y="13"/>
                      </a:lnTo>
                      <a:lnTo>
                        <a:pt x="5285" y="9"/>
                      </a:lnTo>
                      <a:lnTo>
                        <a:pt x="5265" y="6"/>
                      </a:lnTo>
                      <a:lnTo>
                        <a:pt x="5242" y="3"/>
                      </a:lnTo>
                      <a:lnTo>
                        <a:pt x="5218" y="1"/>
                      </a:lnTo>
                      <a:lnTo>
                        <a:pt x="5191" y="0"/>
                      </a:lnTo>
                      <a:lnTo>
                        <a:pt x="5173" y="1"/>
                      </a:lnTo>
                      <a:lnTo>
                        <a:pt x="5156" y="2"/>
                      </a:lnTo>
                      <a:lnTo>
                        <a:pt x="5139" y="4"/>
                      </a:lnTo>
                      <a:lnTo>
                        <a:pt x="5122" y="6"/>
                      </a:lnTo>
                      <a:lnTo>
                        <a:pt x="5106" y="9"/>
                      </a:lnTo>
                      <a:lnTo>
                        <a:pt x="5090" y="13"/>
                      </a:lnTo>
                      <a:lnTo>
                        <a:pt x="5075" y="17"/>
                      </a:lnTo>
                      <a:lnTo>
                        <a:pt x="5059" y="23"/>
                      </a:lnTo>
                      <a:lnTo>
                        <a:pt x="5045" y="29"/>
                      </a:lnTo>
                      <a:lnTo>
                        <a:pt x="5031" y="35"/>
                      </a:lnTo>
                      <a:lnTo>
                        <a:pt x="5016" y="42"/>
                      </a:lnTo>
                      <a:lnTo>
                        <a:pt x="5003" y="50"/>
                      </a:lnTo>
                      <a:lnTo>
                        <a:pt x="4989" y="59"/>
                      </a:lnTo>
                      <a:lnTo>
                        <a:pt x="4977" y="68"/>
                      </a:lnTo>
                      <a:lnTo>
                        <a:pt x="4966" y="77"/>
                      </a:lnTo>
                      <a:lnTo>
                        <a:pt x="4955" y="87"/>
                      </a:lnTo>
                      <a:lnTo>
                        <a:pt x="4943" y="99"/>
                      </a:lnTo>
                      <a:lnTo>
                        <a:pt x="4933" y="110"/>
                      </a:lnTo>
                      <a:lnTo>
                        <a:pt x="4924" y="122"/>
                      </a:lnTo>
                      <a:lnTo>
                        <a:pt x="4914" y="135"/>
                      </a:lnTo>
                      <a:lnTo>
                        <a:pt x="4906" y="148"/>
                      </a:lnTo>
                      <a:lnTo>
                        <a:pt x="4898" y="162"/>
                      </a:lnTo>
                      <a:lnTo>
                        <a:pt x="4891" y="176"/>
                      </a:lnTo>
                      <a:lnTo>
                        <a:pt x="4885" y="190"/>
                      </a:lnTo>
                      <a:lnTo>
                        <a:pt x="4879" y="206"/>
                      </a:lnTo>
                      <a:lnTo>
                        <a:pt x="4873" y="222"/>
                      </a:lnTo>
                      <a:lnTo>
                        <a:pt x="4869" y="239"/>
                      </a:lnTo>
                      <a:lnTo>
                        <a:pt x="4866" y="255"/>
                      </a:lnTo>
                      <a:lnTo>
                        <a:pt x="4863" y="273"/>
                      </a:lnTo>
                      <a:lnTo>
                        <a:pt x="4861" y="290"/>
                      </a:lnTo>
                      <a:lnTo>
                        <a:pt x="4860" y="309"/>
                      </a:lnTo>
                      <a:lnTo>
                        <a:pt x="4859" y="328"/>
                      </a:lnTo>
                      <a:lnTo>
                        <a:pt x="4860" y="346"/>
                      </a:lnTo>
                      <a:lnTo>
                        <a:pt x="4861" y="362"/>
                      </a:lnTo>
                      <a:lnTo>
                        <a:pt x="4862" y="380"/>
                      </a:lnTo>
                      <a:lnTo>
                        <a:pt x="4865" y="395"/>
                      </a:lnTo>
                      <a:lnTo>
                        <a:pt x="4868" y="412"/>
                      </a:lnTo>
                      <a:lnTo>
                        <a:pt x="4871" y="427"/>
                      </a:lnTo>
                      <a:lnTo>
                        <a:pt x="4876" y="441"/>
                      </a:lnTo>
                      <a:lnTo>
                        <a:pt x="4881" y="457"/>
                      </a:lnTo>
                      <a:lnTo>
                        <a:pt x="4887" y="470"/>
                      </a:lnTo>
                      <a:lnTo>
                        <a:pt x="4893" y="484"/>
                      </a:lnTo>
                      <a:lnTo>
                        <a:pt x="4900" y="497"/>
                      </a:lnTo>
                      <a:lnTo>
                        <a:pt x="4907" y="509"/>
                      </a:lnTo>
                      <a:lnTo>
                        <a:pt x="4915" y="522"/>
                      </a:lnTo>
                      <a:lnTo>
                        <a:pt x="4925" y="534"/>
                      </a:lnTo>
                      <a:lnTo>
                        <a:pt x="4934" y="544"/>
                      </a:lnTo>
                      <a:lnTo>
                        <a:pt x="4943" y="555"/>
                      </a:lnTo>
                      <a:lnTo>
                        <a:pt x="4955" y="565"/>
                      </a:lnTo>
                      <a:lnTo>
                        <a:pt x="4965" y="574"/>
                      </a:lnTo>
                      <a:lnTo>
                        <a:pt x="4977" y="583"/>
                      </a:lnTo>
                      <a:lnTo>
                        <a:pt x="4989" y="592"/>
                      </a:lnTo>
                      <a:lnTo>
                        <a:pt x="5002" y="599"/>
                      </a:lnTo>
                      <a:lnTo>
                        <a:pt x="5015" y="606"/>
                      </a:lnTo>
                      <a:lnTo>
                        <a:pt x="5029" y="612"/>
                      </a:lnTo>
                      <a:lnTo>
                        <a:pt x="5043" y="618"/>
                      </a:lnTo>
                      <a:lnTo>
                        <a:pt x="5058" y="623"/>
                      </a:lnTo>
                      <a:lnTo>
                        <a:pt x="5074" y="628"/>
                      </a:lnTo>
                      <a:lnTo>
                        <a:pt x="5089" y="632"/>
                      </a:lnTo>
                      <a:lnTo>
                        <a:pt x="5106" y="635"/>
                      </a:lnTo>
                      <a:lnTo>
                        <a:pt x="5122" y="637"/>
                      </a:lnTo>
                      <a:lnTo>
                        <a:pt x="5139" y="639"/>
                      </a:lnTo>
                      <a:lnTo>
                        <a:pt x="5158" y="640"/>
                      </a:lnTo>
                      <a:lnTo>
                        <a:pt x="5175" y="641"/>
                      </a:lnTo>
                      <a:lnTo>
                        <a:pt x="5203" y="640"/>
                      </a:lnTo>
                      <a:lnTo>
                        <a:pt x="5229" y="638"/>
                      </a:lnTo>
                      <a:lnTo>
                        <a:pt x="5253" y="635"/>
                      </a:lnTo>
                      <a:lnTo>
                        <a:pt x="5274" y="632"/>
                      </a:lnTo>
                      <a:lnTo>
                        <a:pt x="5294" y="628"/>
                      </a:lnTo>
                      <a:lnTo>
                        <a:pt x="5310" y="622"/>
                      </a:lnTo>
                      <a:lnTo>
                        <a:pt x="5324" y="617"/>
                      </a:lnTo>
                      <a:lnTo>
                        <a:pt x="5337" y="612"/>
                      </a:lnTo>
                      <a:lnTo>
                        <a:pt x="5318" y="523"/>
                      </a:lnTo>
                      <a:close/>
                      <a:moveTo>
                        <a:pt x="4374" y="631"/>
                      </a:moveTo>
                      <a:lnTo>
                        <a:pt x="4374" y="408"/>
                      </a:lnTo>
                      <a:lnTo>
                        <a:pt x="4374" y="371"/>
                      </a:lnTo>
                      <a:lnTo>
                        <a:pt x="4374" y="335"/>
                      </a:lnTo>
                      <a:lnTo>
                        <a:pt x="4374" y="301"/>
                      </a:lnTo>
                      <a:lnTo>
                        <a:pt x="4373" y="269"/>
                      </a:lnTo>
                      <a:lnTo>
                        <a:pt x="4372" y="237"/>
                      </a:lnTo>
                      <a:lnTo>
                        <a:pt x="4371" y="205"/>
                      </a:lnTo>
                      <a:lnTo>
                        <a:pt x="4370" y="175"/>
                      </a:lnTo>
                      <a:lnTo>
                        <a:pt x="4369" y="144"/>
                      </a:lnTo>
                      <a:lnTo>
                        <a:pt x="4371" y="144"/>
                      </a:lnTo>
                      <a:lnTo>
                        <a:pt x="4383" y="170"/>
                      </a:lnTo>
                      <a:lnTo>
                        <a:pt x="4396" y="198"/>
                      </a:lnTo>
                      <a:lnTo>
                        <a:pt x="4410" y="224"/>
                      </a:lnTo>
                      <a:lnTo>
                        <a:pt x="4423" y="251"/>
                      </a:lnTo>
                      <a:lnTo>
                        <a:pt x="4438" y="279"/>
                      </a:lnTo>
                      <a:lnTo>
                        <a:pt x="4453" y="306"/>
                      </a:lnTo>
                      <a:lnTo>
                        <a:pt x="4468" y="332"/>
                      </a:lnTo>
                      <a:lnTo>
                        <a:pt x="4483" y="358"/>
                      </a:lnTo>
                      <a:lnTo>
                        <a:pt x="4644" y="631"/>
                      </a:lnTo>
                      <a:lnTo>
                        <a:pt x="4761" y="631"/>
                      </a:lnTo>
                      <a:lnTo>
                        <a:pt x="4761" y="10"/>
                      </a:lnTo>
                      <a:lnTo>
                        <a:pt x="4657" y="10"/>
                      </a:lnTo>
                      <a:lnTo>
                        <a:pt x="4657" y="226"/>
                      </a:lnTo>
                      <a:lnTo>
                        <a:pt x="4657" y="261"/>
                      </a:lnTo>
                      <a:lnTo>
                        <a:pt x="4658" y="295"/>
                      </a:lnTo>
                      <a:lnTo>
                        <a:pt x="4658" y="328"/>
                      </a:lnTo>
                      <a:lnTo>
                        <a:pt x="4659" y="360"/>
                      </a:lnTo>
                      <a:lnTo>
                        <a:pt x="4661" y="391"/>
                      </a:lnTo>
                      <a:lnTo>
                        <a:pt x="4662" y="422"/>
                      </a:lnTo>
                      <a:lnTo>
                        <a:pt x="4665" y="453"/>
                      </a:lnTo>
                      <a:lnTo>
                        <a:pt x="4667" y="484"/>
                      </a:lnTo>
                      <a:lnTo>
                        <a:pt x="4665" y="485"/>
                      </a:lnTo>
                      <a:lnTo>
                        <a:pt x="4653" y="459"/>
                      </a:lnTo>
                      <a:lnTo>
                        <a:pt x="4642" y="433"/>
                      </a:lnTo>
                      <a:lnTo>
                        <a:pt x="4630" y="407"/>
                      </a:lnTo>
                      <a:lnTo>
                        <a:pt x="4616" y="381"/>
                      </a:lnTo>
                      <a:lnTo>
                        <a:pt x="4603" y="355"/>
                      </a:lnTo>
                      <a:lnTo>
                        <a:pt x="4589" y="328"/>
                      </a:lnTo>
                      <a:lnTo>
                        <a:pt x="4574" y="302"/>
                      </a:lnTo>
                      <a:lnTo>
                        <a:pt x="4559" y="277"/>
                      </a:lnTo>
                      <a:lnTo>
                        <a:pt x="4399" y="10"/>
                      </a:lnTo>
                      <a:lnTo>
                        <a:pt x="4270" y="10"/>
                      </a:lnTo>
                      <a:lnTo>
                        <a:pt x="4270" y="631"/>
                      </a:lnTo>
                      <a:lnTo>
                        <a:pt x="4374" y="631"/>
                      </a:lnTo>
                      <a:close/>
                      <a:moveTo>
                        <a:pt x="3827" y="369"/>
                      </a:moveTo>
                      <a:lnTo>
                        <a:pt x="3876" y="216"/>
                      </a:lnTo>
                      <a:lnTo>
                        <a:pt x="3884" y="187"/>
                      </a:lnTo>
                      <a:lnTo>
                        <a:pt x="3891" y="158"/>
                      </a:lnTo>
                      <a:lnTo>
                        <a:pt x="3898" y="129"/>
                      </a:lnTo>
                      <a:lnTo>
                        <a:pt x="3905" y="100"/>
                      </a:lnTo>
                      <a:lnTo>
                        <a:pt x="3908" y="100"/>
                      </a:lnTo>
                      <a:lnTo>
                        <a:pt x="3915" y="128"/>
                      </a:lnTo>
                      <a:lnTo>
                        <a:pt x="3922" y="157"/>
                      </a:lnTo>
                      <a:lnTo>
                        <a:pt x="3930" y="187"/>
                      </a:lnTo>
                      <a:lnTo>
                        <a:pt x="3938" y="217"/>
                      </a:lnTo>
                      <a:lnTo>
                        <a:pt x="3988" y="369"/>
                      </a:lnTo>
                      <a:lnTo>
                        <a:pt x="3827" y="369"/>
                      </a:lnTo>
                      <a:close/>
                      <a:moveTo>
                        <a:pt x="4006" y="456"/>
                      </a:moveTo>
                      <a:lnTo>
                        <a:pt x="4063" y="631"/>
                      </a:lnTo>
                      <a:lnTo>
                        <a:pt x="4184" y="631"/>
                      </a:lnTo>
                      <a:lnTo>
                        <a:pt x="3983" y="10"/>
                      </a:lnTo>
                      <a:lnTo>
                        <a:pt x="3839" y="10"/>
                      </a:lnTo>
                      <a:lnTo>
                        <a:pt x="3639" y="631"/>
                      </a:lnTo>
                      <a:lnTo>
                        <a:pt x="3756" y="631"/>
                      </a:lnTo>
                      <a:lnTo>
                        <a:pt x="3809" y="456"/>
                      </a:lnTo>
                      <a:lnTo>
                        <a:pt x="4006" y="456"/>
                      </a:lnTo>
                      <a:close/>
                      <a:moveTo>
                        <a:pt x="3389" y="631"/>
                      </a:moveTo>
                      <a:lnTo>
                        <a:pt x="3502" y="631"/>
                      </a:lnTo>
                      <a:lnTo>
                        <a:pt x="3502" y="105"/>
                      </a:lnTo>
                      <a:lnTo>
                        <a:pt x="3680" y="105"/>
                      </a:lnTo>
                      <a:lnTo>
                        <a:pt x="3680" y="10"/>
                      </a:lnTo>
                      <a:lnTo>
                        <a:pt x="3211" y="10"/>
                      </a:lnTo>
                      <a:lnTo>
                        <a:pt x="3211" y="105"/>
                      </a:lnTo>
                      <a:lnTo>
                        <a:pt x="3389" y="105"/>
                      </a:lnTo>
                      <a:lnTo>
                        <a:pt x="3389" y="631"/>
                      </a:lnTo>
                      <a:close/>
                      <a:moveTo>
                        <a:pt x="2906" y="631"/>
                      </a:moveTo>
                      <a:lnTo>
                        <a:pt x="3275" y="631"/>
                      </a:lnTo>
                      <a:lnTo>
                        <a:pt x="3275" y="536"/>
                      </a:lnTo>
                      <a:lnTo>
                        <a:pt x="3020" y="536"/>
                      </a:lnTo>
                      <a:lnTo>
                        <a:pt x="3020" y="10"/>
                      </a:lnTo>
                      <a:lnTo>
                        <a:pt x="2906" y="10"/>
                      </a:lnTo>
                      <a:lnTo>
                        <a:pt x="2906" y="631"/>
                      </a:lnTo>
                      <a:close/>
                      <a:moveTo>
                        <a:pt x="2293" y="10"/>
                      </a:moveTo>
                      <a:lnTo>
                        <a:pt x="2293" y="365"/>
                      </a:lnTo>
                      <a:lnTo>
                        <a:pt x="2293" y="383"/>
                      </a:lnTo>
                      <a:lnTo>
                        <a:pt x="2294" y="400"/>
                      </a:lnTo>
                      <a:lnTo>
                        <a:pt x="2295" y="417"/>
                      </a:lnTo>
                      <a:lnTo>
                        <a:pt x="2297" y="433"/>
                      </a:lnTo>
                      <a:lnTo>
                        <a:pt x="2299" y="449"/>
                      </a:lnTo>
                      <a:lnTo>
                        <a:pt x="2303" y="463"/>
                      </a:lnTo>
                      <a:lnTo>
                        <a:pt x="2306" y="477"/>
                      </a:lnTo>
                      <a:lnTo>
                        <a:pt x="2310" y="491"/>
                      </a:lnTo>
                      <a:lnTo>
                        <a:pt x="2314" y="503"/>
                      </a:lnTo>
                      <a:lnTo>
                        <a:pt x="2319" y="515"/>
                      </a:lnTo>
                      <a:lnTo>
                        <a:pt x="2324" y="528"/>
                      </a:lnTo>
                      <a:lnTo>
                        <a:pt x="2330" y="538"/>
                      </a:lnTo>
                      <a:lnTo>
                        <a:pt x="2336" y="548"/>
                      </a:lnTo>
                      <a:lnTo>
                        <a:pt x="2343" y="559"/>
                      </a:lnTo>
                      <a:lnTo>
                        <a:pt x="2350" y="568"/>
                      </a:lnTo>
                      <a:lnTo>
                        <a:pt x="2357" y="576"/>
                      </a:lnTo>
                      <a:lnTo>
                        <a:pt x="2365" y="584"/>
                      </a:lnTo>
                      <a:lnTo>
                        <a:pt x="2373" y="592"/>
                      </a:lnTo>
                      <a:lnTo>
                        <a:pt x="2383" y="599"/>
                      </a:lnTo>
                      <a:lnTo>
                        <a:pt x="2392" y="605"/>
                      </a:lnTo>
                      <a:lnTo>
                        <a:pt x="2401" y="611"/>
                      </a:lnTo>
                      <a:lnTo>
                        <a:pt x="2411" y="616"/>
                      </a:lnTo>
                      <a:lnTo>
                        <a:pt x="2422" y="621"/>
                      </a:lnTo>
                      <a:lnTo>
                        <a:pt x="2432" y="625"/>
                      </a:lnTo>
                      <a:lnTo>
                        <a:pt x="2443" y="629"/>
                      </a:lnTo>
                      <a:lnTo>
                        <a:pt x="2455" y="633"/>
                      </a:lnTo>
                      <a:lnTo>
                        <a:pt x="2466" y="635"/>
                      </a:lnTo>
                      <a:lnTo>
                        <a:pt x="2478" y="637"/>
                      </a:lnTo>
                      <a:lnTo>
                        <a:pt x="2503" y="640"/>
                      </a:lnTo>
                      <a:lnTo>
                        <a:pt x="2530" y="641"/>
                      </a:lnTo>
                      <a:lnTo>
                        <a:pt x="2543" y="641"/>
                      </a:lnTo>
                      <a:lnTo>
                        <a:pt x="2556" y="640"/>
                      </a:lnTo>
                      <a:lnTo>
                        <a:pt x="2570" y="639"/>
                      </a:lnTo>
                      <a:lnTo>
                        <a:pt x="2583" y="637"/>
                      </a:lnTo>
                      <a:lnTo>
                        <a:pt x="2595" y="635"/>
                      </a:lnTo>
                      <a:lnTo>
                        <a:pt x="2608" y="632"/>
                      </a:lnTo>
                      <a:lnTo>
                        <a:pt x="2619" y="629"/>
                      </a:lnTo>
                      <a:lnTo>
                        <a:pt x="2631" y="624"/>
                      </a:lnTo>
                      <a:lnTo>
                        <a:pt x="2643" y="620"/>
                      </a:lnTo>
                      <a:lnTo>
                        <a:pt x="2653" y="615"/>
                      </a:lnTo>
                      <a:lnTo>
                        <a:pt x="2663" y="610"/>
                      </a:lnTo>
                      <a:lnTo>
                        <a:pt x="2673" y="604"/>
                      </a:lnTo>
                      <a:lnTo>
                        <a:pt x="2683" y="598"/>
                      </a:lnTo>
                      <a:lnTo>
                        <a:pt x="2692" y="591"/>
                      </a:lnTo>
                      <a:lnTo>
                        <a:pt x="2701" y="582"/>
                      </a:lnTo>
                      <a:lnTo>
                        <a:pt x="2709" y="574"/>
                      </a:lnTo>
                      <a:lnTo>
                        <a:pt x="2718" y="566"/>
                      </a:lnTo>
                      <a:lnTo>
                        <a:pt x="2725" y="557"/>
                      </a:lnTo>
                      <a:lnTo>
                        <a:pt x="2732" y="546"/>
                      </a:lnTo>
                      <a:lnTo>
                        <a:pt x="2738" y="536"/>
                      </a:lnTo>
                      <a:lnTo>
                        <a:pt x="2744" y="525"/>
                      </a:lnTo>
                      <a:lnTo>
                        <a:pt x="2750" y="513"/>
                      </a:lnTo>
                      <a:lnTo>
                        <a:pt x="2755" y="501"/>
                      </a:lnTo>
                      <a:lnTo>
                        <a:pt x="2760" y="489"/>
                      </a:lnTo>
                      <a:lnTo>
                        <a:pt x="2764" y="475"/>
                      </a:lnTo>
                      <a:lnTo>
                        <a:pt x="2767" y="461"/>
                      </a:lnTo>
                      <a:lnTo>
                        <a:pt x="2770" y="446"/>
                      </a:lnTo>
                      <a:lnTo>
                        <a:pt x="2772" y="431"/>
                      </a:lnTo>
                      <a:lnTo>
                        <a:pt x="2774" y="416"/>
                      </a:lnTo>
                      <a:lnTo>
                        <a:pt x="2776" y="399"/>
                      </a:lnTo>
                      <a:lnTo>
                        <a:pt x="2777" y="383"/>
                      </a:lnTo>
                      <a:lnTo>
                        <a:pt x="2777" y="364"/>
                      </a:lnTo>
                      <a:lnTo>
                        <a:pt x="2777" y="10"/>
                      </a:lnTo>
                      <a:lnTo>
                        <a:pt x="2664" y="10"/>
                      </a:lnTo>
                      <a:lnTo>
                        <a:pt x="2664" y="372"/>
                      </a:lnTo>
                      <a:lnTo>
                        <a:pt x="2663" y="394"/>
                      </a:lnTo>
                      <a:lnTo>
                        <a:pt x="2661" y="415"/>
                      </a:lnTo>
                      <a:lnTo>
                        <a:pt x="2659" y="433"/>
                      </a:lnTo>
                      <a:lnTo>
                        <a:pt x="2655" y="451"/>
                      </a:lnTo>
                      <a:lnTo>
                        <a:pt x="2650" y="467"/>
                      </a:lnTo>
                      <a:lnTo>
                        <a:pt x="2644" y="481"/>
                      </a:lnTo>
                      <a:lnTo>
                        <a:pt x="2638" y="495"/>
                      </a:lnTo>
                      <a:lnTo>
                        <a:pt x="2629" y="506"/>
                      </a:lnTo>
                      <a:lnTo>
                        <a:pt x="2620" y="516"/>
                      </a:lnTo>
                      <a:lnTo>
                        <a:pt x="2611" y="526"/>
                      </a:lnTo>
                      <a:lnTo>
                        <a:pt x="2600" y="533"/>
                      </a:lnTo>
                      <a:lnTo>
                        <a:pt x="2588" y="539"/>
                      </a:lnTo>
                      <a:lnTo>
                        <a:pt x="2576" y="544"/>
                      </a:lnTo>
                      <a:lnTo>
                        <a:pt x="2563" y="547"/>
                      </a:lnTo>
                      <a:lnTo>
                        <a:pt x="2548" y="549"/>
                      </a:lnTo>
                      <a:lnTo>
                        <a:pt x="2534" y="549"/>
                      </a:lnTo>
                      <a:lnTo>
                        <a:pt x="2519" y="549"/>
                      </a:lnTo>
                      <a:lnTo>
                        <a:pt x="2506" y="547"/>
                      </a:lnTo>
                      <a:lnTo>
                        <a:pt x="2493" y="543"/>
                      </a:lnTo>
                      <a:lnTo>
                        <a:pt x="2481" y="539"/>
                      </a:lnTo>
                      <a:lnTo>
                        <a:pt x="2470" y="533"/>
                      </a:lnTo>
                      <a:lnTo>
                        <a:pt x="2460" y="526"/>
                      </a:lnTo>
                      <a:lnTo>
                        <a:pt x="2449" y="516"/>
                      </a:lnTo>
                      <a:lnTo>
                        <a:pt x="2441" y="506"/>
                      </a:lnTo>
                      <a:lnTo>
                        <a:pt x="2433" y="495"/>
                      </a:lnTo>
                      <a:lnTo>
                        <a:pt x="2426" y="481"/>
                      </a:lnTo>
                      <a:lnTo>
                        <a:pt x="2421" y="467"/>
                      </a:lnTo>
                      <a:lnTo>
                        <a:pt x="2416" y="451"/>
                      </a:lnTo>
                      <a:lnTo>
                        <a:pt x="2411" y="433"/>
                      </a:lnTo>
                      <a:lnTo>
                        <a:pt x="2408" y="415"/>
                      </a:lnTo>
                      <a:lnTo>
                        <a:pt x="2406" y="394"/>
                      </a:lnTo>
                      <a:lnTo>
                        <a:pt x="2406" y="372"/>
                      </a:lnTo>
                      <a:lnTo>
                        <a:pt x="2406" y="10"/>
                      </a:lnTo>
                      <a:lnTo>
                        <a:pt x="2293" y="10"/>
                      </a:lnTo>
                      <a:close/>
                      <a:moveTo>
                        <a:pt x="1789" y="601"/>
                      </a:moveTo>
                      <a:lnTo>
                        <a:pt x="1803" y="609"/>
                      </a:lnTo>
                      <a:lnTo>
                        <a:pt x="1821" y="616"/>
                      </a:lnTo>
                      <a:lnTo>
                        <a:pt x="1840" y="622"/>
                      </a:lnTo>
                      <a:lnTo>
                        <a:pt x="1861" y="629"/>
                      </a:lnTo>
                      <a:lnTo>
                        <a:pt x="1883" y="634"/>
                      </a:lnTo>
                      <a:lnTo>
                        <a:pt x="1908" y="637"/>
                      </a:lnTo>
                      <a:lnTo>
                        <a:pt x="1932" y="640"/>
                      </a:lnTo>
                      <a:lnTo>
                        <a:pt x="1956" y="641"/>
                      </a:lnTo>
                      <a:lnTo>
                        <a:pt x="1986" y="640"/>
                      </a:lnTo>
                      <a:lnTo>
                        <a:pt x="2013" y="637"/>
                      </a:lnTo>
                      <a:lnTo>
                        <a:pt x="2025" y="635"/>
                      </a:lnTo>
                      <a:lnTo>
                        <a:pt x="2037" y="632"/>
                      </a:lnTo>
                      <a:lnTo>
                        <a:pt x="2050" y="629"/>
                      </a:lnTo>
                      <a:lnTo>
                        <a:pt x="2061" y="625"/>
                      </a:lnTo>
                      <a:lnTo>
                        <a:pt x="2071" y="621"/>
                      </a:lnTo>
                      <a:lnTo>
                        <a:pt x="2082" y="617"/>
                      </a:lnTo>
                      <a:lnTo>
                        <a:pt x="2092" y="613"/>
                      </a:lnTo>
                      <a:lnTo>
                        <a:pt x="2101" y="608"/>
                      </a:lnTo>
                      <a:lnTo>
                        <a:pt x="2110" y="603"/>
                      </a:lnTo>
                      <a:lnTo>
                        <a:pt x="2119" y="597"/>
                      </a:lnTo>
                      <a:lnTo>
                        <a:pt x="2127" y="591"/>
                      </a:lnTo>
                      <a:lnTo>
                        <a:pt x="2134" y="584"/>
                      </a:lnTo>
                      <a:lnTo>
                        <a:pt x="2141" y="578"/>
                      </a:lnTo>
                      <a:lnTo>
                        <a:pt x="2147" y="571"/>
                      </a:lnTo>
                      <a:lnTo>
                        <a:pt x="2154" y="564"/>
                      </a:lnTo>
                      <a:lnTo>
                        <a:pt x="2160" y="557"/>
                      </a:lnTo>
                      <a:lnTo>
                        <a:pt x="2170" y="541"/>
                      </a:lnTo>
                      <a:lnTo>
                        <a:pt x="2177" y="526"/>
                      </a:lnTo>
                      <a:lnTo>
                        <a:pt x="2183" y="508"/>
                      </a:lnTo>
                      <a:lnTo>
                        <a:pt x="2189" y="491"/>
                      </a:lnTo>
                      <a:lnTo>
                        <a:pt x="2191" y="472"/>
                      </a:lnTo>
                      <a:lnTo>
                        <a:pt x="2192" y="454"/>
                      </a:lnTo>
                      <a:lnTo>
                        <a:pt x="2192" y="437"/>
                      </a:lnTo>
                      <a:lnTo>
                        <a:pt x="2190" y="422"/>
                      </a:lnTo>
                      <a:lnTo>
                        <a:pt x="2186" y="407"/>
                      </a:lnTo>
                      <a:lnTo>
                        <a:pt x="2182" y="393"/>
                      </a:lnTo>
                      <a:lnTo>
                        <a:pt x="2176" y="380"/>
                      </a:lnTo>
                      <a:lnTo>
                        <a:pt x="2170" y="367"/>
                      </a:lnTo>
                      <a:lnTo>
                        <a:pt x="2162" y="355"/>
                      </a:lnTo>
                      <a:lnTo>
                        <a:pt x="2153" y="344"/>
                      </a:lnTo>
                      <a:lnTo>
                        <a:pt x="2142" y="332"/>
                      </a:lnTo>
                      <a:lnTo>
                        <a:pt x="2130" y="322"/>
                      </a:lnTo>
                      <a:lnTo>
                        <a:pt x="2117" y="313"/>
                      </a:lnTo>
                      <a:lnTo>
                        <a:pt x="2102" y="303"/>
                      </a:lnTo>
                      <a:lnTo>
                        <a:pt x="2087" y="294"/>
                      </a:lnTo>
                      <a:lnTo>
                        <a:pt x="2070" y="286"/>
                      </a:lnTo>
                      <a:lnTo>
                        <a:pt x="2052" y="278"/>
                      </a:lnTo>
                      <a:lnTo>
                        <a:pt x="2032" y="270"/>
                      </a:lnTo>
                      <a:lnTo>
                        <a:pt x="2004" y="258"/>
                      </a:lnTo>
                      <a:lnTo>
                        <a:pt x="1979" y="247"/>
                      </a:lnTo>
                      <a:lnTo>
                        <a:pt x="1969" y="242"/>
                      </a:lnTo>
                      <a:lnTo>
                        <a:pt x="1958" y="236"/>
                      </a:lnTo>
                      <a:lnTo>
                        <a:pt x="1950" y="230"/>
                      </a:lnTo>
                      <a:lnTo>
                        <a:pt x="1942" y="224"/>
                      </a:lnTo>
                      <a:lnTo>
                        <a:pt x="1936" y="219"/>
                      </a:lnTo>
                      <a:lnTo>
                        <a:pt x="1930" y="213"/>
                      </a:lnTo>
                      <a:lnTo>
                        <a:pt x="1924" y="206"/>
                      </a:lnTo>
                      <a:lnTo>
                        <a:pt x="1920" y="200"/>
                      </a:lnTo>
                      <a:lnTo>
                        <a:pt x="1917" y="192"/>
                      </a:lnTo>
                      <a:lnTo>
                        <a:pt x="1915" y="184"/>
                      </a:lnTo>
                      <a:lnTo>
                        <a:pt x="1914" y="177"/>
                      </a:lnTo>
                      <a:lnTo>
                        <a:pt x="1914" y="168"/>
                      </a:lnTo>
                      <a:lnTo>
                        <a:pt x="1914" y="162"/>
                      </a:lnTo>
                      <a:lnTo>
                        <a:pt x="1915" y="154"/>
                      </a:lnTo>
                      <a:lnTo>
                        <a:pt x="1917" y="147"/>
                      </a:lnTo>
                      <a:lnTo>
                        <a:pt x="1919" y="141"/>
                      </a:lnTo>
                      <a:lnTo>
                        <a:pt x="1923" y="135"/>
                      </a:lnTo>
                      <a:lnTo>
                        <a:pt x="1928" y="129"/>
                      </a:lnTo>
                      <a:lnTo>
                        <a:pt x="1933" y="122"/>
                      </a:lnTo>
                      <a:lnTo>
                        <a:pt x="1938" y="117"/>
                      </a:lnTo>
                      <a:lnTo>
                        <a:pt x="1945" y="112"/>
                      </a:lnTo>
                      <a:lnTo>
                        <a:pt x="1952" y="107"/>
                      </a:lnTo>
                      <a:lnTo>
                        <a:pt x="1960" y="103"/>
                      </a:lnTo>
                      <a:lnTo>
                        <a:pt x="1970" y="100"/>
                      </a:lnTo>
                      <a:lnTo>
                        <a:pt x="1980" y="97"/>
                      </a:lnTo>
                      <a:lnTo>
                        <a:pt x="1991" y="95"/>
                      </a:lnTo>
                      <a:lnTo>
                        <a:pt x="2004" y="94"/>
                      </a:lnTo>
                      <a:lnTo>
                        <a:pt x="2016" y="94"/>
                      </a:lnTo>
                      <a:lnTo>
                        <a:pt x="2037" y="94"/>
                      </a:lnTo>
                      <a:lnTo>
                        <a:pt x="2057" y="96"/>
                      </a:lnTo>
                      <a:lnTo>
                        <a:pt x="2075" y="100"/>
                      </a:lnTo>
                      <a:lnTo>
                        <a:pt x="2092" y="104"/>
                      </a:lnTo>
                      <a:lnTo>
                        <a:pt x="2106" y="108"/>
                      </a:lnTo>
                      <a:lnTo>
                        <a:pt x="2120" y="113"/>
                      </a:lnTo>
                      <a:lnTo>
                        <a:pt x="2131" y="118"/>
                      </a:lnTo>
                      <a:lnTo>
                        <a:pt x="2140" y="122"/>
                      </a:lnTo>
                      <a:lnTo>
                        <a:pt x="2167" y="31"/>
                      </a:lnTo>
                      <a:lnTo>
                        <a:pt x="2155" y="25"/>
                      </a:lnTo>
                      <a:lnTo>
                        <a:pt x="2139" y="20"/>
                      </a:lnTo>
                      <a:lnTo>
                        <a:pt x="2124" y="14"/>
                      </a:lnTo>
                      <a:lnTo>
                        <a:pt x="2106" y="9"/>
                      </a:lnTo>
                      <a:lnTo>
                        <a:pt x="2087" y="6"/>
                      </a:lnTo>
                      <a:lnTo>
                        <a:pt x="2065" y="3"/>
                      </a:lnTo>
                      <a:lnTo>
                        <a:pt x="2043" y="1"/>
                      </a:lnTo>
                      <a:lnTo>
                        <a:pt x="2019" y="0"/>
                      </a:lnTo>
                      <a:lnTo>
                        <a:pt x="1994" y="1"/>
                      </a:lnTo>
                      <a:lnTo>
                        <a:pt x="1971" y="4"/>
                      </a:lnTo>
                      <a:lnTo>
                        <a:pt x="1948" y="8"/>
                      </a:lnTo>
                      <a:lnTo>
                        <a:pt x="1928" y="14"/>
                      </a:lnTo>
                      <a:lnTo>
                        <a:pt x="1908" y="22"/>
                      </a:lnTo>
                      <a:lnTo>
                        <a:pt x="1890" y="30"/>
                      </a:lnTo>
                      <a:lnTo>
                        <a:pt x="1873" y="40"/>
                      </a:lnTo>
                      <a:lnTo>
                        <a:pt x="1859" y="51"/>
                      </a:lnTo>
                      <a:lnTo>
                        <a:pt x="1845" y="64"/>
                      </a:lnTo>
                      <a:lnTo>
                        <a:pt x="1833" y="77"/>
                      </a:lnTo>
                      <a:lnTo>
                        <a:pt x="1823" y="93"/>
                      </a:lnTo>
                      <a:lnTo>
                        <a:pt x="1815" y="108"/>
                      </a:lnTo>
                      <a:lnTo>
                        <a:pt x="1808" y="124"/>
                      </a:lnTo>
                      <a:lnTo>
                        <a:pt x="1803" y="142"/>
                      </a:lnTo>
                      <a:lnTo>
                        <a:pt x="1800" y="159"/>
                      </a:lnTo>
                      <a:lnTo>
                        <a:pt x="1799" y="179"/>
                      </a:lnTo>
                      <a:lnTo>
                        <a:pt x="1800" y="194"/>
                      </a:lnTo>
                      <a:lnTo>
                        <a:pt x="1802" y="211"/>
                      </a:lnTo>
                      <a:lnTo>
                        <a:pt x="1806" y="225"/>
                      </a:lnTo>
                      <a:lnTo>
                        <a:pt x="1811" y="240"/>
                      </a:lnTo>
                      <a:lnTo>
                        <a:pt x="1818" y="253"/>
                      </a:lnTo>
                      <a:lnTo>
                        <a:pt x="1825" y="265"/>
                      </a:lnTo>
                      <a:lnTo>
                        <a:pt x="1834" y="277"/>
                      </a:lnTo>
                      <a:lnTo>
                        <a:pt x="1844" y="288"/>
                      </a:lnTo>
                      <a:lnTo>
                        <a:pt x="1857" y="299"/>
                      </a:lnTo>
                      <a:lnTo>
                        <a:pt x="1869" y="310"/>
                      </a:lnTo>
                      <a:lnTo>
                        <a:pt x="1882" y="319"/>
                      </a:lnTo>
                      <a:lnTo>
                        <a:pt x="1898" y="328"/>
                      </a:lnTo>
                      <a:lnTo>
                        <a:pt x="1913" y="336"/>
                      </a:lnTo>
                      <a:lnTo>
                        <a:pt x="1931" y="345"/>
                      </a:lnTo>
                      <a:lnTo>
                        <a:pt x="1948" y="352"/>
                      </a:lnTo>
                      <a:lnTo>
                        <a:pt x="1967" y="359"/>
                      </a:lnTo>
                      <a:lnTo>
                        <a:pt x="1994" y="369"/>
                      </a:lnTo>
                      <a:lnTo>
                        <a:pt x="2017" y="381"/>
                      </a:lnTo>
                      <a:lnTo>
                        <a:pt x="2027" y="386"/>
                      </a:lnTo>
                      <a:lnTo>
                        <a:pt x="2036" y="392"/>
                      </a:lnTo>
                      <a:lnTo>
                        <a:pt x="2044" y="397"/>
                      </a:lnTo>
                      <a:lnTo>
                        <a:pt x="2051" y="403"/>
                      </a:lnTo>
                      <a:lnTo>
                        <a:pt x="2057" y="409"/>
                      </a:lnTo>
                      <a:lnTo>
                        <a:pt x="2062" y="417"/>
                      </a:lnTo>
                      <a:lnTo>
                        <a:pt x="2067" y="423"/>
                      </a:lnTo>
                      <a:lnTo>
                        <a:pt x="2070" y="430"/>
                      </a:lnTo>
                      <a:lnTo>
                        <a:pt x="2073" y="437"/>
                      </a:lnTo>
                      <a:lnTo>
                        <a:pt x="2075" y="445"/>
                      </a:lnTo>
                      <a:lnTo>
                        <a:pt x="2077" y="454"/>
                      </a:lnTo>
                      <a:lnTo>
                        <a:pt x="2077" y="462"/>
                      </a:lnTo>
                      <a:lnTo>
                        <a:pt x="2077" y="471"/>
                      </a:lnTo>
                      <a:lnTo>
                        <a:pt x="2074" y="480"/>
                      </a:lnTo>
                      <a:lnTo>
                        <a:pt x="2072" y="489"/>
                      </a:lnTo>
                      <a:lnTo>
                        <a:pt x="2069" y="497"/>
                      </a:lnTo>
                      <a:lnTo>
                        <a:pt x="2065" y="504"/>
                      </a:lnTo>
                      <a:lnTo>
                        <a:pt x="2060" y="511"/>
                      </a:lnTo>
                      <a:lnTo>
                        <a:pt x="2054" y="517"/>
                      </a:lnTo>
                      <a:lnTo>
                        <a:pt x="2048" y="524"/>
                      </a:lnTo>
                      <a:lnTo>
                        <a:pt x="2040" y="529"/>
                      </a:lnTo>
                      <a:lnTo>
                        <a:pt x="2031" y="533"/>
                      </a:lnTo>
                      <a:lnTo>
                        <a:pt x="2022" y="537"/>
                      </a:lnTo>
                      <a:lnTo>
                        <a:pt x="2012" y="540"/>
                      </a:lnTo>
                      <a:lnTo>
                        <a:pt x="2002" y="543"/>
                      </a:lnTo>
                      <a:lnTo>
                        <a:pt x="1989" y="545"/>
                      </a:lnTo>
                      <a:lnTo>
                        <a:pt x="1977" y="546"/>
                      </a:lnTo>
                      <a:lnTo>
                        <a:pt x="1965" y="546"/>
                      </a:lnTo>
                      <a:lnTo>
                        <a:pt x="1943" y="546"/>
                      </a:lnTo>
                      <a:lnTo>
                        <a:pt x="1921" y="543"/>
                      </a:lnTo>
                      <a:lnTo>
                        <a:pt x="1901" y="540"/>
                      </a:lnTo>
                      <a:lnTo>
                        <a:pt x="1881" y="535"/>
                      </a:lnTo>
                      <a:lnTo>
                        <a:pt x="1863" y="529"/>
                      </a:lnTo>
                      <a:lnTo>
                        <a:pt x="1845" y="523"/>
                      </a:lnTo>
                      <a:lnTo>
                        <a:pt x="1829" y="514"/>
                      </a:lnTo>
                      <a:lnTo>
                        <a:pt x="1815" y="507"/>
                      </a:lnTo>
                      <a:lnTo>
                        <a:pt x="1789" y="601"/>
                      </a:lnTo>
                      <a:close/>
                      <a:moveTo>
                        <a:pt x="1300" y="631"/>
                      </a:moveTo>
                      <a:lnTo>
                        <a:pt x="1300" y="408"/>
                      </a:lnTo>
                      <a:lnTo>
                        <a:pt x="1300" y="371"/>
                      </a:lnTo>
                      <a:lnTo>
                        <a:pt x="1299" y="335"/>
                      </a:lnTo>
                      <a:lnTo>
                        <a:pt x="1299" y="301"/>
                      </a:lnTo>
                      <a:lnTo>
                        <a:pt x="1298" y="269"/>
                      </a:lnTo>
                      <a:lnTo>
                        <a:pt x="1298" y="237"/>
                      </a:lnTo>
                      <a:lnTo>
                        <a:pt x="1297" y="205"/>
                      </a:lnTo>
                      <a:lnTo>
                        <a:pt x="1295" y="175"/>
                      </a:lnTo>
                      <a:lnTo>
                        <a:pt x="1294" y="144"/>
                      </a:lnTo>
                      <a:lnTo>
                        <a:pt x="1297" y="144"/>
                      </a:lnTo>
                      <a:lnTo>
                        <a:pt x="1308" y="170"/>
                      </a:lnTo>
                      <a:lnTo>
                        <a:pt x="1321" y="198"/>
                      </a:lnTo>
                      <a:lnTo>
                        <a:pt x="1335" y="224"/>
                      </a:lnTo>
                      <a:lnTo>
                        <a:pt x="1348" y="251"/>
                      </a:lnTo>
                      <a:lnTo>
                        <a:pt x="1362" y="279"/>
                      </a:lnTo>
                      <a:lnTo>
                        <a:pt x="1378" y="306"/>
                      </a:lnTo>
                      <a:lnTo>
                        <a:pt x="1392" y="332"/>
                      </a:lnTo>
                      <a:lnTo>
                        <a:pt x="1408" y="358"/>
                      </a:lnTo>
                      <a:lnTo>
                        <a:pt x="1569" y="631"/>
                      </a:lnTo>
                      <a:lnTo>
                        <a:pt x="1686" y="631"/>
                      </a:lnTo>
                      <a:lnTo>
                        <a:pt x="1686" y="10"/>
                      </a:lnTo>
                      <a:lnTo>
                        <a:pt x="1582" y="10"/>
                      </a:lnTo>
                      <a:lnTo>
                        <a:pt x="1582" y="226"/>
                      </a:lnTo>
                      <a:lnTo>
                        <a:pt x="1582" y="261"/>
                      </a:lnTo>
                      <a:lnTo>
                        <a:pt x="1582" y="295"/>
                      </a:lnTo>
                      <a:lnTo>
                        <a:pt x="1583" y="328"/>
                      </a:lnTo>
                      <a:lnTo>
                        <a:pt x="1584" y="360"/>
                      </a:lnTo>
                      <a:lnTo>
                        <a:pt x="1585" y="391"/>
                      </a:lnTo>
                      <a:lnTo>
                        <a:pt x="1587" y="422"/>
                      </a:lnTo>
                      <a:lnTo>
                        <a:pt x="1589" y="453"/>
                      </a:lnTo>
                      <a:lnTo>
                        <a:pt x="1592" y="484"/>
                      </a:lnTo>
                      <a:lnTo>
                        <a:pt x="1589" y="485"/>
                      </a:lnTo>
                      <a:lnTo>
                        <a:pt x="1578" y="459"/>
                      </a:lnTo>
                      <a:lnTo>
                        <a:pt x="1567" y="433"/>
                      </a:lnTo>
                      <a:lnTo>
                        <a:pt x="1555" y="407"/>
                      </a:lnTo>
                      <a:lnTo>
                        <a:pt x="1541" y="381"/>
                      </a:lnTo>
                      <a:lnTo>
                        <a:pt x="1528" y="355"/>
                      </a:lnTo>
                      <a:lnTo>
                        <a:pt x="1513" y="328"/>
                      </a:lnTo>
                      <a:lnTo>
                        <a:pt x="1499" y="302"/>
                      </a:lnTo>
                      <a:lnTo>
                        <a:pt x="1484" y="277"/>
                      </a:lnTo>
                      <a:lnTo>
                        <a:pt x="1324" y="10"/>
                      </a:lnTo>
                      <a:lnTo>
                        <a:pt x="1195" y="10"/>
                      </a:lnTo>
                      <a:lnTo>
                        <a:pt x="1195" y="631"/>
                      </a:lnTo>
                      <a:lnTo>
                        <a:pt x="1300" y="631"/>
                      </a:lnTo>
                      <a:close/>
                      <a:moveTo>
                        <a:pt x="804" y="550"/>
                      </a:moveTo>
                      <a:lnTo>
                        <a:pt x="795" y="549"/>
                      </a:lnTo>
                      <a:lnTo>
                        <a:pt x="785" y="549"/>
                      </a:lnTo>
                      <a:lnTo>
                        <a:pt x="776" y="547"/>
                      </a:lnTo>
                      <a:lnTo>
                        <a:pt x="766" y="545"/>
                      </a:lnTo>
                      <a:lnTo>
                        <a:pt x="757" y="543"/>
                      </a:lnTo>
                      <a:lnTo>
                        <a:pt x="749" y="540"/>
                      </a:lnTo>
                      <a:lnTo>
                        <a:pt x="741" y="536"/>
                      </a:lnTo>
                      <a:lnTo>
                        <a:pt x="733" y="532"/>
                      </a:lnTo>
                      <a:lnTo>
                        <a:pt x="724" y="527"/>
                      </a:lnTo>
                      <a:lnTo>
                        <a:pt x="717" y="523"/>
                      </a:lnTo>
                      <a:lnTo>
                        <a:pt x="710" y="516"/>
                      </a:lnTo>
                      <a:lnTo>
                        <a:pt x="703" y="510"/>
                      </a:lnTo>
                      <a:lnTo>
                        <a:pt x="690" y="497"/>
                      </a:lnTo>
                      <a:lnTo>
                        <a:pt x="679" y="482"/>
                      </a:lnTo>
                      <a:lnTo>
                        <a:pt x="668" y="466"/>
                      </a:lnTo>
                      <a:lnTo>
                        <a:pt x="660" y="449"/>
                      </a:lnTo>
                      <a:lnTo>
                        <a:pt x="651" y="430"/>
                      </a:lnTo>
                      <a:lnTo>
                        <a:pt x="645" y="410"/>
                      </a:lnTo>
                      <a:lnTo>
                        <a:pt x="640" y="389"/>
                      </a:lnTo>
                      <a:lnTo>
                        <a:pt x="637" y="367"/>
                      </a:lnTo>
                      <a:lnTo>
                        <a:pt x="634" y="346"/>
                      </a:lnTo>
                      <a:lnTo>
                        <a:pt x="634" y="322"/>
                      </a:lnTo>
                      <a:lnTo>
                        <a:pt x="634" y="299"/>
                      </a:lnTo>
                      <a:lnTo>
                        <a:pt x="636" y="277"/>
                      </a:lnTo>
                      <a:lnTo>
                        <a:pt x="640" y="255"/>
                      </a:lnTo>
                      <a:lnTo>
                        <a:pt x="645" y="235"/>
                      </a:lnTo>
                      <a:lnTo>
                        <a:pt x="651" y="214"/>
                      </a:lnTo>
                      <a:lnTo>
                        <a:pt x="659" y="194"/>
                      </a:lnTo>
                      <a:lnTo>
                        <a:pt x="668" y="177"/>
                      </a:lnTo>
                      <a:lnTo>
                        <a:pt x="677" y="160"/>
                      </a:lnTo>
                      <a:lnTo>
                        <a:pt x="689" y="145"/>
                      </a:lnTo>
                      <a:lnTo>
                        <a:pt x="702" y="132"/>
                      </a:lnTo>
                      <a:lnTo>
                        <a:pt x="709" y="126"/>
                      </a:lnTo>
                      <a:lnTo>
                        <a:pt x="716" y="119"/>
                      </a:lnTo>
                      <a:lnTo>
                        <a:pt x="723" y="114"/>
                      </a:lnTo>
                      <a:lnTo>
                        <a:pt x="732" y="109"/>
                      </a:lnTo>
                      <a:lnTo>
                        <a:pt x="740" y="105"/>
                      </a:lnTo>
                      <a:lnTo>
                        <a:pt x="748" y="102"/>
                      </a:lnTo>
                      <a:lnTo>
                        <a:pt x="757" y="99"/>
                      </a:lnTo>
                      <a:lnTo>
                        <a:pt x="766" y="96"/>
                      </a:lnTo>
                      <a:lnTo>
                        <a:pt x="776" y="94"/>
                      </a:lnTo>
                      <a:lnTo>
                        <a:pt x="786" y="92"/>
                      </a:lnTo>
                      <a:lnTo>
                        <a:pt x="795" y="91"/>
                      </a:lnTo>
                      <a:lnTo>
                        <a:pt x="807" y="91"/>
                      </a:lnTo>
                      <a:lnTo>
                        <a:pt x="817" y="91"/>
                      </a:lnTo>
                      <a:lnTo>
                        <a:pt x="827" y="92"/>
                      </a:lnTo>
                      <a:lnTo>
                        <a:pt x="836" y="94"/>
                      </a:lnTo>
                      <a:lnTo>
                        <a:pt x="846" y="96"/>
                      </a:lnTo>
                      <a:lnTo>
                        <a:pt x="855" y="99"/>
                      </a:lnTo>
                      <a:lnTo>
                        <a:pt x="864" y="102"/>
                      </a:lnTo>
                      <a:lnTo>
                        <a:pt x="872" y="106"/>
                      </a:lnTo>
                      <a:lnTo>
                        <a:pt x="881" y="110"/>
                      </a:lnTo>
                      <a:lnTo>
                        <a:pt x="889" y="114"/>
                      </a:lnTo>
                      <a:lnTo>
                        <a:pt x="896" y="120"/>
                      </a:lnTo>
                      <a:lnTo>
                        <a:pt x="903" y="126"/>
                      </a:lnTo>
                      <a:lnTo>
                        <a:pt x="910" y="132"/>
                      </a:lnTo>
                      <a:lnTo>
                        <a:pt x="923" y="145"/>
                      </a:lnTo>
                      <a:lnTo>
                        <a:pt x="934" y="160"/>
                      </a:lnTo>
                      <a:lnTo>
                        <a:pt x="944" y="177"/>
                      </a:lnTo>
                      <a:lnTo>
                        <a:pt x="952" y="194"/>
                      </a:lnTo>
                      <a:lnTo>
                        <a:pt x="961" y="214"/>
                      </a:lnTo>
                      <a:lnTo>
                        <a:pt x="967" y="234"/>
                      </a:lnTo>
                      <a:lnTo>
                        <a:pt x="971" y="254"/>
                      </a:lnTo>
                      <a:lnTo>
                        <a:pt x="974" y="275"/>
                      </a:lnTo>
                      <a:lnTo>
                        <a:pt x="976" y="296"/>
                      </a:lnTo>
                      <a:lnTo>
                        <a:pt x="977" y="318"/>
                      </a:lnTo>
                      <a:lnTo>
                        <a:pt x="976" y="343"/>
                      </a:lnTo>
                      <a:lnTo>
                        <a:pt x="974" y="365"/>
                      </a:lnTo>
                      <a:lnTo>
                        <a:pt x="971" y="388"/>
                      </a:lnTo>
                      <a:lnTo>
                        <a:pt x="966" y="409"/>
                      </a:lnTo>
                      <a:lnTo>
                        <a:pt x="960" y="430"/>
                      </a:lnTo>
                      <a:lnTo>
                        <a:pt x="951" y="449"/>
                      </a:lnTo>
                      <a:lnTo>
                        <a:pt x="943" y="467"/>
                      </a:lnTo>
                      <a:lnTo>
                        <a:pt x="933" y="482"/>
                      </a:lnTo>
                      <a:lnTo>
                        <a:pt x="921" y="498"/>
                      </a:lnTo>
                      <a:lnTo>
                        <a:pt x="908" y="511"/>
                      </a:lnTo>
                      <a:lnTo>
                        <a:pt x="901" y="517"/>
                      </a:lnTo>
                      <a:lnTo>
                        <a:pt x="894" y="523"/>
                      </a:lnTo>
                      <a:lnTo>
                        <a:pt x="887" y="528"/>
                      </a:lnTo>
                      <a:lnTo>
                        <a:pt x="878" y="532"/>
                      </a:lnTo>
                      <a:lnTo>
                        <a:pt x="870" y="536"/>
                      </a:lnTo>
                      <a:lnTo>
                        <a:pt x="862" y="540"/>
                      </a:lnTo>
                      <a:lnTo>
                        <a:pt x="854" y="543"/>
                      </a:lnTo>
                      <a:lnTo>
                        <a:pt x="845" y="545"/>
                      </a:lnTo>
                      <a:lnTo>
                        <a:pt x="835" y="547"/>
                      </a:lnTo>
                      <a:lnTo>
                        <a:pt x="826" y="549"/>
                      </a:lnTo>
                      <a:lnTo>
                        <a:pt x="816" y="549"/>
                      </a:lnTo>
                      <a:lnTo>
                        <a:pt x="805" y="550"/>
                      </a:lnTo>
                      <a:lnTo>
                        <a:pt x="804" y="550"/>
                      </a:lnTo>
                      <a:close/>
                      <a:moveTo>
                        <a:pt x="802" y="641"/>
                      </a:moveTo>
                      <a:lnTo>
                        <a:pt x="818" y="641"/>
                      </a:lnTo>
                      <a:lnTo>
                        <a:pt x="833" y="640"/>
                      </a:lnTo>
                      <a:lnTo>
                        <a:pt x="849" y="638"/>
                      </a:lnTo>
                      <a:lnTo>
                        <a:pt x="863" y="636"/>
                      </a:lnTo>
                      <a:lnTo>
                        <a:pt x="878" y="633"/>
                      </a:lnTo>
                      <a:lnTo>
                        <a:pt x="893" y="629"/>
                      </a:lnTo>
                      <a:lnTo>
                        <a:pt x="906" y="624"/>
                      </a:lnTo>
                      <a:lnTo>
                        <a:pt x="920" y="619"/>
                      </a:lnTo>
                      <a:lnTo>
                        <a:pt x="933" y="613"/>
                      </a:lnTo>
                      <a:lnTo>
                        <a:pt x="946" y="607"/>
                      </a:lnTo>
                      <a:lnTo>
                        <a:pt x="959" y="600"/>
                      </a:lnTo>
                      <a:lnTo>
                        <a:pt x="970" y="593"/>
                      </a:lnTo>
                      <a:lnTo>
                        <a:pt x="982" y="584"/>
                      </a:lnTo>
                      <a:lnTo>
                        <a:pt x="993" y="575"/>
                      </a:lnTo>
                      <a:lnTo>
                        <a:pt x="1004" y="566"/>
                      </a:lnTo>
                      <a:lnTo>
                        <a:pt x="1013" y="556"/>
                      </a:lnTo>
                      <a:lnTo>
                        <a:pt x="1023" y="545"/>
                      </a:lnTo>
                      <a:lnTo>
                        <a:pt x="1033" y="533"/>
                      </a:lnTo>
                      <a:lnTo>
                        <a:pt x="1041" y="522"/>
                      </a:lnTo>
                      <a:lnTo>
                        <a:pt x="1049" y="509"/>
                      </a:lnTo>
                      <a:lnTo>
                        <a:pt x="1056" y="496"/>
                      </a:lnTo>
                      <a:lnTo>
                        <a:pt x="1063" y="482"/>
                      </a:lnTo>
                      <a:lnTo>
                        <a:pt x="1070" y="468"/>
                      </a:lnTo>
                      <a:lnTo>
                        <a:pt x="1076" y="453"/>
                      </a:lnTo>
                      <a:lnTo>
                        <a:pt x="1081" y="437"/>
                      </a:lnTo>
                      <a:lnTo>
                        <a:pt x="1085" y="422"/>
                      </a:lnTo>
                      <a:lnTo>
                        <a:pt x="1089" y="405"/>
                      </a:lnTo>
                      <a:lnTo>
                        <a:pt x="1092" y="388"/>
                      </a:lnTo>
                      <a:lnTo>
                        <a:pt x="1094" y="370"/>
                      </a:lnTo>
                      <a:lnTo>
                        <a:pt x="1096" y="352"/>
                      </a:lnTo>
                      <a:lnTo>
                        <a:pt x="1097" y="333"/>
                      </a:lnTo>
                      <a:lnTo>
                        <a:pt x="1097" y="314"/>
                      </a:lnTo>
                      <a:lnTo>
                        <a:pt x="1097" y="297"/>
                      </a:lnTo>
                      <a:lnTo>
                        <a:pt x="1096" y="281"/>
                      </a:lnTo>
                      <a:lnTo>
                        <a:pt x="1095" y="265"/>
                      </a:lnTo>
                      <a:lnTo>
                        <a:pt x="1093" y="250"/>
                      </a:lnTo>
                      <a:lnTo>
                        <a:pt x="1090" y="235"/>
                      </a:lnTo>
                      <a:lnTo>
                        <a:pt x="1087" y="219"/>
                      </a:lnTo>
                      <a:lnTo>
                        <a:pt x="1083" y="205"/>
                      </a:lnTo>
                      <a:lnTo>
                        <a:pt x="1078" y="190"/>
                      </a:lnTo>
                      <a:lnTo>
                        <a:pt x="1073" y="176"/>
                      </a:lnTo>
                      <a:lnTo>
                        <a:pt x="1068" y="163"/>
                      </a:lnTo>
                      <a:lnTo>
                        <a:pt x="1061" y="149"/>
                      </a:lnTo>
                      <a:lnTo>
                        <a:pt x="1054" y="137"/>
                      </a:lnTo>
                      <a:lnTo>
                        <a:pt x="1047" y="124"/>
                      </a:lnTo>
                      <a:lnTo>
                        <a:pt x="1039" y="113"/>
                      </a:lnTo>
                      <a:lnTo>
                        <a:pt x="1031" y="102"/>
                      </a:lnTo>
                      <a:lnTo>
                        <a:pt x="1021" y="91"/>
                      </a:lnTo>
                      <a:lnTo>
                        <a:pt x="1012" y="80"/>
                      </a:lnTo>
                      <a:lnTo>
                        <a:pt x="1002" y="71"/>
                      </a:lnTo>
                      <a:lnTo>
                        <a:pt x="991" y="62"/>
                      </a:lnTo>
                      <a:lnTo>
                        <a:pt x="980" y="52"/>
                      </a:lnTo>
                      <a:lnTo>
                        <a:pt x="969" y="44"/>
                      </a:lnTo>
                      <a:lnTo>
                        <a:pt x="957" y="37"/>
                      </a:lnTo>
                      <a:lnTo>
                        <a:pt x="944" y="30"/>
                      </a:lnTo>
                      <a:lnTo>
                        <a:pt x="932" y="24"/>
                      </a:lnTo>
                      <a:lnTo>
                        <a:pt x="917" y="19"/>
                      </a:lnTo>
                      <a:lnTo>
                        <a:pt x="904" y="13"/>
                      </a:lnTo>
                      <a:lnTo>
                        <a:pt x="890" y="9"/>
                      </a:lnTo>
                      <a:lnTo>
                        <a:pt x="874" y="6"/>
                      </a:lnTo>
                      <a:lnTo>
                        <a:pt x="859" y="3"/>
                      </a:lnTo>
                      <a:lnTo>
                        <a:pt x="844" y="2"/>
                      </a:lnTo>
                      <a:lnTo>
                        <a:pt x="827" y="0"/>
                      </a:lnTo>
                      <a:lnTo>
                        <a:pt x="811" y="0"/>
                      </a:lnTo>
                      <a:lnTo>
                        <a:pt x="794" y="0"/>
                      </a:lnTo>
                      <a:lnTo>
                        <a:pt x="778" y="2"/>
                      </a:lnTo>
                      <a:lnTo>
                        <a:pt x="762" y="3"/>
                      </a:lnTo>
                      <a:lnTo>
                        <a:pt x="747" y="6"/>
                      </a:lnTo>
                      <a:lnTo>
                        <a:pt x="733" y="9"/>
                      </a:lnTo>
                      <a:lnTo>
                        <a:pt x="718" y="13"/>
                      </a:lnTo>
                      <a:lnTo>
                        <a:pt x="704" y="19"/>
                      </a:lnTo>
                      <a:lnTo>
                        <a:pt x="690" y="24"/>
                      </a:lnTo>
                      <a:lnTo>
                        <a:pt x="677" y="30"/>
                      </a:lnTo>
                      <a:lnTo>
                        <a:pt x="665" y="37"/>
                      </a:lnTo>
                      <a:lnTo>
                        <a:pt x="652" y="44"/>
                      </a:lnTo>
                      <a:lnTo>
                        <a:pt x="640" y="52"/>
                      </a:lnTo>
                      <a:lnTo>
                        <a:pt x="629" y="62"/>
                      </a:lnTo>
                      <a:lnTo>
                        <a:pt x="617" y="71"/>
                      </a:lnTo>
                      <a:lnTo>
                        <a:pt x="607" y="80"/>
                      </a:lnTo>
                      <a:lnTo>
                        <a:pt x="597" y="92"/>
                      </a:lnTo>
                      <a:lnTo>
                        <a:pt x="588" y="102"/>
                      </a:lnTo>
                      <a:lnTo>
                        <a:pt x="578" y="114"/>
                      </a:lnTo>
                      <a:lnTo>
                        <a:pt x="570" y="126"/>
                      </a:lnTo>
                      <a:lnTo>
                        <a:pt x="562" y="139"/>
                      </a:lnTo>
                      <a:lnTo>
                        <a:pt x="555" y="151"/>
                      </a:lnTo>
                      <a:lnTo>
                        <a:pt x="549" y="166"/>
                      </a:lnTo>
                      <a:lnTo>
                        <a:pt x="542" y="179"/>
                      </a:lnTo>
                      <a:lnTo>
                        <a:pt x="536" y="194"/>
                      </a:lnTo>
                      <a:lnTo>
                        <a:pt x="531" y="209"/>
                      </a:lnTo>
                      <a:lnTo>
                        <a:pt x="527" y="224"/>
                      </a:lnTo>
                      <a:lnTo>
                        <a:pt x="524" y="241"/>
                      </a:lnTo>
                      <a:lnTo>
                        <a:pt x="521" y="256"/>
                      </a:lnTo>
                      <a:lnTo>
                        <a:pt x="518" y="273"/>
                      </a:lnTo>
                      <a:lnTo>
                        <a:pt x="517" y="290"/>
                      </a:lnTo>
                      <a:lnTo>
                        <a:pt x="516" y="308"/>
                      </a:lnTo>
                      <a:lnTo>
                        <a:pt x="515" y="325"/>
                      </a:lnTo>
                      <a:lnTo>
                        <a:pt x="516" y="342"/>
                      </a:lnTo>
                      <a:lnTo>
                        <a:pt x="517" y="359"/>
                      </a:lnTo>
                      <a:lnTo>
                        <a:pt x="518" y="374"/>
                      </a:lnTo>
                      <a:lnTo>
                        <a:pt x="520" y="391"/>
                      </a:lnTo>
                      <a:lnTo>
                        <a:pt x="523" y="406"/>
                      </a:lnTo>
                      <a:lnTo>
                        <a:pt x="526" y="422"/>
                      </a:lnTo>
                      <a:lnTo>
                        <a:pt x="530" y="436"/>
                      </a:lnTo>
                      <a:lnTo>
                        <a:pt x="535" y="452"/>
                      </a:lnTo>
                      <a:lnTo>
                        <a:pt x="540" y="465"/>
                      </a:lnTo>
                      <a:lnTo>
                        <a:pt x="547" y="479"/>
                      </a:lnTo>
                      <a:lnTo>
                        <a:pt x="553" y="492"/>
                      </a:lnTo>
                      <a:lnTo>
                        <a:pt x="559" y="505"/>
                      </a:lnTo>
                      <a:lnTo>
                        <a:pt x="567" y="517"/>
                      </a:lnTo>
                      <a:lnTo>
                        <a:pt x="575" y="529"/>
                      </a:lnTo>
                      <a:lnTo>
                        <a:pt x="584" y="540"/>
                      </a:lnTo>
                      <a:lnTo>
                        <a:pt x="593" y="551"/>
                      </a:lnTo>
                      <a:lnTo>
                        <a:pt x="602" y="562"/>
                      </a:lnTo>
                      <a:lnTo>
                        <a:pt x="612" y="571"/>
                      </a:lnTo>
                      <a:lnTo>
                        <a:pt x="623" y="580"/>
                      </a:lnTo>
                      <a:lnTo>
                        <a:pt x="634" y="588"/>
                      </a:lnTo>
                      <a:lnTo>
                        <a:pt x="645" y="597"/>
                      </a:lnTo>
                      <a:lnTo>
                        <a:pt x="658" y="604"/>
                      </a:lnTo>
                      <a:lnTo>
                        <a:pt x="670" y="611"/>
                      </a:lnTo>
                      <a:lnTo>
                        <a:pt x="682" y="617"/>
                      </a:lnTo>
                      <a:lnTo>
                        <a:pt x="696" y="622"/>
                      </a:lnTo>
                      <a:lnTo>
                        <a:pt x="710" y="628"/>
                      </a:lnTo>
                      <a:lnTo>
                        <a:pt x="724" y="632"/>
                      </a:lnTo>
                      <a:lnTo>
                        <a:pt x="739" y="635"/>
                      </a:lnTo>
                      <a:lnTo>
                        <a:pt x="753" y="638"/>
                      </a:lnTo>
                      <a:lnTo>
                        <a:pt x="769" y="640"/>
                      </a:lnTo>
                      <a:lnTo>
                        <a:pt x="785" y="641"/>
                      </a:lnTo>
                      <a:lnTo>
                        <a:pt x="801" y="641"/>
                      </a:lnTo>
                      <a:lnTo>
                        <a:pt x="802" y="641"/>
                      </a:lnTo>
                      <a:close/>
                      <a:moveTo>
                        <a:pt x="458" y="523"/>
                      </a:moveTo>
                      <a:lnTo>
                        <a:pt x="447" y="528"/>
                      </a:lnTo>
                      <a:lnTo>
                        <a:pt x="434" y="532"/>
                      </a:lnTo>
                      <a:lnTo>
                        <a:pt x="418" y="536"/>
                      </a:lnTo>
                      <a:lnTo>
                        <a:pt x="403" y="539"/>
                      </a:lnTo>
                      <a:lnTo>
                        <a:pt x="386" y="542"/>
                      </a:lnTo>
                      <a:lnTo>
                        <a:pt x="370" y="544"/>
                      </a:lnTo>
                      <a:lnTo>
                        <a:pt x="352" y="545"/>
                      </a:lnTo>
                      <a:lnTo>
                        <a:pt x="335" y="545"/>
                      </a:lnTo>
                      <a:lnTo>
                        <a:pt x="323" y="545"/>
                      </a:lnTo>
                      <a:lnTo>
                        <a:pt x="310" y="544"/>
                      </a:lnTo>
                      <a:lnTo>
                        <a:pt x="298" y="543"/>
                      </a:lnTo>
                      <a:lnTo>
                        <a:pt x="287" y="541"/>
                      </a:lnTo>
                      <a:lnTo>
                        <a:pt x="275" y="539"/>
                      </a:lnTo>
                      <a:lnTo>
                        <a:pt x="265" y="537"/>
                      </a:lnTo>
                      <a:lnTo>
                        <a:pt x="254" y="534"/>
                      </a:lnTo>
                      <a:lnTo>
                        <a:pt x="243" y="530"/>
                      </a:lnTo>
                      <a:lnTo>
                        <a:pt x="234" y="526"/>
                      </a:lnTo>
                      <a:lnTo>
                        <a:pt x="225" y="522"/>
                      </a:lnTo>
                      <a:lnTo>
                        <a:pt x="216" y="516"/>
                      </a:lnTo>
                      <a:lnTo>
                        <a:pt x="207" y="511"/>
                      </a:lnTo>
                      <a:lnTo>
                        <a:pt x="198" y="505"/>
                      </a:lnTo>
                      <a:lnTo>
                        <a:pt x="191" y="499"/>
                      </a:lnTo>
                      <a:lnTo>
                        <a:pt x="183" y="492"/>
                      </a:lnTo>
                      <a:lnTo>
                        <a:pt x="177" y="486"/>
                      </a:lnTo>
                      <a:lnTo>
                        <a:pt x="169" y="477"/>
                      </a:lnTo>
                      <a:lnTo>
                        <a:pt x="163" y="470"/>
                      </a:lnTo>
                      <a:lnTo>
                        <a:pt x="157" y="462"/>
                      </a:lnTo>
                      <a:lnTo>
                        <a:pt x="152" y="453"/>
                      </a:lnTo>
                      <a:lnTo>
                        <a:pt x="147" y="443"/>
                      </a:lnTo>
                      <a:lnTo>
                        <a:pt x="142" y="434"/>
                      </a:lnTo>
                      <a:lnTo>
                        <a:pt x="138" y="425"/>
                      </a:lnTo>
                      <a:lnTo>
                        <a:pt x="134" y="415"/>
                      </a:lnTo>
                      <a:lnTo>
                        <a:pt x="127" y="393"/>
                      </a:lnTo>
                      <a:lnTo>
                        <a:pt x="123" y="371"/>
                      </a:lnTo>
                      <a:lnTo>
                        <a:pt x="120" y="347"/>
                      </a:lnTo>
                      <a:lnTo>
                        <a:pt x="119" y="322"/>
                      </a:lnTo>
                      <a:lnTo>
                        <a:pt x="119" y="309"/>
                      </a:lnTo>
                      <a:lnTo>
                        <a:pt x="120" y="295"/>
                      </a:lnTo>
                      <a:lnTo>
                        <a:pt x="122" y="282"/>
                      </a:lnTo>
                      <a:lnTo>
                        <a:pt x="123" y="270"/>
                      </a:lnTo>
                      <a:lnTo>
                        <a:pt x="125" y="257"/>
                      </a:lnTo>
                      <a:lnTo>
                        <a:pt x="128" y="246"/>
                      </a:lnTo>
                      <a:lnTo>
                        <a:pt x="131" y="235"/>
                      </a:lnTo>
                      <a:lnTo>
                        <a:pt x="136" y="223"/>
                      </a:lnTo>
                      <a:lnTo>
                        <a:pt x="140" y="213"/>
                      </a:lnTo>
                      <a:lnTo>
                        <a:pt x="145" y="203"/>
                      </a:lnTo>
                      <a:lnTo>
                        <a:pt x="149" y="193"/>
                      </a:lnTo>
                      <a:lnTo>
                        <a:pt x="155" y="184"/>
                      </a:lnTo>
                      <a:lnTo>
                        <a:pt x="160" y="176"/>
                      </a:lnTo>
                      <a:lnTo>
                        <a:pt x="167" y="168"/>
                      </a:lnTo>
                      <a:lnTo>
                        <a:pt x="174" y="159"/>
                      </a:lnTo>
                      <a:lnTo>
                        <a:pt x="181" y="152"/>
                      </a:lnTo>
                      <a:lnTo>
                        <a:pt x="188" y="145"/>
                      </a:lnTo>
                      <a:lnTo>
                        <a:pt x="196" y="139"/>
                      </a:lnTo>
                      <a:lnTo>
                        <a:pt x="204" y="133"/>
                      </a:lnTo>
                      <a:lnTo>
                        <a:pt x="213" y="127"/>
                      </a:lnTo>
                      <a:lnTo>
                        <a:pt x="221" y="121"/>
                      </a:lnTo>
                      <a:lnTo>
                        <a:pt x="230" y="117"/>
                      </a:lnTo>
                      <a:lnTo>
                        <a:pt x="239" y="112"/>
                      </a:lnTo>
                      <a:lnTo>
                        <a:pt x="250" y="109"/>
                      </a:lnTo>
                      <a:lnTo>
                        <a:pt x="270" y="102"/>
                      </a:lnTo>
                      <a:lnTo>
                        <a:pt x="291" y="98"/>
                      </a:lnTo>
                      <a:lnTo>
                        <a:pt x="313" y="95"/>
                      </a:lnTo>
                      <a:lnTo>
                        <a:pt x="337" y="94"/>
                      </a:lnTo>
                      <a:lnTo>
                        <a:pt x="355" y="95"/>
                      </a:lnTo>
                      <a:lnTo>
                        <a:pt x="373" y="96"/>
                      </a:lnTo>
                      <a:lnTo>
                        <a:pt x="389" y="98"/>
                      </a:lnTo>
                      <a:lnTo>
                        <a:pt x="405" y="101"/>
                      </a:lnTo>
                      <a:lnTo>
                        <a:pt x="420" y="105"/>
                      </a:lnTo>
                      <a:lnTo>
                        <a:pt x="434" y="109"/>
                      </a:lnTo>
                      <a:lnTo>
                        <a:pt x="446" y="113"/>
                      </a:lnTo>
                      <a:lnTo>
                        <a:pt x="457" y="118"/>
                      </a:lnTo>
                      <a:lnTo>
                        <a:pt x="482" y="28"/>
                      </a:lnTo>
                      <a:lnTo>
                        <a:pt x="473" y="24"/>
                      </a:lnTo>
                      <a:lnTo>
                        <a:pt x="459" y="19"/>
                      </a:lnTo>
                      <a:lnTo>
                        <a:pt x="444" y="13"/>
                      </a:lnTo>
                      <a:lnTo>
                        <a:pt x="426" y="9"/>
                      </a:lnTo>
                      <a:lnTo>
                        <a:pt x="406" y="6"/>
                      </a:lnTo>
                      <a:lnTo>
                        <a:pt x="383" y="3"/>
                      </a:lnTo>
                      <a:lnTo>
                        <a:pt x="359" y="1"/>
                      </a:lnTo>
                      <a:lnTo>
                        <a:pt x="332" y="0"/>
                      </a:lnTo>
                      <a:lnTo>
                        <a:pt x="314" y="1"/>
                      </a:lnTo>
                      <a:lnTo>
                        <a:pt x="297" y="2"/>
                      </a:lnTo>
                      <a:lnTo>
                        <a:pt x="280" y="4"/>
                      </a:lnTo>
                      <a:lnTo>
                        <a:pt x="263" y="6"/>
                      </a:lnTo>
                      <a:lnTo>
                        <a:pt x="247" y="9"/>
                      </a:lnTo>
                      <a:lnTo>
                        <a:pt x="231" y="13"/>
                      </a:lnTo>
                      <a:lnTo>
                        <a:pt x="216" y="17"/>
                      </a:lnTo>
                      <a:lnTo>
                        <a:pt x="200" y="23"/>
                      </a:lnTo>
                      <a:lnTo>
                        <a:pt x="185" y="29"/>
                      </a:lnTo>
                      <a:lnTo>
                        <a:pt x="172" y="35"/>
                      </a:lnTo>
                      <a:lnTo>
                        <a:pt x="157" y="42"/>
                      </a:lnTo>
                      <a:lnTo>
                        <a:pt x="144" y="50"/>
                      </a:lnTo>
                      <a:lnTo>
                        <a:pt x="130" y="59"/>
                      </a:lnTo>
                      <a:lnTo>
                        <a:pt x="118" y="68"/>
                      </a:lnTo>
                      <a:lnTo>
                        <a:pt x="107" y="77"/>
                      </a:lnTo>
                      <a:lnTo>
                        <a:pt x="94" y="87"/>
                      </a:lnTo>
                      <a:lnTo>
                        <a:pt x="84" y="99"/>
                      </a:lnTo>
                      <a:lnTo>
                        <a:pt x="74" y="110"/>
                      </a:lnTo>
                      <a:lnTo>
                        <a:pt x="65" y="122"/>
                      </a:lnTo>
                      <a:lnTo>
                        <a:pt x="55" y="135"/>
                      </a:lnTo>
                      <a:lnTo>
                        <a:pt x="47" y="148"/>
                      </a:lnTo>
                      <a:lnTo>
                        <a:pt x="39" y="162"/>
                      </a:lnTo>
                      <a:lnTo>
                        <a:pt x="32" y="176"/>
                      </a:lnTo>
                      <a:lnTo>
                        <a:pt x="26" y="190"/>
                      </a:lnTo>
                      <a:lnTo>
                        <a:pt x="19" y="206"/>
                      </a:lnTo>
                      <a:lnTo>
                        <a:pt x="14" y="222"/>
                      </a:lnTo>
                      <a:lnTo>
                        <a:pt x="10" y="239"/>
                      </a:lnTo>
                      <a:lnTo>
                        <a:pt x="6" y="255"/>
                      </a:lnTo>
                      <a:lnTo>
                        <a:pt x="4" y="273"/>
                      </a:lnTo>
                      <a:lnTo>
                        <a:pt x="2" y="290"/>
                      </a:lnTo>
                      <a:lnTo>
                        <a:pt x="1" y="309"/>
                      </a:lnTo>
                      <a:lnTo>
                        <a:pt x="0" y="328"/>
                      </a:lnTo>
                      <a:lnTo>
                        <a:pt x="1" y="346"/>
                      </a:lnTo>
                      <a:lnTo>
                        <a:pt x="2" y="362"/>
                      </a:lnTo>
                      <a:lnTo>
                        <a:pt x="3" y="380"/>
                      </a:lnTo>
                      <a:lnTo>
                        <a:pt x="6" y="395"/>
                      </a:lnTo>
                      <a:lnTo>
                        <a:pt x="9" y="412"/>
                      </a:lnTo>
                      <a:lnTo>
                        <a:pt x="12" y="427"/>
                      </a:lnTo>
                      <a:lnTo>
                        <a:pt x="16" y="441"/>
                      </a:lnTo>
                      <a:lnTo>
                        <a:pt x="22" y="457"/>
                      </a:lnTo>
                      <a:lnTo>
                        <a:pt x="28" y="470"/>
                      </a:lnTo>
                      <a:lnTo>
                        <a:pt x="34" y="484"/>
                      </a:lnTo>
                      <a:lnTo>
                        <a:pt x="41" y="497"/>
                      </a:lnTo>
                      <a:lnTo>
                        <a:pt x="48" y="509"/>
                      </a:lnTo>
                      <a:lnTo>
                        <a:pt x="56" y="522"/>
                      </a:lnTo>
                      <a:lnTo>
                        <a:pt x="66" y="534"/>
                      </a:lnTo>
                      <a:lnTo>
                        <a:pt x="75" y="544"/>
                      </a:lnTo>
                      <a:lnTo>
                        <a:pt x="84" y="555"/>
                      </a:lnTo>
                      <a:lnTo>
                        <a:pt x="95" y="565"/>
                      </a:lnTo>
                      <a:lnTo>
                        <a:pt x="106" y="574"/>
                      </a:lnTo>
                      <a:lnTo>
                        <a:pt x="118" y="583"/>
                      </a:lnTo>
                      <a:lnTo>
                        <a:pt x="130" y="592"/>
                      </a:lnTo>
                      <a:lnTo>
                        <a:pt x="143" y="599"/>
                      </a:lnTo>
                      <a:lnTo>
                        <a:pt x="156" y="606"/>
                      </a:lnTo>
                      <a:lnTo>
                        <a:pt x="169" y="612"/>
                      </a:lnTo>
                      <a:lnTo>
                        <a:pt x="184" y="618"/>
                      </a:lnTo>
                      <a:lnTo>
                        <a:pt x="199" y="623"/>
                      </a:lnTo>
                      <a:lnTo>
                        <a:pt x="215" y="628"/>
                      </a:lnTo>
                      <a:lnTo>
                        <a:pt x="230" y="632"/>
                      </a:lnTo>
                      <a:lnTo>
                        <a:pt x="247" y="635"/>
                      </a:lnTo>
                      <a:lnTo>
                        <a:pt x="263" y="637"/>
                      </a:lnTo>
                      <a:lnTo>
                        <a:pt x="280" y="639"/>
                      </a:lnTo>
                      <a:lnTo>
                        <a:pt x="298" y="640"/>
                      </a:lnTo>
                      <a:lnTo>
                        <a:pt x="316" y="641"/>
                      </a:lnTo>
                      <a:lnTo>
                        <a:pt x="344" y="640"/>
                      </a:lnTo>
                      <a:lnTo>
                        <a:pt x="370" y="638"/>
                      </a:lnTo>
                      <a:lnTo>
                        <a:pt x="393" y="635"/>
                      </a:lnTo>
                      <a:lnTo>
                        <a:pt x="415" y="632"/>
                      </a:lnTo>
                      <a:lnTo>
                        <a:pt x="435" y="628"/>
                      </a:lnTo>
                      <a:lnTo>
                        <a:pt x="451" y="622"/>
                      </a:lnTo>
                      <a:lnTo>
                        <a:pt x="465" y="617"/>
                      </a:lnTo>
                      <a:lnTo>
                        <a:pt x="478" y="612"/>
                      </a:lnTo>
                      <a:lnTo>
                        <a:pt x="458" y="523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solidFill>
                      <a:prstClr val="white"/>
                    </a:solidFill>
                    <a:latin typeface="Myriad Pro"/>
                    <a:cs typeface="+mn-cs"/>
                  </a:endParaRPr>
                </a:p>
              </p:txBody>
            </p:sp>
            <p:sp>
              <p:nvSpPr>
                <p:cNvPr id="20" name="Freeform 31"/>
                <p:cNvSpPr>
                  <a:spLocks noEditPoints="1"/>
                </p:cNvSpPr>
                <p:nvPr/>
              </p:nvSpPr>
              <p:spPr bwMode="auto">
                <a:xfrm>
                  <a:off x="68096" y="6652068"/>
                  <a:ext cx="493712" cy="123825"/>
                </a:xfrm>
                <a:custGeom>
                  <a:avLst/>
                  <a:gdLst/>
                  <a:ahLst/>
                  <a:cxnLst>
                    <a:cxn ang="0">
                      <a:pos x="598" y="179"/>
                    </a:cxn>
                    <a:cxn ang="0">
                      <a:pos x="598" y="0"/>
                    </a:cxn>
                    <a:cxn ang="0">
                      <a:pos x="524" y="0"/>
                    </a:cxn>
                    <a:cxn ang="0">
                      <a:pos x="449" y="0"/>
                    </a:cxn>
                    <a:cxn ang="0">
                      <a:pos x="374" y="0"/>
                    </a:cxn>
                    <a:cxn ang="0">
                      <a:pos x="299" y="0"/>
                    </a:cxn>
                    <a:cxn ang="0">
                      <a:pos x="224" y="0"/>
                    </a:cxn>
                    <a:cxn ang="0">
                      <a:pos x="150" y="0"/>
                    </a:cxn>
                    <a:cxn ang="0">
                      <a:pos x="75" y="0"/>
                    </a:cxn>
                    <a:cxn ang="0">
                      <a:pos x="0" y="0"/>
                    </a:cxn>
                    <a:cxn ang="0">
                      <a:pos x="0" y="179"/>
                    </a:cxn>
                    <a:cxn ang="0">
                      <a:pos x="176" y="179"/>
                    </a:cxn>
                    <a:cxn ang="0">
                      <a:pos x="176" y="621"/>
                    </a:cxn>
                    <a:cxn ang="0">
                      <a:pos x="423" y="621"/>
                    </a:cxn>
                    <a:cxn ang="0">
                      <a:pos x="423" y="179"/>
                    </a:cxn>
                    <a:cxn ang="0">
                      <a:pos x="598" y="179"/>
                    </a:cxn>
                    <a:cxn ang="0">
                      <a:pos x="907" y="250"/>
                    </a:cxn>
                    <a:cxn ang="0">
                      <a:pos x="781" y="621"/>
                    </a:cxn>
                    <a:cxn ang="0">
                      <a:pos x="539" y="621"/>
                    </a:cxn>
                    <a:cxn ang="0">
                      <a:pos x="776" y="0"/>
                    </a:cxn>
                    <a:cxn ang="0">
                      <a:pos x="809" y="0"/>
                    </a:cxn>
                    <a:cxn ang="0">
                      <a:pos x="842" y="0"/>
                    </a:cxn>
                    <a:cxn ang="0">
                      <a:pos x="874" y="0"/>
                    </a:cxn>
                    <a:cxn ang="0">
                      <a:pos x="907" y="0"/>
                    </a:cxn>
                    <a:cxn ang="0">
                      <a:pos x="939" y="0"/>
                    </a:cxn>
                    <a:cxn ang="0">
                      <a:pos x="972" y="0"/>
                    </a:cxn>
                    <a:cxn ang="0">
                      <a:pos x="1005" y="0"/>
                    </a:cxn>
                    <a:cxn ang="0">
                      <a:pos x="1038" y="0"/>
                    </a:cxn>
                    <a:cxn ang="0">
                      <a:pos x="1275" y="621"/>
                    </a:cxn>
                    <a:cxn ang="0">
                      <a:pos x="1033" y="621"/>
                    </a:cxn>
                    <a:cxn ang="0">
                      <a:pos x="907" y="250"/>
                    </a:cxn>
                    <a:cxn ang="0">
                      <a:pos x="1814" y="179"/>
                    </a:cxn>
                    <a:cxn ang="0">
                      <a:pos x="1814" y="0"/>
                    </a:cxn>
                    <a:cxn ang="0">
                      <a:pos x="1740" y="0"/>
                    </a:cxn>
                    <a:cxn ang="0">
                      <a:pos x="1665" y="0"/>
                    </a:cxn>
                    <a:cxn ang="0">
                      <a:pos x="1590" y="0"/>
                    </a:cxn>
                    <a:cxn ang="0">
                      <a:pos x="1515" y="0"/>
                    </a:cxn>
                    <a:cxn ang="0">
                      <a:pos x="1440" y="0"/>
                    </a:cxn>
                    <a:cxn ang="0">
                      <a:pos x="1366" y="0"/>
                    </a:cxn>
                    <a:cxn ang="0">
                      <a:pos x="1291" y="0"/>
                    </a:cxn>
                    <a:cxn ang="0">
                      <a:pos x="1216" y="0"/>
                    </a:cxn>
                    <a:cxn ang="0">
                      <a:pos x="1216" y="179"/>
                    </a:cxn>
                    <a:cxn ang="0">
                      <a:pos x="1391" y="179"/>
                    </a:cxn>
                    <a:cxn ang="0">
                      <a:pos x="1391" y="621"/>
                    </a:cxn>
                    <a:cxn ang="0">
                      <a:pos x="1639" y="621"/>
                    </a:cxn>
                    <a:cxn ang="0">
                      <a:pos x="1639" y="179"/>
                    </a:cxn>
                    <a:cxn ang="0">
                      <a:pos x="1814" y="179"/>
                    </a:cxn>
                    <a:cxn ang="0">
                      <a:pos x="2123" y="250"/>
                    </a:cxn>
                    <a:cxn ang="0">
                      <a:pos x="1996" y="621"/>
                    </a:cxn>
                    <a:cxn ang="0">
                      <a:pos x="1754" y="621"/>
                    </a:cxn>
                    <a:cxn ang="0">
                      <a:pos x="1991" y="0"/>
                    </a:cxn>
                    <a:cxn ang="0">
                      <a:pos x="2024" y="0"/>
                    </a:cxn>
                    <a:cxn ang="0">
                      <a:pos x="2057" y="0"/>
                    </a:cxn>
                    <a:cxn ang="0">
                      <a:pos x="2090" y="0"/>
                    </a:cxn>
                    <a:cxn ang="0">
                      <a:pos x="2123" y="0"/>
                    </a:cxn>
                    <a:cxn ang="0">
                      <a:pos x="2155" y="0"/>
                    </a:cxn>
                    <a:cxn ang="0">
                      <a:pos x="2188" y="0"/>
                    </a:cxn>
                    <a:cxn ang="0">
                      <a:pos x="2220" y="0"/>
                    </a:cxn>
                    <a:cxn ang="0">
                      <a:pos x="2253" y="0"/>
                    </a:cxn>
                    <a:cxn ang="0">
                      <a:pos x="2491" y="621"/>
                    </a:cxn>
                    <a:cxn ang="0">
                      <a:pos x="2248" y="621"/>
                    </a:cxn>
                    <a:cxn ang="0">
                      <a:pos x="2123" y="250"/>
                    </a:cxn>
                  </a:cxnLst>
                  <a:rect l="0" t="0" r="r" b="b"/>
                  <a:pathLst>
                    <a:path w="2491" h="621">
                      <a:moveTo>
                        <a:pt x="598" y="179"/>
                      </a:moveTo>
                      <a:lnTo>
                        <a:pt x="598" y="0"/>
                      </a:lnTo>
                      <a:lnTo>
                        <a:pt x="524" y="0"/>
                      </a:lnTo>
                      <a:lnTo>
                        <a:pt x="449" y="0"/>
                      </a:lnTo>
                      <a:lnTo>
                        <a:pt x="374" y="0"/>
                      </a:lnTo>
                      <a:lnTo>
                        <a:pt x="299" y="0"/>
                      </a:lnTo>
                      <a:lnTo>
                        <a:pt x="224" y="0"/>
                      </a:lnTo>
                      <a:lnTo>
                        <a:pt x="150" y="0"/>
                      </a:lnTo>
                      <a:lnTo>
                        <a:pt x="75" y="0"/>
                      </a:lnTo>
                      <a:lnTo>
                        <a:pt x="0" y="0"/>
                      </a:lnTo>
                      <a:lnTo>
                        <a:pt x="0" y="179"/>
                      </a:lnTo>
                      <a:lnTo>
                        <a:pt x="176" y="179"/>
                      </a:lnTo>
                      <a:lnTo>
                        <a:pt x="176" y="621"/>
                      </a:lnTo>
                      <a:lnTo>
                        <a:pt x="423" y="621"/>
                      </a:lnTo>
                      <a:lnTo>
                        <a:pt x="423" y="179"/>
                      </a:lnTo>
                      <a:lnTo>
                        <a:pt x="598" y="179"/>
                      </a:lnTo>
                      <a:close/>
                      <a:moveTo>
                        <a:pt x="907" y="250"/>
                      </a:moveTo>
                      <a:lnTo>
                        <a:pt x="781" y="621"/>
                      </a:lnTo>
                      <a:lnTo>
                        <a:pt x="539" y="621"/>
                      </a:lnTo>
                      <a:lnTo>
                        <a:pt x="776" y="0"/>
                      </a:lnTo>
                      <a:lnTo>
                        <a:pt x="809" y="0"/>
                      </a:lnTo>
                      <a:lnTo>
                        <a:pt x="842" y="0"/>
                      </a:lnTo>
                      <a:lnTo>
                        <a:pt x="874" y="0"/>
                      </a:lnTo>
                      <a:lnTo>
                        <a:pt x="907" y="0"/>
                      </a:lnTo>
                      <a:lnTo>
                        <a:pt x="939" y="0"/>
                      </a:lnTo>
                      <a:lnTo>
                        <a:pt x="972" y="0"/>
                      </a:lnTo>
                      <a:lnTo>
                        <a:pt x="1005" y="0"/>
                      </a:lnTo>
                      <a:lnTo>
                        <a:pt x="1038" y="0"/>
                      </a:lnTo>
                      <a:lnTo>
                        <a:pt x="1275" y="621"/>
                      </a:lnTo>
                      <a:lnTo>
                        <a:pt x="1033" y="621"/>
                      </a:lnTo>
                      <a:lnTo>
                        <a:pt x="907" y="250"/>
                      </a:lnTo>
                      <a:close/>
                      <a:moveTo>
                        <a:pt x="1814" y="179"/>
                      </a:moveTo>
                      <a:lnTo>
                        <a:pt x="1814" y="0"/>
                      </a:lnTo>
                      <a:lnTo>
                        <a:pt x="1740" y="0"/>
                      </a:lnTo>
                      <a:lnTo>
                        <a:pt x="1665" y="0"/>
                      </a:lnTo>
                      <a:lnTo>
                        <a:pt x="1590" y="0"/>
                      </a:lnTo>
                      <a:lnTo>
                        <a:pt x="1515" y="0"/>
                      </a:lnTo>
                      <a:lnTo>
                        <a:pt x="1440" y="0"/>
                      </a:lnTo>
                      <a:lnTo>
                        <a:pt x="1366" y="0"/>
                      </a:lnTo>
                      <a:lnTo>
                        <a:pt x="1291" y="0"/>
                      </a:lnTo>
                      <a:lnTo>
                        <a:pt x="1216" y="0"/>
                      </a:lnTo>
                      <a:lnTo>
                        <a:pt x="1216" y="179"/>
                      </a:lnTo>
                      <a:lnTo>
                        <a:pt x="1391" y="179"/>
                      </a:lnTo>
                      <a:lnTo>
                        <a:pt x="1391" y="621"/>
                      </a:lnTo>
                      <a:lnTo>
                        <a:pt x="1639" y="621"/>
                      </a:lnTo>
                      <a:lnTo>
                        <a:pt x="1639" y="179"/>
                      </a:lnTo>
                      <a:lnTo>
                        <a:pt x="1814" y="179"/>
                      </a:lnTo>
                      <a:close/>
                      <a:moveTo>
                        <a:pt x="2123" y="250"/>
                      </a:moveTo>
                      <a:lnTo>
                        <a:pt x="1996" y="621"/>
                      </a:lnTo>
                      <a:lnTo>
                        <a:pt x="1754" y="621"/>
                      </a:lnTo>
                      <a:lnTo>
                        <a:pt x="1991" y="0"/>
                      </a:lnTo>
                      <a:lnTo>
                        <a:pt x="2024" y="0"/>
                      </a:lnTo>
                      <a:lnTo>
                        <a:pt x="2057" y="0"/>
                      </a:lnTo>
                      <a:lnTo>
                        <a:pt x="2090" y="0"/>
                      </a:lnTo>
                      <a:lnTo>
                        <a:pt x="2123" y="0"/>
                      </a:lnTo>
                      <a:lnTo>
                        <a:pt x="2155" y="0"/>
                      </a:lnTo>
                      <a:lnTo>
                        <a:pt x="2188" y="0"/>
                      </a:lnTo>
                      <a:lnTo>
                        <a:pt x="2220" y="0"/>
                      </a:lnTo>
                      <a:lnTo>
                        <a:pt x="2253" y="0"/>
                      </a:lnTo>
                      <a:lnTo>
                        <a:pt x="2491" y="621"/>
                      </a:lnTo>
                      <a:lnTo>
                        <a:pt x="2248" y="621"/>
                      </a:lnTo>
                      <a:lnTo>
                        <a:pt x="2123" y="25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solidFill>
                      <a:prstClr val="white"/>
                    </a:solidFill>
                    <a:latin typeface="Myriad Pro"/>
                    <a:cs typeface="+mn-cs"/>
                  </a:endParaRPr>
                </a:p>
              </p:txBody>
            </p:sp>
          </p:grpSp>
          <p:sp>
            <p:nvSpPr>
              <p:cNvPr id="15" name="Freeform 28"/>
              <p:cNvSpPr>
                <a:spLocks noEditPoints="1"/>
              </p:cNvSpPr>
              <p:nvPr/>
            </p:nvSpPr>
            <p:spPr bwMode="auto">
              <a:xfrm>
                <a:off x="1582738" y="523510"/>
                <a:ext cx="1171575" cy="123697"/>
              </a:xfrm>
              <a:custGeom>
                <a:avLst/>
                <a:gdLst/>
                <a:ahLst/>
                <a:cxnLst>
                  <a:cxn ang="0">
                    <a:pos x="805" y="637"/>
                  </a:cxn>
                  <a:cxn ang="0">
                    <a:pos x="996" y="219"/>
                  </a:cxn>
                  <a:cxn ang="0">
                    <a:pos x="1304" y="357"/>
                  </a:cxn>
                  <a:cxn ang="0">
                    <a:pos x="1069" y="644"/>
                  </a:cxn>
                  <a:cxn ang="0">
                    <a:pos x="1040" y="573"/>
                  </a:cxn>
                  <a:cxn ang="0">
                    <a:pos x="1182" y="280"/>
                  </a:cxn>
                  <a:cxn ang="0">
                    <a:pos x="1457" y="426"/>
                  </a:cxn>
                  <a:cxn ang="0">
                    <a:pos x="1680" y="639"/>
                  </a:cxn>
                  <a:cxn ang="0">
                    <a:pos x="1384" y="480"/>
                  </a:cxn>
                  <a:cxn ang="0">
                    <a:pos x="1565" y="178"/>
                  </a:cxn>
                  <a:cxn ang="0">
                    <a:pos x="1772" y="419"/>
                  </a:cxn>
                  <a:cxn ang="0">
                    <a:pos x="1479" y="300"/>
                  </a:cxn>
                  <a:cxn ang="0">
                    <a:pos x="2054" y="179"/>
                  </a:cxn>
                  <a:cxn ang="0">
                    <a:pos x="2260" y="188"/>
                  </a:cxn>
                  <a:cxn ang="0">
                    <a:pos x="2257" y="15"/>
                  </a:cxn>
                  <a:cxn ang="0">
                    <a:pos x="2523" y="568"/>
                  </a:cxn>
                  <a:cxn ang="0">
                    <a:pos x="2483" y="627"/>
                  </a:cxn>
                  <a:cxn ang="0">
                    <a:pos x="2395" y="282"/>
                  </a:cxn>
                  <a:cxn ang="0">
                    <a:pos x="2669" y="201"/>
                  </a:cxn>
                  <a:cxn ang="0">
                    <a:pos x="2657" y="282"/>
                  </a:cxn>
                  <a:cxn ang="0">
                    <a:pos x="2858" y="220"/>
                  </a:cxn>
                  <a:cxn ang="0">
                    <a:pos x="3192" y="222"/>
                  </a:cxn>
                  <a:cxn ang="0">
                    <a:pos x="3092" y="249"/>
                  </a:cxn>
                  <a:cxn ang="0">
                    <a:pos x="3666" y="632"/>
                  </a:cxn>
                  <a:cxn ang="0">
                    <a:pos x="3354" y="500"/>
                  </a:cxn>
                  <a:cxn ang="0">
                    <a:pos x="3484" y="195"/>
                  </a:cxn>
                  <a:cxn ang="0">
                    <a:pos x="3516" y="256"/>
                  </a:cxn>
                  <a:cxn ang="0">
                    <a:pos x="3592" y="581"/>
                  </a:cxn>
                  <a:cxn ang="0">
                    <a:pos x="4055" y="577"/>
                  </a:cxn>
                  <a:cxn ang="0">
                    <a:pos x="3803" y="567"/>
                  </a:cxn>
                  <a:cxn ang="0">
                    <a:pos x="3854" y="210"/>
                  </a:cxn>
                  <a:cxn ang="0">
                    <a:pos x="4132" y="281"/>
                  </a:cxn>
                  <a:cxn ang="0">
                    <a:pos x="3947" y="237"/>
                  </a:cxn>
                  <a:cxn ang="0">
                    <a:pos x="4571" y="638"/>
                  </a:cxn>
                  <a:cxn ang="0">
                    <a:pos x="4425" y="355"/>
                  </a:cxn>
                  <a:cxn ang="0">
                    <a:pos x="4692" y="179"/>
                  </a:cxn>
                  <a:cxn ang="0">
                    <a:pos x="4503" y="378"/>
                  </a:cxn>
                  <a:cxn ang="0">
                    <a:pos x="4914" y="445"/>
                  </a:cxn>
                  <a:cxn ang="0">
                    <a:pos x="5116" y="642"/>
                  </a:cxn>
                  <a:cxn ang="0">
                    <a:pos x="4837" y="469"/>
                  </a:cxn>
                  <a:cxn ang="0">
                    <a:pos x="5032" y="177"/>
                  </a:cxn>
                  <a:cxn ang="0">
                    <a:pos x="5225" y="427"/>
                  </a:cxn>
                  <a:cxn ang="0">
                    <a:pos x="4929" y="310"/>
                  </a:cxn>
                  <a:cxn ang="0">
                    <a:pos x="5520" y="177"/>
                  </a:cxn>
                  <a:cxn ang="0">
                    <a:pos x="5849" y="249"/>
                  </a:cxn>
                  <a:cxn ang="0">
                    <a:pos x="5745" y="644"/>
                  </a:cxn>
                  <a:cxn ang="0">
                    <a:pos x="6173" y="588"/>
                  </a:cxn>
                  <a:cxn ang="0">
                    <a:pos x="5907" y="543"/>
                  </a:cxn>
                  <a:cxn ang="0">
                    <a:pos x="6173" y="317"/>
                  </a:cxn>
                  <a:cxn ang="0">
                    <a:pos x="6044" y="179"/>
                  </a:cxn>
                  <a:cxn ang="0">
                    <a:pos x="6022" y="438"/>
                  </a:cxn>
                  <a:cxn ang="0">
                    <a:pos x="6118" y="573"/>
                  </a:cxn>
                  <a:cxn ang="0">
                    <a:pos x="6379" y="72"/>
                  </a:cxn>
                  <a:cxn ang="0">
                    <a:pos x="6454" y="99"/>
                  </a:cxn>
                  <a:cxn ang="0">
                    <a:pos x="6815" y="177"/>
                  </a:cxn>
                  <a:cxn ang="0">
                    <a:pos x="6901" y="333"/>
                  </a:cxn>
                  <a:cxn ang="0">
                    <a:pos x="6691" y="329"/>
                  </a:cxn>
                  <a:cxn ang="0">
                    <a:pos x="7278" y="580"/>
                  </a:cxn>
                  <a:cxn ang="0">
                    <a:pos x="7137" y="188"/>
                  </a:cxn>
                  <a:cxn ang="0">
                    <a:pos x="7541" y="759"/>
                  </a:cxn>
                  <a:cxn ang="0">
                    <a:pos x="7366" y="188"/>
                  </a:cxn>
                  <a:cxn ang="0">
                    <a:pos x="7881" y="532"/>
                  </a:cxn>
                  <a:cxn ang="0">
                    <a:pos x="7920" y="642"/>
                  </a:cxn>
                </a:cxnLst>
                <a:rect l="0" t="0" r="r" b="b"/>
                <a:pathLst>
                  <a:path w="7953" h="842">
                    <a:moveTo>
                      <a:pt x="324" y="277"/>
                    </a:moveTo>
                    <a:lnTo>
                      <a:pt x="324" y="344"/>
                    </a:lnTo>
                    <a:lnTo>
                      <a:pt x="81" y="344"/>
                    </a:lnTo>
                    <a:lnTo>
                      <a:pt x="81" y="569"/>
                    </a:lnTo>
                    <a:lnTo>
                      <a:pt x="352" y="569"/>
                    </a:lnTo>
                    <a:lnTo>
                      <a:pt x="352" y="637"/>
                    </a:lnTo>
                    <a:lnTo>
                      <a:pt x="0" y="637"/>
                    </a:lnTo>
                    <a:lnTo>
                      <a:pt x="0" y="11"/>
                    </a:lnTo>
                    <a:lnTo>
                      <a:pt x="338" y="11"/>
                    </a:lnTo>
                    <a:lnTo>
                      <a:pt x="338" y="79"/>
                    </a:lnTo>
                    <a:lnTo>
                      <a:pt x="81" y="79"/>
                    </a:lnTo>
                    <a:lnTo>
                      <a:pt x="81" y="277"/>
                    </a:lnTo>
                    <a:lnTo>
                      <a:pt x="324" y="277"/>
                    </a:lnTo>
                    <a:close/>
                    <a:moveTo>
                      <a:pt x="401" y="188"/>
                    </a:moveTo>
                    <a:lnTo>
                      <a:pt x="492" y="188"/>
                    </a:lnTo>
                    <a:lnTo>
                      <a:pt x="556" y="284"/>
                    </a:lnTo>
                    <a:lnTo>
                      <a:pt x="566" y="300"/>
                    </a:lnTo>
                    <a:lnTo>
                      <a:pt x="578" y="317"/>
                    </a:lnTo>
                    <a:lnTo>
                      <a:pt x="589" y="337"/>
                    </a:lnTo>
                    <a:lnTo>
                      <a:pt x="601" y="357"/>
                    </a:lnTo>
                    <a:lnTo>
                      <a:pt x="604" y="357"/>
                    </a:lnTo>
                    <a:lnTo>
                      <a:pt x="614" y="340"/>
                    </a:lnTo>
                    <a:lnTo>
                      <a:pt x="625" y="321"/>
                    </a:lnTo>
                    <a:lnTo>
                      <a:pt x="636" y="303"/>
                    </a:lnTo>
                    <a:lnTo>
                      <a:pt x="649" y="283"/>
                    </a:lnTo>
                    <a:lnTo>
                      <a:pt x="712" y="188"/>
                    </a:lnTo>
                    <a:lnTo>
                      <a:pt x="800" y="188"/>
                    </a:lnTo>
                    <a:lnTo>
                      <a:pt x="646" y="405"/>
                    </a:lnTo>
                    <a:lnTo>
                      <a:pt x="805" y="637"/>
                    </a:lnTo>
                    <a:lnTo>
                      <a:pt x="712" y="637"/>
                    </a:lnTo>
                    <a:lnTo>
                      <a:pt x="646" y="535"/>
                    </a:lnTo>
                    <a:lnTo>
                      <a:pt x="635" y="520"/>
                    </a:lnTo>
                    <a:lnTo>
                      <a:pt x="624" y="501"/>
                    </a:lnTo>
                    <a:lnTo>
                      <a:pt x="612" y="481"/>
                    </a:lnTo>
                    <a:lnTo>
                      <a:pt x="598" y="457"/>
                    </a:lnTo>
                    <a:lnTo>
                      <a:pt x="596" y="457"/>
                    </a:lnTo>
                    <a:lnTo>
                      <a:pt x="588" y="472"/>
                    </a:lnTo>
                    <a:lnTo>
                      <a:pt x="578" y="490"/>
                    </a:lnTo>
                    <a:lnTo>
                      <a:pt x="564" y="511"/>
                    </a:lnTo>
                    <a:lnTo>
                      <a:pt x="549" y="535"/>
                    </a:lnTo>
                    <a:lnTo>
                      <a:pt x="484" y="637"/>
                    </a:lnTo>
                    <a:lnTo>
                      <a:pt x="394" y="637"/>
                    </a:lnTo>
                    <a:lnTo>
                      <a:pt x="553" y="408"/>
                    </a:lnTo>
                    <a:lnTo>
                      <a:pt x="401" y="188"/>
                    </a:lnTo>
                    <a:close/>
                    <a:moveTo>
                      <a:pt x="883" y="820"/>
                    </a:moveTo>
                    <a:lnTo>
                      <a:pt x="883" y="334"/>
                    </a:lnTo>
                    <a:lnTo>
                      <a:pt x="883" y="298"/>
                    </a:lnTo>
                    <a:lnTo>
                      <a:pt x="882" y="261"/>
                    </a:lnTo>
                    <a:lnTo>
                      <a:pt x="881" y="224"/>
                    </a:lnTo>
                    <a:lnTo>
                      <a:pt x="880" y="188"/>
                    </a:lnTo>
                    <a:lnTo>
                      <a:pt x="953" y="188"/>
                    </a:lnTo>
                    <a:lnTo>
                      <a:pt x="957" y="265"/>
                    </a:lnTo>
                    <a:lnTo>
                      <a:pt x="958" y="265"/>
                    </a:lnTo>
                    <a:lnTo>
                      <a:pt x="965" y="255"/>
                    </a:lnTo>
                    <a:lnTo>
                      <a:pt x="972" y="244"/>
                    </a:lnTo>
                    <a:lnTo>
                      <a:pt x="979" y="235"/>
                    </a:lnTo>
                    <a:lnTo>
                      <a:pt x="988" y="227"/>
                    </a:lnTo>
                    <a:lnTo>
                      <a:pt x="996" y="219"/>
                    </a:lnTo>
                    <a:lnTo>
                      <a:pt x="1005" y="211"/>
                    </a:lnTo>
                    <a:lnTo>
                      <a:pt x="1014" y="205"/>
                    </a:lnTo>
                    <a:lnTo>
                      <a:pt x="1024" y="199"/>
                    </a:lnTo>
                    <a:lnTo>
                      <a:pt x="1034" y="194"/>
                    </a:lnTo>
                    <a:lnTo>
                      <a:pt x="1045" y="190"/>
                    </a:lnTo>
                    <a:lnTo>
                      <a:pt x="1055" y="186"/>
                    </a:lnTo>
                    <a:lnTo>
                      <a:pt x="1068" y="183"/>
                    </a:lnTo>
                    <a:lnTo>
                      <a:pt x="1079" y="181"/>
                    </a:lnTo>
                    <a:lnTo>
                      <a:pt x="1091" y="178"/>
                    </a:lnTo>
                    <a:lnTo>
                      <a:pt x="1105" y="177"/>
                    </a:lnTo>
                    <a:lnTo>
                      <a:pt x="1118" y="177"/>
                    </a:lnTo>
                    <a:lnTo>
                      <a:pt x="1138" y="178"/>
                    </a:lnTo>
                    <a:lnTo>
                      <a:pt x="1157" y="182"/>
                    </a:lnTo>
                    <a:lnTo>
                      <a:pt x="1166" y="184"/>
                    </a:lnTo>
                    <a:lnTo>
                      <a:pt x="1176" y="187"/>
                    </a:lnTo>
                    <a:lnTo>
                      <a:pt x="1185" y="190"/>
                    </a:lnTo>
                    <a:lnTo>
                      <a:pt x="1193" y="193"/>
                    </a:lnTo>
                    <a:lnTo>
                      <a:pt x="1201" y="198"/>
                    </a:lnTo>
                    <a:lnTo>
                      <a:pt x="1210" y="202"/>
                    </a:lnTo>
                    <a:lnTo>
                      <a:pt x="1218" y="207"/>
                    </a:lnTo>
                    <a:lnTo>
                      <a:pt x="1225" y="213"/>
                    </a:lnTo>
                    <a:lnTo>
                      <a:pt x="1240" y="226"/>
                    </a:lnTo>
                    <a:lnTo>
                      <a:pt x="1254" y="241"/>
                    </a:lnTo>
                    <a:lnTo>
                      <a:pt x="1266" y="258"/>
                    </a:lnTo>
                    <a:lnTo>
                      <a:pt x="1277" y="275"/>
                    </a:lnTo>
                    <a:lnTo>
                      <a:pt x="1287" y="294"/>
                    </a:lnTo>
                    <a:lnTo>
                      <a:pt x="1294" y="314"/>
                    </a:lnTo>
                    <a:lnTo>
                      <a:pt x="1300" y="335"/>
                    </a:lnTo>
                    <a:lnTo>
                      <a:pt x="1304" y="357"/>
                    </a:lnTo>
                    <a:lnTo>
                      <a:pt x="1307" y="381"/>
                    </a:lnTo>
                    <a:lnTo>
                      <a:pt x="1308" y="406"/>
                    </a:lnTo>
                    <a:lnTo>
                      <a:pt x="1307" y="434"/>
                    </a:lnTo>
                    <a:lnTo>
                      <a:pt x="1304" y="460"/>
                    </a:lnTo>
                    <a:lnTo>
                      <a:pt x="1302" y="473"/>
                    </a:lnTo>
                    <a:lnTo>
                      <a:pt x="1299" y="485"/>
                    </a:lnTo>
                    <a:lnTo>
                      <a:pt x="1296" y="497"/>
                    </a:lnTo>
                    <a:lnTo>
                      <a:pt x="1292" y="509"/>
                    </a:lnTo>
                    <a:lnTo>
                      <a:pt x="1288" y="520"/>
                    </a:lnTo>
                    <a:lnTo>
                      <a:pt x="1283" y="530"/>
                    </a:lnTo>
                    <a:lnTo>
                      <a:pt x="1278" y="541"/>
                    </a:lnTo>
                    <a:lnTo>
                      <a:pt x="1272" y="551"/>
                    </a:lnTo>
                    <a:lnTo>
                      <a:pt x="1266" y="560"/>
                    </a:lnTo>
                    <a:lnTo>
                      <a:pt x="1260" y="569"/>
                    </a:lnTo>
                    <a:lnTo>
                      <a:pt x="1253" y="579"/>
                    </a:lnTo>
                    <a:lnTo>
                      <a:pt x="1245" y="587"/>
                    </a:lnTo>
                    <a:lnTo>
                      <a:pt x="1231" y="601"/>
                    </a:lnTo>
                    <a:lnTo>
                      <a:pt x="1215" y="614"/>
                    </a:lnTo>
                    <a:lnTo>
                      <a:pt x="1207" y="619"/>
                    </a:lnTo>
                    <a:lnTo>
                      <a:pt x="1198" y="624"/>
                    </a:lnTo>
                    <a:lnTo>
                      <a:pt x="1190" y="628"/>
                    </a:lnTo>
                    <a:lnTo>
                      <a:pt x="1181" y="632"/>
                    </a:lnTo>
                    <a:lnTo>
                      <a:pt x="1163" y="638"/>
                    </a:lnTo>
                    <a:lnTo>
                      <a:pt x="1144" y="643"/>
                    </a:lnTo>
                    <a:lnTo>
                      <a:pt x="1123" y="647"/>
                    </a:lnTo>
                    <a:lnTo>
                      <a:pt x="1103" y="648"/>
                    </a:lnTo>
                    <a:lnTo>
                      <a:pt x="1091" y="647"/>
                    </a:lnTo>
                    <a:lnTo>
                      <a:pt x="1079" y="646"/>
                    </a:lnTo>
                    <a:lnTo>
                      <a:pt x="1069" y="644"/>
                    </a:lnTo>
                    <a:lnTo>
                      <a:pt x="1058" y="642"/>
                    </a:lnTo>
                    <a:lnTo>
                      <a:pt x="1048" y="640"/>
                    </a:lnTo>
                    <a:lnTo>
                      <a:pt x="1038" y="637"/>
                    </a:lnTo>
                    <a:lnTo>
                      <a:pt x="1029" y="633"/>
                    </a:lnTo>
                    <a:lnTo>
                      <a:pt x="1019" y="629"/>
                    </a:lnTo>
                    <a:lnTo>
                      <a:pt x="1011" y="625"/>
                    </a:lnTo>
                    <a:lnTo>
                      <a:pt x="1003" y="620"/>
                    </a:lnTo>
                    <a:lnTo>
                      <a:pt x="996" y="614"/>
                    </a:lnTo>
                    <a:lnTo>
                      <a:pt x="989" y="607"/>
                    </a:lnTo>
                    <a:lnTo>
                      <a:pt x="981" y="600"/>
                    </a:lnTo>
                    <a:lnTo>
                      <a:pt x="975" y="593"/>
                    </a:lnTo>
                    <a:lnTo>
                      <a:pt x="969" y="585"/>
                    </a:lnTo>
                    <a:lnTo>
                      <a:pt x="964" y="577"/>
                    </a:lnTo>
                    <a:lnTo>
                      <a:pt x="964" y="820"/>
                    </a:lnTo>
                    <a:lnTo>
                      <a:pt x="883" y="820"/>
                    </a:lnTo>
                    <a:close/>
                    <a:moveTo>
                      <a:pt x="964" y="377"/>
                    </a:moveTo>
                    <a:lnTo>
                      <a:pt x="964" y="454"/>
                    </a:lnTo>
                    <a:lnTo>
                      <a:pt x="964" y="468"/>
                    </a:lnTo>
                    <a:lnTo>
                      <a:pt x="966" y="480"/>
                    </a:lnTo>
                    <a:lnTo>
                      <a:pt x="969" y="492"/>
                    </a:lnTo>
                    <a:lnTo>
                      <a:pt x="972" y="504"/>
                    </a:lnTo>
                    <a:lnTo>
                      <a:pt x="977" y="515"/>
                    </a:lnTo>
                    <a:lnTo>
                      <a:pt x="983" y="525"/>
                    </a:lnTo>
                    <a:lnTo>
                      <a:pt x="991" y="535"/>
                    </a:lnTo>
                    <a:lnTo>
                      <a:pt x="1000" y="546"/>
                    </a:lnTo>
                    <a:lnTo>
                      <a:pt x="1009" y="554"/>
                    </a:lnTo>
                    <a:lnTo>
                      <a:pt x="1018" y="562"/>
                    </a:lnTo>
                    <a:lnTo>
                      <a:pt x="1029" y="568"/>
                    </a:lnTo>
                    <a:lnTo>
                      <a:pt x="1040" y="573"/>
                    </a:lnTo>
                    <a:lnTo>
                      <a:pt x="1051" y="578"/>
                    </a:lnTo>
                    <a:lnTo>
                      <a:pt x="1064" y="581"/>
                    </a:lnTo>
                    <a:lnTo>
                      <a:pt x="1077" y="583"/>
                    </a:lnTo>
                    <a:lnTo>
                      <a:pt x="1090" y="583"/>
                    </a:lnTo>
                    <a:lnTo>
                      <a:pt x="1106" y="583"/>
                    </a:lnTo>
                    <a:lnTo>
                      <a:pt x="1120" y="580"/>
                    </a:lnTo>
                    <a:lnTo>
                      <a:pt x="1133" y="577"/>
                    </a:lnTo>
                    <a:lnTo>
                      <a:pt x="1147" y="571"/>
                    </a:lnTo>
                    <a:lnTo>
                      <a:pt x="1159" y="564"/>
                    </a:lnTo>
                    <a:lnTo>
                      <a:pt x="1170" y="556"/>
                    </a:lnTo>
                    <a:lnTo>
                      <a:pt x="1181" y="547"/>
                    </a:lnTo>
                    <a:lnTo>
                      <a:pt x="1190" y="535"/>
                    </a:lnTo>
                    <a:lnTo>
                      <a:pt x="1198" y="523"/>
                    </a:lnTo>
                    <a:lnTo>
                      <a:pt x="1205" y="510"/>
                    </a:lnTo>
                    <a:lnTo>
                      <a:pt x="1212" y="495"/>
                    </a:lnTo>
                    <a:lnTo>
                      <a:pt x="1217" y="480"/>
                    </a:lnTo>
                    <a:lnTo>
                      <a:pt x="1221" y="463"/>
                    </a:lnTo>
                    <a:lnTo>
                      <a:pt x="1224" y="447"/>
                    </a:lnTo>
                    <a:lnTo>
                      <a:pt x="1226" y="428"/>
                    </a:lnTo>
                    <a:lnTo>
                      <a:pt x="1226" y="410"/>
                    </a:lnTo>
                    <a:lnTo>
                      <a:pt x="1226" y="392"/>
                    </a:lnTo>
                    <a:lnTo>
                      <a:pt x="1224" y="376"/>
                    </a:lnTo>
                    <a:lnTo>
                      <a:pt x="1221" y="360"/>
                    </a:lnTo>
                    <a:lnTo>
                      <a:pt x="1218" y="345"/>
                    </a:lnTo>
                    <a:lnTo>
                      <a:pt x="1213" y="331"/>
                    </a:lnTo>
                    <a:lnTo>
                      <a:pt x="1206" y="317"/>
                    </a:lnTo>
                    <a:lnTo>
                      <a:pt x="1200" y="305"/>
                    </a:lnTo>
                    <a:lnTo>
                      <a:pt x="1192" y="293"/>
                    </a:lnTo>
                    <a:lnTo>
                      <a:pt x="1182" y="280"/>
                    </a:lnTo>
                    <a:lnTo>
                      <a:pt x="1172" y="271"/>
                    </a:lnTo>
                    <a:lnTo>
                      <a:pt x="1160" y="262"/>
                    </a:lnTo>
                    <a:lnTo>
                      <a:pt x="1149" y="255"/>
                    </a:lnTo>
                    <a:lnTo>
                      <a:pt x="1136" y="249"/>
                    </a:lnTo>
                    <a:lnTo>
                      <a:pt x="1122" y="245"/>
                    </a:lnTo>
                    <a:lnTo>
                      <a:pt x="1108" y="243"/>
                    </a:lnTo>
                    <a:lnTo>
                      <a:pt x="1092" y="242"/>
                    </a:lnTo>
                    <a:lnTo>
                      <a:pt x="1082" y="243"/>
                    </a:lnTo>
                    <a:lnTo>
                      <a:pt x="1072" y="244"/>
                    </a:lnTo>
                    <a:lnTo>
                      <a:pt x="1062" y="246"/>
                    </a:lnTo>
                    <a:lnTo>
                      <a:pt x="1052" y="249"/>
                    </a:lnTo>
                    <a:lnTo>
                      <a:pt x="1042" y="254"/>
                    </a:lnTo>
                    <a:lnTo>
                      <a:pt x="1033" y="258"/>
                    </a:lnTo>
                    <a:lnTo>
                      <a:pt x="1024" y="264"/>
                    </a:lnTo>
                    <a:lnTo>
                      <a:pt x="1015" y="270"/>
                    </a:lnTo>
                    <a:lnTo>
                      <a:pt x="1007" y="277"/>
                    </a:lnTo>
                    <a:lnTo>
                      <a:pt x="999" y="285"/>
                    </a:lnTo>
                    <a:lnTo>
                      <a:pt x="993" y="294"/>
                    </a:lnTo>
                    <a:lnTo>
                      <a:pt x="987" y="303"/>
                    </a:lnTo>
                    <a:lnTo>
                      <a:pt x="981" y="312"/>
                    </a:lnTo>
                    <a:lnTo>
                      <a:pt x="976" y="321"/>
                    </a:lnTo>
                    <a:lnTo>
                      <a:pt x="972" y="333"/>
                    </a:lnTo>
                    <a:lnTo>
                      <a:pt x="969" y="344"/>
                    </a:lnTo>
                    <a:lnTo>
                      <a:pt x="967" y="353"/>
                    </a:lnTo>
                    <a:lnTo>
                      <a:pt x="965" y="363"/>
                    </a:lnTo>
                    <a:lnTo>
                      <a:pt x="964" y="370"/>
                    </a:lnTo>
                    <a:lnTo>
                      <a:pt x="964" y="377"/>
                    </a:lnTo>
                    <a:close/>
                    <a:moveTo>
                      <a:pt x="1771" y="427"/>
                    </a:moveTo>
                    <a:lnTo>
                      <a:pt x="1457" y="426"/>
                    </a:lnTo>
                    <a:lnTo>
                      <a:pt x="1458" y="445"/>
                    </a:lnTo>
                    <a:lnTo>
                      <a:pt x="1460" y="463"/>
                    </a:lnTo>
                    <a:lnTo>
                      <a:pt x="1464" y="480"/>
                    </a:lnTo>
                    <a:lnTo>
                      <a:pt x="1469" y="495"/>
                    </a:lnTo>
                    <a:lnTo>
                      <a:pt x="1477" y="510"/>
                    </a:lnTo>
                    <a:lnTo>
                      <a:pt x="1484" y="523"/>
                    </a:lnTo>
                    <a:lnTo>
                      <a:pt x="1493" y="535"/>
                    </a:lnTo>
                    <a:lnTo>
                      <a:pt x="1504" y="546"/>
                    </a:lnTo>
                    <a:lnTo>
                      <a:pt x="1515" y="554"/>
                    </a:lnTo>
                    <a:lnTo>
                      <a:pt x="1526" y="562"/>
                    </a:lnTo>
                    <a:lnTo>
                      <a:pt x="1537" y="568"/>
                    </a:lnTo>
                    <a:lnTo>
                      <a:pt x="1551" y="573"/>
                    </a:lnTo>
                    <a:lnTo>
                      <a:pt x="1564" y="577"/>
                    </a:lnTo>
                    <a:lnTo>
                      <a:pt x="1578" y="580"/>
                    </a:lnTo>
                    <a:lnTo>
                      <a:pt x="1594" y="582"/>
                    </a:lnTo>
                    <a:lnTo>
                      <a:pt x="1610" y="582"/>
                    </a:lnTo>
                    <a:lnTo>
                      <a:pt x="1628" y="582"/>
                    </a:lnTo>
                    <a:lnTo>
                      <a:pt x="1644" y="581"/>
                    </a:lnTo>
                    <a:lnTo>
                      <a:pt x="1660" y="579"/>
                    </a:lnTo>
                    <a:lnTo>
                      <a:pt x="1676" y="577"/>
                    </a:lnTo>
                    <a:lnTo>
                      <a:pt x="1690" y="573"/>
                    </a:lnTo>
                    <a:lnTo>
                      <a:pt x="1706" y="569"/>
                    </a:lnTo>
                    <a:lnTo>
                      <a:pt x="1720" y="564"/>
                    </a:lnTo>
                    <a:lnTo>
                      <a:pt x="1735" y="559"/>
                    </a:lnTo>
                    <a:lnTo>
                      <a:pt x="1748" y="618"/>
                    </a:lnTo>
                    <a:lnTo>
                      <a:pt x="1733" y="624"/>
                    </a:lnTo>
                    <a:lnTo>
                      <a:pt x="1715" y="630"/>
                    </a:lnTo>
                    <a:lnTo>
                      <a:pt x="1698" y="635"/>
                    </a:lnTo>
                    <a:lnTo>
                      <a:pt x="1680" y="639"/>
                    </a:lnTo>
                    <a:lnTo>
                      <a:pt x="1661" y="642"/>
                    </a:lnTo>
                    <a:lnTo>
                      <a:pt x="1641" y="644"/>
                    </a:lnTo>
                    <a:lnTo>
                      <a:pt x="1621" y="646"/>
                    </a:lnTo>
                    <a:lnTo>
                      <a:pt x="1599" y="647"/>
                    </a:lnTo>
                    <a:lnTo>
                      <a:pt x="1574" y="646"/>
                    </a:lnTo>
                    <a:lnTo>
                      <a:pt x="1551" y="642"/>
                    </a:lnTo>
                    <a:lnTo>
                      <a:pt x="1539" y="640"/>
                    </a:lnTo>
                    <a:lnTo>
                      <a:pt x="1528" y="637"/>
                    </a:lnTo>
                    <a:lnTo>
                      <a:pt x="1518" y="634"/>
                    </a:lnTo>
                    <a:lnTo>
                      <a:pt x="1507" y="631"/>
                    </a:lnTo>
                    <a:lnTo>
                      <a:pt x="1497" y="627"/>
                    </a:lnTo>
                    <a:lnTo>
                      <a:pt x="1488" y="622"/>
                    </a:lnTo>
                    <a:lnTo>
                      <a:pt x="1479" y="617"/>
                    </a:lnTo>
                    <a:lnTo>
                      <a:pt x="1469" y="612"/>
                    </a:lnTo>
                    <a:lnTo>
                      <a:pt x="1461" y="605"/>
                    </a:lnTo>
                    <a:lnTo>
                      <a:pt x="1453" y="598"/>
                    </a:lnTo>
                    <a:lnTo>
                      <a:pt x="1445" y="592"/>
                    </a:lnTo>
                    <a:lnTo>
                      <a:pt x="1438" y="584"/>
                    </a:lnTo>
                    <a:lnTo>
                      <a:pt x="1430" y="576"/>
                    </a:lnTo>
                    <a:lnTo>
                      <a:pt x="1423" y="567"/>
                    </a:lnTo>
                    <a:lnTo>
                      <a:pt x="1417" y="559"/>
                    </a:lnTo>
                    <a:lnTo>
                      <a:pt x="1412" y="551"/>
                    </a:lnTo>
                    <a:lnTo>
                      <a:pt x="1406" y="542"/>
                    </a:lnTo>
                    <a:lnTo>
                      <a:pt x="1402" y="531"/>
                    </a:lnTo>
                    <a:lnTo>
                      <a:pt x="1397" y="522"/>
                    </a:lnTo>
                    <a:lnTo>
                      <a:pt x="1393" y="512"/>
                    </a:lnTo>
                    <a:lnTo>
                      <a:pt x="1389" y="501"/>
                    </a:lnTo>
                    <a:lnTo>
                      <a:pt x="1386" y="490"/>
                    </a:lnTo>
                    <a:lnTo>
                      <a:pt x="1384" y="480"/>
                    </a:lnTo>
                    <a:lnTo>
                      <a:pt x="1382" y="469"/>
                    </a:lnTo>
                    <a:lnTo>
                      <a:pt x="1379" y="445"/>
                    </a:lnTo>
                    <a:lnTo>
                      <a:pt x="1378" y="419"/>
                    </a:lnTo>
                    <a:lnTo>
                      <a:pt x="1379" y="394"/>
                    </a:lnTo>
                    <a:lnTo>
                      <a:pt x="1382" y="370"/>
                    </a:lnTo>
                    <a:lnTo>
                      <a:pt x="1386" y="346"/>
                    </a:lnTo>
                    <a:lnTo>
                      <a:pt x="1392" y="324"/>
                    </a:lnTo>
                    <a:lnTo>
                      <a:pt x="1397" y="313"/>
                    </a:lnTo>
                    <a:lnTo>
                      <a:pt x="1401" y="303"/>
                    </a:lnTo>
                    <a:lnTo>
                      <a:pt x="1406" y="293"/>
                    </a:lnTo>
                    <a:lnTo>
                      <a:pt x="1411" y="282"/>
                    </a:lnTo>
                    <a:lnTo>
                      <a:pt x="1416" y="273"/>
                    </a:lnTo>
                    <a:lnTo>
                      <a:pt x="1422" y="264"/>
                    </a:lnTo>
                    <a:lnTo>
                      <a:pt x="1428" y="255"/>
                    </a:lnTo>
                    <a:lnTo>
                      <a:pt x="1436" y="246"/>
                    </a:lnTo>
                    <a:lnTo>
                      <a:pt x="1443" y="238"/>
                    </a:lnTo>
                    <a:lnTo>
                      <a:pt x="1451" y="230"/>
                    </a:lnTo>
                    <a:lnTo>
                      <a:pt x="1458" y="223"/>
                    </a:lnTo>
                    <a:lnTo>
                      <a:pt x="1466" y="217"/>
                    </a:lnTo>
                    <a:lnTo>
                      <a:pt x="1476" y="210"/>
                    </a:lnTo>
                    <a:lnTo>
                      <a:pt x="1484" y="204"/>
                    </a:lnTo>
                    <a:lnTo>
                      <a:pt x="1493" y="199"/>
                    </a:lnTo>
                    <a:lnTo>
                      <a:pt x="1502" y="195"/>
                    </a:lnTo>
                    <a:lnTo>
                      <a:pt x="1513" y="191"/>
                    </a:lnTo>
                    <a:lnTo>
                      <a:pt x="1522" y="187"/>
                    </a:lnTo>
                    <a:lnTo>
                      <a:pt x="1532" y="185"/>
                    </a:lnTo>
                    <a:lnTo>
                      <a:pt x="1543" y="182"/>
                    </a:lnTo>
                    <a:lnTo>
                      <a:pt x="1554" y="179"/>
                    </a:lnTo>
                    <a:lnTo>
                      <a:pt x="1565" y="178"/>
                    </a:lnTo>
                    <a:lnTo>
                      <a:pt x="1576" y="177"/>
                    </a:lnTo>
                    <a:lnTo>
                      <a:pt x="1589" y="177"/>
                    </a:lnTo>
                    <a:lnTo>
                      <a:pt x="1601" y="177"/>
                    </a:lnTo>
                    <a:lnTo>
                      <a:pt x="1612" y="178"/>
                    </a:lnTo>
                    <a:lnTo>
                      <a:pt x="1624" y="181"/>
                    </a:lnTo>
                    <a:lnTo>
                      <a:pt x="1635" y="183"/>
                    </a:lnTo>
                    <a:lnTo>
                      <a:pt x="1645" y="185"/>
                    </a:lnTo>
                    <a:lnTo>
                      <a:pt x="1655" y="188"/>
                    </a:lnTo>
                    <a:lnTo>
                      <a:pt x="1665" y="192"/>
                    </a:lnTo>
                    <a:lnTo>
                      <a:pt x="1675" y="196"/>
                    </a:lnTo>
                    <a:lnTo>
                      <a:pt x="1683" y="201"/>
                    </a:lnTo>
                    <a:lnTo>
                      <a:pt x="1692" y="206"/>
                    </a:lnTo>
                    <a:lnTo>
                      <a:pt x="1701" y="212"/>
                    </a:lnTo>
                    <a:lnTo>
                      <a:pt x="1708" y="220"/>
                    </a:lnTo>
                    <a:lnTo>
                      <a:pt x="1716" y="227"/>
                    </a:lnTo>
                    <a:lnTo>
                      <a:pt x="1723" y="234"/>
                    </a:lnTo>
                    <a:lnTo>
                      <a:pt x="1729" y="242"/>
                    </a:lnTo>
                    <a:lnTo>
                      <a:pt x="1736" y="251"/>
                    </a:lnTo>
                    <a:lnTo>
                      <a:pt x="1745" y="266"/>
                    </a:lnTo>
                    <a:lnTo>
                      <a:pt x="1753" y="281"/>
                    </a:lnTo>
                    <a:lnTo>
                      <a:pt x="1759" y="298"/>
                    </a:lnTo>
                    <a:lnTo>
                      <a:pt x="1764" y="314"/>
                    </a:lnTo>
                    <a:lnTo>
                      <a:pt x="1768" y="332"/>
                    </a:lnTo>
                    <a:lnTo>
                      <a:pt x="1772" y="349"/>
                    </a:lnTo>
                    <a:lnTo>
                      <a:pt x="1774" y="369"/>
                    </a:lnTo>
                    <a:lnTo>
                      <a:pt x="1774" y="388"/>
                    </a:lnTo>
                    <a:lnTo>
                      <a:pt x="1774" y="400"/>
                    </a:lnTo>
                    <a:lnTo>
                      <a:pt x="1773" y="410"/>
                    </a:lnTo>
                    <a:lnTo>
                      <a:pt x="1772" y="419"/>
                    </a:lnTo>
                    <a:lnTo>
                      <a:pt x="1771" y="427"/>
                    </a:lnTo>
                    <a:close/>
                    <a:moveTo>
                      <a:pt x="1457" y="368"/>
                    </a:moveTo>
                    <a:lnTo>
                      <a:pt x="1696" y="368"/>
                    </a:lnTo>
                    <a:lnTo>
                      <a:pt x="1696" y="355"/>
                    </a:lnTo>
                    <a:lnTo>
                      <a:pt x="1694" y="344"/>
                    </a:lnTo>
                    <a:lnTo>
                      <a:pt x="1692" y="332"/>
                    </a:lnTo>
                    <a:lnTo>
                      <a:pt x="1690" y="321"/>
                    </a:lnTo>
                    <a:lnTo>
                      <a:pt x="1687" y="311"/>
                    </a:lnTo>
                    <a:lnTo>
                      <a:pt x="1683" y="301"/>
                    </a:lnTo>
                    <a:lnTo>
                      <a:pt x="1678" y="292"/>
                    </a:lnTo>
                    <a:lnTo>
                      <a:pt x="1673" y="282"/>
                    </a:lnTo>
                    <a:lnTo>
                      <a:pt x="1666" y="271"/>
                    </a:lnTo>
                    <a:lnTo>
                      <a:pt x="1656" y="262"/>
                    </a:lnTo>
                    <a:lnTo>
                      <a:pt x="1646" y="254"/>
                    </a:lnTo>
                    <a:lnTo>
                      <a:pt x="1636" y="247"/>
                    </a:lnTo>
                    <a:lnTo>
                      <a:pt x="1624" y="242"/>
                    </a:lnTo>
                    <a:lnTo>
                      <a:pt x="1611" y="239"/>
                    </a:lnTo>
                    <a:lnTo>
                      <a:pt x="1597" y="237"/>
                    </a:lnTo>
                    <a:lnTo>
                      <a:pt x="1583" y="236"/>
                    </a:lnTo>
                    <a:lnTo>
                      <a:pt x="1568" y="237"/>
                    </a:lnTo>
                    <a:lnTo>
                      <a:pt x="1555" y="239"/>
                    </a:lnTo>
                    <a:lnTo>
                      <a:pt x="1542" y="242"/>
                    </a:lnTo>
                    <a:lnTo>
                      <a:pt x="1531" y="247"/>
                    </a:lnTo>
                    <a:lnTo>
                      <a:pt x="1520" y="254"/>
                    </a:lnTo>
                    <a:lnTo>
                      <a:pt x="1510" y="261"/>
                    </a:lnTo>
                    <a:lnTo>
                      <a:pt x="1500" y="270"/>
                    </a:lnTo>
                    <a:lnTo>
                      <a:pt x="1491" y="280"/>
                    </a:lnTo>
                    <a:lnTo>
                      <a:pt x="1485" y="290"/>
                    </a:lnTo>
                    <a:lnTo>
                      <a:pt x="1479" y="300"/>
                    </a:lnTo>
                    <a:lnTo>
                      <a:pt x="1474" y="310"/>
                    </a:lnTo>
                    <a:lnTo>
                      <a:pt x="1468" y="320"/>
                    </a:lnTo>
                    <a:lnTo>
                      <a:pt x="1464" y="332"/>
                    </a:lnTo>
                    <a:lnTo>
                      <a:pt x="1461" y="343"/>
                    </a:lnTo>
                    <a:lnTo>
                      <a:pt x="1459" y="355"/>
                    </a:lnTo>
                    <a:lnTo>
                      <a:pt x="1457" y="368"/>
                    </a:lnTo>
                    <a:close/>
                    <a:moveTo>
                      <a:pt x="1875" y="637"/>
                    </a:moveTo>
                    <a:lnTo>
                      <a:pt x="1875" y="328"/>
                    </a:lnTo>
                    <a:lnTo>
                      <a:pt x="1875" y="291"/>
                    </a:lnTo>
                    <a:lnTo>
                      <a:pt x="1874" y="256"/>
                    </a:lnTo>
                    <a:lnTo>
                      <a:pt x="1873" y="221"/>
                    </a:lnTo>
                    <a:lnTo>
                      <a:pt x="1872" y="188"/>
                    </a:lnTo>
                    <a:lnTo>
                      <a:pt x="1944" y="188"/>
                    </a:lnTo>
                    <a:lnTo>
                      <a:pt x="1946" y="276"/>
                    </a:lnTo>
                    <a:lnTo>
                      <a:pt x="1950" y="276"/>
                    </a:lnTo>
                    <a:lnTo>
                      <a:pt x="1954" y="265"/>
                    </a:lnTo>
                    <a:lnTo>
                      <a:pt x="1959" y="255"/>
                    </a:lnTo>
                    <a:lnTo>
                      <a:pt x="1964" y="245"/>
                    </a:lnTo>
                    <a:lnTo>
                      <a:pt x="1970" y="236"/>
                    </a:lnTo>
                    <a:lnTo>
                      <a:pt x="1976" y="227"/>
                    </a:lnTo>
                    <a:lnTo>
                      <a:pt x="1983" y="219"/>
                    </a:lnTo>
                    <a:lnTo>
                      <a:pt x="1991" y="211"/>
                    </a:lnTo>
                    <a:lnTo>
                      <a:pt x="2000" y="204"/>
                    </a:lnTo>
                    <a:lnTo>
                      <a:pt x="2008" y="198"/>
                    </a:lnTo>
                    <a:lnTo>
                      <a:pt x="2017" y="193"/>
                    </a:lnTo>
                    <a:lnTo>
                      <a:pt x="2026" y="188"/>
                    </a:lnTo>
                    <a:lnTo>
                      <a:pt x="2036" y="185"/>
                    </a:lnTo>
                    <a:lnTo>
                      <a:pt x="2045" y="182"/>
                    </a:lnTo>
                    <a:lnTo>
                      <a:pt x="2054" y="179"/>
                    </a:lnTo>
                    <a:lnTo>
                      <a:pt x="2064" y="177"/>
                    </a:lnTo>
                    <a:lnTo>
                      <a:pt x="2075" y="177"/>
                    </a:lnTo>
                    <a:lnTo>
                      <a:pt x="2087" y="178"/>
                    </a:lnTo>
                    <a:lnTo>
                      <a:pt x="2097" y="181"/>
                    </a:lnTo>
                    <a:lnTo>
                      <a:pt x="2097" y="258"/>
                    </a:lnTo>
                    <a:lnTo>
                      <a:pt x="2084" y="256"/>
                    </a:lnTo>
                    <a:lnTo>
                      <a:pt x="2069" y="255"/>
                    </a:lnTo>
                    <a:lnTo>
                      <a:pt x="2055" y="256"/>
                    </a:lnTo>
                    <a:lnTo>
                      <a:pt x="2043" y="258"/>
                    </a:lnTo>
                    <a:lnTo>
                      <a:pt x="2032" y="261"/>
                    </a:lnTo>
                    <a:lnTo>
                      <a:pt x="2020" y="266"/>
                    </a:lnTo>
                    <a:lnTo>
                      <a:pt x="2010" y="272"/>
                    </a:lnTo>
                    <a:lnTo>
                      <a:pt x="2000" y="280"/>
                    </a:lnTo>
                    <a:lnTo>
                      <a:pt x="1990" y="290"/>
                    </a:lnTo>
                    <a:lnTo>
                      <a:pt x="1982" y="300"/>
                    </a:lnTo>
                    <a:lnTo>
                      <a:pt x="1976" y="310"/>
                    </a:lnTo>
                    <a:lnTo>
                      <a:pt x="1971" y="321"/>
                    </a:lnTo>
                    <a:lnTo>
                      <a:pt x="1966" y="333"/>
                    </a:lnTo>
                    <a:lnTo>
                      <a:pt x="1963" y="344"/>
                    </a:lnTo>
                    <a:lnTo>
                      <a:pt x="1960" y="356"/>
                    </a:lnTo>
                    <a:lnTo>
                      <a:pt x="1958" y="370"/>
                    </a:lnTo>
                    <a:lnTo>
                      <a:pt x="1957" y="383"/>
                    </a:lnTo>
                    <a:lnTo>
                      <a:pt x="1955" y="398"/>
                    </a:lnTo>
                    <a:lnTo>
                      <a:pt x="1955" y="637"/>
                    </a:lnTo>
                    <a:lnTo>
                      <a:pt x="1875" y="637"/>
                    </a:lnTo>
                    <a:close/>
                    <a:moveTo>
                      <a:pt x="2260" y="637"/>
                    </a:moveTo>
                    <a:lnTo>
                      <a:pt x="2178" y="637"/>
                    </a:lnTo>
                    <a:lnTo>
                      <a:pt x="2178" y="188"/>
                    </a:lnTo>
                    <a:lnTo>
                      <a:pt x="2260" y="188"/>
                    </a:lnTo>
                    <a:lnTo>
                      <a:pt x="2260" y="637"/>
                    </a:lnTo>
                    <a:close/>
                    <a:moveTo>
                      <a:pt x="2219" y="105"/>
                    </a:moveTo>
                    <a:lnTo>
                      <a:pt x="2217" y="105"/>
                    </a:lnTo>
                    <a:lnTo>
                      <a:pt x="2206" y="104"/>
                    </a:lnTo>
                    <a:lnTo>
                      <a:pt x="2197" y="101"/>
                    </a:lnTo>
                    <a:lnTo>
                      <a:pt x="2193" y="99"/>
                    </a:lnTo>
                    <a:lnTo>
                      <a:pt x="2189" y="96"/>
                    </a:lnTo>
                    <a:lnTo>
                      <a:pt x="2185" y="93"/>
                    </a:lnTo>
                    <a:lnTo>
                      <a:pt x="2181" y="90"/>
                    </a:lnTo>
                    <a:lnTo>
                      <a:pt x="2174" y="82"/>
                    </a:lnTo>
                    <a:lnTo>
                      <a:pt x="2170" y="72"/>
                    </a:lnTo>
                    <a:lnTo>
                      <a:pt x="2167" y="63"/>
                    </a:lnTo>
                    <a:lnTo>
                      <a:pt x="2166" y="52"/>
                    </a:lnTo>
                    <a:lnTo>
                      <a:pt x="2167" y="42"/>
                    </a:lnTo>
                    <a:lnTo>
                      <a:pt x="2170" y="32"/>
                    </a:lnTo>
                    <a:lnTo>
                      <a:pt x="2174" y="23"/>
                    </a:lnTo>
                    <a:lnTo>
                      <a:pt x="2182" y="16"/>
                    </a:lnTo>
                    <a:lnTo>
                      <a:pt x="2185" y="12"/>
                    </a:lnTo>
                    <a:lnTo>
                      <a:pt x="2189" y="9"/>
                    </a:lnTo>
                    <a:lnTo>
                      <a:pt x="2194" y="6"/>
                    </a:lnTo>
                    <a:lnTo>
                      <a:pt x="2198" y="4"/>
                    </a:lnTo>
                    <a:lnTo>
                      <a:pt x="2208" y="2"/>
                    </a:lnTo>
                    <a:lnTo>
                      <a:pt x="2220" y="0"/>
                    </a:lnTo>
                    <a:lnTo>
                      <a:pt x="2230" y="2"/>
                    </a:lnTo>
                    <a:lnTo>
                      <a:pt x="2240" y="4"/>
                    </a:lnTo>
                    <a:lnTo>
                      <a:pt x="2244" y="6"/>
                    </a:lnTo>
                    <a:lnTo>
                      <a:pt x="2249" y="9"/>
                    </a:lnTo>
                    <a:lnTo>
                      <a:pt x="2253" y="12"/>
                    </a:lnTo>
                    <a:lnTo>
                      <a:pt x="2257" y="15"/>
                    </a:lnTo>
                    <a:lnTo>
                      <a:pt x="2263" y="23"/>
                    </a:lnTo>
                    <a:lnTo>
                      <a:pt x="2268" y="31"/>
                    </a:lnTo>
                    <a:lnTo>
                      <a:pt x="2270" y="42"/>
                    </a:lnTo>
                    <a:lnTo>
                      <a:pt x="2271" y="52"/>
                    </a:lnTo>
                    <a:lnTo>
                      <a:pt x="2270" y="63"/>
                    </a:lnTo>
                    <a:lnTo>
                      <a:pt x="2268" y="72"/>
                    </a:lnTo>
                    <a:lnTo>
                      <a:pt x="2263" y="82"/>
                    </a:lnTo>
                    <a:lnTo>
                      <a:pt x="2257" y="90"/>
                    </a:lnTo>
                    <a:lnTo>
                      <a:pt x="2253" y="93"/>
                    </a:lnTo>
                    <a:lnTo>
                      <a:pt x="2249" y="96"/>
                    </a:lnTo>
                    <a:lnTo>
                      <a:pt x="2244" y="99"/>
                    </a:lnTo>
                    <a:lnTo>
                      <a:pt x="2240" y="101"/>
                    </a:lnTo>
                    <a:lnTo>
                      <a:pt x="2235" y="103"/>
                    </a:lnTo>
                    <a:lnTo>
                      <a:pt x="2230" y="104"/>
                    </a:lnTo>
                    <a:lnTo>
                      <a:pt x="2224" y="104"/>
                    </a:lnTo>
                    <a:lnTo>
                      <a:pt x="2219" y="105"/>
                    </a:lnTo>
                    <a:close/>
                    <a:moveTo>
                      <a:pt x="2755" y="427"/>
                    </a:moveTo>
                    <a:lnTo>
                      <a:pt x="2441" y="426"/>
                    </a:lnTo>
                    <a:lnTo>
                      <a:pt x="2443" y="445"/>
                    </a:lnTo>
                    <a:lnTo>
                      <a:pt x="2446" y="463"/>
                    </a:lnTo>
                    <a:lnTo>
                      <a:pt x="2449" y="480"/>
                    </a:lnTo>
                    <a:lnTo>
                      <a:pt x="2454" y="495"/>
                    </a:lnTo>
                    <a:lnTo>
                      <a:pt x="2461" y="510"/>
                    </a:lnTo>
                    <a:lnTo>
                      <a:pt x="2469" y="523"/>
                    </a:lnTo>
                    <a:lnTo>
                      <a:pt x="2478" y="535"/>
                    </a:lnTo>
                    <a:lnTo>
                      <a:pt x="2489" y="546"/>
                    </a:lnTo>
                    <a:lnTo>
                      <a:pt x="2499" y="554"/>
                    </a:lnTo>
                    <a:lnTo>
                      <a:pt x="2510" y="562"/>
                    </a:lnTo>
                    <a:lnTo>
                      <a:pt x="2523" y="568"/>
                    </a:lnTo>
                    <a:lnTo>
                      <a:pt x="2535" y="573"/>
                    </a:lnTo>
                    <a:lnTo>
                      <a:pt x="2548" y="577"/>
                    </a:lnTo>
                    <a:lnTo>
                      <a:pt x="2564" y="580"/>
                    </a:lnTo>
                    <a:lnTo>
                      <a:pt x="2579" y="582"/>
                    </a:lnTo>
                    <a:lnTo>
                      <a:pt x="2595" y="582"/>
                    </a:lnTo>
                    <a:lnTo>
                      <a:pt x="2612" y="582"/>
                    </a:lnTo>
                    <a:lnTo>
                      <a:pt x="2628" y="581"/>
                    </a:lnTo>
                    <a:lnTo>
                      <a:pt x="2644" y="579"/>
                    </a:lnTo>
                    <a:lnTo>
                      <a:pt x="2660" y="577"/>
                    </a:lnTo>
                    <a:lnTo>
                      <a:pt x="2676" y="573"/>
                    </a:lnTo>
                    <a:lnTo>
                      <a:pt x="2690" y="569"/>
                    </a:lnTo>
                    <a:lnTo>
                      <a:pt x="2705" y="564"/>
                    </a:lnTo>
                    <a:lnTo>
                      <a:pt x="2719" y="559"/>
                    </a:lnTo>
                    <a:lnTo>
                      <a:pt x="2732" y="618"/>
                    </a:lnTo>
                    <a:lnTo>
                      <a:pt x="2717" y="624"/>
                    </a:lnTo>
                    <a:lnTo>
                      <a:pt x="2700" y="630"/>
                    </a:lnTo>
                    <a:lnTo>
                      <a:pt x="2683" y="635"/>
                    </a:lnTo>
                    <a:lnTo>
                      <a:pt x="2664" y="639"/>
                    </a:lnTo>
                    <a:lnTo>
                      <a:pt x="2645" y="642"/>
                    </a:lnTo>
                    <a:lnTo>
                      <a:pt x="2625" y="644"/>
                    </a:lnTo>
                    <a:lnTo>
                      <a:pt x="2605" y="646"/>
                    </a:lnTo>
                    <a:lnTo>
                      <a:pt x="2583" y="647"/>
                    </a:lnTo>
                    <a:lnTo>
                      <a:pt x="2559" y="646"/>
                    </a:lnTo>
                    <a:lnTo>
                      <a:pt x="2535" y="642"/>
                    </a:lnTo>
                    <a:lnTo>
                      <a:pt x="2524" y="640"/>
                    </a:lnTo>
                    <a:lnTo>
                      <a:pt x="2512" y="637"/>
                    </a:lnTo>
                    <a:lnTo>
                      <a:pt x="2502" y="634"/>
                    </a:lnTo>
                    <a:lnTo>
                      <a:pt x="2492" y="631"/>
                    </a:lnTo>
                    <a:lnTo>
                      <a:pt x="2483" y="627"/>
                    </a:lnTo>
                    <a:lnTo>
                      <a:pt x="2472" y="622"/>
                    </a:lnTo>
                    <a:lnTo>
                      <a:pt x="2463" y="617"/>
                    </a:lnTo>
                    <a:lnTo>
                      <a:pt x="2455" y="612"/>
                    </a:lnTo>
                    <a:lnTo>
                      <a:pt x="2446" y="605"/>
                    </a:lnTo>
                    <a:lnTo>
                      <a:pt x="2437" y="598"/>
                    </a:lnTo>
                    <a:lnTo>
                      <a:pt x="2429" y="592"/>
                    </a:lnTo>
                    <a:lnTo>
                      <a:pt x="2422" y="584"/>
                    </a:lnTo>
                    <a:lnTo>
                      <a:pt x="2415" y="576"/>
                    </a:lnTo>
                    <a:lnTo>
                      <a:pt x="2409" y="567"/>
                    </a:lnTo>
                    <a:lnTo>
                      <a:pt x="2401" y="559"/>
                    </a:lnTo>
                    <a:lnTo>
                      <a:pt x="2396" y="551"/>
                    </a:lnTo>
                    <a:lnTo>
                      <a:pt x="2391" y="542"/>
                    </a:lnTo>
                    <a:lnTo>
                      <a:pt x="2386" y="531"/>
                    </a:lnTo>
                    <a:lnTo>
                      <a:pt x="2382" y="522"/>
                    </a:lnTo>
                    <a:lnTo>
                      <a:pt x="2378" y="512"/>
                    </a:lnTo>
                    <a:lnTo>
                      <a:pt x="2374" y="501"/>
                    </a:lnTo>
                    <a:lnTo>
                      <a:pt x="2371" y="490"/>
                    </a:lnTo>
                    <a:lnTo>
                      <a:pt x="2369" y="480"/>
                    </a:lnTo>
                    <a:lnTo>
                      <a:pt x="2366" y="469"/>
                    </a:lnTo>
                    <a:lnTo>
                      <a:pt x="2363" y="445"/>
                    </a:lnTo>
                    <a:lnTo>
                      <a:pt x="2362" y="419"/>
                    </a:lnTo>
                    <a:lnTo>
                      <a:pt x="2363" y="394"/>
                    </a:lnTo>
                    <a:lnTo>
                      <a:pt x="2366" y="370"/>
                    </a:lnTo>
                    <a:lnTo>
                      <a:pt x="2371" y="346"/>
                    </a:lnTo>
                    <a:lnTo>
                      <a:pt x="2377" y="324"/>
                    </a:lnTo>
                    <a:lnTo>
                      <a:pt x="2381" y="313"/>
                    </a:lnTo>
                    <a:lnTo>
                      <a:pt x="2385" y="303"/>
                    </a:lnTo>
                    <a:lnTo>
                      <a:pt x="2390" y="293"/>
                    </a:lnTo>
                    <a:lnTo>
                      <a:pt x="2395" y="282"/>
                    </a:lnTo>
                    <a:lnTo>
                      <a:pt x="2400" y="273"/>
                    </a:lnTo>
                    <a:lnTo>
                      <a:pt x="2407" y="264"/>
                    </a:lnTo>
                    <a:lnTo>
                      <a:pt x="2414" y="255"/>
                    </a:lnTo>
                    <a:lnTo>
                      <a:pt x="2420" y="246"/>
                    </a:lnTo>
                    <a:lnTo>
                      <a:pt x="2427" y="238"/>
                    </a:lnTo>
                    <a:lnTo>
                      <a:pt x="2435" y="230"/>
                    </a:lnTo>
                    <a:lnTo>
                      <a:pt x="2444" y="223"/>
                    </a:lnTo>
                    <a:lnTo>
                      <a:pt x="2452" y="217"/>
                    </a:lnTo>
                    <a:lnTo>
                      <a:pt x="2460" y="210"/>
                    </a:lnTo>
                    <a:lnTo>
                      <a:pt x="2468" y="204"/>
                    </a:lnTo>
                    <a:lnTo>
                      <a:pt x="2477" y="199"/>
                    </a:lnTo>
                    <a:lnTo>
                      <a:pt x="2487" y="195"/>
                    </a:lnTo>
                    <a:lnTo>
                      <a:pt x="2497" y="191"/>
                    </a:lnTo>
                    <a:lnTo>
                      <a:pt x="2507" y="187"/>
                    </a:lnTo>
                    <a:lnTo>
                      <a:pt x="2518" y="185"/>
                    </a:lnTo>
                    <a:lnTo>
                      <a:pt x="2528" y="182"/>
                    </a:lnTo>
                    <a:lnTo>
                      <a:pt x="2539" y="179"/>
                    </a:lnTo>
                    <a:lnTo>
                      <a:pt x="2549" y="178"/>
                    </a:lnTo>
                    <a:lnTo>
                      <a:pt x="2562" y="177"/>
                    </a:lnTo>
                    <a:lnTo>
                      <a:pt x="2573" y="177"/>
                    </a:lnTo>
                    <a:lnTo>
                      <a:pt x="2585" y="177"/>
                    </a:lnTo>
                    <a:lnTo>
                      <a:pt x="2597" y="178"/>
                    </a:lnTo>
                    <a:lnTo>
                      <a:pt x="2608" y="181"/>
                    </a:lnTo>
                    <a:lnTo>
                      <a:pt x="2619" y="183"/>
                    </a:lnTo>
                    <a:lnTo>
                      <a:pt x="2630" y="185"/>
                    </a:lnTo>
                    <a:lnTo>
                      <a:pt x="2640" y="188"/>
                    </a:lnTo>
                    <a:lnTo>
                      <a:pt x="2650" y="192"/>
                    </a:lnTo>
                    <a:lnTo>
                      <a:pt x="2659" y="196"/>
                    </a:lnTo>
                    <a:lnTo>
                      <a:pt x="2669" y="201"/>
                    </a:lnTo>
                    <a:lnTo>
                      <a:pt x="2677" y="206"/>
                    </a:lnTo>
                    <a:lnTo>
                      <a:pt x="2685" y="212"/>
                    </a:lnTo>
                    <a:lnTo>
                      <a:pt x="2693" y="220"/>
                    </a:lnTo>
                    <a:lnTo>
                      <a:pt x="2700" y="227"/>
                    </a:lnTo>
                    <a:lnTo>
                      <a:pt x="2708" y="234"/>
                    </a:lnTo>
                    <a:lnTo>
                      <a:pt x="2714" y="242"/>
                    </a:lnTo>
                    <a:lnTo>
                      <a:pt x="2721" y="251"/>
                    </a:lnTo>
                    <a:lnTo>
                      <a:pt x="2729" y="266"/>
                    </a:lnTo>
                    <a:lnTo>
                      <a:pt x="2737" y="281"/>
                    </a:lnTo>
                    <a:lnTo>
                      <a:pt x="2744" y="298"/>
                    </a:lnTo>
                    <a:lnTo>
                      <a:pt x="2749" y="314"/>
                    </a:lnTo>
                    <a:lnTo>
                      <a:pt x="2753" y="332"/>
                    </a:lnTo>
                    <a:lnTo>
                      <a:pt x="2756" y="349"/>
                    </a:lnTo>
                    <a:lnTo>
                      <a:pt x="2758" y="369"/>
                    </a:lnTo>
                    <a:lnTo>
                      <a:pt x="2759" y="388"/>
                    </a:lnTo>
                    <a:lnTo>
                      <a:pt x="2758" y="400"/>
                    </a:lnTo>
                    <a:lnTo>
                      <a:pt x="2758" y="410"/>
                    </a:lnTo>
                    <a:lnTo>
                      <a:pt x="2757" y="419"/>
                    </a:lnTo>
                    <a:lnTo>
                      <a:pt x="2755" y="427"/>
                    </a:lnTo>
                    <a:close/>
                    <a:moveTo>
                      <a:pt x="2441" y="368"/>
                    </a:moveTo>
                    <a:lnTo>
                      <a:pt x="2680" y="368"/>
                    </a:lnTo>
                    <a:lnTo>
                      <a:pt x="2680" y="355"/>
                    </a:lnTo>
                    <a:lnTo>
                      <a:pt x="2679" y="344"/>
                    </a:lnTo>
                    <a:lnTo>
                      <a:pt x="2677" y="332"/>
                    </a:lnTo>
                    <a:lnTo>
                      <a:pt x="2675" y="321"/>
                    </a:lnTo>
                    <a:lnTo>
                      <a:pt x="2672" y="311"/>
                    </a:lnTo>
                    <a:lnTo>
                      <a:pt x="2668" y="301"/>
                    </a:lnTo>
                    <a:lnTo>
                      <a:pt x="2663" y="292"/>
                    </a:lnTo>
                    <a:lnTo>
                      <a:pt x="2657" y="282"/>
                    </a:lnTo>
                    <a:lnTo>
                      <a:pt x="2650" y="271"/>
                    </a:lnTo>
                    <a:lnTo>
                      <a:pt x="2641" y="262"/>
                    </a:lnTo>
                    <a:lnTo>
                      <a:pt x="2632" y="254"/>
                    </a:lnTo>
                    <a:lnTo>
                      <a:pt x="2620" y="247"/>
                    </a:lnTo>
                    <a:lnTo>
                      <a:pt x="2609" y="242"/>
                    </a:lnTo>
                    <a:lnTo>
                      <a:pt x="2596" y="239"/>
                    </a:lnTo>
                    <a:lnTo>
                      <a:pt x="2581" y="237"/>
                    </a:lnTo>
                    <a:lnTo>
                      <a:pt x="2567" y="236"/>
                    </a:lnTo>
                    <a:lnTo>
                      <a:pt x="2552" y="237"/>
                    </a:lnTo>
                    <a:lnTo>
                      <a:pt x="2540" y="239"/>
                    </a:lnTo>
                    <a:lnTo>
                      <a:pt x="2528" y="242"/>
                    </a:lnTo>
                    <a:lnTo>
                      <a:pt x="2515" y="247"/>
                    </a:lnTo>
                    <a:lnTo>
                      <a:pt x="2504" y="254"/>
                    </a:lnTo>
                    <a:lnTo>
                      <a:pt x="2494" y="261"/>
                    </a:lnTo>
                    <a:lnTo>
                      <a:pt x="2485" y="270"/>
                    </a:lnTo>
                    <a:lnTo>
                      <a:pt x="2475" y="280"/>
                    </a:lnTo>
                    <a:lnTo>
                      <a:pt x="2469" y="290"/>
                    </a:lnTo>
                    <a:lnTo>
                      <a:pt x="2463" y="300"/>
                    </a:lnTo>
                    <a:lnTo>
                      <a:pt x="2458" y="310"/>
                    </a:lnTo>
                    <a:lnTo>
                      <a:pt x="2454" y="320"/>
                    </a:lnTo>
                    <a:lnTo>
                      <a:pt x="2450" y="332"/>
                    </a:lnTo>
                    <a:lnTo>
                      <a:pt x="2446" y="343"/>
                    </a:lnTo>
                    <a:lnTo>
                      <a:pt x="2444" y="355"/>
                    </a:lnTo>
                    <a:lnTo>
                      <a:pt x="2441" y="368"/>
                    </a:lnTo>
                    <a:close/>
                    <a:moveTo>
                      <a:pt x="2860" y="637"/>
                    </a:moveTo>
                    <a:lnTo>
                      <a:pt x="2860" y="309"/>
                    </a:lnTo>
                    <a:lnTo>
                      <a:pt x="2860" y="280"/>
                    </a:lnTo>
                    <a:lnTo>
                      <a:pt x="2859" y="250"/>
                    </a:lnTo>
                    <a:lnTo>
                      <a:pt x="2858" y="220"/>
                    </a:lnTo>
                    <a:lnTo>
                      <a:pt x="2856" y="188"/>
                    </a:lnTo>
                    <a:lnTo>
                      <a:pt x="2929" y="188"/>
                    </a:lnTo>
                    <a:lnTo>
                      <a:pt x="2933" y="262"/>
                    </a:lnTo>
                    <a:lnTo>
                      <a:pt x="2935" y="262"/>
                    </a:lnTo>
                    <a:lnTo>
                      <a:pt x="2940" y="254"/>
                    </a:lnTo>
                    <a:lnTo>
                      <a:pt x="2945" y="245"/>
                    </a:lnTo>
                    <a:lnTo>
                      <a:pt x="2951" y="237"/>
                    </a:lnTo>
                    <a:lnTo>
                      <a:pt x="2958" y="230"/>
                    </a:lnTo>
                    <a:lnTo>
                      <a:pt x="2964" y="223"/>
                    </a:lnTo>
                    <a:lnTo>
                      <a:pt x="2973" y="217"/>
                    </a:lnTo>
                    <a:lnTo>
                      <a:pt x="2981" y="210"/>
                    </a:lnTo>
                    <a:lnTo>
                      <a:pt x="2989" y="204"/>
                    </a:lnTo>
                    <a:lnTo>
                      <a:pt x="3000" y="198"/>
                    </a:lnTo>
                    <a:lnTo>
                      <a:pt x="3011" y="193"/>
                    </a:lnTo>
                    <a:lnTo>
                      <a:pt x="3022" y="188"/>
                    </a:lnTo>
                    <a:lnTo>
                      <a:pt x="3033" y="185"/>
                    </a:lnTo>
                    <a:lnTo>
                      <a:pt x="3046" y="182"/>
                    </a:lnTo>
                    <a:lnTo>
                      <a:pt x="3058" y="179"/>
                    </a:lnTo>
                    <a:lnTo>
                      <a:pt x="3070" y="177"/>
                    </a:lnTo>
                    <a:lnTo>
                      <a:pt x="3084" y="177"/>
                    </a:lnTo>
                    <a:lnTo>
                      <a:pt x="3098" y="178"/>
                    </a:lnTo>
                    <a:lnTo>
                      <a:pt x="3112" y="179"/>
                    </a:lnTo>
                    <a:lnTo>
                      <a:pt x="3126" y="183"/>
                    </a:lnTo>
                    <a:lnTo>
                      <a:pt x="3139" y="187"/>
                    </a:lnTo>
                    <a:lnTo>
                      <a:pt x="3151" y="192"/>
                    </a:lnTo>
                    <a:lnTo>
                      <a:pt x="3163" y="199"/>
                    </a:lnTo>
                    <a:lnTo>
                      <a:pt x="3174" y="206"/>
                    </a:lnTo>
                    <a:lnTo>
                      <a:pt x="3185" y="215"/>
                    </a:lnTo>
                    <a:lnTo>
                      <a:pt x="3192" y="222"/>
                    </a:lnTo>
                    <a:lnTo>
                      <a:pt x="3199" y="229"/>
                    </a:lnTo>
                    <a:lnTo>
                      <a:pt x="3205" y="236"/>
                    </a:lnTo>
                    <a:lnTo>
                      <a:pt x="3210" y="244"/>
                    </a:lnTo>
                    <a:lnTo>
                      <a:pt x="3215" y="251"/>
                    </a:lnTo>
                    <a:lnTo>
                      <a:pt x="3219" y="261"/>
                    </a:lnTo>
                    <a:lnTo>
                      <a:pt x="3223" y="269"/>
                    </a:lnTo>
                    <a:lnTo>
                      <a:pt x="3228" y="279"/>
                    </a:lnTo>
                    <a:lnTo>
                      <a:pt x="3231" y="289"/>
                    </a:lnTo>
                    <a:lnTo>
                      <a:pt x="3234" y="299"/>
                    </a:lnTo>
                    <a:lnTo>
                      <a:pt x="3236" y="309"/>
                    </a:lnTo>
                    <a:lnTo>
                      <a:pt x="3238" y="320"/>
                    </a:lnTo>
                    <a:lnTo>
                      <a:pt x="3241" y="344"/>
                    </a:lnTo>
                    <a:lnTo>
                      <a:pt x="3242" y="369"/>
                    </a:lnTo>
                    <a:lnTo>
                      <a:pt x="3242" y="637"/>
                    </a:lnTo>
                    <a:lnTo>
                      <a:pt x="3160" y="637"/>
                    </a:lnTo>
                    <a:lnTo>
                      <a:pt x="3160" y="378"/>
                    </a:lnTo>
                    <a:lnTo>
                      <a:pt x="3160" y="362"/>
                    </a:lnTo>
                    <a:lnTo>
                      <a:pt x="3159" y="346"/>
                    </a:lnTo>
                    <a:lnTo>
                      <a:pt x="3157" y="333"/>
                    </a:lnTo>
                    <a:lnTo>
                      <a:pt x="3154" y="319"/>
                    </a:lnTo>
                    <a:lnTo>
                      <a:pt x="3150" y="307"/>
                    </a:lnTo>
                    <a:lnTo>
                      <a:pt x="3145" y="297"/>
                    </a:lnTo>
                    <a:lnTo>
                      <a:pt x="3140" y="286"/>
                    </a:lnTo>
                    <a:lnTo>
                      <a:pt x="3134" y="277"/>
                    </a:lnTo>
                    <a:lnTo>
                      <a:pt x="3127" y="270"/>
                    </a:lnTo>
                    <a:lnTo>
                      <a:pt x="3120" y="263"/>
                    </a:lnTo>
                    <a:lnTo>
                      <a:pt x="3111" y="258"/>
                    </a:lnTo>
                    <a:lnTo>
                      <a:pt x="3102" y="253"/>
                    </a:lnTo>
                    <a:lnTo>
                      <a:pt x="3092" y="249"/>
                    </a:lnTo>
                    <a:lnTo>
                      <a:pt x="3081" y="246"/>
                    </a:lnTo>
                    <a:lnTo>
                      <a:pt x="3069" y="244"/>
                    </a:lnTo>
                    <a:lnTo>
                      <a:pt x="3056" y="244"/>
                    </a:lnTo>
                    <a:lnTo>
                      <a:pt x="3047" y="244"/>
                    </a:lnTo>
                    <a:lnTo>
                      <a:pt x="3037" y="245"/>
                    </a:lnTo>
                    <a:lnTo>
                      <a:pt x="3028" y="247"/>
                    </a:lnTo>
                    <a:lnTo>
                      <a:pt x="3020" y="250"/>
                    </a:lnTo>
                    <a:lnTo>
                      <a:pt x="3012" y="254"/>
                    </a:lnTo>
                    <a:lnTo>
                      <a:pt x="3004" y="258"/>
                    </a:lnTo>
                    <a:lnTo>
                      <a:pt x="2995" y="263"/>
                    </a:lnTo>
                    <a:lnTo>
                      <a:pt x="2988" y="268"/>
                    </a:lnTo>
                    <a:lnTo>
                      <a:pt x="2981" y="274"/>
                    </a:lnTo>
                    <a:lnTo>
                      <a:pt x="2974" y="281"/>
                    </a:lnTo>
                    <a:lnTo>
                      <a:pt x="2968" y="289"/>
                    </a:lnTo>
                    <a:lnTo>
                      <a:pt x="2962" y="296"/>
                    </a:lnTo>
                    <a:lnTo>
                      <a:pt x="2958" y="303"/>
                    </a:lnTo>
                    <a:lnTo>
                      <a:pt x="2953" y="311"/>
                    </a:lnTo>
                    <a:lnTo>
                      <a:pt x="2950" y="319"/>
                    </a:lnTo>
                    <a:lnTo>
                      <a:pt x="2947" y="329"/>
                    </a:lnTo>
                    <a:lnTo>
                      <a:pt x="2945" y="337"/>
                    </a:lnTo>
                    <a:lnTo>
                      <a:pt x="2943" y="346"/>
                    </a:lnTo>
                    <a:lnTo>
                      <a:pt x="2942" y="356"/>
                    </a:lnTo>
                    <a:lnTo>
                      <a:pt x="2942" y="367"/>
                    </a:lnTo>
                    <a:lnTo>
                      <a:pt x="2942" y="637"/>
                    </a:lnTo>
                    <a:lnTo>
                      <a:pt x="2860" y="637"/>
                    </a:lnTo>
                    <a:close/>
                    <a:moveTo>
                      <a:pt x="3680" y="559"/>
                    </a:moveTo>
                    <a:lnTo>
                      <a:pt x="3694" y="620"/>
                    </a:lnTo>
                    <a:lnTo>
                      <a:pt x="3681" y="627"/>
                    </a:lnTo>
                    <a:lnTo>
                      <a:pt x="3666" y="632"/>
                    </a:lnTo>
                    <a:lnTo>
                      <a:pt x="3651" y="636"/>
                    </a:lnTo>
                    <a:lnTo>
                      <a:pt x="3635" y="640"/>
                    </a:lnTo>
                    <a:lnTo>
                      <a:pt x="3619" y="643"/>
                    </a:lnTo>
                    <a:lnTo>
                      <a:pt x="3602" y="646"/>
                    </a:lnTo>
                    <a:lnTo>
                      <a:pt x="3584" y="647"/>
                    </a:lnTo>
                    <a:lnTo>
                      <a:pt x="3566" y="648"/>
                    </a:lnTo>
                    <a:lnTo>
                      <a:pt x="3541" y="647"/>
                    </a:lnTo>
                    <a:lnTo>
                      <a:pt x="3517" y="643"/>
                    </a:lnTo>
                    <a:lnTo>
                      <a:pt x="3506" y="641"/>
                    </a:lnTo>
                    <a:lnTo>
                      <a:pt x="3495" y="638"/>
                    </a:lnTo>
                    <a:lnTo>
                      <a:pt x="3484" y="635"/>
                    </a:lnTo>
                    <a:lnTo>
                      <a:pt x="3474" y="631"/>
                    </a:lnTo>
                    <a:lnTo>
                      <a:pt x="3464" y="627"/>
                    </a:lnTo>
                    <a:lnTo>
                      <a:pt x="3455" y="623"/>
                    </a:lnTo>
                    <a:lnTo>
                      <a:pt x="3445" y="618"/>
                    </a:lnTo>
                    <a:lnTo>
                      <a:pt x="3436" y="612"/>
                    </a:lnTo>
                    <a:lnTo>
                      <a:pt x="3427" y="605"/>
                    </a:lnTo>
                    <a:lnTo>
                      <a:pt x="3419" y="599"/>
                    </a:lnTo>
                    <a:lnTo>
                      <a:pt x="3410" y="592"/>
                    </a:lnTo>
                    <a:lnTo>
                      <a:pt x="3403" y="584"/>
                    </a:lnTo>
                    <a:lnTo>
                      <a:pt x="3395" y="576"/>
                    </a:lnTo>
                    <a:lnTo>
                      <a:pt x="3389" y="567"/>
                    </a:lnTo>
                    <a:lnTo>
                      <a:pt x="3382" y="559"/>
                    </a:lnTo>
                    <a:lnTo>
                      <a:pt x="3377" y="550"/>
                    </a:lnTo>
                    <a:lnTo>
                      <a:pt x="3370" y="541"/>
                    </a:lnTo>
                    <a:lnTo>
                      <a:pt x="3365" y="531"/>
                    </a:lnTo>
                    <a:lnTo>
                      <a:pt x="3361" y="521"/>
                    </a:lnTo>
                    <a:lnTo>
                      <a:pt x="3357" y="511"/>
                    </a:lnTo>
                    <a:lnTo>
                      <a:pt x="3354" y="500"/>
                    </a:lnTo>
                    <a:lnTo>
                      <a:pt x="3351" y="489"/>
                    </a:lnTo>
                    <a:lnTo>
                      <a:pt x="3348" y="478"/>
                    </a:lnTo>
                    <a:lnTo>
                      <a:pt x="3346" y="467"/>
                    </a:lnTo>
                    <a:lnTo>
                      <a:pt x="3343" y="442"/>
                    </a:lnTo>
                    <a:lnTo>
                      <a:pt x="3342" y="417"/>
                    </a:lnTo>
                    <a:lnTo>
                      <a:pt x="3342" y="404"/>
                    </a:lnTo>
                    <a:lnTo>
                      <a:pt x="3343" y="391"/>
                    </a:lnTo>
                    <a:lnTo>
                      <a:pt x="3344" y="379"/>
                    </a:lnTo>
                    <a:lnTo>
                      <a:pt x="3346" y="367"/>
                    </a:lnTo>
                    <a:lnTo>
                      <a:pt x="3348" y="355"/>
                    </a:lnTo>
                    <a:lnTo>
                      <a:pt x="3351" y="344"/>
                    </a:lnTo>
                    <a:lnTo>
                      <a:pt x="3354" y="333"/>
                    </a:lnTo>
                    <a:lnTo>
                      <a:pt x="3358" y="321"/>
                    </a:lnTo>
                    <a:lnTo>
                      <a:pt x="3363" y="311"/>
                    </a:lnTo>
                    <a:lnTo>
                      <a:pt x="3367" y="301"/>
                    </a:lnTo>
                    <a:lnTo>
                      <a:pt x="3373" y="291"/>
                    </a:lnTo>
                    <a:lnTo>
                      <a:pt x="3379" y="281"/>
                    </a:lnTo>
                    <a:lnTo>
                      <a:pt x="3386" y="272"/>
                    </a:lnTo>
                    <a:lnTo>
                      <a:pt x="3393" y="263"/>
                    </a:lnTo>
                    <a:lnTo>
                      <a:pt x="3400" y="254"/>
                    </a:lnTo>
                    <a:lnTo>
                      <a:pt x="3408" y="245"/>
                    </a:lnTo>
                    <a:lnTo>
                      <a:pt x="3417" y="237"/>
                    </a:lnTo>
                    <a:lnTo>
                      <a:pt x="3425" y="230"/>
                    </a:lnTo>
                    <a:lnTo>
                      <a:pt x="3434" y="223"/>
                    </a:lnTo>
                    <a:lnTo>
                      <a:pt x="3443" y="215"/>
                    </a:lnTo>
                    <a:lnTo>
                      <a:pt x="3454" y="210"/>
                    </a:lnTo>
                    <a:lnTo>
                      <a:pt x="3464" y="204"/>
                    </a:lnTo>
                    <a:lnTo>
                      <a:pt x="3474" y="199"/>
                    </a:lnTo>
                    <a:lnTo>
                      <a:pt x="3484" y="195"/>
                    </a:lnTo>
                    <a:lnTo>
                      <a:pt x="3496" y="191"/>
                    </a:lnTo>
                    <a:lnTo>
                      <a:pt x="3507" y="188"/>
                    </a:lnTo>
                    <a:lnTo>
                      <a:pt x="3519" y="185"/>
                    </a:lnTo>
                    <a:lnTo>
                      <a:pt x="3532" y="183"/>
                    </a:lnTo>
                    <a:lnTo>
                      <a:pt x="3544" y="181"/>
                    </a:lnTo>
                    <a:lnTo>
                      <a:pt x="3556" y="179"/>
                    </a:lnTo>
                    <a:lnTo>
                      <a:pt x="3570" y="178"/>
                    </a:lnTo>
                    <a:lnTo>
                      <a:pt x="3583" y="178"/>
                    </a:lnTo>
                    <a:lnTo>
                      <a:pt x="3599" y="178"/>
                    </a:lnTo>
                    <a:lnTo>
                      <a:pt x="3616" y="179"/>
                    </a:lnTo>
                    <a:lnTo>
                      <a:pt x="3631" y="182"/>
                    </a:lnTo>
                    <a:lnTo>
                      <a:pt x="3646" y="185"/>
                    </a:lnTo>
                    <a:lnTo>
                      <a:pt x="3659" y="188"/>
                    </a:lnTo>
                    <a:lnTo>
                      <a:pt x="3672" y="192"/>
                    </a:lnTo>
                    <a:lnTo>
                      <a:pt x="3685" y="196"/>
                    </a:lnTo>
                    <a:lnTo>
                      <a:pt x="3696" y="201"/>
                    </a:lnTo>
                    <a:lnTo>
                      <a:pt x="3678" y="265"/>
                    </a:lnTo>
                    <a:lnTo>
                      <a:pt x="3667" y="260"/>
                    </a:lnTo>
                    <a:lnTo>
                      <a:pt x="3656" y="256"/>
                    </a:lnTo>
                    <a:lnTo>
                      <a:pt x="3646" y="251"/>
                    </a:lnTo>
                    <a:lnTo>
                      <a:pt x="3633" y="248"/>
                    </a:lnTo>
                    <a:lnTo>
                      <a:pt x="3622" y="246"/>
                    </a:lnTo>
                    <a:lnTo>
                      <a:pt x="3609" y="244"/>
                    </a:lnTo>
                    <a:lnTo>
                      <a:pt x="3596" y="243"/>
                    </a:lnTo>
                    <a:lnTo>
                      <a:pt x="3583" y="243"/>
                    </a:lnTo>
                    <a:lnTo>
                      <a:pt x="3565" y="244"/>
                    </a:lnTo>
                    <a:lnTo>
                      <a:pt x="3548" y="246"/>
                    </a:lnTo>
                    <a:lnTo>
                      <a:pt x="3532" y="250"/>
                    </a:lnTo>
                    <a:lnTo>
                      <a:pt x="3516" y="256"/>
                    </a:lnTo>
                    <a:lnTo>
                      <a:pt x="3502" y="263"/>
                    </a:lnTo>
                    <a:lnTo>
                      <a:pt x="3489" y="271"/>
                    </a:lnTo>
                    <a:lnTo>
                      <a:pt x="3476" y="281"/>
                    </a:lnTo>
                    <a:lnTo>
                      <a:pt x="3465" y="294"/>
                    </a:lnTo>
                    <a:lnTo>
                      <a:pt x="3456" y="305"/>
                    </a:lnTo>
                    <a:lnTo>
                      <a:pt x="3447" y="318"/>
                    </a:lnTo>
                    <a:lnTo>
                      <a:pt x="3440" y="332"/>
                    </a:lnTo>
                    <a:lnTo>
                      <a:pt x="3434" y="346"/>
                    </a:lnTo>
                    <a:lnTo>
                      <a:pt x="3430" y="362"/>
                    </a:lnTo>
                    <a:lnTo>
                      <a:pt x="3427" y="378"/>
                    </a:lnTo>
                    <a:lnTo>
                      <a:pt x="3425" y="396"/>
                    </a:lnTo>
                    <a:lnTo>
                      <a:pt x="3424" y="413"/>
                    </a:lnTo>
                    <a:lnTo>
                      <a:pt x="3425" y="432"/>
                    </a:lnTo>
                    <a:lnTo>
                      <a:pt x="3427" y="449"/>
                    </a:lnTo>
                    <a:lnTo>
                      <a:pt x="3430" y="467"/>
                    </a:lnTo>
                    <a:lnTo>
                      <a:pt x="3435" y="482"/>
                    </a:lnTo>
                    <a:lnTo>
                      <a:pt x="3441" y="496"/>
                    </a:lnTo>
                    <a:lnTo>
                      <a:pt x="3449" y="511"/>
                    </a:lnTo>
                    <a:lnTo>
                      <a:pt x="3458" y="523"/>
                    </a:lnTo>
                    <a:lnTo>
                      <a:pt x="3468" y="535"/>
                    </a:lnTo>
                    <a:lnTo>
                      <a:pt x="3479" y="546"/>
                    </a:lnTo>
                    <a:lnTo>
                      <a:pt x="3492" y="555"/>
                    </a:lnTo>
                    <a:lnTo>
                      <a:pt x="3505" y="563"/>
                    </a:lnTo>
                    <a:lnTo>
                      <a:pt x="3518" y="569"/>
                    </a:lnTo>
                    <a:lnTo>
                      <a:pt x="3533" y="575"/>
                    </a:lnTo>
                    <a:lnTo>
                      <a:pt x="3548" y="579"/>
                    </a:lnTo>
                    <a:lnTo>
                      <a:pt x="3564" y="581"/>
                    </a:lnTo>
                    <a:lnTo>
                      <a:pt x="3580" y="581"/>
                    </a:lnTo>
                    <a:lnTo>
                      <a:pt x="3592" y="581"/>
                    </a:lnTo>
                    <a:lnTo>
                      <a:pt x="3605" y="580"/>
                    </a:lnTo>
                    <a:lnTo>
                      <a:pt x="3618" y="578"/>
                    </a:lnTo>
                    <a:lnTo>
                      <a:pt x="3630" y="576"/>
                    </a:lnTo>
                    <a:lnTo>
                      <a:pt x="3643" y="572"/>
                    </a:lnTo>
                    <a:lnTo>
                      <a:pt x="3655" y="568"/>
                    </a:lnTo>
                    <a:lnTo>
                      <a:pt x="3667" y="564"/>
                    </a:lnTo>
                    <a:lnTo>
                      <a:pt x="3680" y="559"/>
                    </a:lnTo>
                    <a:close/>
                    <a:moveTo>
                      <a:pt x="4149" y="427"/>
                    </a:moveTo>
                    <a:lnTo>
                      <a:pt x="3836" y="426"/>
                    </a:lnTo>
                    <a:lnTo>
                      <a:pt x="3837" y="445"/>
                    </a:lnTo>
                    <a:lnTo>
                      <a:pt x="3840" y="463"/>
                    </a:lnTo>
                    <a:lnTo>
                      <a:pt x="3843" y="480"/>
                    </a:lnTo>
                    <a:lnTo>
                      <a:pt x="3848" y="495"/>
                    </a:lnTo>
                    <a:lnTo>
                      <a:pt x="3855" y="510"/>
                    </a:lnTo>
                    <a:lnTo>
                      <a:pt x="3864" y="523"/>
                    </a:lnTo>
                    <a:lnTo>
                      <a:pt x="3873" y="535"/>
                    </a:lnTo>
                    <a:lnTo>
                      <a:pt x="3883" y="546"/>
                    </a:lnTo>
                    <a:lnTo>
                      <a:pt x="3893" y="554"/>
                    </a:lnTo>
                    <a:lnTo>
                      <a:pt x="3905" y="562"/>
                    </a:lnTo>
                    <a:lnTo>
                      <a:pt x="3917" y="568"/>
                    </a:lnTo>
                    <a:lnTo>
                      <a:pt x="3929" y="573"/>
                    </a:lnTo>
                    <a:lnTo>
                      <a:pt x="3943" y="577"/>
                    </a:lnTo>
                    <a:lnTo>
                      <a:pt x="3958" y="580"/>
                    </a:lnTo>
                    <a:lnTo>
                      <a:pt x="3973" y="582"/>
                    </a:lnTo>
                    <a:lnTo>
                      <a:pt x="3989" y="582"/>
                    </a:lnTo>
                    <a:lnTo>
                      <a:pt x="4006" y="582"/>
                    </a:lnTo>
                    <a:lnTo>
                      <a:pt x="4023" y="581"/>
                    </a:lnTo>
                    <a:lnTo>
                      <a:pt x="4038" y="579"/>
                    </a:lnTo>
                    <a:lnTo>
                      <a:pt x="4055" y="577"/>
                    </a:lnTo>
                    <a:lnTo>
                      <a:pt x="4070" y="573"/>
                    </a:lnTo>
                    <a:lnTo>
                      <a:pt x="4084" y="569"/>
                    </a:lnTo>
                    <a:lnTo>
                      <a:pt x="4099" y="564"/>
                    </a:lnTo>
                    <a:lnTo>
                      <a:pt x="4113" y="559"/>
                    </a:lnTo>
                    <a:lnTo>
                      <a:pt x="4127" y="618"/>
                    </a:lnTo>
                    <a:lnTo>
                      <a:pt x="4111" y="624"/>
                    </a:lnTo>
                    <a:lnTo>
                      <a:pt x="4095" y="630"/>
                    </a:lnTo>
                    <a:lnTo>
                      <a:pt x="4077" y="635"/>
                    </a:lnTo>
                    <a:lnTo>
                      <a:pt x="4059" y="639"/>
                    </a:lnTo>
                    <a:lnTo>
                      <a:pt x="4039" y="642"/>
                    </a:lnTo>
                    <a:lnTo>
                      <a:pt x="4020" y="644"/>
                    </a:lnTo>
                    <a:lnTo>
                      <a:pt x="3999" y="646"/>
                    </a:lnTo>
                    <a:lnTo>
                      <a:pt x="3978" y="647"/>
                    </a:lnTo>
                    <a:lnTo>
                      <a:pt x="3953" y="646"/>
                    </a:lnTo>
                    <a:lnTo>
                      <a:pt x="3929" y="642"/>
                    </a:lnTo>
                    <a:lnTo>
                      <a:pt x="3918" y="640"/>
                    </a:lnTo>
                    <a:lnTo>
                      <a:pt x="3907" y="637"/>
                    </a:lnTo>
                    <a:lnTo>
                      <a:pt x="3896" y="634"/>
                    </a:lnTo>
                    <a:lnTo>
                      <a:pt x="3886" y="631"/>
                    </a:lnTo>
                    <a:lnTo>
                      <a:pt x="3877" y="627"/>
                    </a:lnTo>
                    <a:lnTo>
                      <a:pt x="3867" y="622"/>
                    </a:lnTo>
                    <a:lnTo>
                      <a:pt x="3857" y="617"/>
                    </a:lnTo>
                    <a:lnTo>
                      <a:pt x="3849" y="612"/>
                    </a:lnTo>
                    <a:lnTo>
                      <a:pt x="3840" y="605"/>
                    </a:lnTo>
                    <a:lnTo>
                      <a:pt x="3832" y="598"/>
                    </a:lnTo>
                    <a:lnTo>
                      <a:pt x="3823" y="592"/>
                    </a:lnTo>
                    <a:lnTo>
                      <a:pt x="3816" y="584"/>
                    </a:lnTo>
                    <a:lnTo>
                      <a:pt x="3809" y="576"/>
                    </a:lnTo>
                    <a:lnTo>
                      <a:pt x="3803" y="567"/>
                    </a:lnTo>
                    <a:lnTo>
                      <a:pt x="3796" y="559"/>
                    </a:lnTo>
                    <a:lnTo>
                      <a:pt x="3791" y="551"/>
                    </a:lnTo>
                    <a:lnTo>
                      <a:pt x="3785" y="542"/>
                    </a:lnTo>
                    <a:lnTo>
                      <a:pt x="3780" y="531"/>
                    </a:lnTo>
                    <a:lnTo>
                      <a:pt x="3776" y="522"/>
                    </a:lnTo>
                    <a:lnTo>
                      <a:pt x="3772" y="512"/>
                    </a:lnTo>
                    <a:lnTo>
                      <a:pt x="3768" y="501"/>
                    </a:lnTo>
                    <a:lnTo>
                      <a:pt x="3765" y="490"/>
                    </a:lnTo>
                    <a:lnTo>
                      <a:pt x="3763" y="480"/>
                    </a:lnTo>
                    <a:lnTo>
                      <a:pt x="3761" y="469"/>
                    </a:lnTo>
                    <a:lnTo>
                      <a:pt x="3758" y="445"/>
                    </a:lnTo>
                    <a:lnTo>
                      <a:pt x="3757" y="419"/>
                    </a:lnTo>
                    <a:lnTo>
                      <a:pt x="3758" y="394"/>
                    </a:lnTo>
                    <a:lnTo>
                      <a:pt x="3761" y="370"/>
                    </a:lnTo>
                    <a:lnTo>
                      <a:pt x="3765" y="346"/>
                    </a:lnTo>
                    <a:lnTo>
                      <a:pt x="3771" y="324"/>
                    </a:lnTo>
                    <a:lnTo>
                      <a:pt x="3775" y="313"/>
                    </a:lnTo>
                    <a:lnTo>
                      <a:pt x="3779" y="303"/>
                    </a:lnTo>
                    <a:lnTo>
                      <a:pt x="3784" y="293"/>
                    </a:lnTo>
                    <a:lnTo>
                      <a:pt x="3790" y="282"/>
                    </a:lnTo>
                    <a:lnTo>
                      <a:pt x="3795" y="273"/>
                    </a:lnTo>
                    <a:lnTo>
                      <a:pt x="3801" y="264"/>
                    </a:lnTo>
                    <a:lnTo>
                      <a:pt x="3808" y="255"/>
                    </a:lnTo>
                    <a:lnTo>
                      <a:pt x="3814" y="246"/>
                    </a:lnTo>
                    <a:lnTo>
                      <a:pt x="3821" y="238"/>
                    </a:lnTo>
                    <a:lnTo>
                      <a:pt x="3830" y="230"/>
                    </a:lnTo>
                    <a:lnTo>
                      <a:pt x="3838" y="223"/>
                    </a:lnTo>
                    <a:lnTo>
                      <a:pt x="3846" y="217"/>
                    </a:lnTo>
                    <a:lnTo>
                      <a:pt x="3854" y="210"/>
                    </a:lnTo>
                    <a:lnTo>
                      <a:pt x="3863" y="204"/>
                    </a:lnTo>
                    <a:lnTo>
                      <a:pt x="3872" y="199"/>
                    </a:lnTo>
                    <a:lnTo>
                      <a:pt x="3881" y="195"/>
                    </a:lnTo>
                    <a:lnTo>
                      <a:pt x="3891" y="191"/>
                    </a:lnTo>
                    <a:lnTo>
                      <a:pt x="3902" y="187"/>
                    </a:lnTo>
                    <a:lnTo>
                      <a:pt x="3912" y="185"/>
                    </a:lnTo>
                    <a:lnTo>
                      <a:pt x="3922" y="182"/>
                    </a:lnTo>
                    <a:lnTo>
                      <a:pt x="3933" y="179"/>
                    </a:lnTo>
                    <a:lnTo>
                      <a:pt x="3944" y="178"/>
                    </a:lnTo>
                    <a:lnTo>
                      <a:pt x="3956" y="177"/>
                    </a:lnTo>
                    <a:lnTo>
                      <a:pt x="3967" y="177"/>
                    </a:lnTo>
                    <a:lnTo>
                      <a:pt x="3980" y="177"/>
                    </a:lnTo>
                    <a:lnTo>
                      <a:pt x="3991" y="178"/>
                    </a:lnTo>
                    <a:lnTo>
                      <a:pt x="4002" y="181"/>
                    </a:lnTo>
                    <a:lnTo>
                      <a:pt x="4014" y="183"/>
                    </a:lnTo>
                    <a:lnTo>
                      <a:pt x="4024" y="185"/>
                    </a:lnTo>
                    <a:lnTo>
                      <a:pt x="4034" y="188"/>
                    </a:lnTo>
                    <a:lnTo>
                      <a:pt x="4044" y="192"/>
                    </a:lnTo>
                    <a:lnTo>
                      <a:pt x="4054" y="196"/>
                    </a:lnTo>
                    <a:lnTo>
                      <a:pt x="4063" y="201"/>
                    </a:lnTo>
                    <a:lnTo>
                      <a:pt x="4071" y="206"/>
                    </a:lnTo>
                    <a:lnTo>
                      <a:pt x="4079" y="212"/>
                    </a:lnTo>
                    <a:lnTo>
                      <a:pt x="4088" y="220"/>
                    </a:lnTo>
                    <a:lnTo>
                      <a:pt x="4095" y="227"/>
                    </a:lnTo>
                    <a:lnTo>
                      <a:pt x="4102" y="234"/>
                    </a:lnTo>
                    <a:lnTo>
                      <a:pt x="4108" y="242"/>
                    </a:lnTo>
                    <a:lnTo>
                      <a:pt x="4115" y="251"/>
                    </a:lnTo>
                    <a:lnTo>
                      <a:pt x="4124" y="266"/>
                    </a:lnTo>
                    <a:lnTo>
                      <a:pt x="4132" y="281"/>
                    </a:lnTo>
                    <a:lnTo>
                      <a:pt x="4138" y="298"/>
                    </a:lnTo>
                    <a:lnTo>
                      <a:pt x="4143" y="314"/>
                    </a:lnTo>
                    <a:lnTo>
                      <a:pt x="4147" y="332"/>
                    </a:lnTo>
                    <a:lnTo>
                      <a:pt x="4150" y="349"/>
                    </a:lnTo>
                    <a:lnTo>
                      <a:pt x="4152" y="369"/>
                    </a:lnTo>
                    <a:lnTo>
                      <a:pt x="4153" y="388"/>
                    </a:lnTo>
                    <a:lnTo>
                      <a:pt x="4152" y="400"/>
                    </a:lnTo>
                    <a:lnTo>
                      <a:pt x="4152" y="410"/>
                    </a:lnTo>
                    <a:lnTo>
                      <a:pt x="4151" y="419"/>
                    </a:lnTo>
                    <a:lnTo>
                      <a:pt x="4149" y="427"/>
                    </a:lnTo>
                    <a:close/>
                    <a:moveTo>
                      <a:pt x="3836" y="368"/>
                    </a:moveTo>
                    <a:lnTo>
                      <a:pt x="4074" y="368"/>
                    </a:lnTo>
                    <a:lnTo>
                      <a:pt x="4074" y="355"/>
                    </a:lnTo>
                    <a:lnTo>
                      <a:pt x="4073" y="344"/>
                    </a:lnTo>
                    <a:lnTo>
                      <a:pt x="4071" y="332"/>
                    </a:lnTo>
                    <a:lnTo>
                      <a:pt x="4069" y="321"/>
                    </a:lnTo>
                    <a:lnTo>
                      <a:pt x="4066" y="311"/>
                    </a:lnTo>
                    <a:lnTo>
                      <a:pt x="4062" y="301"/>
                    </a:lnTo>
                    <a:lnTo>
                      <a:pt x="4058" y="292"/>
                    </a:lnTo>
                    <a:lnTo>
                      <a:pt x="4052" y="282"/>
                    </a:lnTo>
                    <a:lnTo>
                      <a:pt x="4044" y="271"/>
                    </a:lnTo>
                    <a:lnTo>
                      <a:pt x="4035" y="262"/>
                    </a:lnTo>
                    <a:lnTo>
                      <a:pt x="4026" y="254"/>
                    </a:lnTo>
                    <a:lnTo>
                      <a:pt x="4015" y="247"/>
                    </a:lnTo>
                    <a:lnTo>
                      <a:pt x="4003" y="242"/>
                    </a:lnTo>
                    <a:lnTo>
                      <a:pt x="3990" y="239"/>
                    </a:lnTo>
                    <a:lnTo>
                      <a:pt x="3976" y="237"/>
                    </a:lnTo>
                    <a:lnTo>
                      <a:pt x="3961" y="236"/>
                    </a:lnTo>
                    <a:lnTo>
                      <a:pt x="3947" y="237"/>
                    </a:lnTo>
                    <a:lnTo>
                      <a:pt x="3934" y="239"/>
                    </a:lnTo>
                    <a:lnTo>
                      <a:pt x="3922" y="242"/>
                    </a:lnTo>
                    <a:lnTo>
                      <a:pt x="3910" y="247"/>
                    </a:lnTo>
                    <a:lnTo>
                      <a:pt x="3900" y="254"/>
                    </a:lnTo>
                    <a:lnTo>
                      <a:pt x="3888" y="261"/>
                    </a:lnTo>
                    <a:lnTo>
                      <a:pt x="3879" y="270"/>
                    </a:lnTo>
                    <a:lnTo>
                      <a:pt x="3870" y="280"/>
                    </a:lnTo>
                    <a:lnTo>
                      <a:pt x="3864" y="290"/>
                    </a:lnTo>
                    <a:lnTo>
                      <a:pt x="3857" y="300"/>
                    </a:lnTo>
                    <a:lnTo>
                      <a:pt x="3852" y="310"/>
                    </a:lnTo>
                    <a:lnTo>
                      <a:pt x="3848" y="320"/>
                    </a:lnTo>
                    <a:lnTo>
                      <a:pt x="3844" y="332"/>
                    </a:lnTo>
                    <a:lnTo>
                      <a:pt x="3840" y="343"/>
                    </a:lnTo>
                    <a:lnTo>
                      <a:pt x="3838" y="355"/>
                    </a:lnTo>
                    <a:lnTo>
                      <a:pt x="3836" y="368"/>
                    </a:lnTo>
                    <a:close/>
                    <a:moveTo>
                      <a:pt x="4756" y="559"/>
                    </a:moveTo>
                    <a:lnTo>
                      <a:pt x="4771" y="620"/>
                    </a:lnTo>
                    <a:lnTo>
                      <a:pt x="4756" y="627"/>
                    </a:lnTo>
                    <a:lnTo>
                      <a:pt x="4742" y="632"/>
                    </a:lnTo>
                    <a:lnTo>
                      <a:pt x="4728" y="636"/>
                    </a:lnTo>
                    <a:lnTo>
                      <a:pt x="4711" y="640"/>
                    </a:lnTo>
                    <a:lnTo>
                      <a:pt x="4695" y="643"/>
                    </a:lnTo>
                    <a:lnTo>
                      <a:pt x="4678" y="646"/>
                    </a:lnTo>
                    <a:lnTo>
                      <a:pt x="4660" y="647"/>
                    </a:lnTo>
                    <a:lnTo>
                      <a:pt x="4641" y="648"/>
                    </a:lnTo>
                    <a:lnTo>
                      <a:pt x="4617" y="647"/>
                    </a:lnTo>
                    <a:lnTo>
                      <a:pt x="4593" y="643"/>
                    </a:lnTo>
                    <a:lnTo>
                      <a:pt x="4582" y="641"/>
                    </a:lnTo>
                    <a:lnTo>
                      <a:pt x="4571" y="638"/>
                    </a:lnTo>
                    <a:lnTo>
                      <a:pt x="4560" y="635"/>
                    </a:lnTo>
                    <a:lnTo>
                      <a:pt x="4550" y="631"/>
                    </a:lnTo>
                    <a:lnTo>
                      <a:pt x="4541" y="627"/>
                    </a:lnTo>
                    <a:lnTo>
                      <a:pt x="4530" y="623"/>
                    </a:lnTo>
                    <a:lnTo>
                      <a:pt x="4521" y="618"/>
                    </a:lnTo>
                    <a:lnTo>
                      <a:pt x="4512" y="612"/>
                    </a:lnTo>
                    <a:lnTo>
                      <a:pt x="4504" y="605"/>
                    </a:lnTo>
                    <a:lnTo>
                      <a:pt x="4495" y="599"/>
                    </a:lnTo>
                    <a:lnTo>
                      <a:pt x="4487" y="592"/>
                    </a:lnTo>
                    <a:lnTo>
                      <a:pt x="4479" y="584"/>
                    </a:lnTo>
                    <a:lnTo>
                      <a:pt x="4472" y="576"/>
                    </a:lnTo>
                    <a:lnTo>
                      <a:pt x="4465" y="567"/>
                    </a:lnTo>
                    <a:lnTo>
                      <a:pt x="4458" y="559"/>
                    </a:lnTo>
                    <a:lnTo>
                      <a:pt x="4452" y="550"/>
                    </a:lnTo>
                    <a:lnTo>
                      <a:pt x="4447" y="541"/>
                    </a:lnTo>
                    <a:lnTo>
                      <a:pt x="4442" y="531"/>
                    </a:lnTo>
                    <a:lnTo>
                      <a:pt x="4437" y="521"/>
                    </a:lnTo>
                    <a:lnTo>
                      <a:pt x="4434" y="511"/>
                    </a:lnTo>
                    <a:lnTo>
                      <a:pt x="4430" y="500"/>
                    </a:lnTo>
                    <a:lnTo>
                      <a:pt x="4427" y="489"/>
                    </a:lnTo>
                    <a:lnTo>
                      <a:pt x="4424" y="478"/>
                    </a:lnTo>
                    <a:lnTo>
                      <a:pt x="4421" y="467"/>
                    </a:lnTo>
                    <a:lnTo>
                      <a:pt x="4419" y="442"/>
                    </a:lnTo>
                    <a:lnTo>
                      <a:pt x="4418" y="417"/>
                    </a:lnTo>
                    <a:lnTo>
                      <a:pt x="4418" y="404"/>
                    </a:lnTo>
                    <a:lnTo>
                      <a:pt x="4419" y="391"/>
                    </a:lnTo>
                    <a:lnTo>
                      <a:pt x="4420" y="379"/>
                    </a:lnTo>
                    <a:lnTo>
                      <a:pt x="4423" y="367"/>
                    </a:lnTo>
                    <a:lnTo>
                      <a:pt x="4425" y="355"/>
                    </a:lnTo>
                    <a:lnTo>
                      <a:pt x="4428" y="344"/>
                    </a:lnTo>
                    <a:lnTo>
                      <a:pt x="4431" y="333"/>
                    </a:lnTo>
                    <a:lnTo>
                      <a:pt x="4435" y="321"/>
                    </a:lnTo>
                    <a:lnTo>
                      <a:pt x="4439" y="311"/>
                    </a:lnTo>
                    <a:lnTo>
                      <a:pt x="4444" y="301"/>
                    </a:lnTo>
                    <a:lnTo>
                      <a:pt x="4449" y="291"/>
                    </a:lnTo>
                    <a:lnTo>
                      <a:pt x="4455" y="281"/>
                    </a:lnTo>
                    <a:lnTo>
                      <a:pt x="4462" y="272"/>
                    </a:lnTo>
                    <a:lnTo>
                      <a:pt x="4469" y="263"/>
                    </a:lnTo>
                    <a:lnTo>
                      <a:pt x="4476" y="254"/>
                    </a:lnTo>
                    <a:lnTo>
                      <a:pt x="4484" y="245"/>
                    </a:lnTo>
                    <a:lnTo>
                      <a:pt x="4492" y="237"/>
                    </a:lnTo>
                    <a:lnTo>
                      <a:pt x="4502" y="230"/>
                    </a:lnTo>
                    <a:lnTo>
                      <a:pt x="4511" y="223"/>
                    </a:lnTo>
                    <a:lnTo>
                      <a:pt x="4520" y="215"/>
                    </a:lnTo>
                    <a:lnTo>
                      <a:pt x="4529" y="210"/>
                    </a:lnTo>
                    <a:lnTo>
                      <a:pt x="4540" y="204"/>
                    </a:lnTo>
                    <a:lnTo>
                      <a:pt x="4550" y="199"/>
                    </a:lnTo>
                    <a:lnTo>
                      <a:pt x="4561" y="195"/>
                    </a:lnTo>
                    <a:lnTo>
                      <a:pt x="4573" y="191"/>
                    </a:lnTo>
                    <a:lnTo>
                      <a:pt x="4584" y="188"/>
                    </a:lnTo>
                    <a:lnTo>
                      <a:pt x="4595" y="185"/>
                    </a:lnTo>
                    <a:lnTo>
                      <a:pt x="4607" y="183"/>
                    </a:lnTo>
                    <a:lnTo>
                      <a:pt x="4620" y="181"/>
                    </a:lnTo>
                    <a:lnTo>
                      <a:pt x="4632" y="179"/>
                    </a:lnTo>
                    <a:lnTo>
                      <a:pt x="4645" y="178"/>
                    </a:lnTo>
                    <a:lnTo>
                      <a:pt x="4659" y="178"/>
                    </a:lnTo>
                    <a:lnTo>
                      <a:pt x="4676" y="178"/>
                    </a:lnTo>
                    <a:lnTo>
                      <a:pt x="4692" y="179"/>
                    </a:lnTo>
                    <a:lnTo>
                      <a:pt x="4707" y="182"/>
                    </a:lnTo>
                    <a:lnTo>
                      <a:pt x="4722" y="185"/>
                    </a:lnTo>
                    <a:lnTo>
                      <a:pt x="4736" y="188"/>
                    </a:lnTo>
                    <a:lnTo>
                      <a:pt x="4748" y="192"/>
                    </a:lnTo>
                    <a:lnTo>
                      <a:pt x="4761" y="196"/>
                    </a:lnTo>
                    <a:lnTo>
                      <a:pt x="4772" y="201"/>
                    </a:lnTo>
                    <a:lnTo>
                      <a:pt x="4753" y="265"/>
                    </a:lnTo>
                    <a:lnTo>
                      <a:pt x="4743" y="260"/>
                    </a:lnTo>
                    <a:lnTo>
                      <a:pt x="4733" y="256"/>
                    </a:lnTo>
                    <a:lnTo>
                      <a:pt x="4722" y="251"/>
                    </a:lnTo>
                    <a:lnTo>
                      <a:pt x="4710" y="248"/>
                    </a:lnTo>
                    <a:lnTo>
                      <a:pt x="4698" y="246"/>
                    </a:lnTo>
                    <a:lnTo>
                      <a:pt x="4686" y="244"/>
                    </a:lnTo>
                    <a:lnTo>
                      <a:pt x="4672" y="243"/>
                    </a:lnTo>
                    <a:lnTo>
                      <a:pt x="4659" y="243"/>
                    </a:lnTo>
                    <a:lnTo>
                      <a:pt x="4641" y="244"/>
                    </a:lnTo>
                    <a:lnTo>
                      <a:pt x="4624" y="246"/>
                    </a:lnTo>
                    <a:lnTo>
                      <a:pt x="4607" y="250"/>
                    </a:lnTo>
                    <a:lnTo>
                      <a:pt x="4593" y="256"/>
                    </a:lnTo>
                    <a:lnTo>
                      <a:pt x="4579" y="263"/>
                    </a:lnTo>
                    <a:lnTo>
                      <a:pt x="4565" y="271"/>
                    </a:lnTo>
                    <a:lnTo>
                      <a:pt x="4553" y="281"/>
                    </a:lnTo>
                    <a:lnTo>
                      <a:pt x="4542" y="294"/>
                    </a:lnTo>
                    <a:lnTo>
                      <a:pt x="4531" y="305"/>
                    </a:lnTo>
                    <a:lnTo>
                      <a:pt x="4523" y="318"/>
                    </a:lnTo>
                    <a:lnTo>
                      <a:pt x="4516" y="332"/>
                    </a:lnTo>
                    <a:lnTo>
                      <a:pt x="4511" y="346"/>
                    </a:lnTo>
                    <a:lnTo>
                      <a:pt x="4507" y="362"/>
                    </a:lnTo>
                    <a:lnTo>
                      <a:pt x="4503" y="378"/>
                    </a:lnTo>
                    <a:lnTo>
                      <a:pt x="4502" y="396"/>
                    </a:lnTo>
                    <a:lnTo>
                      <a:pt x="4501" y="413"/>
                    </a:lnTo>
                    <a:lnTo>
                      <a:pt x="4502" y="432"/>
                    </a:lnTo>
                    <a:lnTo>
                      <a:pt x="4504" y="449"/>
                    </a:lnTo>
                    <a:lnTo>
                      <a:pt x="4507" y="467"/>
                    </a:lnTo>
                    <a:lnTo>
                      <a:pt x="4512" y="482"/>
                    </a:lnTo>
                    <a:lnTo>
                      <a:pt x="4518" y="496"/>
                    </a:lnTo>
                    <a:lnTo>
                      <a:pt x="4525" y="511"/>
                    </a:lnTo>
                    <a:lnTo>
                      <a:pt x="4535" y="523"/>
                    </a:lnTo>
                    <a:lnTo>
                      <a:pt x="4545" y="535"/>
                    </a:lnTo>
                    <a:lnTo>
                      <a:pt x="4556" y="546"/>
                    </a:lnTo>
                    <a:lnTo>
                      <a:pt x="4568" y="555"/>
                    </a:lnTo>
                    <a:lnTo>
                      <a:pt x="4581" y="563"/>
                    </a:lnTo>
                    <a:lnTo>
                      <a:pt x="4594" y="569"/>
                    </a:lnTo>
                    <a:lnTo>
                      <a:pt x="4608" y="575"/>
                    </a:lnTo>
                    <a:lnTo>
                      <a:pt x="4624" y="579"/>
                    </a:lnTo>
                    <a:lnTo>
                      <a:pt x="4639" y="581"/>
                    </a:lnTo>
                    <a:lnTo>
                      <a:pt x="4657" y="581"/>
                    </a:lnTo>
                    <a:lnTo>
                      <a:pt x="4669" y="581"/>
                    </a:lnTo>
                    <a:lnTo>
                      <a:pt x="4681" y="580"/>
                    </a:lnTo>
                    <a:lnTo>
                      <a:pt x="4694" y="578"/>
                    </a:lnTo>
                    <a:lnTo>
                      <a:pt x="4706" y="576"/>
                    </a:lnTo>
                    <a:lnTo>
                      <a:pt x="4718" y="572"/>
                    </a:lnTo>
                    <a:lnTo>
                      <a:pt x="4732" y="568"/>
                    </a:lnTo>
                    <a:lnTo>
                      <a:pt x="4744" y="564"/>
                    </a:lnTo>
                    <a:lnTo>
                      <a:pt x="4756" y="559"/>
                    </a:lnTo>
                    <a:close/>
                    <a:moveTo>
                      <a:pt x="5225" y="427"/>
                    </a:moveTo>
                    <a:lnTo>
                      <a:pt x="4913" y="426"/>
                    </a:lnTo>
                    <a:lnTo>
                      <a:pt x="4914" y="445"/>
                    </a:lnTo>
                    <a:lnTo>
                      <a:pt x="4916" y="463"/>
                    </a:lnTo>
                    <a:lnTo>
                      <a:pt x="4920" y="480"/>
                    </a:lnTo>
                    <a:lnTo>
                      <a:pt x="4925" y="495"/>
                    </a:lnTo>
                    <a:lnTo>
                      <a:pt x="4931" y="510"/>
                    </a:lnTo>
                    <a:lnTo>
                      <a:pt x="4939" y="523"/>
                    </a:lnTo>
                    <a:lnTo>
                      <a:pt x="4949" y="535"/>
                    </a:lnTo>
                    <a:lnTo>
                      <a:pt x="4959" y="546"/>
                    </a:lnTo>
                    <a:lnTo>
                      <a:pt x="4969" y="554"/>
                    </a:lnTo>
                    <a:lnTo>
                      <a:pt x="4980" y="562"/>
                    </a:lnTo>
                    <a:lnTo>
                      <a:pt x="4993" y="568"/>
                    </a:lnTo>
                    <a:lnTo>
                      <a:pt x="5006" y="573"/>
                    </a:lnTo>
                    <a:lnTo>
                      <a:pt x="5019" y="577"/>
                    </a:lnTo>
                    <a:lnTo>
                      <a:pt x="5034" y="580"/>
                    </a:lnTo>
                    <a:lnTo>
                      <a:pt x="5049" y="582"/>
                    </a:lnTo>
                    <a:lnTo>
                      <a:pt x="5066" y="582"/>
                    </a:lnTo>
                    <a:lnTo>
                      <a:pt x="5082" y="582"/>
                    </a:lnTo>
                    <a:lnTo>
                      <a:pt x="5099" y="581"/>
                    </a:lnTo>
                    <a:lnTo>
                      <a:pt x="5115" y="579"/>
                    </a:lnTo>
                    <a:lnTo>
                      <a:pt x="5130" y="577"/>
                    </a:lnTo>
                    <a:lnTo>
                      <a:pt x="5146" y="573"/>
                    </a:lnTo>
                    <a:lnTo>
                      <a:pt x="5161" y="569"/>
                    </a:lnTo>
                    <a:lnTo>
                      <a:pt x="5176" y="564"/>
                    </a:lnTo>
                    <a:lnTo>
                      <a:pt x="5189" y="559"/>
                    </a:lnTo>
                    <a:lnTo>
                      <a:pt x="5203" y="618"/>
                    </a:lnTo>
                    <a:lnTo>
                      <a:pt x="5187" y="624"/>
                    </a:lnTo>
                    <a:lnTo>
                      <a:pt x="5171" y="630"/>
                    </a:lnTo>
                    <a:lnTo>
                      <a:pt x="5153" y="635"/>
                    </a:lnTo>
                    <a:lnTo>
                      <a:pt x="5135" y="639"/>
                    </a:lnTo>
                    <a:lnTo>
                      <a:pt x="5116" y="642"/>
                    </a:lnTo>
                    <a:lnTo>
                      <a:pt x="5096" y="644"/>
                    </a:lnTo>
                    <a:lnTo>
                      <a:pt x="5075" y="646"/>
                    </a:lnTo>
                    <a:lnTo>
                      <a:pt x="5054" y="647"/>
                    </a:lnTo>
                    <a:lnTo>
                      <a:pt x="5029" y="646"/>
                    </a:lnTo>
                    <a:lnTo>
                      <a:pt x="5006" y="642"/>
                    </a:lnTo>
                    <a:lnTo>
                      <a:pt x="4995" y="640"/>
                    </a:lnTo>
                    <a:lnTo>
                      <a:pt x="4984" y="637"/>
                    </a:lnTo>
                    <a:lnTo>
                      <a:pt x="4973" y="634"/>
                    </a:lnTo>
                    <a:lnTo>
                      <a:pt x="4963" y="631"/>
                    </a:lnTo>
                    <a:lnTo>
                      <a:pt x="4953" y="627"/>
                    </a:lnTo>
                    <a:lnTo>
                      <a:pt x="4943" y="622"/>
                    </a:lnTo>
                    <a:lnTo>
                      <a:pt x="4934" y="617"/>
                    </a:lnTo>
                    <a:lnTo>
                      <a:pt x="4925" y="612"/>
                    </a:lnTo>
                    <a:lnTo>
                      <a:pt x="4917" y="605"/>
                    </a:lnTo>
                    <a:lnTo>
                      <a:pt x="4909" y="598"/>
                    </a:lnTo>
                    <a:lnTo>
                      <a:pt x="4900" y="592"/>
                    </a:lnTo>
                    <a:lnTo>
                      <a:pt x="4893" y="584"/>
                    </a:lnTo>
                    <a:lnTo>
                      <a:pt x="4886" y="576"/>
                    </a:lnTo>
                    <a:lnTo>
                      <a:pt x="4879" y="567"/>
                    </a:lnTo>
                    <a:lnTo>
                      <a:pt x="4873" y="559"/>
                    </a:lnTo>
                    <a:lnTo>
                      <a:pt x="4866" y="551"/>
                    </a:lnTo>
                    <a:lnTo>
                      <a:pt x="4861" y="542"/>
                    </a:lnTo>
                    <a:lnTo>
                      <a:pt x="4856" y="531"/>
                    </a:lnTo>
                    <a:lnTo>
                      <a:pt x="4852" y="522"/>
                    </a:lnTo>
                    <a:lnTo>
                      <a:pt x="4848" y="512"/>
                    </a:lnTo>
                    <a:lnTo>
                      <a:pt x="4845" y="501"/>
                    </a:lnTo>
                    <a:lnTo>
                      <a:pt x="4842" y="490"/>
                    </a:lnTo>
                    <a:lnTo>
                      <a:pt x="4840" y="480"/>
                    </a:lnTo>
                    <a:lnTo>
                      <a:pt x="4837" y="469"/>
                    </a:lnTo>
                    <a:lnTo>
                      <a:pt x="4835" y="445"/>
                    </a:lnTo>
                    <a:lnTo>
                      <a:pt x="4834" y="419"/>
                    </a:lnTo>
                    <a:lnTo>
                      <a:pt x="4835" y="394"/>
                    </a:lnTo>
                    <a:lnTo>
                      <a:pt x="4837" y="370"/>
                    </a:lnTo>
                    <a:lnTo>
                      <a:pt x="4842" y="346"/>
                    </a:lnTo>
                    <a:lnTo>
                      <a:pt x="4848" y="324"/>
                    </a:lnTo>
                    <a:lnTo>
                      <a:pt x="4852" y="313"/>
                    </a:lnTo>
                    <a:lnTo>
                      <a:pt x="4856" y="303"/>
                    </a:lnTo>
                    <a:lnTo>
                      <a:pt x="4860" y="293"/>
                    </a:lnTo>
                    <a:lnTo>
                      <a:pt x="4865" y="282"/>
                    </a:lnTo>
                    <a:lnTo>
                      <a:pt x="4872" y="273"/>
                    </a:lnTo>
                    <a:lnTo>
                      <a:pt x="4878" y="264"/>
                    </a:lnTo>
                    <a:lnTo>
                      <a:pt x="4884" y="255"/>
                    </a:lnTo>
                    <a:lnTo>
                      <a:pt x="4891" y="246"/>
                    </a:lnTo>
                    <a:lnTo>
                      <a:pt x="4898" y="238"/>
                    </a:lnTo>
                    <a:lnTo>
                      <a:pt x="4905" y="230"/>
                    </a:lnTo>
                    <a:lnTo>
                      <a:pt x="4914" y="223"/>
                    </a:lnTo>
                    <a:lnTo>
                      <a:pt x="4922" y="217"/>
                    </a:lnTo>
                    <a:lnTo>
                      <a:pt x="4930" y="210"/>
                    </a:lnTo>
                    <a:lnTo>
                      <a:pt x="4939" y="204"/>
                    </a:lnTo>
                    <a:lnTo>
                      <a:pt x="4949" y="199"/>
                    </a:lnTo>
                    <a:lnTo>
                      <a:pt x="4958" y="195"/>
                    </a:lnTo>
                    <a:lnTo>
                      <a:pt x="4967" y="191"/>
                    </a:lnTo>
                    <a:lnTo>
                      <a:pt x="4977" y="187"/>
                    </a:lnTo>
                    <a:lnTo>
                      <a:pt x="4988" y="185"/>
                    </a:lnTo>
                    <a:lnTo>
                      <a:pt x="4999" y="182"/>
                    </a:lnTo>
                    <a:lnTo>
                      <a:pt x="5009" y="179"/>
                    </a:lnTo>
                    <a:lnTo>
                      <a:pt x="5021" y="178"/>
                    </a:lnTo>
                    <a:lnTo>
                      <a:pt x="5032" y="177"/>
                    </a:lnTo>
                    <a:lnTo>
                      <a:pt x="5044" y="177"/>
                    </a:lnTo>
                    <a:lnTo>
                      <a:pt x="5055" y="177"/>
                    </a:lnTo>
                    <a:lnTo>
                      <a:pt x="5068" y="178"/>
                    </a:lnTo>
                    <a:lnTo>
                      <a:pt x="5079" y="181"/>
                    </a:lnTo>
                    <a:lnTo>
                      <a:pt x="5090" y="183"/>
                    </a:lnTo>
                    <a:lnTo>
                      <a:pt x="5101" y="185"/>
                    </a:lnTo>
                    <a:lnTo>
                      <a:pt x="5111" y="188"/>
                    </a:lnTo>
                    <a:lnTo>
                      <a:pt x="5120" y="192"/>
                    </a:lnTo>
                    <a:lnTo>
                      <a:pt x="5129" y="196"/>
                    </a:lnTo>
                    <a:lnTo>
                      <a:pt x="5139" y="201"/>
                    </a:lnTo>
                    <a:lnTo>
                      <a:pt x="5148" y="206"/>
                    </a:lnTo>
                    <a:lnTo>
                      <a:pt x="5156" y="212"/>
                    </a:lnTo>
                    <a:lnTo>
                      <a:pt x="5163" y="220"/>
                    </a:lnTo>
                    <a:lnTo>
                      <a:pt x="5172" y="227"/>
                    </a:lnTo>
                    <a:lnTo>
                      <a:pt x="5178" y="234"/>
                    </a:lnTo>
                    <a:lnTo>
                      <a:pt x="5185" y="242"/>
                    </a:lnTo>
                    <a:lnTo>
                      <a:pt x="5191" y="251"/>
                    </a:lnTo>
                    <a:lnTo>
                      <a:pt x="5200" y="266"/>
                    </a:lnTo>
                    <a:lnTo>
                      <a:pt x="5208" y="281"/>
                    </a:lnTo>
                    <a:lnTo>
                      <a:pt x="5215" y="298"/>
                    </a:lnTo>
                    <a:lnTo>
                      <a:pt x="5220" y="314"/>
                    </a:lnTo>
                    <a:lnTo>
                      <a:pt x="5224" y="332"/>
                    </a:lnTo>
                    <a:lnTo>
                      <a:pt x="5227" y="349"/>
                    </a:lnTo>
                    <a:lnTo>
                      <a:pt x="5229" y="369"/>
                    </a:lnTo>
                    <a:lnTo>
                      <a:pt x="5229" y="388"/>
                    </a:lnTo>
                    <a:lnTo>
                      <a:pt x="5229" y="400"/>
                    </a:lnTo>
                    <a:lnTo>
                      <a:pt x="5228" y="410"/>
                    </a:lnTo>
                    <a:lnTo>
                      <a:pt x="5227" y="419"/>
                    </a:lnTo>
                    <a:lnTo>
                      <a:pt x="5225" y="427"/>
                    </a:lnTo>
                    <a:close/>
                    <a:moveTo>
                      <a:pt x="4913" y="368"/>
                    </a:moveTo>
                    <a:lnTo>
                      <a:pt x="5150" y="368"/>
                    </a:lnTo>
                    <a:lnTo>
                      <a:pt x="5150" y="355"/>
                    </a:lnTo>
                    <a:lnTo>
                      <a:pt x="5149" y="344"/>
                    </a:lnTo>
                    <a:lnTo>
                      <a:pt x="5148" y="332"/>
                    </a:lnTo>
                    <a:lnTo>
                      <a:pt x="5145" y="321"/>
                    </a:lnTo>
                    <a:lnTo>
                      <a:pt x="5142" y="311"/>
                    </a:lnTo>
                    <a:lnTo>
                      <a:pt x="5139" y="301"/>
                    </a:lnTo>
                    <a:lnTo>
                      <a:pt x="5134" y="292"/>
                    </a:lnTo>
                    <a:lnTo>
                      <a:pt x="5128" y="282"/>
                    </a:lnTo>
                    <a:lnTo>
                      <a:pt x="5120" y="271"/>
                    </a:lnTo>
                    <a:lnTo>
                      <a:pt x="5112" y="262"/>
                    </a:lnTo>
                    <a:lnTo>
                      <a:pt x="5102" y="254"/>
                    </a:lnTo>
                    <a:lnTo>
                      <a:pt x="5091" y="247"/>
                    </a:lnTo>
                    <a:lnTo>
                      <a:pt x="5079" y="242"/>
                    </a:lnTo>
                    <a:lnTo>
                      <a:pt x="5067" y="239"/>
                    </a:lnTo>
                    <a:lnTo>
                      <a:pt x="5052" y="237"/>
                    </a:lnTo>
                    <a:lnTo>
                      <a:pt x="5037" y="236"/>
                    </a:lnTo>
                    <a:lnTo>
                      <a:pt x="5024" y="237"/>
                    </a:lnTo>
                    <a:lnTo>
                      <a:pt x="5010" y="239"/>
                    </a:lnTo>
                    <a:lnTo>
                      <a:pt x="4998" y="242"/>
                    </a:lnTo>
                    <a:lnTo>
                      <a:pt x="4987" y="247"/>
                    </a:lnTo>
                    <a:lnTo>
                      <a:pt x="4975" y="254"/>
                    </a:lnTo>
                    <a:lnTo>
                      <a:pt x="4965" y="261"/>
                    </a:lnTo>
                    <a:lnTo>
                      <a:pt x="4956" y="270"/>
                    </a:lnTo>
                    <a:lnTo>
                      <a:pt x="4947" y="280"/>
                    </a:lnTo>
                    <a:lnTo>
                      <a:pt x="4940" y="290"/>
                    </a:lnTo>
                    <a:lnTo>
                      <a:pt x="4934" y="300"/>
                    </a:lnTo>
                    <a:lnTo>
                      <a:pt x="4929" y="310"/>
                    </a:lnTo>
                    <a:lnTo>
                      <a:pt x="4924" y="320"/>
                    </a:lnTo>
                    <a:lnTo>
                      <a:pt x="4920" y="332"/>
                    </a:lnTo>
                    <a:lnTo>
                      <a:pt x="4917" y="343"/>
                    </a:lnTo>
                    <a:lnTo>
                      <a:pt x="4914" y="355"/>
                    </a:lnTo>
                    <a:lnTo>
                      <a:pt x="4913" y="368"/>
                    </a:lnTo>
                    <a:close/>
                    <a:moveTo>
                      <a:pt x="5330" y="637"/>
                    </a:moveTo>
                    <a:lnTo>
                      <a:pt x="5330" y="328"/>
                    </a:lnTo>
                    <a:lnTo>
                      <a:pt x="5330" y="291"/>
                    </a:lnTo>
                    <a:lnTo>
                      <a:pt x="5330" y="256"/>
                    </a:lnTo>
                    <a:lnTo>
                      <a:pt x="5329" y="221"/>
                    </a:lnTo>
                    <a:lnTo>
                      <a:pt x="5328" y="188"/>
                    </a:lnTo>
                    <a:lnTo>
                      <a:pt x="5399" y="188"/>
                    </a:lnTo>
                    <a:lnTo>
                      <a:pt x="5402" y="276"/>
                    </a:lnTo>
                    <a:lnTo>
                      <a:pt x="5406" y="276"/>
                    </a:lnTo>
                    <a:lnTo>
                      <a:pt x="5409" y="265"/>
                    </a:lnTo>
                    <a:lnTo>
                      <a:pt x="5414" y="255"/>
                    </a:lnTo>
                    <a:lnTo>
                      <a:pt x="5419" y="245"/>
                    </a:lnTo>
                    <a:lnTo>
                      <a:pt x="5425" y="236"/>
                    </a:lnTo>
                    <a:lnTo>
                      <a:pt x="5432" y="227"/>
                    </a:lnTo>
                    <a:lnTo>
                      <a:pt x="5439" y="219"/>
                    </a:lnTo>
                    <a:lnTo>
                      <a:pt x="5446" y="211"/>
                    </a:lnTo>
                    <a:lnTo>
                      <a:pt x="5454" y="204"/>
                    </a:lnTo>
                    <a:lnTo>
                      <a:pt x="5463" y="198"/>
                    </a:lnTo>
                    <a:lnTo>
                      <a:pt x="5472" y="193"/>
                    </a:lnTo>
                    <a:lnTo>
                      <a:pt x="5481" y="188"/>
                    </a:lnTo>
                    <a:lnTo>
                      <a:pt x="5490" y="185"/>
                    </a:lnTo>
                    <a:lnTo>
                      <a:pt x="5500" y="182"/>
                    </a:lnTo>
                    <a:lnTo>
                      <a:pt x="5510" y="179"/>
                    </a:lnTo>
                    <a:lnTo>
                      <a:pt x="5520" y="177"/>
                    </a:lnTo>
                    <a:lnTo>
                      <a:pt x="5529" y="177"/>
                    </a:lnTo>
                    <a:lnTo>
                      <a:pt x="5541" y="178"/>
                    </a:lnTo>
                    <a:lnTo>
                      <a:pt x="5553" y="181"/>
                    </a:lnTo>
                    <a:lnTo>
                      <a:pt x="5553" y="258"/>
                    </a:lnTo>
                    <a:lnTo>
                      <a:pt x="5539" y="256"/>
                    </a:lnTo>
                    <a:lnTo>
                      <a:pt x="5524" y="255"/>
                    </a:lnTo>
                    <a:lnTo>
                      <a:pt x="5511" y="256"/>
                    </a:lnTo>
                    <a:lnTo>
                      <a:pt x="5498" y="258"/>
                    </a:lnTo>
                    <a:lnTo>
                      <a:pt x="5486" y="261"/>
                    </a:lnTo>
                    <a:lnTo>
                      <a:pt x="5475" y="266"/>
                    </a:lnTo>
                    <a:lnTo>
                      <a:pt x="5464" y="272"/>
                    </a:lnTo>
                    <a:lnTo>
                      <a:pt x="5455" y="280"/>
                    </a:lnTo>
                    <a:lnTo>
                      <a:pt x="5446" y="290"/>
                    </a:lnTo>
                    <a:lnTo>
                      <a:pt x="5438" y="300"/>
                    </a:lnTo>
                    <a:lnTo>
                      <a:pt x="5432" y="310"/>
                    </a:lnTo>
                    <a:lnTo>
                      <a:pt x="5426" y="321"/>
                    </a:lnTo>
                    <a:lnTo>
                      <a:pt x="5421" y="333"/>
                    </a:lnTo>
                    <a:lnTo>
                      <a:pt x="5418" y="344"/>
                    </a:lnTo>
                    <a:lnTo>
                      <a:pt x="5415" y="356"/>
                    </a:lnTo>
                    <a:lnTo>
                      <a:pt x="5413" y="370"/>
                    </a:lnTo>
                    <a:lnTo>
                      <a:pt x="5411" y="383"/>
                    </a:lnTo>
                    <a:lnTo>
                      <a:pt x="5411" y="398"/>
                    </a:lnTo>
                    <a:lnTo>
                      <a:pt x="5411" y="637"/>
                    </a:lnTo>
                    <a:lnTo>
                      <a:pt x="5330" y="637"/>
                    </a:lnTo>
                    <a:close/>
                    <a:moveTo>
                      <a:pt x="5652" y="105"/>
                    </a:moveTo>
                    <a:lnTo>
                      <a:pt x="5732" y="80"/>
                    </a:lnTo>
                    <a:lnTo>
                      <a:pt x="5732" y="188"/>
                    </a:lnTo>
                    <a:lnTo>
                      <a:pt x="5849" y="188"/>
                    </a:lnTo>
                    <a:lnTo>
                      <a:pt x="5849" y="249"/>
                    </a:lnTo>
                    <a:lnTo>
                      <a:pt x="5732" y="249"/>
                    </a:lnTo>
                    <a:lnTo>
                      <a:pt x="5732" y="492"/>
                    </a:lnTo>
                    <a:lnTo>
                      <a:pt x="5733" y="503"/>
                    </a:lnTo>
                    <a:lnTo>
                      <a:pt x="5733" y="513"/>
                    </a:lnTo>
                    <a:lnTo>
                      <a:pt x="5734" y="522"/>
                    </a:lnTo>
                    <a:lnTo>
                      <a:pt x="5736" y="530"/>
                    </a:lnTo>
                    <a:lnTo>
                      <a:pt x="5738" y="539"/>
                    </a:lnTo>
                    <a:lnTo>
                      <a:pt x="5741" y="546"/>
                    </a:lnTo>
                    <a:lnTo>
                      <a:pt x="5744" y="552"/>
                    </a:lnTo>
                    <a:lnTo>
                      <a:pt x="5747" y="557"/>
                    </a:lnTo>
                    <a:lnTo>
                      <a:pt x="5751" y="562"/>
                    </a:lnTo>
                    <a:lnTo>
                      <a:pt x="5756" y="567"/>
                    </a:lnTo>
                    <a:lnTo>
                      <a:pt x="5760" y="570"/>
                    </a:lnTo>
                    <a:lnTo>
                      <a:pt x="5766" y="573"/>
                    </a:lnTo>
                    <a:lnTo>
                      <a:pt x="5773" y="577"/>
                    </a:lnTo>
                    <a:lnTo>
                      <a:pt x="5779" y="578"/>
                    </a:lnTo>
                    <a:lnTo>
                      <a:pt x="5786" y="579"/>
                    </a:lnTo>
                    <a:lnTo>
                      <a:pt x="5793" y="580"/>
                    </a:lnTo>
                    <a:lnTo>
                      <a:pt x="5807" y="579"/>
                    </a:lnTo>
                    <a:lnTo>
                      <a:pt x="5819" y="578"/>
                    </a:lnTo>
                    <a:lnTo>
                      <a:pt x="5830" y="577"/>
                    </a:lnTo>
                    <a:lnTo>
                      <a:pt x="5840" y="573"/>
                    </a:lnTo>
                    <a:lnTo>
                      <a:pt x="5844" y="635"/>
                    </a:lnTo>
                    <a:lnTo>
                      <a:pt x="5829" y="640"/>
                    </a:lnTo>
                    <a:lnTo>
                      <a:pt x="5812" y="644"/>
                    </a:lnTo>
                    <a:lnTo>
                      <a:pt x="5792" y="647"/>
                    </a:lnTo>
                    <a:lnTo>
                      <a:pt x="5772" y="648"/>
                    </a:lnTo>
                    <a:lnTo>
                      <a:pt x="5758" y="647"/>
                    </a:lnTo>
                    <a:lnTo>
                      <a:pt x="5745" y="644"/>
                    </a:lnTo>
                    <a:lnTo>
                      <a:pt x="5733" y="642"/>
                    </a:lnTo>
                    <a:lnTo>
                      <a:pt x="5721" y="638"/>
                    </a:lnTo>
                    <a:lnTo>
                      <a:pt x="5710" y="633"/>
                    </a:lnTo>
                    <a:lnTo>
                      <a:pt x="5701" y="627"/>
                    </a:lnTo>
                    <a:lnTo>
                      <a:pt x="5691" y="620"/>
                    </a:lnTo>
                    <a:lnTo>
                      <a:pt x="5683" y="612"/>
                    </a:lnTo>
                    <a:lnTo>
                      <a:pt x="5676" y="602"/>
                    </a:lnTo>
                    <a:lnTo>
                      <a:pt x="5670" y="591"/>
                    </a:lnTo>
                    <a:lnTo>
                      <a:pt x="5665" y="579"/>
                    </a:lnTo>
                    <a:lnTo>
                      <a:pt x="5660" y="565"/>
                    </a:lnTo>
                    <a:lnTo>
                      <a:pt x="5657" y="550"/>
                    </a:lnTo>
                    <a:lnTo>
                      <a:pt x="5654" y="532"/>
                    </a:lnTo>
                    <a:lnTo>
                      <a:pt x="5652" y="515"/>
                    </a:lnTo>
                    <a:lnTo>
                      <a:pt x="5652" y="495"/>
                    </a:lnTo>
                    <a:lnTo>
                      <a:pt x="5652" y="249"/>
                    </a:lnTo>
                    <a:lnTo>
                      <a:pt x="5583" y="249"/>
                    </a:lnTo>
                    <a:lnTo>
                      <a:pt x="5583" y="188"/>
                    </a:lnTo>
                    <a:lnTo>
                      <a:pt x="5652" y="188"/>
                    </a:lnTo>
                    <a:lnTo>
                      <a:pt x="5652" y="105"/>
                    </a:lnTo>
                    <a:close/>
                    <a:moveTo>
                      <a:pt x="6256" y="362"/>
                    </a:moveTo>
                    <a:lnTo>
                      <a:pt x="6256" y="529"/>
                    </a:lnTo>
                    <a:lnTo>
                      <a:pt x="6257" y="561"/>
                    </a:lnTo>
                    <a:lnTo>
                      <a:pt x="6258" y="589"/>
                    </a:lnTo>
                    <a:lnTo>
                      <a:pt x="6260" y="615"/>
                    </a:lnTo>
                    <a:lnTo>
                      <a:pt x="6263" y="637"/>
                    </a:lnTo>
                    <a:lnTo>
                      <a:pt x="6189" y="637"/>
                    </a:lnTo>
                    <a:lnTo>
                      <a:pt x="6183" y="581"/>
                    </a:lnTo>
                    <a:lnTo>
                      <a:pt x="6180" y="581"/>
                    </a:lnTo>
                    <a:lnTo>
                      <a:pt x="6173" y="588"/>
                    </a:lnTo>
                    <a:lnTo>
                      <a:pt x="6167" y="596"/>
                    </a:lnTo>
                    <a:lnTo>
                      <a:pt x="6160" y="603"/>
                    </a:lnTo>
                    <a:lnTo>
                      <a:pt x="6154" y="610"/>
                    </a:lnTo>
                    <a:lnTo>
                      <a:pt x="6146" y="616"/>
                    </a:lnTo>
                    <a:lnTo>
                      <a:pt x="6138" y="621"/>
                    </a:lnTo>
                    <a:lnTo>
                      <a:pt x="6130" y="626"/>
                    </a:lnTo>
                    <a:lnTo>
                      <a:pt x="6122" y="630"/>
                    </a:lnTo>
                    <a:lnTo>
                      <a:pt x="6113" y="634"/>
                    </a:lnTo>
                    <a:lnTo>
                      <a:pt x="6104" y="637"/>
                    </a:lnTo>
                    <a:lnTo>
                      <a:pt x="6094" y="640"/>
                    </a:lnTo>
                    <a:lnTo>
                      <a:pt x="6085" y="642"/>
                    </a:lnTo>
                    <a:lnTo>
                      <a:pt x="6075" y="644"/>
                    </a:lnTo>
                    <a:lnTo>
                      <a:pt x="6064" y="647"/>
                    </a:lnTo>
                    <a:lnTo>
                      <a:pt x="6053" y="647"/>
                    </a:lnTo>
                    <a:lnTo>
                      <a:pt x="6043" y="648"/>
                    </a:lnTo>
                    <a:lnTo>
                      <a:pt x="6026" y="647"/>
                    </a:lnTo>
                    <a:lnTo>
                      <a:pt x="6012" y="644"/>
                    </a:lnTo>
                    <a:lnTo>
                      <a:pt x="5998" y="641"/>
                    </a:lnTo>
                    <a:lnTo>
                      <a:pt x="5984" y="637"/>
                    </a:lnTo>
                    <a:lnTo>
                      <a:pt x="5972" y="631"/>
                    </a:lnTo>
                    <a:lnTo>
                      <a:pt x="5961" y="625"/>
                    </a:lnTo>
                    <a:lnTo>
                      <a:pt x="5949" y="617"/>
                    </a:lnTo>
                    <a:lnTo>
                      <a:pt x="5939" y="607"/>
                    </a:lnTo>
                    <a:lnTo>
                      <a:pt x="5932" y="598"/>
                    </a:lnTo>
                    <a:lnTo>
                      <a:pt x="5925" y="588"/>
                    </a:lnTo>
                    <a:lnTo>
                      <a:pt x="5919" y="578"/>
                    </a:lnTo>
                    <a:lnTo>
                      <a:pt x="5913" y="566"/>
                    </a:lnTo>
                    <a:lnTo>
                      <a:pt x="5910" y="555"/>
                    </a:lnTo>
                    <a:lnTo>
                      <a:pt x="5907" y="543"/>
                    </a:lnTo>
                    <a:lnTo>
                      <a:pt x="5906" y="531"/>
                    </a:lnTo>
                    <a:lnTo>
                      <a:pt x="5905" y="518"/>
                    </a:lnTo>
                    <a:lnTo>
                      <a:pt x="5905" y="508"/>
                    </a:lnTo>
                    <a:lnTo>
                      <a:pt x="5906" y="498"/>
                    </a:lnTo>
                    <a:lnTo>
                      <a:pt x="5907" y="489"/>
                    </a:lnTo>
                    <a:lnTo>
                      <a:pt x="5909" y="480"/>
                    </a:lnTo>
                    <a:lnTo>
                      <a:pt x="5912" y="471"/>
                    </a:lnTo>
                    <a:lnTo>
                      <a:pt x="5915" y="462"/>
                    </a:lnTo>
                    <a:lnTo>
                      <a:pt x="5919" y="454"/>
                    </a:lnTo>
                    <a:lnTo>
                      <a:pt x="5923" y="446"/>
                    </a:lnTo>
                    <a:lnTo>
                      <a:pt x="5928" y="439"/>
                    </a:lnTo>
                    <a:lnTo>
                      <a:pt x="5933" y="432"/>
                    </a:lnTo>
                    <a:lnTo>
                      <a:pt x="5938" y="424"/>
                    </a:lnTo>
                    <a:lnTo>
                      <a:pt x="5944" y="417"/>
                    </a:lnTo>
                    <a:lnTo>
                      <a:pt x="5951" y="411"/>
                    </a:lnTo>
                    <a:lnTo>
                      <a:pt x="5959" y="405"/>
                    </a:lnTo>
                    <a:lnTo>
                      <a:pt x="5967" y="399"/>
                    </a:lnTo>
                    <a:lnTo>
                      <a:pt x="5975" y="393"/>
                    </a:lnTo>
                    <a:lnTo>
                      <a:pt x="5994" y="383"/>
                    </a:lnTo>
                    <a:lnTo>
                      <a:pt x="6014" y="374"/>
                    </a:lnTo>
                    <a:lnTo>
                      <a:pt x="6036" y="367"/>
                    </a:lnTo>
                    <a:lnTo>
                      <a:pt x="6060" y="362"/>
                    </a:lnTo>
                    <a:lnTo>
                      <a:pt x="6086" y="356"/>
                    </a:lnTo>
                    <a:lnTo>
                      <a:pt x="6114" y="353"/>
                    </a:lnTo>
                    <a:lnTo>
                      <a:pt x="6144" y="351"/>
                    </a:lnTo>
                    <a:lnTo>
                      <a:pt x="6175" y="351"/>
                    </a:lnTo>
                    <a:lnTo>
                      <a:pt x="6175" y="342"/>
                    </a:lnTo>
                    <a:lnTo>
                      <a:pt x="6174" y="329"/>
                    </a:lnTo>
                    <a:lnTo>
                      <a:pt x="6173" y="317"/>
                    </a:lnTo>
                    <a:lnTo>
                      <a:pt x="6171" y="306"/>
                    </a:lnTo>
                    <a:lnTo>
                      <a:pt x="6168" y="296"/>
                    </a:lnTo>
                    <a:lnTo>
                      <a:pt x="6165" y="286"/>
                    </a:lnTo>
                    <a:lnTo>
                      <a:pt x="6161" y="278"/>
                    </a:lnTo>
                    <a:lnTo>
                      <a:pt x="6156" y="271"/>
                    </a:lnTo>
                    <a:lnTo>
                      <a:pt x="6150" y="264"/>
                    </a:lnTo>
                    <a:lnTo>
                      <a:pt x="6143" y="258"/>
                    </a:lnTo>
                    <a:lnTo>
                      <a:pt x="6135" y="253"/>
                    </a:lnTo>
                    <a:lnTo>
                      <a:pt x="6127" y="248"/>
                    </a:lnTo>
                    <a:lnTo>
                      <a:pt x="6118" y="244"/>
                    </a:lnTo>
                    <a:lnTo>
                      <a:pt x="6108" y="241"/>
                    </a:lnTo>
                    <a:lnTo>
                      <a:pt x="6097" y="239"/>
                    </a:lnTo>
                    <a:lnTo>
                      <a:pt x="6085" y="238"/>
                    </a:lnTo>
                    <a:lnTo>
                      <a:pt x="6073" y="238"/>
                    </a:lnTo>
                    <a:lnTo>
                      <a:pt x="6056" y="238"/>
                    </a:lnTo>
                    <a:lnTo>
                      <a:pt x="6041" y="240"/>
                    </a:lnTo>
                    <a:lnTo>
                      <a:pt x="6025" y="242"/>
                    </a:lnTo>
                    <a:lnTo>
                      <a:pt x="6010" y="246"/>
                    </a:lnTo>
                    <a:lnTo>
                      <a:pt x="5996" y="250"/>
                    </a:lnTo>
                    <a:lnTo>
                      <a:pt x="5982" y="257"/>
                    </a:lnTo>
                    <a:lnTo>
                      <a:pt x="5969" y="264"/>
                    </a:lnTo>
                    <a:lnTo>
                      <a:pt x="5957" y="271"/>
                    </a:lnTo>
                    <a:lnTo>
                      <a:pt x="5938" y="218"/>
                    </a:lnTo>
                    <a:lnTo>
                      <a:pt x="5953" y="208"/>
                    </a:lnTo>
                    <a:lnTo>
                      <a:pt x="5970" y="200"/>
                    </a:lnTo>
                    <a:lnTo>
                      <a:pt x="5987" y="193"/>
                    </a:lnTo>
                    <a:lnTo>
                      <a:pt x="6005" y="188"/>
                    </a:lnTo>
                    <a:lnTo>
                      <a:pt x="6024" y="183"/>
                    </a:lnTo>
                    <a:lnTo>
                      <a:pt x="6044" y="179"/>
                    </a:lnTo>
                    <a:lnTo>
                      <a:pt x="6063" y="178"/>
                    </a:lnTo>
                    <a:lnTo>
                      <a:pt x="6085" y="177"/>
                    </a:lnTo>
                    <a:lnTo>
                      <a:pt x="6106" y="178"/>
                    </a:lnTo>
                    <a:lnTo>
                      <a:pt x="6125" y="181"/>
                    </a:lnTo>
                    <a:lnTo>
                      <a:pt x="6143" y="184"/>
                    </a:lnTo>
                    <a:lnTo>
                      <a:pt x="6160" y="189"/>
                    </a:lnTo>
                    <a:lnTo>
                      <a:pt x="6175" y="195"/>
                    </a:lnTo>
                    <a:lnTo>
                      <a:pt x="6189" y="203"/>
                    </a:lnTo>
                    <a:lnTo>
                      <a:pt x="6202" y="212"/>
                    </a:lnTo>
                    <a:lnTo>
                      <a:pt x="6213" y="224"/>
                    </a:lnTo>
                    <a:lnTo>
                      <a:pt x="6223" y="236"/>
                    </a:lnTo>
                    <a:lnTo>
                      <a:pt x="6232" y="249"/>
                    </a:lnTo>
                    <a:lnTo>
                      <a:pt x="6239" y="264"/>
                    </a:lnTo>
                    <a:lnTo>
                      <a:pt x="6245" y="280"/>
                    </a:lnTo>
                    <a:lnTo>
                      <a:pt x="6249" y="299"/>
                    </a:lnTo>
                    <a:lnTo>
                      <a:pt x="6254" y="318"/>
                    </a:lnTo>
                    <a:lnTo>
                      <a:pt x="6255" y="339"/>
                    </a:lnTo>
                    <a:lnTo>
                      <a:pt x="6256" y="362"/>
                    </a:lnTo>
                    <a:close/>
                    <a:moveTo>
                      <a:pt x="6175" y="486"/>
                    </a:moveTo>
                    <a:lnTo>
                      <a:pt x="6175" y="408"/>
                    </a:lnTo>
                    <a:lnTo>
                      <a:pt x="6152" y="408"/>
                    </a:lnTo>
                    <a:lnTo>
                      <a:pt x="6131" y="409"/>
                    </a:lnTo>
                    <a:lnTo>
                      <a:pt x="6111" y="410"/>
                    </a:lnTo>
                    <a:lnTo>
                      <a:pt x="6092" y="413"/>
                    </a:lnTo>
                    <a:lnTo>
                      <a:pt x="6076" y="416"/>
                    </a:lnTo>
                    <a:lnTo>
                      <a:pt x="6060" y="420"/>
                    </a:lnTo>
                    <a:lnTo>
                      <a:pt x="6046" y="425"/>
                    </a:lnTo>
                    <a:lnTo>
                      <a:pt x="6034" y="432"/>
                    </a:lnTo>
                    <a:lnTo>
                      <a:pt x="6022" y="438"/>
                    </a:lnTo>
                    <a:lnTo>
                      <a:pt x="6013" y="445"/>
                    </a:lnTo>
                    <a:lnTo>
                      <a:pt x="6005" y="454"/>
                    </a:lnTo>
                    <a:lnTo>
                      <a:pt x="5999" y="463"/>
                    </a:lnTo>
                    <a:lnTo>
                      <a:pt x="5994" y="474"/>
                    </a:lnTo>
                    <a:lnTo>
                      <a:pt x="5989" y="484"/>
                    </a:lnTo>
                    <a:lnTo>
                      <a:pt x="5987" y="496"/>
                    </a:lnTo>
                    <a:lnTo>
                      <a:pt x="5986" y="509"/>
                    </a:lnTo>
                    <a:lnTo>
                      <a:pt x="5987" y="518"/>
                    </a:lnTo>
                    <a:lnTo>
                      <a:pt x="5988" y="527"/>
                    </a:lnTo>
                    <a:lnTo>
                      <a:pt x="5990" y="534"/>
                    </a:lnTo>
                    <a:lnTo>
                      <a:pt x="5993" y="543"/>
                    </a:lnTo>
                    <a:lnTo>
                      <a:pt x="5996" y="550"/>
                    </a:lnTo>
                    <a:lnTo>
                      <a:pt x="6000" y="556"/>
                    </a:lnTo>
                    <a:lnTo>
                      <a:pt x="6005" y="562"/>
                    </a:lnTo>
                    <a:lnTo>
                      <a:pt x="6010" y="567"/>
                    </a:lnTo>
                    <a:lnTo>
                      <a:pt x="6015" y="571"/>
                    </a:lnTo>
                    <a:lnTo>
                      <a:pt x="6020" y="576"/>
                    </a:lnTo>
                    <a:lnTo>
                      <a:pt x="6026" y="579"/>
                    </a:lnTo>
                    <a:lnTo>
                      <a:pt x="6034" y="582"/>
                    </a:lnTo>
                    <a:lnTo>
                      <a:pt x="6040" y="584"/>
                    </a:lnTo>
                    <a:lnTo>
                      <a:pt x="6047" y="586"/>
                    </a:lnTo>
                    <a:lnTo>
                      <a:pt x="6055" y="587"/>
                    </a:lnTo>
                    <a:lnTo>
                      <a:pt x="6063" y="587"/>
                    </a:lnTo>
                    <a:lnTo>
                      <a:pt x="6073" y="587"/>
                    </a:lnTo>
                    <a:lnTo>
                      <a:pt x="6083" y="585"/>
                    </a:lnTo>
                    <a:lnTo>
                      <a:pt x="6092" y="584"/>
                    </a:lnTo>
                    <a:lnTo>
                      <a:pt x="6100" y="581"/>
                    </a:lnTo>
                    <a:lnTo>
                      <a:pt x="6110" y="578"/>
                    </a:lnTo>
                    <a:lnTo>
                      <a:pt x="6118" y="573"/>
                    </a:lnTo>
                    <a:lnTo>
                      <a:pt x="6126" y="569"/>
                    </a:lnTo>
                    <a:lnTo>
                      <a:pt x="6133" y="563"/>
                    </a:lnTo>
                    <a:lnTo>
                      <a:pt x="6140" y="558"/>
                    </a:lnTo>
                    <a:lnTo>
                      <a:pt x="6146" y="553"/>
                    </a:lnTo>
                    <a:lnTo>
                      <a:pt x="6152" y="547"/>
                    </a:lnTo>
                    <a:lnTo>
                      <a:pt x="6156" y="541"/>
                    </a:lnTo>
                    <a:lnTo>
                      <a:pt x="6161" y="533"/>
                    </a:lnTo>
                    <a:lnTo>
                      <a:pt x="6164" y="526"/>
                    </a:lnTo>
                    <a:lnTo>
                      <a:pt x="6167" y="519"/>
                    </a:lnTo>
                    <a:lnTo>
                      <a:pt x="6170" y="512"/>
                    </a:lnTo>
                    <a:lnTo>
                      <a:pt x="6172" y="506"/>
                    </a:lnTo>
                    <a:lnTo>
                      <a:pt x="6173" y="499"/>
                    </a:lnTo>
                    <a:lnTo>
                      <a:pt x="6174" y="493"/>
                    </a:lnTo>
                    <a:lnTo>
                      <a:pt x="6175" y="486"/>
                    </a:lnTo>
                    <a:close/>
                    <a:moveTo>
                      <a:pt x="6469" y="637"/>
                    </a:moveTo>
                    <a:lnTo>
                      <a:pt x="6387" y="637"/>
                    </a:lnTo>
                    <a:lnTo>
                      <a:pt x="6387" y="188"/>
                    </a:lnTo>
                    <a:lnTo>
                      <a:pt x="6469" y="188"/>
                    </a:lnTo>
                    <a:lnTo>
                      <a:pt x="6469" y="637"/>
                    </a:lnTo>
                    <a:close/>
                    <a:moveTo>
                      <a:pt x="6427" y="105"/>
                    </a:moveTo>
                    <a:lnTo>
                      <a:pt x="6426" y="105"/>
                    </a:lnTo>
                    <a:lnTo>
                      <a:pt x="6416" y="104"/>
                    </a:lnTo>
                    <a:lnTo>
                      <a:pt x="6406" y="101"/>
                    </a:lnTo>
                    <a:lnTo>
                      <a:pt x="6401" y="99"/>
                    </a:lnTo>
                    <a:lnTo>
                      <a:pt x="6397" y="96"/>
                    </a:lnTo>
                    <a:lnTo>
                      <a:pt x="6393" y="93"/>
                    </a:lnTo>
                    <a:lnTo>
                      <a:pt x="6389" y="90"/>
                    </a:lnTo>
                    <a:lnTo>
                      <a:pt x="6383" y="82"/>
                    </a:lnTo>
                    <a:lnTo>
                      <a:pt x="6379" y="72"/>
                    </a:lnTo>
                    <a:lnTo>
                      <a:pt x="6376" y="63"/>
                    </a:lnTo>
                    <a:lnTo>
                      <a:pt x="6375" y="52"/>
                    </a:lnTo>
                    <a:lnTo>
                      <a:pt x="6376" y="42"/>
                    </a:lnTo>
                    <a:lnTo>
                      <a:pt x="6379" y="32"/>
                    </a:lnTo>
                    <a:lnTo>
                      <a:pt x="6384" y="23"/>
                    </a:lnTo>
                    <a:lnTo>
                      <a:pt x="6390" y="16"/>
                    </a:lnTo>
                    <a:lnTo>
                      <a:pt x="6394" y="12"/>
                    </a:lnTo>
                    <a:lnTo>
                      <a:pt x="6398" y="9"/>
                    </a:lnTo>
                    <a:lnTo>
                      <a:pt x="6403" y="6"/>
                    </a:lnTo>
                    <a:lnTo>
                      <a:pt x="6407" y="4"/>
                    </a:lnTo>
                    <a:lnTo>
                      <a:pt x="6417" y="2"/>
                    </a:lnTo>
                    <a:lnTo>
                      <a:pt x="6428" y="0"/>
                    </a:lnTo>
                    <a:lnTo>
                      <a:pt x="6439" y="2"/>
                    </a:lnTo>
                    <a:lnTo>
                      <a:pt x="6449" y="4"/>
                    </a:lnTo>
                    <a:lnTo>
                      <a:pt x="6454" y="6"/>
                    </a:lnTo>
                    <a:lnTo>
                      <a:pt x="6458" y="9"/>
                    </a:lnTo>
                    <a:lnTo>
                      <a:pt x="6462" y="12"/>
                    </a:lnTo>
                    <a:lnTo>
                      <a:pt x="6465" y="15"/>
                    </a:lnTo>
                    <a:lnTo>
                      <a:pt x="6472" y="23"/>
                    </a:lnTo>
                    <a:lnTo>
                      <a:pt x="6476" y="31"/>
                    </a:lnTo>
                    <a:lnTo>
                      <a:pt x="6480" y="42"/>
                    </a:lnTo>
                    <a:lnTo>
                      <a:pt x="6480" y="52"/>
                    </a:lnTo>
                    <a:lnTo>
                      <a:pt x="6480" y="63"/>
                    </a:lnTo>
                    <a:lnTo>
                      <a:pt x="6476" y="72"/>
                    </a:lnTo>
                    <a:lnTo>
                      <a:pt x="6472" y="82"/>
                    </a:lnTo>
                    <a:lnTo>
                      <a:pt x="6465" y="90"/>
                    </a:lnTo>
                    <a:lnTo>
                      <a:pt x="6462" y="93"/>
                    </a:lnTo>
                    <a:lnTo>
                      <a:pt x="6458" y="96"/>
                    </a:lnTo>
                    <a:lnTo>
                      <a:pt x="6454" y="99"/>
                    </a:lnTo>
                    <a:lnTo>
                      <a:pt x="6449" y="101"/>
                    </a:lnTo>
                    <a:lnTo>
                      <a:pt x="6444" y="103"/>
                    </a:lnTo>
                    <a:lnTo>
                      <a:pt x="6438" y="104"/>
                    </a:lnTo>
                    <a:lnTo>
                      <a:pt x="6433" y="104"/>
                    </a:lnTo>
                    <a:lnTo>
                      <a:pt x="6427" y="105"/>
                    </a:lnTo>
                    <a:close/>
                    <a:moveTo>
                      <a:pt x="6604" y="637"/>
                    </a:moveTo>
                    <a:lnTo>
                      <a:pt x="6604" y="309"/>
                    </a:lnTo>
                    <a:lnTo>
                      <a:pt x="6604" y="280"/>
                    </a:lnTo>
                    <a:lnTo>
                      <a:pt x="6603" y="250"/>
                    </a:lnTo>
                    <a:lnTo>
                      <a:pt x="6602" y="220"/>
                    </a:lnTo>
                    <a:lnTo>
                      <a:pt x="6601" y="188"/>
                    </a:lnTo>
                    <a:lnTo>
                      <a:pt x="6673" y="188"/>
                    </a:lnTo>
                    <a:lnTo>
                      <a:pt x="6678" y="262"/>
                    </a:lnTo>
                    <a:lnTo>
                      <a:pt x="6679" y="262"/>
                    </a:lnTo>
                    <a:lnTo>
                      <a:pt x="6684" y="254"/>
                    </a:lnTo>
                    <a:lnTo>
                      <a:pt x="6690" y="245"/>
                    </a:lnTo>
                    <a:lnTo>
                      <a:pt x="6695" y="237"/>
                    </a:lnTo>
                    <a:lnTo>
                      <a:pt x="6703" y="230"/>
                    </a:lnTo>
                    <a:lnTo>
                      <a:pt x="6710" y="223"/>
                    </a:lnTo>
                    <a:lnTo>
                      <a:pt x="6717" y="217"/>
                    </a:lnTo>
                    <a:lnTo>
                      <a:pt x="6725" y="210"/>
                    </a:lnTo>
                    <a:lnTo>
                      <a:pt x="6734" y="204"/>
                    </a:lnTo>
                    <a:lnTo>
                      <a:pt x="6745" y="198"/>
                    </a:lnTo>
                    <a:lnTo>
                      <a:pt x="6756" y="193"/>
                    </a:lnTo>
                    <a:lnTo>
                      <a:pt x="6767" y="188"/>
                    </a:lnTo>
                    <a:lnTo>
                      <a:pt x="6779" y="185"/>
                    </a:lnTo>
                    <a:lnTo>
                      <a:pt x="6790" y="182"/>
                    </a:lnTo>
                    <a:lnTo>
                      <a:pt x="6802" y="179"/>
                    </a:lnTo>
                    <a:lnTo>
                      <a:pt x="6815" y="177"/>
                    </a:lnTo>
                    <a:lnTo>
                      <a:pt x="6828" y="177"/>
                    </a:lnTo>
                    <a:lnTo>
                      <a:pt x="6842" y="178"/>
                    </a:lnTo>
                    <a:lnTo>
                      <a:pt x="6857" y="179"/>
                    </a:lnTo>
                    <a:lnTo>
                      <a:pt x="6870" y="183"/>
                    </a:lnTo>
                    <a:lnTo>
                      <a:pt x="6883" y="187"/>
                    </a:lnTo>
                    <a:lnTo>
                      <a:pt x="6896" y="192"/>
                    </a:lnTo>
                    <a:lnTo>
                      <a:pt x="6908" y="199"/>
                    </a:lnTo>
                    <a:lnTo>
                      <a:pt x="6919" y="206"/>
                    </a:lnTo>
                    <a:lnTo>
                      <a:pt x="6930" y="215"/>
                    </a:lnTo>
                    <a:lnTo>
                      <a:pt x="6937" y="222"/>
                    </a:lnTo>
                    <a:lnTo>
                      <a:pt x="6943" y="229"/>
                    </a:lnTo>
                    <a:lnTo>
                      <a:pt x="6949" y="236"/>
                    </a:lnTo>
                    <a:lnTo>
                      <a:pt x="6954" y="244"/>
                    </a:lnTo>
                    <a:lnTo>
                      <a:pt x="6959" y="251"/>
                    </a:lnTo>
                    <a:lnTo>
                      <a:pt x="6965" y="261"/>
                    </a:lnTo>
                    <a:lnTo>
                      <a:pt x="6969" y="269"/>
                    </a:lnTo>
                    <a:lnTo>
                      <a:pt x="6972" y="279"/>
                    </a:lnTo>
                    <a:lnTo>
                      <a:pt x="6976" y="289"/>
                    </a:lnTo>
                    <a:lnTo>
                      <a:pt x="6978" y="299"/>
                    </a:lnTo>
                    <a:lnTo>
                      <a:pt x="6981" y="309"/>
                    </a:lnTo>
                    <a:lnTo>
                      <a:pt x="6983" y="320"/>
                    </a:lnTo>
                    <a:lnTo>
                      <a:pt x="6985" y="344"/>
                    </a:lnTo>
                    <a:lnTo>
                      <a:pt x="6986" y="369"/>
                    </a:lnTo>
                    <a:lnTo>
                      <a:pt x="6986" y="637"/>
                    </a:lnTo>
                    <a:lnTo>
                      <a:pt x="6905" y="637"/>
                    </a:lnTo>
                    <a:lnTo>
                      <a:pt x="6905" y="378"/>
                    </a:lnTo>
                    <a:lnTo>
                      <a:pt x="6904" y="362"/>
                    </a:lnTo>
                    <a:lnTo>
                      <a:pt x="6903" y="346"/>
                    </a:lnTo>
                    <a:lnTo>
                      <a:pt x="6901" y="333"/>
                    </a:lnTo>
                    <a:lnTo>
                      <a:pt x="6898" y="319"/>
                    </a:lnTo>
                    <a:lnTo>
                      <a:pt x="6895" y="307"/>
                    </a:lnTo>
                    <a:lnTo>
                      <a:pt x="6890" y="297"/>
                    </a:lnTo>
                    <a:lnTo>
                      <a:pt x="6884" y="286"/>
                    </a:lnTo>
                    <a:lnTo>
                      <a:pt x="6878" y="277"/>
                    </a:lnTo>
                    <a:lnTo>
                      <a:pt x="6872" y="270"/>
                    </a:lnTo>
                    <a:lnTo>
                      <a:pt x="6864" y="263"/>
                    </a:lnTo>
                    <a:lnTo>
                      <a:pt x="6856" y="258"/>
                    </a:lnTo>
                    <a:lnTo>
                      <a:pt x="6846" y="253"/>
                    </a:lnTo>
                    <a:lnTo>
                      <a:pt x="6836" y="249"/>
                    </a:lnTo>
                    <a:lnTo>
                      <a:pt x="6825" y="246"/>
                    </a:lnTo>
                    <a:lnTo>
                      <a:pt x="6814" y="244"/>
                    </a:lnTo>
                    <a:lnTo>
                      <a:pt x="6801" y="244"/>
                    </a:lnTo>
                    <a:lnTo>
                      <a:pt x="6791" y="244"/>
                    </a:lnTo>
                    <a:lnTo>
                      <a:pt x="6782" y="245"/>
                    </a:lnTo>
                    <a:lnTo>
                      <a:pt x="6772" y="247"/>
                    </a:lnTo>
                    <a:lnTo>
                      <a:pt x="6764" y="250"/>
                    </a:lnTo>
                    <a:lnTo>
                      <a:pt x="6756" y="254"/>
                    </a:lnTo>
                    <a:lnTo>
                      <a:pt x="6748" y="258"/>
                    </a:lnTo>
                    <a:lnTo>
                      <a:pt x="6740" y="263"/>
                    </a:lnTo>
                    <a:lnTo>
                      <a:pt x="6732" y="268"/>
                    </a:lnTo>
                    <a:lnTo>
                      <a:pt x="6725" y="274"/>
                    </a:lnTo>
                    <a:lnTo>
                      <a:pt x="6719" y="281"/>
                    </a:lnTo>
                    <a:lnTo>
                      <a:pt x="6713" y="289"/>
                    </a:lnTo>
                    <a:lnTo>
                      <a:pt x="6707" y="296"/>
                    </a:lnTo>
                    <a:lnTo>
                      <a:pt x="6703" y="303"/>
                    </a:lnTo>
                    <a:lnTo>
                      <a:pt x="6698" y="311"/>
                    </a:lnTo>
                    <a:lnTo>
                      <a:pt x="6694" y="319"/>
                    </a:lnTo>
                    <a:lnTo>
                      <a:pt x="6691" y="329"/>
                    </a:lnTo>
                    <a:lnTo>
                      <a:pt x="6689" y="337"/>
                    </a:lnTo>
                    <a:lnTo>
                      <a:pt x="6687" y="346"/>
                    </a:lnTo>
                    <a:lnTo>
                      <a:pt x="6686" y="356"/>
                    </a:lnTo>
                    <a:lnTo>
                      <a:pt x="6686" y="367"/>
                    </a:lnTo>
                    <a:lnTo>
                      <a:pt x="6686" y="637"/>
                    </a:lnTo>
                    <a:lnTo>
                      <a:pt x="6604" y="637"/>
                    </a:lnTo>
                    <a:close/>
                    <a:moveTo>
                      <a:pt x="7137" y="105"/>
                    </a:moveTo>
                    <a:lnTo>
                      <a:pt x="7217" y="80"/>
                    </a:lnTo>
                    <a:lnTo>
                      <a:pt x="7217" y="188"/>
                    </a:lnTo>
                    <a:lnTo>
                      <a:pt x="7333" y="188"/>
                    </a:lnTo>
                    <a:lnTo>
                      <a:pt x="7333" y="249"/>
                    </a:lnTo>
                    <a:lnTo>
                      <a:pt x="7217" y="249"/>
                    </a:lnTo>
                    <a:lnTo>
                      <a:pt x="7217" y="492"/>
                    </a:lnTo>
                    <a:lnTo>
                      <a:pt x="7217" y="503"/>
                    </a:lnTo>
                    <a:lnTo>
                      <a:pt x="7218" y="513"/>
                    </a:lnTo>
                    <a:lnTo>
                      <a:pt x="7219" y="522"/>
                    </a:lnTo>
                    <a:lnTo>
                      <a:pt x="7220" y="530"/>
                    </a:lnTo>
                    <a:lnTo>
                      <a:pt x="7223" y="539"/>
                    </a:lnTo>
                    <a:lnTo>
                      <a:pt x="7226" y="546"/>
                    </a:lnTo>
                    <a:lnTo>
                      <a:pt x="7229" y="552"/>
                    </a:lnTo>
                    <a:lnTo>
                      <a:pt x="7233" y="557"/>
                    </a:lnTo>
                    <a:lnTo>
                      <a:pt x="7237" y="562"/>
                    </a:lnTo>
                    <a:lnTo>
                      <a:pt x="7241" y="567"/>
                    </a:lnTo>
                    <a:lnTo>
                      <a:pt x="7246" y="570"/>
                    </a:lnTo>
                    <a:lnTo>
                      <a:pt x="7251" y="573"/>
                    </a:lnTo>
                    <a:lnTo>
                      <a:pt x="7257" y="577"/>
                    </a:lnTo>
                    <a:lnTo>
                      <a:pt x="7264" y="578"/>
                    </a:lnTo>
                    <a:lnTo>
                      <a:pt x="7271" y="579"/>
                    </a:lnTo>
                    <a:lnTo>
                      <a:pt x="7278" y="580"/>
                    </a:lnTo>
                    <a:lnTo>
                      <a:pt x="7291" y="579"/>
                    </a:lnTo>
                    <a:lnTo>
                      <a:pt x="7304" y="578"/>
                    </a:lnTo>
                    <a:lnTo>
                      <a:pt x="7315" y="577"/>
                    </a:lnTo>
                    <a:lnTo>
                      <a:pt x="7325" y="573"/>
                    </a:lnTo>
                    <a:lnTo>
                      <a:pt x="7329" y="635"/>
                    </a:lnTo>
                    <a:lnTo>
                      <a:pt x="7314" y="640"/>
                    </a:lnTo>
                    <a:lnTo>
                      <a:pt x="7296" y="644"/>
                    </a:lnTo>
                    <a:lnTo>
                      <a:pt x="7278" y="647"/>
                    </a:lnTo>
                    <a:lnTo>
                      <a:pt x="7257" y="648"/>
                    </a:lnTo>
                    <a:lnTo>
                      <a:pt x="7243" y="647"/>
                    </a:lnTo>
                    <a:lnTo>
                      <a:pt x="7230" y="644"/>
                    </a:lnTo>
                    <a:lnTo>
                      <a:pt x="7217" y="642"/>
                    </a:lnTo>
                    <a:lnTo>
                      <a:pt x="7206" y="638"/>
                    </a:lnTo>
                    <a:lnTo>
                      <a:pt x="7196" y="633"/>
                    </a:lnTo>
                    <a:lnTo>
                      <a:pt x="7185" y="627"/>
                    </a:lnTo>
                    <a:lnTo>
                      <a:pt x="7176" y="620"/>
                    </a:lnTo>
                    <a:lnTo>
                      <a:pt x="7168" y="612"/>
                    </a:lnTo>
                    <a:lnTo>
                      <a:pt x="7161" y="602"/>
                    </a:lnTo>
                    <a:lnTo>
                      <a:pt x="7155" y="591"/>
                    </a:lnTo>
                    <a:lnTo>
                      <a:pt x="7149" y="579"/>
                    </a:lnTo>
                    <a:lnTo>
                      <a:pt x="7145" y="565"/>
                    </a:lnTo>
                    <a:lnTo>
                      <a:pt x="7141" y="550"/>
                    </a:lnTo>
                    <a:lnTo>
                      <a:pt x="7139" y="532"/>
                    </a:lnTo>
                    <a:lnTo>
                      <a:pt x="7138" y="515"/>
                    </a:lnTo>
                    <a:lnTo>
                      <a:pt x="7137" y="495"/>
                    </a:lnTo>
                    <a:lnTo>
                      <a:pt x="7137" y="249"/>
                    </a:lnTo>
                    <a:lnTo>
                      <a:pt x="7068" y="249"/>
                    </a:lnTo>
                    <a:lnTo>
                      <a:pt x="7068" y="188"/>
                    </a:lnTo>
                    <a:lnTo>
                      <a:pt x="7137" y="188"/>
                    </a:lnTo>
                    <a:lnTo>
                      <a:pt x="7137" y="105"/>
                    </a:lnTo>
                    <a:close/>
                    <a:moveTo>
                      <a:pt x="7366" y="188"/>
                    </a:moveTo>
                    <a:lnTo>
                      <a:pt x="7455" y="188"/>
                    </a:lnTo>
                    <a:lnTo>
                      <a:pt x="7553" y="453"/>
                    </a:lnTo>
                    <a:lnTo>
                      <a:pt x="7560" y="474"/>
                    </a:lnTo>
                    <a:lnTo>
                      <a:pt x="7568" y="495"/>
                    </a:lnTo>
                    <a:lnTo>
                      <a:pt x="7575" y="519"/>
                    </a:lnTo>
                    <a:lnTo>
                      <a:pt x="7582" y="545"/>
                    </a:lnTo>
                    <a:lnTo>
                      <a:pt x="7584" y="545"/>
                    </a:lnTo>
                    <a:lnTo>
                      <a:pt x="7589" y="527"/>
                    </a:lnTo>
                    <a:lnTo>
                      <a:pt x="7595" y="507"/>
                    </a:lnTo>
                    <a:lnTo>
                      <a:pt x="7604" y="481"/>
                    </a:lnTo>
                    <a:lnTo>
                      <a:pt x="7613" y="451"/>
                    </a:lnTo>
                    <a:lnTo>
                      <a:pt x="7701" y="188"/>
                    </a:lnTo>
                    <a:lnTo>
                      <a:pt x="7788" y="188"/>
                    </a:lnTo>
                    <a:lnTo>
                      <a:pt x="7665" y="508"/>
                    </a:lnTo>
                    <a:lnTo>
                      <a:pt x="7654" y="537"/>
                    </a:lnTo>
                    <a:lnTo>
                      <a:pt x="7644" y="564"/>
                    </a:lnTo>
                    <a:lnTo>
                      <a:pt x="7632" y="590"/>
                    </a:lnTo>
                    <a:lnTo>
                      <a:pt x="7623" y="614"/>
                    </a:lnTo>
                    <a:lnTo>
                      <a:pt x="7613" y="635"/>
                    </a:lnTo>
                    <a:lnTo>
                      <a:pt x="7604" y="655"/>
                    </a:lnTo>
                    <a:lnTo>
                      <a:pt x="7595" y="672"/>
                    </a:lnTo>
                    <a:lnTo>
                      <a:pt x="7587" y="688"/>
                    </a:lnTo>
                    <a:lnTo>
                      <a:pt x="7578" y="704"/>
                    </a:lnTo>
                    <a:lnTo>
                      <a:pt x="7569" y="719"/>
                    </a:lnTo>
                    <a:lnTo>
                      <a:pt x="7559" y="733"/>
                    </a:lnTo>
                    <a:lnTo>
                      <a:pt x="7550" y="746"/>
                    </a:lnTo>
                    <a:lnTo>
                      <a:pt x="7541" y="759"/>
                    </a:lnTo>
                    <a:lnTo>
                      <a:pt x="7532" y="770"/>
                    </a:lnTo>
                    <a:lnTo>
                      <a:pt x="7521" y="780"/>
                    </a:lnTo>
                    <a:lnTo>
                      <a:pt x="7512" y="790"/>
                    </a:lnTo>
                    <a:lnTo>
                      <a:pt x="7500" y="800"/>
                    </a:lnTo>
                    <a:lnTo>
                      <a:pt x="7487" y="809"/>
                    </a:lnTo>
                    <a:lnTo>
                      <a:pt x="7474" y="817"/>
                    </a:lnTo>
                    <a:lnTo>
                      <a:pt x="7462" y="825"/>
                    </a:lnTo>
                    <a:lnTo>
                      <a:pt x="7450" y="831"/>
                    </a:lnTo>
                    <a:lnTo>
                      <a:pt x="7437" y="835"/>
                    </a:lnTo>
                    <a:lnTo>
                      <a:pt x="7424" y="839"/>
                    </a:lnTo>
                    <a:lnTo>
                      <a:pt x="7412" y="842"/>
                    </a:lnTo>
                    <a:lnTo>
                      <a:pt x="7391" y="773"/>
                    </a:lnTo>
                    <a:lnTo>
                      <a:pt x="7409" y="766"/>
                    </a:lnTo>
                    <a:lnTo>
                      <a:pt x="7428" y="758"/>
                    </a:lnTo>
                    <a:lnTo>
                      <a:pt x="7445" y="746"/>
                    </a:lnTo>
                    <a:lnTo>
                      <a:pt x="7463" y="733"/>
                    </a:lnTo>
                    <a:lnTo>
                      <a:pt x="7473" y="725"/>
                    </a:lnTo>
                    <a:lnTo>
                      <a:pt x="7482" y="714"/>
                    </a:lnTo>
                    <a:lnTo>
                      <a:pt x="7493" y="704"/>
                    </a:lnTo>
                    <a:lnTo>
                      <a:pt x="7501" y="693"/>
                    </a:lnTo>
                    <a:lnTo>
                      <a:pt x="7509" y="682"/>
                    </a:lnTo>
                    <a:lnTo>
                      <a:pt x="7517" y="669"/>
                    </a:lnTo>
                    <a:lnTo>
                      <a:pt x="7525" y="656"/>
                    </a:lnTo>
                    <a:lnTo>
                      <a:pt x="7531" y="642"/>
                    </a:lnTo>
                    <a:lnTo>
                      <a:pt x="7536" y="631"/>
                    </a:lnTo>
                    <a:lnTo>
                      <a:pt x="7538" y="623"/>
                    </a:lnTo>
                    <a:lnTo>
                      <a:pt x="7536" y="615"/>
                    </a:lnTo>
                    <a:lnTo>
                      <a:pt x="7532" y="601"/>
                    </a:lnTo>
                    <a:lnTo>
                      <a:pt x="7366" y="188"/>
                    </a:lnTo>
                    <a:close/>
                    <a:moveTo>
                      <a:pt x="7898" y="648"/>
                    </a:moveTo>
                    <a:lnTo>
                      <a:pt x="7896" y="648"/>
                    </a:lnTo>
                    <a:lnTo>
                      <a:pt x="7890" y="647"/>
                    </a:lnTo>
                    <a:lnTo>
                      <a:pt x="7885" y="647"/>
                    </a:lnTo>
                    <a:lnTo>
                      <a:pt x="7880" y="644"/>
                    </a:lnTo>
                    <a:lnTo>
                      <a:pt x="7875" y="642"/>
                    </a:lnTo>
                    <a:lnTo>
                      <a:pt x="7871" y="640"/>
                    </a:lnTo>
                    <a:lnTo>
                      <a:pt x="7866" y="637"/>
                    </a:lnTo>
                    <a:lnTo>
                      <a:pt x="7862" y="634"/>
                    </a:lnTo>
                    <a:lnTo>
                      <a:pt x="7857" y="630"/>
                    </a:lnTo>
                    <a:lnTo>
                      <a:pt x="7854" y="626"/>
                    </a:lnTo>
                    <a:lnTo>
                      <a:pt x="7851" y="622"/>
                    </a:lnTo>
                    <a:lnTo>
                      <a:pt x="7848" y="617"/>
                    </a:lnTo>
                    <a:lnTo>
                      <a:pt x="7846" y="612"/>
                    </a:lnTo>
                    <a:lnTo>
                      <a:pt x="7844" y="600"/>
                    </a:lnTo>
                    <a:lnTo>
                      <a:pt x="7843" y="589"/>
                    </a:lnTo>
                    <a:lnTo>
                      <a:pt x="7843" y="583"/>
                    </a:lnTo>
                    <a:lnTo>
                      <a:pt x="7844" y="577"/>
                    </a:lnTo>
                    <a:lnTo>
                      <a:pt x="7845" y="571"/>
                    </a:lnTo>
                    <a:lnTo>
                      <a:pt x="7846" y="565"/>
                    </a:lnTo>
                    <a:lnTo>
                      <a:pt x="7849" y="560"/>
                    </a:lnTo>
                    <a:lnTo>
                      <a:pt x="7851" y="556"/>
                    </a:lnTo>
                    <a:lnTo>
                      <a:pt x="7854" y="551"/>
                    </a:lnTo>
                    <a:lnTo>
                      <a:pt x="7858" y="547"/>
                    </a:lnTo>
                    <a:lnTo>
                      <a:pt x="7863" y="543"/>
                    </a:lnTo>
                    <a:lnTo>
                      <a:pt x="7867" y="540"/>
                    </a:lnTo>
                    <a:lnTo>
                      <a:pt x="7872" y="536"/>
                    </a:lnTo>
                    <a:lnTo>
                      <a:pt x="7876" y="534"/>
                    </a:lnTo>
                    <a:lnTo>
                      <a:pt x="7881" y="532"/>
                    </a:lnTo>
                    <a:lnTo>
                      <a:pt x="7887" y="531"/>
                    </a:lnTo>
                    <a:lnTo>
                      <a:pt x="7892" y="530"/>
                    </a:lnTo>
                    <a:lnTo>
                      <a:pt x="7899" y="530"/>
                    </a:lnTo>
                    <a:lnTo>
                      <a:pt x="7905" y="530"/>
                    </a:lnTo>
                    <a:lnTo>
                      <a:pt x="7910" y="531"/>
                    </a:lnTo>
                    <a:lnTo>
                      <a:pt x="7915" y="532"/>
                    </a:lnTo>
                    <a:lnTo>
                      <a:pt x="7920" y="534"/>
                    </a:lnTo>
                    <a:lnTo>
                      <a:pt x="7925" y="536"/>
                    </a:lnTo>
                    <a:lnTo>
                      <a:pt x="7929" y="540"/>
                    </a:lnTo>
                    <a:lnTo>
                      <a:pt x="7933" y="543"/>
                    </a:lnTo>
                    <a:lnTo>
                      <a:pt x="7938" y="547"/>
                    </a:lnTo>
                    <a:lnTo>
                      <a:pt x="7942" y="551"/>
                    </a:lnTo>
                    <a:lnTo>
                      <a:pt x="7945" y="555"/>
                    </a:lnTo>
                    <a:lnTo>
                      <a:pt x="7947" y="560"/>
                    </a:lnTo>
                    <a:lnTo>
                      <a:pt x="7949" y="565"/>
                    </a:lnTo>
                    <a:lnTo>
                      <a:pt x="7951" y="570"/>
                    </a:lnTo>
                    <a:lnTo>
                      <a:pt x="7952" y="577"/>
                    </a:lnTo>
                    <a:lnTo>
                      <a:pt x="7953" y="583"/>
                    </a:lnTo>
                    <a:lnTo>
                      <a:pt x="7953" y="589"/>
                    </a:lnTo>
                    <a:lnTo>
                      <a:pt x="7952" y="600"/>
                    </a:lnTo>
                    <a:lnTo>
                      <a:pt x="7949" y="612"/>
                    </a:lnTo>
                    <a:lnTo>
                      <a:pt x="7947" y="617"/>
                    </a:lnTo>
                    <a:lnTo>
                      <a:pt x="7945" y="622"/>
                    </a:lnTo>
                    <a:lnTo>
                      <a:pt x="7942" y="626"/>
                    </a:lnTo>
                    <a:lnTo>
                      <a:pt x="7938" y="630"/>
                    </a:lnTo>
                    <a:lnTo>
                      <a:pt x="7933" y="634"/>
                    </a:lnTo>
                    <a:lnTo>
                      <a:pt x="7929" y="637"/>
                    </a:lnTo>
                    <a:lnTo>
                      <a:pt x="7925" y="640"/>
                    </a:lnTo>
                    <a:lnTo>
                      <a:pt x="7920" y="642"/>
                    </a:lnTo>
                    <a:lnTo>
                      <a:pt x="7915" y="644"/>
                    </a:lnTo>
                    <a:lnTo>
                      <a:pt x="7909" y="647"/>
                    </a:lnTo>
                    <a:lnTo>
                      <a:pt x="7904" y="647"/>
                    </a:lnTo>
                    <a:lnTo>
                      <a:pt x="7898" y="648"/>
                    </a:lnTo>
                    <a:close/>
                  </a:path>
                </a:pathLst>
              </a:custGeom>
              <a:solidFill>
                <a:schemeClr val="bg1">
                  <a:alpha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 dirty="0">
                  <a:solidFill>
                    <a:prstClr val="white"/>
                  </a:solidFill>
                  <a:latin typeface="Myriad Pro"/>
                  <a:cs typeface="+mn-cs"/>
                </a:endParaRPr>
              </a:p>
            </p:txBody>
          </p:sp>
        </p:grpSp>
        <p:sp>
          <p:nvSpPr>
            <p:cNvPr id="13" name="Freeform 9"/>
            <p:cNvSpPr>
              <a:spLocks noEditPoints="1"/>
            </p:cNvSpPr>
            <p:nvPr/>
          </p:nvSpPr>
          <p:spPr bwMode="auto">
            <a:xfrm>
              <a:off x="11515725" y="139559"/>
              <a:ext cx="485775" cy="423423"/>
            </a:xfrm>
            <a:custGeom>
              <a:avLst/>
              <a:gdLst/>
              <a:ahLst/>
              <a:cxnLst>
                <a:cxn ang="0">
                  <a:pos x="491" y="5"/>
                </a:cxn>
                <a:cxn ang="0">
                  <a:pos x="581" y="30"/>
                </a:cxn>
                <a:cxn ang="0">
                  <a:pos x="653" y="71"/>
                </a:cxn>
                <a:cxn ang="0">
                  <a:pos x="705" y="124"/>
                </a:cxn>
                <a:cxn ang="0">
                  <a:pos x="602" y="117"/>
                </a:cxn>
                <a:cxn ang="0">
                  <a:pos x="478" y="104"/>
                </a:cxn>
                <a:cxn ang="0">
                  <a:pos x="444" y="106"/>
                </a:cxn>
                <a:cxn ang="0">
                  <a:pos x="432" y="119"/>
                </a:cxn>
                <a:cxn ang="0">
                  <a:pos x="403" y="415"/>
                </a:cxn>
                <a:cxn ang="0">
                  <a:pos x="402" y="115"/>
                </a:cxn>
                <a:cxn ang="0">
                  <a:pos x="388" y="105"/>
                </a:cxn>
                <a:cxn ang="0">
                  <a:pos x="331" y="106"/>
                </a:cxn>
                <a:cxn ang="0">
                  <a:pos x="195" y="124"/>
                </a:cxn>
                <a:cxn ang="0">
                  <a:pos x="140" y="110"/>
                </a:cxn>
                <a:cxn ang="0">
                  <a:pos x="197" y="59"/>
                </a:cxn>
                <a:cxn ang="0">
                  <a:pos x="274" y="22"/>
                </a:cxn>
                <a:cxn ang="0">
                  <a:pos x="367" y="2"/>
                </a:cxn>
                <a:cxn ang="0">
                  <a:pos x="201" y="519"/>
                </a:cxn>
                <a:cxn ang="0">
                  <a:pos x="100" y="519"/>
                </a:cxn>
                <a:cxn ang="0">
                  <a:pos x="0" y="519"/>
                </a:cxn>
                <a:cxn ang="0">
                  <a:pos x="141" y="727"/>
                </a:cxn>
                <a:cxn ang="0">
                  <a:pos x="261" y="727"/>
                </a:cxn>
                <a:cxn ang="0">
                  <a:pos x="303" y="519"/>
                </a:cxn>
                <a:cxn ang="0">
                  <a:pos x="346" y="727"/>
                </a:cxn>
                <a:cxn ang="0">
                  <a:pos x="583" y="519"/>
                </a:cxn>
                <a:cxn ang="0">
                  <a:pos x="483" y="519"/>
                </a:cxn>
                <a:cxn ang="0">
                  <a:pos x="407" y="579"/>
                </a:cxn>
                <a:cxn ang="0">
                  <a:pos x="548" y="579"/>
                </a:cxn>
                <a:cxn ang="0">
                  <a:pos x="587" y="727"/>
                </a:cxn>
                <a:cxn ang="0">
                  <a:pos x="733" y="519"/>
                </a:cxn>
                <a:cxn ang="0">
                  <a:pos x="712" y="602"/>
                </a:cxn>
                <a:cxn ang="0">
                  <a:pos x="731" y="198"/>
                </a:cxn>
                <a:cxn ang="0">
                  <a:pos x="722" y="257"/>
                </a:cxn>
                <a:cxn ang="0">
                  <a:pos x="685" y="316"/>
                </a:cxn>
                <a:cxn ang="0">
                  <a:pos x="622" y="365"/>
                </a:cxn>
                <a:cxn ang="0">
                  <a:pos x="541" y="398"/>
                </a:cxn>
                <a:cxn ang="0">
                  <a:pos x="474" y="183"/>
                </a:cxn>
                <a:cxn ang="0">
                  <a:pos x="477" y="158"/>
                </a:cxn>
                <a:cxn ang="0">
                  <a:pos x="489" y="146"/>
                </a:cxn>
                <a:cxn ang="0">
                  <a:pos x="556" y="148"/>
                </a:cxn>
                <a:cxn ang="0">
                  <a:pos x="669" y="163"/>
                </a:cxn>
                <a:cxn ang="0">
                  <a:pos x="295" y="399"/>
                </a:cxn>
                <a:cxn ang="0">
                  <a:pos x="213" y="365"/>
                </a:cxn>
                <a:cxn ang="0">
                  <a:pos x="150" y="316"/>
                </a:cxn>
                <a:cxn ang="0">
                  <a:pos x="112" y="257"/>
                </a:cxn>
                <a:cxn ang="0">
                  <a:pos x="103" y="198"/>
                </a:cxn>
                <a:cxn ang="0">
                  <a:pos x="136" y="168"/>
                </a:cxn>
                <a:cxn ang="0">
                  <a:pos x="250" y="151"/>
                </a:cxn>
                <a:cxn ang="0">
                  <a:pos x="342" y="144"/>
                </a:cxn>
                <a:cxn ang="0">
                  <a:pos x="357" y="153"/>
                </a:cxn>
                <a:cxn ang="0">
                  <a:pos x="362" y="175"/>
                </a:cxn>
                <a:cxn ang="0">
                  <a:pos x="317" y="405"/>
                </a:cxn>
              </a:cxnLst>
              <a:rect l="0" t="0" r="r" b="b"/>
              <a:pathLst>
                <a:path w="835" h="727">
                  <a:moveTo>
                    <a:pt x="417" y="0"/>
                  </a:moveTo>
                  <a:lnTo>
                    <a:pt x="443" y="0"/>
                  </a:lnTo>
                  <a:lnTo>
                    <a:pt x="467" y="2"/>
                  </a:lnTo>
                  <a:lnTo>
                    <a:pt x="491" y="5"/>
                  </a:lnTo>
                  <a:lnTo>
                    <a:pt x="515" y="9"/>
                  </a:lnTo>
                  <a:lnTo>
                    <a:pt x="538" y="16"/>
                  </a:lnTo>
                  <a:lnTo>
                    <a:pt x="559" y="22"/>
                  </a:lnTo>
                  <a:lnTo>
                    <a:pt x="581" y="30"/>
                  </a:lnTo>
                  <a:lnTo>
                    <a:pt x="600" y="38"/>
                  </a:lnTo>
                  <a:lnTo>
                    <a:pt x="620" y="48"/>
                  </a:lnTo>
                  <a:lnTo>
                    <a:pt x="637" y="59"/>
                  </a:lnTo>
                  <a:lnTo>
                    <a:pt x="653" y="71"/>
                  </a:lnTo>
                  <a:lnTo>
                    <a:pt x="668" y="83"/>
                  </a:lnTo>
                  <a:lnTo>
                    <a:pt x="682" y="96"/>
                  </a:lnTo>
                  <a:lnTo>
                    <a:pt x="694" y="110"/>
                  </a:lnTo>
                  <a:lnTo>
                    <a:pt x="705" y="124"/>
                  </a:lnTo>
                  <a:lnTo>
                    <a:pt x="714" y="139"/>
                  </a:lnTo>
                  <a:lnTo>
                    <a:pt x="676" y="131"/>
                  </a:lnTo>
                  <a:lnTo>
                    <a:pt x="639" y="124"/>
                  </a:lnTo>
                  <a:lnTo>
                    <a:pt x="602" y="117"/>
                  </a:lnTo>
                  <a:lnTo>
                    <a:pt x="567" y="113"/>
                  </a:lnTo>
                  <a:lnTo>
                    <a:pt x="534" y="109"/>
                  </a:lnTo>
                  <a:lnTo>
                    <a:pt x="504" y="106"/>
                  </a:lnTo>
                  <a:lnTo>
                    <a:pt x="478" y="104"/>
                  </a:lnTo>
                  <a:lnTo>
                    <a:pt x="458" y="104"/>
                  </a:lnTo>
                  <a:lnTo>
                    <a:pt x="453" y="104"/>
                  </a:lnTo>
                  <a:lnTo>
                    <a:pt x="448" y="105"/>
                  </a:lnTo>
                  <a:lnTo>
                    <a:pt x="444" y="106"/>
                  </a:lnTo>
                  <a:lnTo>
                    <a:pt x="440" y="109"/>
                  </a:lnTo>
                  <a:lnTo>
                    <a:pt x="436" y="112"/>
                  </a:lnTo>
                  <a:lnTo>
                    <a:pt x="434" y="115"/>
                  </a:lnTo>
                  <a:lnTo>
                    <a:pt x="432" y="119"/>
                  </a:lnTo>
                  <a:lnTo>
                    <a:pt x="432" y="124"/>
                  </a:lnTo>
                  <a:lnTo>
                    <a:pt x="432" y="133"/>
                  </a:lnTo>
                  <a:lnTo>
                    <a:pt x="432" y="415"/>
                  </a:lnTo>
                  <a:lnTo>
                    <a:pt x="403" y="415"/>
                  </a:lnTo>
                  <a:lnTo>
                    <a:pt x="404" y="133"/>
                  </a:lnTo>
                  <a:lnTo>
                    <a:pt x="404" y="124"/>
                  </a:lnTo>
                  <a:lnTo>
                    <a:pt x="403" y="119"/>
                  </a:lnTo>
                  <a:lnTo>
                    <a:pt x="402" y="115"/>
                  </a:lnTo>
                  <a:lnTo>
                    <a:pt x="398" y="112"/>
                  </a:lnTo>
                  <a:lnTo>
                    <a:pt x="395" y="109"/>
                  </a:lnTo>
                  <a:lnTo>
                    <a:pt x="392" y="106"/>
                  </a:lnTo>
                  <a:lnTo>
                    <a:pt x="388" y="105"/>
                  </a:lnTo>
                  <a:lnTo>
                    <a:pt x="382" y="104"/>
                  </a:lnTo>
                  <a:lnTo>
                    <a:pt x="378" y="104"/>
                  </a:lnTo>
                  <a:lnTo>
                    <a:pt x="356" y="104"/>
                  </a:lnTo>
                  <a:lnTo>
                    <a:pt x="331" y="106"/>
                  </a:lnTo>
                  <a:lnTo>
                    <a:pt x="301" y="109"/>
                  </a:lnTo>
                  <a:lnTo>
                    <a:pt x="268" y="113"/>
                  </a:lnTo>
                  <a:lnTo>
                    <a:pt x="232" y="118"/>
                  </a:lnTo>
                  <a:lnTo>
                    <a:pt x="195" y="124"/>
                  </a:lnTo>
                  <a:lnTo>
                    <a:pt x="157" y="131"/>
                  </a:lnTo>
                  <a:lnTo>
                    <a:pt x="121" y="139"/>
                  </a:lnTo>
                  <a:lnTo>
                    <a:pt x="129" y="125"/>
                  </a:lnTo>
                  <a:lnTo>
                    <a:pt x="140" y="110"/>
                  </a:lnTo>
                  <a:lnTo>
                    <a:pt x="152" y="96"/>
                  </a:lnTo>
                  <a:lnTo>
                    <a:pt x="166" y="83"/>
                  </a:lnTo>
                  <a:lnTo>
                    <a:pt x="180" y="71"/>
                  </a:lnTo>
                  <a:lnTo>
                    <a:pt x="197" y="59"/>
                  </a:lnTo>
                  <a:lnTo>
                    <a:pt x="215" y="48"/>
                  </a:lnTo>
                  <a:lnTo>
                    <a:pt x="233" y="38"/>
                  </a:lnTo>
                  <a:lnTo>
                    <a:pt x="254" y="30"/>
                  </a:lnTo>
                  <a:lnTo>
                    <a:pt x="274" y="22"/>
                  </a:lnTo>
                  <a:lnTo>
                    <a:pt x="296" y="16"/>
                  </a:lnTo>
                  <a:lnTo>
                    <a:pt x="319" y="9"/>
                  </a:lnTo>
                  <a:lnTo>
                    <a:pt x="342" y="5"/>
                  </a:lnTo>
                  <a:lnTo>
                    <a:pt x="367" y="2"/>
                  </a:lnTo>
                  <a:lnTo>
                    <a:pt x="392" y="0"/>
                  </a:lnTo>
                  <a:lnTo>
                    <a:pt x="417" y="0"/>
                  </a:lnTo>
                  <a:close/>
                  <a:moveTo>
                    <a:pt x="201" y="579"/>
                  </a:moveTo>
                  <a:lnTo>
                    <a:pt x="201" y="519"/>
                  </a:lnTo>
                  <a:lnTo>
                    <a:pt x="175" y="519"/>
                  </a:lnTo>
                  <a:lnTo>
                    <a:pt x="150" y="519"/>
                  </a:lnTo>
                  <a:lnTo>
                    <a:pt x="125" y="519"/>
                  </a:lnTo>
                  <a:lnTo>
                    <a:pt x="100" y="519"/>
                  </a:lnTo>
                  <a:lnTo>
                    <a:pt x="75" y="519"/>
                  </a:lnTo>
                  <a:lnTo>
                    <a:pt x="49" y="519"/>
                  </a:lnTo>
                  <a:lnTo>
                    <a:pt x="25" y="519"/>
                  </a:lnTo>
                  <a:lnTo>
                    <a:pt x="0" y="519"/>
                  </a:lnTo>
                  <a:lnTo>
                    <a:pt x="0" y="579"/>
                  </a:lnTo>
                  <a:lnTo>
                    <a:pt x="58" y="579"/>
                  </a:lnTo>
                  <a:lnTo>
                    <a:pt x="58" y="727"/>
                  </a:lnTo>
                  <a:lnTo>
                    <a:pt x="141" y="727"/>
                  </a:lnTo>
                  <a:lnTo>
                    <a:pt x="141" y="579"/>
                  </a:lnTo>
                  <a:lnTo>
                    <a:pt x="201" y="579"/>
                  </a:lnTo>
                  <a:close/>
                  <a:moveTo>
                    <a:pt x="303" y="602"/>
                  </a:moveTo>
                  <a:lnTo>
                    <a:pt x="261" y="727"/>
                  </a:lnTo>
                  <a:lnTo>
                    <a:pt x="180" y="727"/>
                  </a:lnTo>
                  <a:lnTo>
                    <a:pt x="260" y="519"/>
                  </a:lnTo>
                  <a:lnTo>
                    <a:pt x="282" y="519"/>
                  </a:lnTo>
                  <a:lnTo>
                    <a:pt x="303" y="519"/>
                  </a:lnTo>
                  <a:lnTo>
                    <a:pt x="326" y="519"/>
                  </a:lnTo>
                  <a:lnTo>
                    <a:pt x="348" y="519"/>
                  </a:lnTo>
                  <a:lnTo>
                    <a:pt x="427" y="727"/>
                  </a:lnTo>
                  <a:lnTo>
                    <a:pt x="346" y="727"/>
                  </a:lnTo>
                  <a:lnTo>
                    <a:pt x="303" y="602"/>
                  </a:lnTo>
                  <a:close/>
                  <a:moveTo>
                    <a:pt x="608" y="579"/>
                  </a:moveTo>
                  <a:lnTo>
                    <a:pt x="608" y="519"/>
                  </a:lnTo>
                  <a:lnTo>
                    <a:pt x="583" y="519"/>
                  </a:lnTo>
                  <a:lnTo>
                    <a:pt x="557" y="519"/>
                  </a:lnTo>
                  <a:lnTo>
                    <a:pt x="532" y="519"/>
                  </a:lnTo>
                  <a:lnTo>
                    <a:pt x="507" y="519"/>
                  </a:lnTo>
                  <a:lnTo>
                    <a:pt x="483" y="519"/>
                  </a:lnTo>
                  <a:lnTo>
                    <a:pt x="458" y="519"/>
                  </a:lnTo>
                  <a:lnTo>
                    <a:pt x="432" y="519"/>
                  </a:lnTo>
                  <a:lnTo>
                    <a:pt x="407" y="519"/>
                  </a:lnTo>
                  <a:lnTo>
                    <a:pt x="407" y="579"/>
                  </a:lnTo>
                  <a:lnTo>
                    <a:pt x="466" y="579"/>
                  </a:lnTo>
                  <a:lnTo>
                    <a:pt x="466" y="727"/>
                  </a:lnTo>
                  <a:lnTo>
                    <a:pt x="548" y="727"/>
                  </a:lnTo>
                  <a:lnTo>
                    <a:pt x="548" y="579"/>
                  </a:lnTo>
                  <a:lnTo>
                    <a:pt x="608" y="579"/>
                  </a:lnTo>
                  <a:close/>
                  <a:moveTo>
                    <a:pt x="712" y="602"/>
                  </a:moveTo>
                  <a:lnTo>
                    <a:pt x="669" y="727"/>
                  </a:lnTo>
                  <a:lnTo>
                    <a:pt x="587" y="727"/>
                  </a:lnTo>
                  <a:lnTo>
                    <a:pt x="667" y="519"/>
                  </a:lnTo>
                  <a:lnTo>
                    <a:pt x="689" y="519"/>
                  </a:lnTo>
                  <a:lnTo>
                    <a:pt x="712" y="519"/>
                  </a:lnTo>
                  <a:lnTo>
                    <a:pt x="733" y="519"/>
                  </a:lnTo>
                  <a:lnTo>
                    <a:pt x="755" y="519"/>
                  </a:lnTo>
                  <a:lnTo>
                    <a:pt x="835" y="727"/>
                  </a:lnTo>
                  <a:lnTo>
                    <a:pt x="754" y="727"/>
                  </a:lnTo>
                  <a:lnTo>
                    <a:pt x="712" y="602"/>
                  </a:lnTo>
                  <a:close/>
                  <a:moveTo>
                    <a:pt x="727" y="172"/>
                  </a:moveTo>
                  <a:lnTo>
                    <a:pt x="729" y="181"/>
                  </a:lnTo>
                  <a:lnTo>
                    <a:pt x="730" y="190"/>
                  </a:lnTo>
                  <a:lnTo>
                    <a:pt x="731" y="198"/>
                  </a:lnTo>
                  <a:lnTo>
                    <a:pt x="731" y="207"/>
                  </a:lnTo>
                  <a:lnTo>
                    <a:pt x="730" y="224"/>
                  </a:lnTo>
                  <a:lnTo>
                    <a:pt x="727" y="240"/>
                  </a:lnTo>
                  <a:lnTo>
                    <a:pt x="722" y="257"/>
                  </a:lnTo>
                  <a:lnTo>
                    <a:pt x="715" y="273"/>
                  </a:lnTo>
                  <a:lnTo>
                    <a:pt x="706" y="288"/>
                  </a:lnTo>
                  <a:lnTo>
                    <a:pt x="696" y="302"/>
                  </a:lnTo>
                  <a:lnTo>
                    <a:pt x="685" y="316"/>
                  </a:lnTo>
                  <a:lnTo>
                    <a:pt x="670" y="329"/>
                  </a:lnTo>
                  <a:lnTo>
                    <a:pt x="656" y="342"/>
                  </a:lnTo>
                  <a:lnTo>
                    <a:pt x="640" y="354"/>
                  </a:lnTo>
                  <a:lnTo>
                    <a:pt x="622" y="365"/>
                  </a:lnTo>
                  <a:lnTo>
                    <a:pt x="604" y="374"/>
                  </a:lnTo>
                  <a:lnTo>
                    <a:pt x="584" y="383"/>
                  </a:lnTo>
                  <a:lnTo>
                    <a:pt x="562" y="392"/>
                  </a:lnTo>
                  <a:lnTo>
                    <a:pt x="541" y="398"/>
                  </a:lnTo>
                  <a:lnTo>
                    <a:pt x="518" y="405"/>
                  </a:lnTo>
                  <a:lnTo>
                    <a:pt x="476" y="202"/>
                  </a:lnTo>
                  <a:lnTo>
                    <a:pt x="475" y="193"/>
                  </a:lnTo>
                  <a:lnTo>
                    <a:pt x="474" y="183"/>
                  </a:lnTo>
                  <a:lnTo>
                    <a:pt x="474" y="175"/>
                  </a:lnTo>
                  <a:lnTo>
                    <a:pt x="474" y="166"/>
                  </a:lnTo>
                  <a:lnTo>
                    <a:pt x="475" y="162"/>
                  </a:lnTo>
                  <a:lnTo>
                    <a:pt x="477" y="158"/>
                  </a:lnTo>
                  <a:lnTo>
                    <a:pt x="479" y="155"/>
                  </a:lnTo>
                  <a:lnTo>
                    <a:pt x="481" y="152"/>
                  </a:lnTo>
                  <a:lnTo>
                    <a:pt x="485" y="149"/>
                  </a:lnTo>
                  <a:lnTo>
                    <a:pt x="489" y="146"/>
                  </a:lnTo>
                  <a:lnTo>
                    <a:pt x="493" y="145"/>
                  </a:lnTo>
                  <a:lnTo>
                    <a:pt x="499" y="144"/>
                  </a:lnTo>
                  <a:lnTo>
                    <a:pt x="528" y="145"/>
                  </a:lnTo>
                  <a:lnTo>
                    <a:pt x="556" y="148"/>
                  </a:lnTo>
                  <a:lnTo>
                    <a:pt x="584" y="151"/>
                  </a:lnTo>
                  <a:lnTo>
                    <a:pt x="613" y="154"/>
                  </a:lnTo>
                  <a:lnTo>
                    <a:pt x="641" y="158"/>
                  </a:lnTo>
                  <a:lnTo>
                    <a:pt x="669" y="163"/>
                  </a:lnTo>
                  <a:lnTo>
                    <a:pt x="699" y="167"/>
                  </a:lnTo>
                  <a:lnTo>
                    <a:pt x="727" y="172"/>
                  </a:lnTo>
                  <a:close/>
                  <a:moveTo>
                    <a:pt x="317" y="405"/>
                  </a:moveTo>
                  <a:lnTo>
                    <a:pt x="295" y="399"/>
                  </a:lnTo>
                  <a:lnTo>
                    <a:pt x="272" y="392"/>
                  </a:lnTo>
                  <a:lnTo>
                    <a:pt x="251" y="384"/>
                  </a:lnTo>
                  <a:lnTo>
                    <a:pt x="231" y="374"/>
                  </a:lnTo>
                  <a:lnTo>
                    <a:pt x="213" y="365"/>
                  </a:lnTo>
                  <a:lnTo>
                    <a:pt x="195" y="354"/>
                  </a:lnTo>
                  <a:lnTo>
                    <a:pt x="179" y="342"/>
                  </a:lnTo>
                  <a:lnTo>
                    <a:pt x="164" y="330"/>
                  </a:lnTo>
                  <a:lnTo>
                    <a:pt x="150" y="316"/>
                  </a:lnTo>
                  <a:lnTo>
                    <a:pt x="138" y="303"/>
                  </a:lnTo>
                  <a:lnTo>
                    <a:pt x="128" y="288"/>
                  </a:lnTo>
                  <a:lnTo>
                    <a:pt x="120" y="273"/>
                  </a:lnTo>
                  <a:lnTo>
                    <a:pt x="112" y="257"/>
                  </a:lnTo>
                  <a:lnTo>
                    <a:pt x="108" y="240"/>
                  </a:lnTo>
                  <a:lnTo>
                    <a:pt x="105" y="224"/>
                  </a:lnTo>
                  <a:lnTo>
                    <a:pt x="103" y="207"/>
                  </a:lnTo>
                  <a:lnTo>
                    <a:pt x="103" y="198"/>
                  </a:lnTo>
                  <a:lnTo>
                    <a:pt x="105" y="190"/>
                  </a:lnTo>
                  <a:lnTo>
                    <a:pt x="106" y="181"/>
                  </a:lnTo>
                  <a:lnTo>
                    <a:pt x="108" y="172"/>
                  </a:lnTo>
                  <a:lnTo>
                    <a:pt x="136" y="168"/>
                  </a:lnTo>
                  <a:lnTo>
                    <a:pt x="165" y="163"/>
                  </a:lnTo>
                  <a:lnTo>
                    <a:pt x="193" y="158"/>
                  </a:lnTo>
                  <a:lnTo>
                    <a:pt x="222" y="154"/>
                  </a:lnTo>
                  <a:lnTo>
                    <a:pt x="250" y="151"/>
                  </a:lnTo>
                  <a:lnTo>
                    <a:pt x="280" y="148"/>
                  </a:lnTo>
                  <a:lnTo>
                    <a:pt x="308" y="145"/>
                  </a:lnTo>
                  <a:lnTo>
                    <a:pt x="337" y="144"/>
                  </a:lnTo>
                  <a:lnTo>
                    <a:pt x="342" y="144"/>
                  </a:lnTo>
                  <a:lnTo>
                    <a:pt x="348" y="145"/>
                  </a:lnTo>
                  <a:lnTo>
                    <a:pt x="351" y="146"/>
                  </a:lnTo>
                  <a:lnTo>
                    <a:pt x="354" y="150"/>
                  </a:lnTo>
                  <a:lnTo>
                    <a:pt x="357" y="153"/>
                  </a:lnTo>
                  <a:lnTo>
                    <a:pt x="358" y="156"/>
                  </a:lnTo>
                  <a:lnTo>
                    <a:pt x="361" y="161"/>
                  </a:lnTo>
                  <a:lnTo>
                    <a:pt x="362" y="165"/>
                  </a:lnTo>
                  <a:lnTo>
                    <a:pt x="362" y="175"/>
                  </a:lnTo>
                  <a:lnTo>
                    <a:pt x="362" y="184"/>
                  </a:lnTo>
                  <a:lnTo>
                    <a:pt x="361" y="194"/>
                  </a:lnTo>
                  <a:lnTo>
                    <a:pt x="359" y="202"/>
                  </a:lnTo>
                  <a:lnTo>
                    <a:pt x="317" y="405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Myriad Pro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5867400"/>
            <a:ext cx="7936992" cy="457200"/>
          </a:xfrm>
        </p:spPr>
        <p:txBody>
          <a:bodyPr anchor="t">
            <a:noAutofit/>
          </a:bodyPr>
          <a:lstStyle>
            <a:lvl1pPr algn="l">
              <a:defRPr sz="2400" b="0" cap="none">
                <a:solidFill>
                  <a:schemeClr val="bg1"/>
                </a:solidFill>
                <a:latin typeface="Myriad Pro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0" y="5286817"/>
            <a:ext cx="8229600" cy="530352"/>
          </a:xfrm>
        </p:spPr>
        <p:txBody>
          <a:bodyPr anchor="b">
            <a:noAutofit/>
          </a:bodyPr>
          <a:lstStyle>
            <a:lvl1pPr marL="0" indent="0" algn="l">
              <a:buNone/>
              <a:defRPr sz="3000" b="0">
                <a:solidFill>
                  <a:schemeClr val="bg1"/>
                </a:solidFill>
                <a:latin typeface="Myriad Pro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844194" y="6387427"/>
            <a:ext cx="2370667" cy="378619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890660" y="6475677"/>
            <a:ext cx="1396840" cy="307080"/>
          </a:xfrm>
        </p:spPr>
        <p:txBody>
          <a:bodyPr wrap="none" anchor="ctr"/>
          <a:lstStyle>
            <a:lvl1pPr marL="0" indent="0" algn="r">
              <a:buFont typeface="+mj-lt"/>
              <a:buNone/>
              <a:defRPr sz="800" b="0" baseline="0">
                <a:solidFill>
                  <a:schemeClr val="bg1"/>
                </a:solidFill>
                <a:latin typeface="Myriad Pro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97632"/>
            <a:ext cx="12192000" cy="487362"/>
          </a:xfrm>
        </p:spPr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>
            <a:lvl3pPr>
              <a:defRPr/>
            </a:lvl3pPr>
            <a:lvl4pPr>
              <a:defRPr sz="21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</p:cSld>
  <p:clrMapOvr>
    <a:masterClrMapping/>
  </p:clrMapOvr>
  <p:transition xmlns:p14="http://schemas.microsoft.com/office/powerpoint/2010/main" spd="med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306952" y="6518754"/>
            <a:ext cx="3751448" cy="256109"/>
          </a:xfrm>
        </p:spPr>
        <p:txBody>
          <a:bodyPr wrap="none" anchor="ctr">
            <a:noAutofit/>
          </a:bodyPr>
          <a:lstStyle>
            <a:lvl1pPr marL="0" indent="0" algn="ctr">
              <a:buNone/>
              <a:defRPr sz="1333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gradFill rotWithShape="0">
          <a:gsLst>
            <a:gs pos="0">
              <a:srgbClr val="0067AC"/>
            </a:gs>
            <a:gs pos="10001">
              <a:srgbClr val="0067AC"/>
            </a:gs>
            <a:gs pos="100000">
              <a:srgbClr val="56BBED"/>
            </a:gs>
          </a:gsLst>
          <a:lin ang="912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">
                <a:srgbClr val="0067AC"/>
              </a:gs>
              <a:gs pos="100000">
                <a:srgbClr val="56BBED"/>
              </a:gs>
            </a:gsLst>
            <a:lin ang="9120000" scaled="0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Rectangle 56"/>
          <p:cNvSpPr>
            <a:spLocks noChangeArrowheads="1"/>
          </p:cNvSpPr>
          <p:nvPr/>
        </p:nvSpPr>
        <p:spPr bwMode="auto">
          <a:xfrm>
            <a:off x="0" y="1976439"/>
            <a:ext cx="12192000" cy="847725"/>
          </a:xfrm>
          <a:prstGeom prst="rect">
            <a:avLst/>
          </a:prstGeom>
          <a:solidFill>
            <a:srgbClr val="0067AC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black"/>
              </a:solidFill>
              <a:latin typeface="Myriad Pro"/>
            </a:endParaRPr>
          </a:p>
        </p:txBody>
      </p:sp>
      <p:sp>
        <p:nvSpPr>
          <p:cNvPr id="7" name="TextBox 17"/>
          <p:cNvSpPr txBox="1"/>
          <p:nvPr/>
        </p:nvSpPr>
        <p:spPr>
          <a:xfrm>
            <a:off x="448733" y="6334125"/>
            <a:ext cx="3251200" cy="2159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Copyright © 2011 Tata Consultancy Services Limited</a:t>
            </a:r>
          </a:p>
        </p:txBody>
      </p:sp>
      <p:grpSp>
        <p:nvGrpSpPr>
          <p:cNvPr id="8" name="Group 5"/>
          <p:cNvGrpSpPr>
            <a:grpSpLocks noChangeAspect="1"/>
          </p:cNvGrpSpPr>
          <p:nvPr/>
        </p:nvGrpSpPr>
        <p:grpSpPr bwMode="auto">
          <a:xfrm>
            <a:off x="565151" y="428625"/>
            <a:ext cx="4349749" cy="376238"/>
            <a:chOff x="267" y="270"/>
            <a:chExt cx="2055" cy="237"/>
          </a:xfrm>
        </p:grpSpPr>
        <p:sp>
          <p:nvSpPr>
            <p:cNvPr id="9" name="AutoShape 4"/>
            <p:cNvSpPr>
              <a:spLocks noChangeAspect="1" noChangeArrowheads="1" noTextEdit="1"/>
            </p:cNvSpPr>
            <p:nvPr userDrawn="1"/>
          </p:nvSpPr>
          <p:spPr bwMode="auto">
            <a:xfrm>
              <a:off x="267" y="270"/>
              <a:ext cx="2055" cy="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0" name="Freeform 6"/>
            <p:cNvSpPr>
              <a:spLocks noEditPoints="1"/>
            </p:cNvSpPr>
            <p:nvPr userDrawn="1"/>
          </p:nvSpPr>
          <p:spPr bwMode="auto">
            <a:xfrm>
              <a:off x="1382" y="270"/>
              <a:ext cx="462" cy="80"/>
            </a:xfrm>
            <a:custGeom>
              <a:avLst/>
              <a:gdLst/>
              <a:ahLst/>
              <a:cxnLst>
                <a:cxn ang="0">
                  <a:pos x="3511" y="637"/>
                </a:cxn>
                <a:cxn ang="0">
                  <a:pos x="3625" y="591"/>
                </a:cxn>
                <a:cxn ang="0">
                  <a:pos x="3691" y="454"/>
                </a:cxn>
                <a:cxn ang="0">
                  <a:pos x="3616" y="313"/>
                </a:cxn>
                <a:cxn ang="0">
                  <a:pos x="3441" y="224"/>
                </a:cxn>
                <a:cxn ang="0">
                  <a:pos x="3415" y="147"/>
                </a:cxn>
                <a:cxn ang="0">
                  <a:pos x="3489" y="95"/>
                </a:cxn>
                <a:cxn ang="0">
                  <a:pos x="3666" y="31"/>
                </a:cxn>
                <a:cxn ang="0">
                  <a:pos x="3447" y="8"/>
                </a:cxn>
                <a:cxn ang="0">
                  <a:pos x="3301" y="142"/>
                </a:cxn>
                <a:cxn ang="0">
                  <a:pos x="3355" y="299"/>
                </a:cxn>
                <a:cxn ang="0">
                  <a:pos x="3534" y="392"/>
                </a:cxn>
                <a:cxn ang="0">
                  <a:pos x="3575" y="471"/>
                </a:cxn>
                <a:cxn ang="0">
                  <a:pos x="3511" y="540"/>
                </a:cxn>
                <a:cxn ang="0">
                  <a:pos x="3327" y="514"/>
                </a:cxn>
                <a:cxn ang="0">
                  <a:pos x="3216" y="537"/>
                </a:cxn>
                <a:cxn ang="0">
                  <a:pos x="2637" y="544"/>
                </a:cxn>
                <a:cxn ang="0">
                  <a:pos x="2502" y="526"/>
                </a:cxn>
                <a:cxn ang="0">
                  <a:pos x="2420" y="453"/>
                </a:cxn>
                <a:cxn ang="0">
                  <a:pos x="2390" y="282"/>
                </a:cxn>
                <a:cxn ang="0">
                  <a:pos x="2435" y="168"/>
                </a:cxn>
                <a:cxn ang="0">
                  <a:pos x="2538" y="102"/>
                </a:cxn>
                <a:cxn ang="0">
                  <a:pos x="2726" y="118"/>
                </a:cxn>
                <a:cxn ang="0">
                  <a:pos x="2566" y="2"/>
                </a:cxn>
                <a:cxn ang="0">
                  <a:pos x="2399" y="59"/>
                </a:cxn>
                <a:cxn ang="0">
                  <a:pos x="2293" y="190"/>
                </a:cxn>
                <a:cxn ang="0">
                  <a:pos x="2272" y="380"/>
                </a:cxn>
                <a:cxn ang="0">
                  <a:pos x="2333" y="534"/>
                </a:cxn>
                <a:cxn ang="0">
                  <a:pos x="2467" y="623"/>
                </a:cxn>
                <a:cxn ang="0">
                  <a:pos x="2684" y="632"/>
                </a:cxn>
                <a:cxn ang="0">
                  <a:pos x="1776" y="631"/>
                </a:cxn>
                <a:cxn ang="0">
                  <a:pos x="1717" y="518"/>
                </a:cxn>
                <a:cxn ang="0">
                  <a:pos x="1447" y="10"/>
                </a:cxn>
                <a:cxn ang="0">
                  <a:pos x="1210" y="97"/>
                </a:cxn>
                <a:cxn ang="0">
                  <a:pos x="1281" y="178"/>
                </a:cxn>
                <a:cxn ang="0">
                  <a:pos x="1231" y="277"/>
                </a:cxn>
                <a:cxn ang="0">
                  <a:pos x="1090" y="375"/>
                </a:cxn>
                <a:cxn ang="0">
                  <a:pos x="1233" y="415"/>
                </a:cxn>
                <a:cxn ang="0">
                  <a:pos x="1297" y="622"/>
                </a:cxn>
                <a:cxn ang="0">
                  <a:pos x="1362" y="436"/>
                </a:cxn>
                <a:cxn ang="0">
                  <a:pos x="1282" y="337"/>
                </a:cxn>
                <a:cxn ang="0">
                  <a:pos x="1374" y="258"/>
                </a:cxn>
                <a:cxn ang="0">
                  <a:pos x="1373" y="94"/>
                </a:cxn>
                <a:cxn ang="0">
                  <a:pos x="1263" y="17"/>
                </a:cxn>
                <a:cxn ang="0">
                  <a:pos x="995" y="15"/>
                </a:cxn>
                <a:cxn ang="0">
                  <a:pos x="879" y="537"/>
                </a:cxn>
                <a:cxn ang="0">
                  <a:pos x="118" y="637"/>
                </a:cxn>
                <a:cxn ang="0">
                  <a:pos x="303" y="613"/>
                </a:cxn>
                <a:cxn ang="0">
                  <a:pos x="388" y="526"/>
                </a:cxn>
                <a:cxn ang="0">
                  <a:pos x="373" y="355"/>
                </a:cxn>
                <a:cxn ang="0">
                  <a:pos x="190" y="247"/>
                </a:cxn>
                <a:cxn ang="0">
                  <a:pos x="125" y="177"/>
                </a:cxn>
                <a:cxn ang="0">
                  <a:pos x="163" y="107"/>
                </a:cxn>
                <a:cxn ang="0">
                  <a:pos x="317" y="108"/>
                </a:cxn>
                <a:cxn ang="0">
                  <a:pos x="254" y="1"/>
                </a:cxn>
                <a:cxn ang="0">
                  <a:pos x="44" y="77"/>
                </a:cxn>
                <a:cxn ang="0">
                  <a:pos x="29" y="253"/>
                </a:cxn>
                <a:cxn ang="0">
                  <a:pos x="178" y="359"/>
                </a:cxn>
                <a:cxn ang="0">
                  <a:pos x="284" y="437"/>
                </a:cxn>
                <a:cxn ang="0">
                  <a:pos x="259" y="524"/>
                </a:cxn>
                <a:cxn ang="0">
                  <a:pos x="112" y="540"/>
                </a:cxn>
              </a:cxnLst>
              <a:rect l="0" t="0" r="r" b="b"/>
              <a:pathLst>
                <a:path w="3691" h="641">
                  <a:moveTo>
                    <a:pt x="3288" y="601"/>
                  </a:moveTo>
                  <a:lnTo>
                    <a:pt x="3302" y="609"/>
                  </a:lnTo>
                  <a:lnTo>
                    <a:pt x="3319" y="616"/>
                  </a:lnTo>
                  <a:lnTo>
                    <a:pt x="3338" y="622"/>
                  </a:lnTo>
                  <a:lnTo>
                    <a:pt x="3360" y="629"/>
                  </a:lnTo>
                  <a:lnTo>
                    <a:pt x="3382" y="634"/>
                  </a:lnTo>
                  <a:lnTo>
                    <a:pt x="3406" y="637"/>
                  </a:lnTo>
                  <a:lnTo>
                    <a:pt x="3431" y="640"/>
                  </a:lnTo>
                  <a:lnTo>
                    <a:pt x="3455" y="641"/>
                  </a:lnTo>
                  <a:lnTo>
                    <a:pt x="3484" y="640"/>
                  </a:lnTo>
                  <a:lnTo>
                    <a:pt x="3511" y="637"/>
                  </a:lnTo>
                  <a:lnTo>
                    <a:pt x="3524" y="635"/>
                  </a:lnTo>
                  <a:lnTo>
                    <a:pt x="3536" y="632"/>
                  </a:lnTo>
                  <a:lnTo>
                    <a:pt x="3548" y="629"/>
                  </a:lnTo>
                  <a:lnTo>
                    <a:pt x="3559" y="625"/>
                  </a:lnTo>
                  <a:lnTo>
                    <a:pt x="3570" y="621"/>
                  </a:lnTo>
                  <a:lnTo>
                    <a:pt x="3581" y="617"/>
                  </a:lnTo>
                  <a:lnTo>
                    <a:pt x="3590" y="613"/>
                  </a:lnTo>
                  <a:lnTo>
                    <a:pt x="3600" y="608"/>
                  </a:lnTo>
                  <a:lnTo>
                    <a:pt x="3608" y="603"/>
                  </a:lnTo>
                  <a:lnTo>
                    <a:pt x="3618" y="597"/>
                  </a:lnTo>
                  <a:lnTo>
                    <a:pt x="3625" y="591"/>
                  </a:lnTo>
                  <a:lnTo>
                    <a:pt x="3633" y="584"/>
                  </a:lnTo>
                  <a:lnTo>
                    <a:pt x="3639" y="578"/>
                  </a:lnTo>
                  <a:lnTo>
                    <a:pt x="3646" y="571"/>
                  </a:lnTo>
                  <a:lnTo>
                    <a:pt x="3653" y="564"/>
                  </a:lnTo>
                  <a:lnTo>
                    <a:pt x="3658" y="557"/>
                  </a:lnTo>
                  <a:lnTo>
                    <a:pt x="3668" y="541"/>
                  </a:lnTo>
                  <a:lnTo>
                    <a:pt x="3676" y="526"/>
                  </a:lnTo>
                  <a:lnTo>
                    <a:pt x="3682" y="508"/>
                  </a:lnTo>
                  <a:lnTo>
                    <a:pt x="3687" y="491"/>
                  </a:lnTo>
                  <a:lnTo>
                    <a:pt x="3690" y="472"/>
                  </a:lnTo>
                  <a:lnTo>
                    <a:pt x="3691" y="454"/>
                  </a:lnTo>
                  <a:lnTo>
                    <a:pt x="3690" y="437"/>
                  </a:lnTo>
                  <a:lnTo>
                    <a:pt x="3688" y="422"/>
                  </a:lnTo>
                  <a:lnTo>
                    <a:pt x="3684" y="407"/>
                  </a:lnTo>
                  <a:lnTo>
                    <a:pt x="3680" y="393"/>
                  </a:lnTo>
                  <a:lnTo>
                    <a:pt x="3675" y="380"/>
                  </a:lnTo>
                  <a:lnTo>
                    <a:pt x="3668" y="367"/>
                  </a:lnTo>
                  <a:lnTo>
                    <a:pt x="3660" y="355"/>
                  </a:lnTo>
                  <a:lnTo>
                    <a:pt x="3651" y="344"/>
                  </a:lnTo>
                  <a:lnTo>
                    <a:pt x="3640" y="332"/>
                  </a:lnTo>
                  <a:lnTo>
                    <a:pt x="3629" y="322"/>
                  </a:lnTo>
                  <a:lnTo>
                    <a:pt x="3616" y="313"/>
                  </a:lnTo>
                  <a:lnTo>
                    <a:pt x="3601" y="303"/>
                  </a:lnTo>
                  <a:lnTo>
                    <a:pt x="3586" y="294"/>
                  </a:lnTo>
                  <a:lnTo>
                    <a:pt x="3568" y="286"/>
                  </a:lnTo>
                  <a:lnTo>
                    <a:pt x="3550" y="278"/>
                  </a:lnTo>
                  <a:lnTo>
                    <a:pt x="3530" y="270"/>
                  </a:lnTo>
                  <a:lnTo>
                    <a:pt x="3502" y="258"/>
                  </a:lnTo>
                  <a:lnTo>
                    <a:pt x="3477" y="247"/>
                  </a:lnTo>
                  <a:lnTo>
                    <a:pt x="3467" y="242"/>
                  </a:lnTo>
                  <a:lnTo>
                    <a:pt x="3457" y="236"/>
                  </a:lnTo>
                  <a:lnTo>
                    <a:pt x="3448" y="230"/>
                  </a:lnTo>
                  <a:lnTo>
                    <a:pt x="3441" y="224"/>
                  </a:lnTo>
                  <a:lnTo>
                    <a:pt x="3434" y="219"/>
                  </a:lnTo>
                  <a:lnTo>
                    <a:pt x="3428" y="213"/>
                  </a:lnTo>
                  <a:lnTo>
                    <a:pt x="3423" y="206"/>
                  </a:lnTo>
                  <a:lnTo>
                    <a:pt x="3419" y="200"/>
                  </a:lnTo>
                  <a:lnTo>
                    <a:pt x="3416" y="192"/>
                  </a:lnTo>
                  <a:lnTo>
                    <a:pt x="3414" y="184"/>
                  </a:lnTo>
                  <a:lnTo>
                    <a:pt x="3412" y="177"/>
                  </a:lnTo>
                  <a:lnTo>
                    <a:pt x="3412" y="168"/>
                  </a:lnTo>
                  <a:lnTo>
                    <a:pt x="3412" y="162"/>
                  </a:lnTo>
                  <a:lnTo>
                    <a:pt x="3413" y="154"/>
                  </a:lnTo>
                  <a:lnTo>
                    <a:pt x="3415" y="147"/>
                  </a:lnTo>
                  <a:lnTo>
                    <a:pt x="3418" y="141"/>
                  </a:lnTo>
                  <a:lnTo>
                    <a:pt x="3421" y="135"/>
                  </a:lnTo>
                  <a:lnTo>
                    <a:pt x="3426" y="129"/>
                  </a:lnTo>
                  <a:lnTo>
                    <a:pt x="3431" y="122"/>
                  </a:lnTo>
                  <a:lnTo>
                    <a:pt x="3437" y="117"/>
                  </a:lnTo>
                  <a:lnTo>
                    <a:pt x="3443" y="112"/>
                  </a:lnTo>
                  <a:lnTo>
                    <a:pt x="3450" y="107"/>
                  </a:lnTo>
                  <a:lnTo>
                    <a:pt x="3459" y="103"/>
                  </a:lnTo>
                  <a:lnTo>
                    <a:pt x="3469" y="100"/>
                  </a:lnTo>
                  <a:lnTo>
                    <a:pt x="3479" y="97"/>
                  </a:lnTo>
                  <a:lnTo>
                    <a:pt x="3489" y="95"/>
                  </a:lnTo>
                  <a:lnTo>
                    <a:pt x="3502" y="94"/>
                  </a:lnTo>
                  <a:lnTo>
                    <a:pt x="3515" y="94"/>
                  </a:lnTo>
                  <a:lnTo>
                    <a:pt x="3535" y="94"/>
                  </a:lnTo>
                  <a:lnTo>
                    <a:pt x="3555" y="96"/>
                  </a:lnTo>
                  <a:lnTo>
                    <a:pt x="3573" y="100"/>
                  </a:lnTo>
                  <a:lnTo>
                    <a:pt x="3590" y="104"/>
                  </a:lnTo>
                  <a:lnTo>
                    <a:pt x="3604" y="108"/>
                  </a:lnTo>
                  <a:lnTo>
                    <a:pt x="3618" y="113"/>
                  </a:lnTo>
                  <a:lnTo>
                    <a:pt x="3629" y="118"/>
                  </a:lnTo>
                  <a:lnTo>
                    <a:pt x="3638" y="122"/>
                  </a:lnTo>
                  <a:lnTo>
                    <a:pt x="3666" y="31"/>
                  </a:lnTo>
                  <a:lnTo>
                    <a:pt x="3653" y="25"/>
                  </a:lnTo>
                  <a:lnTo>
                    <a:pt x="3638" y="20"/>
                  </a:lnTo>
                  <a:lnTo>
                    <a:pt x="3622" y="14"/>
                  </a:lnTo>
                  <a:lnTo>
                    <a:pt x="3604" y="9"/>
                  </a:lnTo>
                  <a:lnTo>
                    <a:pt x="3585" y="6"/>
                  </a:lnTo>
                  <a:lnTo>
                    <a:pt x="3564" y="3"/>
                  </a:lnTo>
                  <a:lnTo>
                    <a:pt x="3542" y="1"/>
                  </a:lnTo>
                  <a:lnTo>
                    <a:pt x="3517" y="0"/>
                  </a:lnTo>
                  <a:lnTo>
                    <a:pt x="3492" y="1"/>
                  </a:lnTo>
                  <a:lnTo>
                    <a:pt x="3469" y="4"/>
                  </a:lnTo>
                  <a:lnTo>
                    <a:pt x="3447" y="8"/>
                  </a:lnTo>
                  <a:lnTo>
                    <a:pt x="3426" y="14"/>
                  </a:lnTo>
                  <a:lnTo>
                    <a:pt x="3406" y="22"/>
                  </a:lnTo>
                  <a:lnTo>
                    <a:pt x="3389" y="30"/>
                  </a:lnTo>
                  <a:lnTo>
                    <a:pt x="3372" y="40"/>
                  </a:lnTo>
                  <a:lnTo>
                    <a:pt x="3357" y="51"/>
                  </a:lnTo>
                  <a:lnTo>
                    <a:pt x="3343" y="64"/>
                  </a:lnTo>
                  <a:lnTo>
                    <a:pt x="3331" y="77"/>
                  </a:lnTo>
                  <a:lnTo>
                    <a:pt x="3322" y="93"/>
                  </a:lnTo>
                  <a:lnTo>
                    <a:pt x="3312" y="108"/>
                  </a:lnTo>
                  <a:lnTo>
                    <a:pt x="3306" y="124"/>
                  </a:lnTo>
                  <a:lnTo>
                    <a:pt x="3301" y="142"/>
                  </a:lnTo>
                  <a:lnTo>
                    <a:pt x="3298" y="159"/>
                  </a:lnTo>
                  <a:lnTo>
                    <a:pt x="3297" y="179"/>
                  </a:lnTo>
                  <a:lnTo>
                    <a:pt x="3298" y="194"/>
                  </a:lnTo>
                  <a:lnTo>
                    <a:pt x="3300" y="211"/>
                  </a:lnTo>
                  <a:lnTo>
                    <a:pt x="3304" y="225"/>
                  </a:lnTo>
                  <a:lnTo>
                    <a:pt x="3309" y="240"/>
                  </a:lnTo>
                  <a:lnTo>
                    <a:pt x="3316" y="253"/>
                  </a:lnTo>
                  <a:lnTo>
                    <a:pt x="3324" y="265"/>
                  </a:lnTo>
                  <a:lnTo>
                    <a:pt x="3333" y="277"/>
                  </a:lnTo>
                  <a:lnTo>
                    <a:pt x="3343" y="288"/>
                  </a:lnTo>
                  <a:lnTo>
                    <a:pt x="3355" y="299"/>
                  </a:lnTo>
                  <a:lnTo>
                    <a:pt x="3367" y="310"/>
                  </a:lnTo>
                  <a:lnTo>
                    <a:pt x="3381" y="319"/>
                  </a:lnTo>
                  <a:lnTo>
                    <a:pt x="3396" y="328"/>
                  </a:lnTo>
                  <a:lnTo>
                    <a:pt x="3412" y="336"/>
                  </a:lnTo>
                  <a:lnTo>
                    <a:pt x="3429" y="345"/>
                  </a:lnTo>
                  <a:lnTo>
                    <a:pt x="3447" y="352"/>
                  </a:lnTo>
                  <a:lnTo>
                    <a:pt x="3466" y="359"/>
                  </a:lnTo>
                  <a:lnTo>
                    <a:pt x="3492" y="369"/>
                  </a:lnTo>
                  <a:lnTo>
                    <a:pt x="3516" y="381"/>
                  </a:lnTo>
                  <a:lnTo>
                    <a:pt x="3525" y="386"/>
                  </a:lnTo>
                  <a:lnTo>
                    <a:pt x="3534" y="392"/>
                  </a:lnTo>
                  <a:lnTo>
                    <a:pt x="3543" y="397"/>
                  </a:lnTo>
                  <a:lnTo>
                    <a:pt x="3550" y="403"/>
                  </a:lnTo>
                  <a:lnTo>
                    <a:pt x="3556" y="409"/>
                  </a:lnTo>
                  <a:lnTo>
                    <a:pt x="3561" y="417"/>
                  </a:lnTo>
                  <a:lnTo>
                    <a:pt x="3565" y="423"/>
                  </a:lnTo>
                  <a:lnTo>
                    <a:pt x="3569" y="430"/>
                  </a:lnTo>
                  <a:lnTo>
                    <a:pt x="3571" y="437"/>
                  </a:lnTo>
                  <a:lnTo>
                    <a:pt x="3573" y="445"/>
                  </a:lnTo>
                  <a:lnTo>
                    <a:pt x="3575" y="454"/>
                  </a:lnTo>
                  <a:lnTo>
                    <a:pt x="3576" y="462"/>
                  </a:lnTo>
                  <a:lnTo>
                    <a:pt x="3575" y="471"/>
                  </a:lnTo>
                  <a:lnTo>
                    <a:pt x="3573" y="480"/>
                  </a:lnTo>
                  <a:lnTo>
                    <a:pt x="3571" y="489"/>
                  </a:lnTo>
                  <a:lnTo>
                    <a:pt x="3567" y="497"/>
                  </a:lnTo>
                  <a:lnTo>
                    <a:pt x="3563" y="504"/>
                  </a:lnTo>
                  <a:lnTo>
                    <a:pt x="3558" y="511"/>
                  </a:lnTo>
                  <a:lnTo>
                    <a:pt x="3553" y="517"/>
                  </a:lnTo>
                  <a:lnTo>
                    <a:pt x="3546" y="524"/>
                  </a:lnTo>
                  <a:lnTo>
                    <a:pt x="3539" y="529"/>
                  </a:lnTo>
                  <a:lnTo>
                    <a:pt x="3530" y="533"/>
                  </a:lnTo>
                  <a:lnTo>
                    <a:pt x="3521" y="537"/>
                  </a:lnTo>
                  <a:lnTo>
                    <a:pt x="3511" y="540"/>
                  </a:lnTo>
                  <a:lnTo>
                    <a:pt x="3500" y="543"/>
                  </a:lnTo>
                  <a:lnTo>
                    <a:pt x="3488" y="545"/>
                  </a:lnTo>
                  <a:lnTo>
                    <a:pt x="3476" y="546"/>
                  </a:lnTo>
                  <a:lnTo>
                    <a:pt x="3463" y="546"/>
                  </a:lnTo>
                  <a:lnTo>
                    <a:pt x="3441" y="546"/>
                  </a:lnTo>
                  <a:lnTo>
                    <a:pt x="3420" y="543"/>
                  </a:lnTo>
                  <a:lnTo>
                    <a:pt x="3400" y="540"/>
                  </a:lnTo>
                  <a:lnTo>
                    <a:pt x="3379" y="535"/>
                  </a:lnTo>
                  <a:lnTo>
                    <a:pt x="3361" y="529"/>
                  </a:lnTo>
                  <a:lnTo>
                    <a:pt x="3343" y="523"/>
                  </a:lnTo>
                  <a:lnTo>
                    <a:pt x="3327" y="514"/>
                  </a:lnTo>
                  <a:lnTo>
                    <a:pt x="3312" y="507"/>
                  </a:lnTo>
                  <a:lnTo>
                    <a:pt x="3288" y="601"/>
                  </a:lnTo>
                  <a:close/>
                  <a:moveTo>
                    <a:pt x="3188" y="263"/>
                  </a:moveTo>
                  <a:lnTo>
                    <a:pt x="2955" y="263"/>
                  </a:lnTo>
                  <a:lnTo>
                    <a:pt x="2955" y="104"/>
                  </a:lnTo>
                  <a:lnTo>
                    <a:pt x="3202" y="104"/>
                  </a:lnTo>
                  <a:lnTo>
                    <a:pt x="3202" y="10"/>
                  </a:lnTo>
                  <a:lnTo>
                    <a:pt x="2841" y="10"/>
                  </a:lnTo>
                  <a:lnTo>
                    <a:pt x="2841" y="631"/>
                  </a:lnTo>
                  <a:lnTo>
                    <a:pt x="3216" y="631"/>
                  </a:lnTo>
                  <a:lnTo>
                    <a:pt x="3216" y="537"/>
                  </a:lnTo>
                  <a:lnTo>
                    <a:pt x="2955" y="537"/>
                  </a:lnTo>
                  <a:lnTo>
                    <a:pt x="2955" y="355"/>
                  </a:lnTo>
                  <a:lnTo>
                    <a:pt x="3188" y="355"/>
                  </a:lnTo>
                  <a:lnTo>
                    <a:pt x="3188" y="263"/>
                  </a:lnTo>
                  <a:close/>
                  <a:moveTo>
                    <a:pt x="2727" y="523"/>
                  </a:moveTo>
                  <a:lnTo>
                    <a:pt x="2714" y="528"/>
                  </a:lnTo>
                  <a:lnTo>
                    <a:pt x="2701" y="532"/>
                  </a:lnTo>
                  <a:lnTo>
                    <a:pt x="2687" y="536"/>
                  </a:lnTo>
                  <a:lnTo>
                    <a:pt x="2671" y="539"/>
                  </a:lnTo>
                  <a:lnTo>
                    <a:pt x="2655" y="542"/>
                  </a:lnTo>
                  <a:lnTo>
                    <a:pt x="2637" y="544"/>
                  </a:lnTo>
                  <a:lnTo>
                    <a:pt x="2621" y="545"/>
                  </a:lnTo>
                  <a:lnTo>
                    <a:pt x="2604" y="545"/>
                  </a:lnTo>
                  <a:lnTo>
                    <a:pt x="2590" y="545"/>
                  </a:lnTo>
                  <a:lnTo>
                    <a:pt x="2579" y="544"/>
                  </a:lnTo>
                  <a:lnTo>
                    <a:pt x="2567" y="543"/>
                  </a:lnTo>
                  <a:lnTo>
                    <a:pt x="2555" y="541"/>
                  </a:lnTo>
                  <a:lnTo>
                    <a:pt x="2544" y="539"/>
                  </a:lnTo>
                  <a:lnTo>
                    <a:pt x="2533" y="537"/>
                  </a:lnTo>
                  <a:lnTo>
                    <a:pt x="2522" y="534"/>
                  </a:lnTo>
                  <a:lnTo>
                    <a:pt x="2512" y="530"/>
                  </a:lnTo>
                  <a:lnTo>
                    <a:pt x="2502" y="526"/>
                  </a:lnTo>
                  <a:lnTo>
                    <a:pt x="2493" y="522"/>
                  </a:lnTo>
                  <a:lnTo>
                    <a:pt x="2483" y="516"/>
                  </a:lnTo>
                  <a:lnTo>
                    <a:pt x="2475" y="511"/>
                  </a:lnTo>
                  <a:lnTo>
                    <a:pt x="2467" y="505"/>
                  </a:lnTo>
                  <a:lnTo>
                    <a:pt x="2459" y="499"/>
                  </a:lnTo>
                  <a:lnTo>
                    <a:pt x="2451" y="492"/>
                  </a:lnTo>
                  <a:lnTo>
                    <a:pt x="2444" y="486"/>
                  </a:lnTo>
                  <a:lnTo>
                    <a:pt x="2437" y="477"/>
                  </a:lnTo>
                  <a:lnTo>
                    <a:pt x="2431" y="470"/>
                  </a:lnTo>
                  <a:lnTo>
                    <a:pt x="2426" y="462"/>
                  </a:lnTo>
                  <a:lnTo>
                    <a:pt x="2420" y="453"/>
                  </a:lnTo>
                  <a:lnTo>
                    <a:pt x="2414" y="443"/>
                  </a:lnTo>
                  <a:lnTo>
                    <a:pt x="2410" y="434"/>
                  </a:lnTo>
                  <a:lnTo>
                    <a:pt x="2406" y="425"/>
                  </a:lnTo>
                  <a:lnTo>
                    <a:pt x="2402" y="415"/>
                  </a:lnTo>
                  <a:lnTo>
                    <a:pt x="2396" y="393"/>
                  </a:lnTo>
                  <a:lnTo>
                    <a:pt x="2391" y="371"/>
                  </a:lnTo>
                  <a:lnTo>
                    <a:pt x="2389" y="347"/>
                  </a:lnTo>
                  <a:lnTo>
                    <a:pt x="2388" y="322"/>
                  </a:lnTo>
                  <a:lnTo>
                    <a:pt x="2388" y="309"/>
                  </a:lnTo>
                  <a:lnTo>
                    <a:pt x="2389" y="295"/>
                  </a:lnTo>
                  <a:lnTo>
                    <a:pt x="2390" y="282"/>
                  </a:lnTo>
                  <a:lnTo>
                    <a:pt x="2392" y="270"/>
                  </a:lnTo>
                  <a:lnTo>
                    <a:pt x="2394" y="257"/>
                  </a:lnTo>
                  <a:lnTo>
                    <a:pt x="2397" y="246"/>
                  </a:lnTo>
                  <a:lnTo>
                    <a:pt x="2400" y="235"/>
                  </a:lnTo>
                  <a:lnTo>
                    <a:pt x="2403" y="223"/>
                  </a:lnTo>
                  <a:lnTo>
                    <a:pt x="2408" y="213"/>
                  </a:lnTo>
                  <a:lnTo>
                    <a:pt x="2412" y="203"/>
                  </a:lnTo>
                  <a:lnTo>
                    <a:pt x="2418" y="193"/>
                  </a:lnTo>
                  <a:lnTo>
                    <a:pt x="2423" y="184"/>
                  </a:lnTo>
                  <a:lnTo>
                    <a:pt x="2429" y="176"/>
                  </a:lnTo>
                  <a:lnTo>
                    <a:pt x="2435" y="168"/>
                  </a:lnTo>
                  <a:lnTo>
                    <a:pt x="2441" y="159"/>
                  </a:lnTo>
                  <a:lnTo>
                    <a:pt x="2448" y="152"/>
                  </a:lnTo>
                  <a:lnTo>
                    <a:pt x="2457" y="145"/>
                  </a:lnTo>
                  <a:lnTo>
                    <a:pt x="2464" y="139"/>
                  </a:lnTo>
                  <a:lnTo>
                    <a:pt x="2472" y="133"/>
                  </a:lnTo>
                  <a:lnTo>
                    <a:pt x="2480" y="127"/>
                  </a:lnTo>
                  <a:lnTo>
                    <a:pt x="2489" y="121"/>
                  </a:lnTo>
                  <a:lnTo>
                    <a:pt x="2499" y="117"/>
                  </a:lnTo>
                  <a:lnTo>
                    <a:pt x="2508" y="112"/>
                  </a:lnTo>
                  <a:lnTo>
                    <a:pt x="2517" y="109"/>
                  </a:lnTo>
                  <a:lnTo>
                    <a:pt x="2538" y="102"/>
                  </a:lnTo>
                  <a:lnTo>
                    <a:pt x="2559" y="98"/>
                  </a:lnTo>
                  <a:lnTo>
                    <a:pt x="2582" y="95"/>
                  </a:lnTo>
                  <a:lnTo>
                    <a:pt x="2605" y="94"/>
                  </a:lnTo>
                  <a:lnTo>
                    <a:pt x="2623" y="95"/>
                  </a:lnTo>
                  <a:lnTo>
                    <a:pt x="2641" y="96"/>
                  </a:lnTo>
                  <a:lnTo>
                    <a:pt x="2658" y="98"/>
                  </a:lnTo>
                  <a:lnTo>
                    <a:pt x="2673" y="101"/>
                  </a:lnTo>
                  <a:lnTo>
                    <a:pt x="2688" y="105"/>
                  </a:lnTo>
                  <a:lnTo>
                    <a:pt x="2701" y="109"/>
                  </a:lnTo>
                  <a:lnTo>
                    <a:pt x="2714" y="113"/>
                  </a:lnTo>
                  <a:lnTo>
                    <a:pt x="2726" y="118"/>
                  </a:lnTo>
                  <a:lnTo>
                    <a:pt x="2750" y="28"/>
                  </a:lnTo>
                  <a:lnTo>
                    <a:pt x="2740" y="24"/>
                  </a:lnTo>
                  <a:lnTo>
                    <a:pt x="2728" y="19"/>
                  </a:lnTo>
                  <a:lnTo>
                    <a:pt x="2712" y="13"/>
                  </a:lnTo>
                  <a:lnTo>
                    <a:pt x="2695" y="9"/>
                  </a:lnTo>
                  <a:lnTo>
                    <a:pt x="2674" y="6"/>
                  </a:lnTo>
                  <a:lnTo>
                    <a:pt x="2652" y="3"/>
                  </a:lnTo>
                  <a:lnTo>
                    <a:pt x="2627" y="1"/>
                  </a:lnTo>
                  <a:lnTo>
                    <a:pt x="2600" y="0"/>
                  </a:lnTo>
                  <a:lnTo>
                    <a:pt x="2583" y="1"/>
                  </a:lnTo>
                  <a:lnTo>
                    <a:pt x="2566" y="2"/>
                  </a:lnTo>
                  <a:lnTo>
                    <a:pt x="2548" y="4"/>
                  </a:lnTo>
                  <a:lnTo>
                    <a:pt x="2532" y="6"/>
                  </a:lnTo>
                  <a:lnTo>
                    <a:pt x="2515" y="9"/>
                  </a:lnTo>
                  <a:lnTo>
                    <a:pt x="2499" y="13"/>
                  </a:lnTo>
                  <a:lnTo>
                    <a:pt x="2483" y="17"/>
                  </a:lnTo>
                  <a:lnTo>
                    <a:pt x="2468" y="23"/>
                  </a:lnTo>
                  <a:lnTo>
                    <a:pt x="2454" y="29"/>
                  </a:lnTo>
                  <a:lnTo>
                    <a:pt x="2439" y="35"/>
                  </a:lnTo>
                  <a:lnTo>
                    <a:pt x="2426" y="42"/>
                  </a:lnTo>
                  <a:lnTo>
                    <a:pt x="2411" y="50"/>
                  </a:lnTo>
                  <a:lnTo>
                    <a:pt x="2399" y="59"/>
                  </a:lnTo>
                  <a:lnTo>
                    <a:pt x="2387" y="68"/>
                  </a:lnTo>
                  <a:lnTo>
                    <a:pt x="2374" y="77"/>
                  </a:lnTo>
                  <a:lnTo>
                    <a:pt x="2363" y="87"/>
                  </a:lnTo>
                  <a:lnTo>
                    <a:pt x="2352" y="99"/>
                  </a:lnTo>
                  <a:lnTo>
                    <a:pt x="2342" y="110"/>
                  </a:lnTo>
                  <a:lnTo>
                    <a:pt x="2332" y="122"/>
                  </a:lnTo>
                  <a:lnTo>
                    <a:pt x="2323" y="135"/>
                  </a:lnTo>
                  <a:lnTo>
                    <a:pt x="2315" y="148"/>
                  </a:lnTo>
                  <a:lnTo>
                    <a:pt x="2307" y="162"/>
                  </a:lnTo>
                  <a:lnTo>
                    <a:pt x="2300" y="176"/>
                  </a:lnTo>
                  <a:lnTo>
                    <a:pt x="2293" y="190"/>
                  </a:lnTo>
                  <a:lnTo>
                    <a:pt x="2288" y="206"/>
                  </a:lnTo>
                  <a:lnTo>
                    <a:pt x="2283" y="222"/>
                  </a:lnTo>
                  <a:lnTo>
                    <a:pt x="2278" y="239"/>
                  </a:lnTo>
                  <a:lnTo>
                    <a:pt x="2275" y="255"/>
                  </a:lnTo>
                  <a:lnTo>
                    <a:pt x="2272" y="273"/>
                  </a:lnTo>
                  <a:lnTo>
                    <a:pt x="2270" y="290"/>
                  </a:lnTo>
                  <a:lnTo>
                    <a:pt x="2269" y="309"/>
                  </a:lnTo>
                  <a:lnTo>
                    <a:pt x="2269" y="328"/>
                  </a:lnTo>
                  <a:lnTo>
                    <a:pt x="2269" y="346"/>
                  </a:lnTo>
                  <a:lnTo>
                    <a:pt x="2270" y="362"/>
                  </a:lnTo>
                  <a:lnTo>
                    <a:pt x="2272" y="380"/>
                  </a:lnTo>
                  <a:lnTo>
                    <a:pt x="2274" y="395"/>
                  </a:lnTo>
                  <a:lnTo>
                    <a:pt x="2277" y="412"/>
                  </a:lnTo>
                  <a:lnTo>
                    <a:pt x="2281" y="427"/>
                  </a:lnTo>
                  <a:lnTo>
                    <a:pt x="2285" y="441"/>
                  </a:lnTo>
                  <a:lnTo>
                    <a:pt x="2290" y="457"/>
                  </a:lnTo>
                  <a:lnTo>
                    <a:pt x="2295" y="470"/>
                  </a:lnTo>
                  <a:lnTo>
                    <a:pt x="2302" y="484"/>
                  </a:lnTo>
                  <a:lnTo>
                    <a:pt x="2309" y="497"/>
                  </a:lnTo>
                  <a:lnTo>
                    <a:pt x="2317" y="509"/>
                  </a:lnTo>
                  <a:lnTo>
                    <a:pt x="2325" y="522"/>
                  </a:lnTo>
                  <a:lnTo>
                    <a:pt x="2333" y="534"/>
                  </a:lnTo>
                  <a:lnTo>
                    <a:pt x="2343" y="544"/>
                  </a:lnTo>
                  <a:lnTo>
                    <a:pt x="2353" y="555"/>
                  </a:lnTo>
                  <a:lnTo>
                    <a:pt x="2363" y="565"/>
                  </a:lnTo>
                  <a:lnTo>
                    <a:pt x="2374" y="574"/>
                  </a:lnTo>
                  <a:lnTo>
                    <a:pt x="2386" y="583"/>
                  </a:lnTo>
                  <a:lnTo>
                    <a:pt x="2398" y="592"/>
                  </a:lnTo>
                  <a:lnTo>
                    <a:pt x="2411" y="599"/>
                  </a:lnTo>
                  <a:lnTo>
                    <a:pt x="2424" y="606"/>
                  </a:lnTo>
                  <a:lnTo>
                    <a:pt x="2438" y="612"/>
                  </a:lnTo>
                  <a:lnTo>
                    <a:pt x="2452" y="618"/>
                  </a:lnTo>
                  <a:lnTo>
                    <a:pt x="2467" y="623"/>
                  </a:lnTo>
                  <a:lnTo>
                    <a:pt x="2482" y="628"/>
                  </a:lnTo>
                  <a:lnTo>
                    <a:pt x="2499" y="632"/>
                  </a:lnTo>
                  <a:lnTo>
                    <a:pt x="2515" y="635"/>
                  </a:lnTo>
                  <a:lnTo>
                    <a:pt x="2532" y="637"/>
                  </a:lnTo>
                  <a:lnTo>
                    <a:pt x="2549" y="639"/>
                  </a:lnTo>
                  <a:lnTo>
                    <a:pt x="2567" y="640"/>
                  </a:lnTo>
                  <a:lnTo>
                    <a:pt x="2585" y="641"/>
                  </a:lnTo>
                  <a:lnTo>
                    <a:pt x="2612" y="640"/>
                  </a:lnTo>
                  <a:lnTo>
                    <a:pt x="2637" y="638"/>
                  </a:lnTo>
                  <a:lnTo>
                    <a:pt x="2661" y="635"/>
                  </a:lnTo>
                  <a:lnTo>
                    <a:pt x="2684" y="632"/>
                  </a:lnTo>
                  <a:lnTo>
                    <a:pt x="2702" y="628"/>
                  </a:lnTo>
                  <a:lnTo>
                    <a:pt x="2720" y="622"/>
                  </a:lnTo>
                  <a:lnTo>
                    <a:pt x="2734" y="617"/>
                  </a:lnTo>
                  <a:lnTo>
                    <a:pt x="2745" y="612"/>
                  </a:lnTo>
                  <a:lnTo>
                    <a:pt x="2727" y="523"/>
                  </a:lnTo>
                  <a:close/>
                  <a:moveTo>
                    <a:pt x="2058" y="10"/>
                  </a:moveTo>
                  <a:lnTo>
                    <a:pt x="2058" y="631"/>
                  </a:lnTo>
                  <a:lnTo>
                    <a:pt x="2171" y="631"/>
                  </a:lnTo>
                  <a:lnTo>
                    <a:pt x="2171" y="10"/>
                  </a:lnTo>
                  <a:lnTo>
                    <a:pt x="2058" y="10"/>
                  </a:lnTo>
                  <a:close/>
                  <a:moveTo>
                    <a:pt x="1776" y="631"/>
                  </a:moveTo>
                  <a:lnTo>
                    <a:pt x="1991" y="10"/>
                  </a:lnTo>
                  <a:lnTo>
                    <a:pt x="1871" y="10"/>
                  </a:lnTo>
                  <a:lnTo>
                    <a:pt x="1780" y="294"/>
                  </a:lnTo>
                  <a:lnTo>
                    <a:pt x="1771" y="322"/>
                  </a:lnTo>
                  <a:lnTo>
                    <a:pt x="1762" y="351"/>
                  </a:lnTo>
                  <a:lnTo>
                    <a:pt x="1754" y="379"/>
                  </a:lnTo>
                  <a:lnTo>
                    <a:pt x="1746" y="407"/>
                  </a:lnTo>
                  <a:lnTo>
                    <a:pt x="1738" y="435"/>
                  </a:lnTo>
                  <a:lnTo>
                    <a:pt x="1730" y="463"/>
                  </a:lnTo>
                  <a:lnTo>
                    <a:pt x="1724" y="491"/>
                  </a:lnTo>
                  <a:lnTo>
                    <a:pt x="1717" y="518"/>
                  </a:lnTo>
                  <a:lnTo>
                    <a:pt x="1715" y="518"/>
                  </a:lnTo>
                  <a:lnTo>
                    <a:pt x="1709" y="491"/>
                  </a:lnTo>
                  <a:lnTo>
                    <a:pt x="1702" y="462"/>
                  </a:lnTo>
                  <a:lnTo>
                    <a:pt x="1695" y="434"/>
                  </a:lnTo>
                  <a:lnTo>
                    <a:pt x="1688" y="406"/>
                  </a:lnTo>
                  <a:lnTo>
                    <a:pt x="1680" y="379"/>
                  </a:lnTo>
                  <a:lnTo>
                    <a:pt x="1672" y="350"/>
                  </a:lnTo>
                  <a:lnTo>
                    <a:pt x="1663" y="321"/>
                  </a:lnTo>
                  <a:lnTo>
                    <a:pt x="1654" y="292"/>
                  </a:lnTo>
                  <a:lnTo>
                    <a:pt x="1570" y="10"/>
                  </a:lnTo>
                  <a:lnTo>
                    <a:pt x="1447" y="10"/>
                  </a:lnTo>
                  <a:lnTo>
                    <a:pt x="1647" y="631"/>
                  </a:lnTo>
                  <a:lnTo>
                    <a:pt x="1776" y="631"/>
                  </a:lnTo>
                  <a:close/>
                  <a:moveTo>
                    <a:pt x="1090" y="97"/>
                  </a:moveTo>
                  <a:lnTo>
                    <a:pt x="1101" y="95"/>
                  </a:lnTo>
                  <a:lnTo>
                    <a:pt x="1117" y="93"/>
                  </a:lnTo>
                  <a:lnTo>
                    <a:pt x="1136" y="92"/>
                  </a:lnTo>
                  <a:lnTo>
                    <a:pt x="1161" y="91"/>
                  </a:lnTo>
                  <a:lnTo>
                    <a:pt x="1174" y="92"/>
                  </a:lnTo>
                  <a:lnTo>
                    <a:pt x="1187" y="93"/>
                  </a:lnTo>
                  <a:lnTo>
                    <a:pt x="1199" y="95"/>
                  </a:lnTo>
                  <a:lnTo>
                    <a:pt x="1210" y="97"/>
                  </a:lnTo>
                  <a:lnTo>
                    <a:pt x="1222" y="100"/>
                  </a:lnTo>
                  <a:lnTo>
                    <a:pt x="1231" y="105"/>
                  </a:lnTo>
                  <a:lnTo>
                    <a:pt x="1240" y="109"/>
                  </a:lnTo>
                  <a:lnTo>
                    <a:pt x="1248" y="115"/>
                  </a:lnTo>
                  <a:lnTo>
                    <a:pt x="1256" y="121"/>
                  </a:lnTo>
                  <a:lnTo>
                    <a:pt x="1263" y="130"/>
                  </a:lnTo>
                  <a:lnTo>
                    <a:pt x="1268" y="137"/>
                  </a:lnTo>
                  <a:lnTo>
                    <a:pt x="1273" y="146"/>
                  </a:lnTo>
                  <a:lnTo>
                    <a:pt x="1277" y="156"/>
                  </a:lnTo>
                  <a:lnTo>
                    <a:pt x="1279" y="167"/>
                  </a:lnTo>
                  <a:lnTo>
                    <a:pt x="1281" y="178"/>
                  </a:lnTo>
                  <a:lnTo>
                    <a:pt x="1281" y="190"/>
                  </a:lnTo>
                  <a:lnTo>
                    <a:pt x="1281" y="202"/>
                  </a:lnTo>
                  <a:lnTo>
                    <a:pt x="1279" y="212"/>
                  </a:lnTo>
                  <a:lnTo>
                    <a:pt x="1277" y="222"/>
                  </a:lnTo>
                  <a:lnTo>
                    <a:pt x="1273" y="232"/>
                  </a:lnTo>
                  <a:lnTo>
                    <a:pt x="1268" y="242"/>
                  </a:lnTo>
                  <a:lnTo>
                    <a:pt x="1263" y="250"/>
                  </a:lnTo>
                  <a:lnTo>
                    <a:pt x="1255" y="257"/>
                  </a:lnTo>
                  <a:lnTo>
                    <a:pt x="1248" y="264"/>
                  </a:lnTo>
                  <a:lnTo>
                    <a:pt x="1240" y="271"/>
                  </a:lnTo>
                  <a:lnTo>
                    <a:pt x="1231" y="277"/>
                  </a:lnTo>
                  <a:lnTo>
                    <a:pt x="1221" y="281"/>
                  </a:lnTo>
                  <a:lnTo>
                    <a:pt x="1209" y="285"/>
                  </a:lnTo>
                  <a:lnTo>
                    <a:pt x="1197" y="288"/>
                  </a:lnTo>
                  <a:lnTo>
                    <a:pt x="1185" y="291"/>
                  </a:lnTo>
                  <a:lnTo>
                    <a:pt x="1171" y="292"/>
                  </a:lnTo>
                  <a:lnTo>
                    <a:pt x="1158" y="292"/>
                  </a:lnTo>
                  <a:lnTo>
                    <a:pt x="1090" y="292"/>
                  </a:lnTo>
                  <a:lnTo>
                    <a:pt x="1090" y="97"/>
                  </a:lnTo>
                  <a:close/>
                  <a:moveTo>
                    <a:pt x="978" y="631"/>
                  </a:moveTo>
                  <a:lnTo>
                    <a:pt x="1090" y="631"/>
                  </a:lnTo>
                  <a:lnTo>
                    <a:pt x="1090" y="375"/>
                  </a:lnTo>
                  <a:lnTo>
                    <a:pt x="1148" y="375"/>
                  </a:lnTo>
                  <a:lnTo>
                    <a:pt x="1159" y="377"/>
                  </a:lnTo>
                  <a:lnTo>
                    <a:pt x="1170" y="378"/>
                  </a:lnTo>
                  <a:lnTo>
                    <a:pt x="1180" y="380"/>
                  </a:lnTo>
                  <a:lnTo>
                    <a:pt x="1190" y="382"/>
                  </a:lnTo>
                  <a:lnTo>
                    <a:pt x="1198" y="385"/>
                  </a:lnTo>
                  <a:lnTo>
                    <a:pt x="1206" y="389"/>
                  </a:lnTo>
                  <a:lnTo>
                    <a:pt x="1213" y="394"/>
                  </a:lnTo>
                  <a:lnTo>
                    <a:pt x="1221" y="400"/>
                  </a:lnTo>
                  <a:lnTo>
                    <a:pt x="1227" y="407"/>
                  </a:lnTo>
                  <a:lnTo>
                    <a:pt x="1233" y="415"/>
                  </a:lnTo>
                  <a:lnTo>
                    <a:pt x="1238" y="424"/>
                  </a:lnTo>
                  <a:lnTo>
                    <a:pt x="1243" y="433"/>
                  </a:lnTo>
                  <a:lnTo>
                    <a:pt x="1247" y="444"/>
                  </a:lnTo>
                  <a:lnTo>
                    <a:pt x="1251" y="457"/>
                  </a:lnTo>
                  <a:lnTo>
                    <a:pt x="1255" y="470"/>
                  </a:lnTo>
                  <a:lnTo>
                    <a:pt x="1259" y="485"/>
                  </a:lnTo>
                  <a:lnTo>
                    <a:pt x="1272" y="537"/>
                  </a:lnTo>
                  <a:lnTo>
                    <a:pt x="1283" y="579"/>
                  </a:lnTo>
                  <a:lnTo>
                    <a:pt x="1288" y="597"/>
                  </a:lnTo>
                  <a:lnTo>
                    <a:pt x="1292" y="611"/>
                  </a:lnTo>
                  <a:lnTo>
                    <a:pt x="1297" y="622"/>
                  </a:lnTo>
                  <a:lnTo>
                    <a:pt x="1301" y="631"/>
                  </a:lnTo>
                  <a:lnTo>
                    <a:pt x="1417" y="631"/>
                  </a:lnTo>
                  <a:lnTo>
                    <a:pt x="1413" y="619"/>
                  </a:lnTo>
                  <a:lnTo>
                    <a:pt x="1406" y="605"/>
                  </a:lnTo>
                  <a:lnTo>
                    <a:pt x="1401" y="585"/>
                  </a:lnTo>
                  <a:lnTo>
                    <a:pt x="1395" y="565"/>
                  </a:lnTo>
                  <a:lnTo>
                    <a:pt x="1389" y="540"/>
                  </a:lnTo>
                  <a:lnTo>
                    <a:pt x="1382" y="514"/>
                  </a:lnTo>
                  <a:lnTo>
                    <a:pt x="1376" y="487"/>
                  </a:lnTo>
                  <a:lnTo>
                    <a:pt x="1368" y="458"/>
                  </a:lnTo>
                  <a:lnTo>
                    <a:pt x="1362" y="436"/>
                  </a:lnTo>
                  <a:lnTo>
                    <a:pt x="1354" y="416"/>
                  </a:lnTo>
                  <a:lnTo>
                    <a:pt x="1346" y="398"/>
                  </a:lnTo>
                  <a:lnTo>
                    <a:pt x="1336" y="382"/>
                  </a:lnTo>
                  <a:lnTo>
                    <a:pt x="1330" y="374"/>
                  </a:lnTo>
                  <a:lnTo>
                    <a:pt x="1324" y="367"/>
                  </a:lnTo>
                  <a:lnTo>
                    <a:pt x="1318" y="361"/>
                  </a:lnTo>
                  <a:lnTo>
                    <a:pt x="1312" y="355"/>
                  </a:lnTo>
                  <a:lnTo>
                    <a:pt x="1305" y="350"/>
                  </a:lnTo>
                  <a:lnTo>
                    <a:pt x="1298" y="346"/>
                  </a:lnTo>
                  <a:lnTo>
                    <a:pt x="1290" y="342"/>
                  </a:lnTo>
                  <a:lnTo>
                    <a:pt x="1282" y="337"/>
                  </a:lnTo>
                  <a:lnTo>
                    <a:pt x="1282" y="335"/>
                  </a:lnTo>
                  <a:lnTo>
                    <a:pt x="1292" y="330"/>
                  </a:lnTo>
                  <a:lnTo>
                    <a:pt x="1304" y="326"/>
                  </a:lnTo>
                  <a:lnTo>
                    <a:pt x="1314" y="320"/>
                  </a:lnTo>
                  <a:lnTo>
                    <a:pt x="1324" y="314"/>
                  </a:lnTo>
                  <a:lnTo>
                    <a:pt x="1334" y="306"/>
                  </a:lnTo>
                  <a:lnTo>
                    <a:pt x="1343" y="298"/>
                  </a:lnTo>
                  <a:lnTo>
                    <a:pt x="1352" y="289"/>
                  </a:lnTo>
                  <a:lnTo>
                    <a:pt x="1360" y="280"/>
                  </a:lnTo>
                  <a:lnTo>
                    <a:pt x="1367" y="270"/>
                  </a:lnTo>
                  <a:lnTo>
                    <a:pt x="1374" y="258"/>
                  </a:lnTo>
                  <a:lnTo>
                    <a:pt x="1380" y="247"/>
                  </a:lnTo>
                  <a:lnTo>
                    <a:pt x="1385" y="235"/>
                  </a:lnTo>
                  <a:lnTo>
                    <a:pt x="1389" y="222"/>
                  </a:lnTo>
                  <a:lnTo>
                    <a:pt x="1392" y="209"/>
                  </a:lnTo>
                  <a:lnTo>
                    <a:pt x="1394" y="194"/>
                  </a:lnTo>
                  <a:lnTo>
                    <a:pt x="1394" y="180"/>
                  </a:lnTo>
                  <a:lnTo>
                    <a:pt x="1393" y="160"/>
                  </a:lnTo>
                  <a:lnTo>
                    <a:pt x="1391" y="142"/>
                  </a:lnTo>
                  <a:lnTo>
                    <a:pt x="1386" y="124"/>
                  </a:lnTo>
                  <a:lnTo>
                    <a:pt x="1381" y="108"/>
                  </a:lnTo>
                  <a:lnTo>
                    <a:pt x="1373" y="94"/>
                  </a:lnTo>
                  <a:lnTo>
                    <a:pt x="1363" y="79"/>
                  </a:lnTo>
                  <a:lnTo>
                    <a:pt x="1353" y="67"/>
                  </a:lnTo>
                  <a:lnTo>
                    <a:pt x="1341" y="56"/>
                  </a:lnTo>
                  <a:lnTo>
                    <a:pt x="1333" y="49"/>
                  </a:lnTo>
                  <a:lnTo>
                    <a:pt x="1324" y="43"/>
                  </a:lnTo>
                  <a:lnTo>
                    <a:pt x="1315" y="38"/>
                  </a:lnTo>
                  <a:lnTo>
                    <a:pt x="1306" y="33"/>
                  </a:lnTo>
                  <a:lnTo>
                    <a:pt x="1296" y="28"/>
                  </a:lnTo>
                  <a:lnTo>
                    <a:pt x="1285" y="24"/>
                  </a:lnTo>
                  <a:lnTo>
                    <a:pt x="1275" y="21"/>
                  </a:lnTo>
                  <a:lnTo>
                    <a:pt x="1263" y="17"/>
                  </a:lnTo>
                  <a:lnTo>
                    <a:pt x="1238" y="12"/>
                  </a:lnTo>
                  <a:lnTo>
                    <a:pt x="1211" y="8"/>
                  </a:lnTo>
                  <a:lnTo>
                    <a:pt x="1181" y="6"/>
                  </a:lnTo>
                  <a:lnTo>
                    <a:pt x="1150" y="5"/>
                  </a:lnTo>
                  <a:lnTo>
                    <a:pt x="1125" y="5"/>
                  </a:lnTo>
                  <a:lnTo>
                    <a:pt x="1101" y="6"/>
                  </a:lnTo>
                  <a:lnTo>
                    <a:pt x="1078" y="7"/>
                  </a:lnTo>
                  <a:lnTo>
                    <a:pt x="1055" y="9"/>
                  </a:lnTo>
                  <a:lnTo>
                    <a:pt x="1034" y="11"/>
                  </a:lnTo>
                  <a:lnTo>
                    <a:pt x="1014" y="13"/>
                  </a:lnTo>
                  <a:lnTo>
                    <a:pt x="995" y="15"/>
                  </a:lnTo>
                  <a:lnTo>
                    <a:pt x="978" y="19"/>
                  </a:lnTo>
                  <a:lnTo>
                    <a:pt x="978" y="631"/>
                  </a:lnTo>
                  <a:close/>
                  <a:moveTo>
                    <a:pt x="852" y="263"/>
                  </a:moveTo>
                  <a:lnTo>
                    <a:pt x="617" y="263"/>
                  </a:lnTo>
                  <a:lnTo>
                    <a:pt x="617" y="104"/>
                  </a:lnTo>
                  <a:lnTo>
                    <a:pt x="865" y="104"/>
                  </a:lnTo>
                  <a:lnTo>
                    <a:pt x="865" y="10"/>
                  </a:lnTo>
                  <a:lnTo>
                    <a:pt x="504" y="10"/>
                  </a:lnTo>
                  <a:lnTo>
                    <a:pt x="504" y="631"/>
                  </a:lnTo>
                  <a:lnTo>
                    <a:pt x="879" y="631"/>
                  </a:lnTo>
                  <a:lnTo>
                    <a:pt x="879" y="537"/>
                  </a:lnTo>
                  <a:lnTo>
                    <a:pt x="617" y="537"/>
                  </a:lnTo>
                  <a:lnTo>
                    <a:pt x="617" y="355"/>
                  </a:lnTo>
                  <a:lnTo>
                    <a:pt x="852" y="355"/>
                  </a:lnTo>
                  <a:lnTo>
                    <a:pt x="852" y="263"/>
                  </a:lnTo>
                  <a:close/>
                  <a:moveTo>
                    <a:pt x="0" y="601"/>
                  </a:moveTo>
                  <a:lnTo>
                    <a:pt x="14" y="609"/>
                  </a:lnTo>
                  <a:lnTo>
                    <a:pt x="32" y="616"/>
                  </a:lnTo>
                  <a:lnTo>
                    <a:pt x="50" y="622"/>
                  </a:lnTo>
                  <a:lnTo>
                    <a:pt x="72" y="629"/>
                  </a:lnTo>
                  <a:lnTo>
                    <a:pt x="94" y="634"/>
                  </a:lnTo>
                  <a:lnTo>
                    <a:pt x="118" y="637"/>
                  </a:lnTo>
                  <a:lnTo>
                    <a:pt x="143" y="640"/>
                  </a:lnTo>
                  <a:lnTo>
                    <a:pt x="167" y="641"/>
                  </a:lnTo>
                  <a:lnTo>
                    <a:pt x="196" y="640"/>
                  </a:lnTo>
                  <a:lnTo>
                    <a:pt x="224" y="637"/>
                  </a:lnTo>
                  <a:lnTo>
                    <a:pt x="236" y="635"/>
                  </a:lnTo>
                  <a:lnTo>
                    <a:pt x="248" y="632"/>
                  </a:lnTo>
                  <a:lnTo>
                    <a:pt x="261" y="629"/>
                  </a:lnTo>
                  <a:lnTo>
                    <a:pt x="272" y="625"/>
                  </a:lnTo>
                  <a:lnTo>
                    <a:pt x="282" y="621"/>
                  </a:lnTo>
                  <a:lnTo>
                    <a:pt x="293" y="617"/>
                  </a:lnTo>
                  <a:lnTo>
                    <a:pt x="303" y="613"/>
                  </a:lnTo>
                  <a:lnTo>
                    <a:pt x="312" y="608"/>
                  </a:lnTo>
                  <a:lnTo>
                    <a:pt x="321" y="603"/>
                  </a:lnTo>
                  <a:lnTo>
                    <a:pt x="330" y="597"/>
                  </a:lnTo>
                  <a:lnTo>
                    <a:pt x="338" y="591"/>
                  </a:lnTo>
                  <a:lnTo>
                    <a:pt x="345" y="584"/>
                  </a:lnTo>
                  <a:lnTo>
                    <a:pt x="352" y="578"/>
                  </a:lnTo>
                  <a:lnTo>
                    <a:pt x="358" y="571"/>
                  </a:lnTo>
                  <a:lnTo>
                    <a:pt x="365" y="564"/>
                  </a:lnTo>
                  <a:lnTo>
                    <a:pt x="371" y="557"/>
                  </a:lnTo>
                  <a:lnTo>
                    <a:pt x="380" y="541"/>
                  </a:lnTo>
                  <a:lnTo>
                    <a:pt x="388" y="526"/>
                  </a:lnTo>
                  <a:lnTo>
                    <a:pt x="394" y="508"/>
                  </a:lnTo>
                  <a:lnTo>
                    <a:pt x="400" y="491"/>
                  </a:lnTo>
                  <a:lnTo>
                    <a:pt x="402" y="472"/>
                  </a:lnTo>
                  <a:lnTo>
                    <a:pt x="403" y="454"/>
                  </a:lnTo>
                  <a:lnTo>
                    <a:pt x="402" y="437"/>
                  </a:lnTo>
                  <a:lnTo>
                    <a:pt x="401" y="422"/>
                  </a:lnTo>
                  <a:lnTo>
                    <a:pt x="397" y="407"/>
                  </a:lnTo>
                  <a:lnTo>
                    <a:pt x="393" y="393"/>
                  </a:lnTo>
                  <a:lnTo>
                    <a:pt x="387" y="380"/>
                  </a:lnTo>
                  <a:lnTo>
                    <a:pt x="381" y="367"/>
                  </a:lnTo>
                  <a:lnTo>
                    <a:pt x="373" y="355"/>
                  </a:lnTo>
                  <a:lnTo>
                    <a:pt x="364" y="344"/>
                  </a:lnTo>
                  <a:lnTo>
                    <a:pt x="353" y="332"/>
                  </a:lnTo>
                  <a:lnTo>
                    <a:pt x="341" y="322"/>
                  </a:lnTo>
                  <a:lnTo>
                    <a:pt x="328" y="313"/>
                  </a:lnTo>
                  <a:lnTo>
                    <a:pt x="313" y="303"/>
                  </a:lnTo>
                  <a:lnTo>
                    <a:pt x="298" y="294"/>
                  </a:lnTo>
                  <a:lnTo>
                    <a:pt x="281" y="286"/>
                  </a:lnTo>
                  <a:lnTo>
                    <a:pt x="263" y="278"/>
                  </a:lnTo>
                  <a:lnTo>
                    <a:pt x="243" y="270"/>
                  </a:lnTo>
                  <a:lnTo>
                    <a:pt x="215" y="258"/>
                  </a:lnTo>
                  <a:lnTo>
                    <a:pt x="190" y="247"/>
                  </a:lnTo>
                  <a:lnTo>
                    <a:pt x="179" y="242"/>
                  </a:lnTo>
                  <a:lnTo>
                    <a:pt x="169" y="236"/>
                  </a:lnTo>
                  <a:lnTo>
                    <a:pt x="161" y="230"/>
                  </a:lnTo>
                  <a:lnTo>
                    <a:pt x="153" y="224"/>
                  </a:lnTo>
                  <a:lnTo>
                    <a:pt x="146" y="219"/>
                  </a:lnTo>
                  <a:lnTo>
                    <a:pt x="141" y="213"/>
                  </a:lnTo>
                  <a:lnTo>
                    <a:pt x="135" y="206"/>
                  </a:lnTo>
                  <a:lnTo>
                    <a:pt x="131" y="200"/>
                  </a:lnTo>
                  <a:lnTo>
                    <a:pt x="128" y="192"/>
                  </a:lnTo>
                  <a:lnTo>
                    <a:pt x="126" y="184"/>
                  </a:lnTo>
                  <a:lnTo>
                    <a:pt x="125" y="177"/>
                  </a:lnTo>
                  <a:lnTo>
                    <a:pt x="125" y="168"/>
                  </a:lnTo>
                  <a:lnTo>
                    <a:pt x="125" y="162"/>
                  </a:lnTo>
                  <a:lnTo>
                    <a:pt x="126" y="154"/>
                  </a:lnTo>
                  <a:lnTo>
                    <a:pt x="128" y="147"/>
                  </a:lnTo>
                  <a:lnTo>
                    <a:pt x="130" y="141"/>
                  </a:lnTo>
                  <a:lnTo>
                    <a:pt x="134" y="135"/>
                  </a:lnTo>
                  <a:lnTo>
                    <a:pt x="139" y="129"/>
                  </a:lnTo>
                  <a:lnTo>
                    <a:pt x="143" y="122"/>
                  </a:lnTo>
                  <a:lnTo>
                    <a:pt x="149" y="117"/>
                  </a:lnTo>
                  <a:lnTo>
                    <a:pt x="156" y="112"/>
                  </a:lnTo>
                  <a:lnTo>
                    <a:pt x="163" y="107"/>
                  </a:lnTo>
                  <a:lnTo>
                    <a:pt x="171" y="103"/>
                  </a:lnTo>
                  <a:lnTo>
                    <a:pt x="181" y="100"/>
                  </a:lnTo>
                  <a:lnTo>
                    <a:pt x="191" y="97"/>
                  </a:lnTo>
                  <a:lnTo>
                    <a:pt x="202" y="95"/>
                  </a:lnTo>
                  <a:lnTo>
                    <a:pt x="215" y="94"/>
                  </a:lnTo>
                  <a:lnTo>
                    <a:pt x="227" y="94"/>
                  </a:lnTo>
                  <a:lnTo>
                    <a:pt x="248" y="94"/>
                  </a:lnTo>
                  <a:lnTo>
                    <a:pt x="268" y="96"/>
                  </a:lnTo>
                  <a:lnTo>
                    <a:pt x="285" y="100"/>
                  </a:lnTo>
                  <a:lnTo>
                    <a:pt x="302" y="104"/>
                  </a:lnTo>
                  <a:lnTo>
                    <a:pt x="317" y="108"/>
                  </a:lnTo>
                  <a:lnTo>
                    <a:pt x="331" y="113"/>
                  </a:lnTo>
                  <a:lnTo>
                    <a:pt x="342" y="118"/>
                  </a:lnTo>
                  <a:lnTo>
                    <a:pt x="351" y="122"/>
                  </a:lnTo>
                  <a:lnTo>
                    <a:pt x="378" y="31"/>
                  </a:lnTo>
                  <a:lnTo>
                    <a:pt x="366" y="25"/>
                  </a:lnTo>
                  <a:lnTo>
                    <a:pt x="350" y="20"/>
                  </a:lnTo>
                  <a:lnTo>
                    <a:pt x="335" y="14"/>
                  </a:lnTo>
                  <a:lnTo>
                    <a:pt x="316" y="9"/>
                  </a:lnTo>
                  <a:lnTo>
                    <a:pt x="298" y="6"/>
                  </a:lnTo>
                  <a:lnTo>
                    <a:pt x="276" y="3"/>
                  </a:lnTo>
                  <a:lnTo>
                    <a:pt x="254" y="1"/>
                  </a:lnTo>
                  <a:lnTo>
                    <a:pt x="229" y="0"/>
                  </a:lnTo>
                  <a:lnTo>
                    <a:pt x="204" y="1"/>
                  </a:lnTo>
                  <a:lnTo>
                    <a:pt x="182" y="4"/>
                  </a:lnTo>
                  <a:lnTo>
                    <a:pt x="159" y="8"/>
                  </a:lnTo>
                  <a:lnTo>
                    <a:pt x="139" y="14"/>
                  </a:lnTo>
                  <a:lnTo>
                    <a:pt x="119" y="22"/>
                  </a:lnTo>
                  <a:lnTo>
                    <a:pt x="101" y="30"/>
                  </a:lnTo>
                  <a:lnTo>
                    <a:pt x="84" y="40"/>
                  </a:lnTo>
                  <a:lnTo>
                    <a:pt x="70" y="51"/>
                  </a:lnTo>
                  <a:lnTo>
                    <a:pt x="56" y="64"/>
                  </a:lnTo>
                  <a:lnTo>
                    <a:pt x="44" y="77"/>
                  </a:lnTo>
                  <a:lnTo>
                    <a:pt x="34" y="93"/>
                  </a:lnTo>
                  <a:lnTo>
                    <a:pt x="26" y="108"/>
                  </a:lnTo>
                  <a:lnTo>
                    <a:pt x="18" y="124"/>
                  </a:lnTo>
                  <a:lnTo>
                    <a:pt x="14" y="142"/>
                  </a:lnTo>
                  <a:lnTo>
                    <a:pt x="11" y="159"/>
                  </a:lnTo>
                  <a:lnTo>
                    <a:pt x="10" y="179"/>
                  </a:lnTo>
                  <a:lnTo>
                    <a:pt x="11" y="194"/>
                  </a:lnTo>
                  <a:lnTo>
                    <a:pt x="13" y="211"/>
                  </a:lnTo>
                  <a:lnTo>
                    <a:pt x="16" y="225"/>
                  </a:lnTo>
                  <a:lnTo>
                    <a:pt x="21" y="240"/>
                  </a:lnTo>
                  <a:lnTo>
                    <a:pt x="29" y="253"/>
                  </a:lnTo>
                  <a:lnTo>
                    <a:pt x="36" y="265"/>
                  </a:lnTo>
                  <a:lnTo>
                    <a:pt x="45" y="277"/>
                  </a:lnTo>
                  <a:lnTo>
                    <a:pt x="55" y="288"/>
                  </a:lnTo>
                  <a:lnTo>
                    <a:pt x="67" y="299"/>
                  </a:lnTo>
                  <a:lnTo>
                    <a:pt x="80" y="310"/>
                  </a:lnTo>
                  <a:lnTo>
                    <a:pt x="93" y="319"/>
                  </a:lnTo>
                  <a:lnTo>
                    <a:pt x="109" y="328"/>
                  </a:lnTo>
                  <a:lnTo>
                    <a:pt x="124" y="336"/>
                  </a:lnTo>
                  <a:lnTo>
                    <a:pt x="142" y="345"/>
                  </a:lnTo>
                  <a:lnTo>
                    <a:pt x="159" y="352"/>
                  </a:lnTo>
                  <a:lnTo>
                    <a:pt x="178" y="359"/>
                  </a:lnTo>
                  <a:lnTo>
                    <a:pt x="205" y="369"/>
                  </a:lnTo>
                  <a:lnTo>
                    <a:pt x="228" y="381"/>
                  </a:lnTo>
                  <a:lnTo>
                    <a:pt x="238" y="386"/>
                  </a:lnTo>
                  <a:lnTo>
                    <a:pt x="247" y="392"/>
                  </a:lnTo>
                  <a:lnTo>
                    <a:pt x="255" y="397"/>
                  </a:lnTo>
                  <a:lnTo>
                    <a:pt x="262" y="403"/>
                  </a:lnTo>
                  <a:lnTo>
                    <a:pt x="268" y="409"/>
                  </a:lnTo>
                  <a:lnTo>
                    <a:pt x="273" y="417"/>
                  </a:lnTo>
                  <a:lnTo>
                    <a:pt x="278" y="423"/>
                  </a:lnTo>
                  <a:lnTo>
                    <a:pt x="281" y="430"/>
                  </a:lnTo>
                  <a:lnTo>
                    <a:pt x="284" y="437"/>
                  </a:lnTo>
                  <a:lnTo>
                    <a:pt x="287" y="445"/>
                  </a:lnTo>
                  <a:lnTo>
                    <a:pt x="288" y="454"/>
                  </a:lnTo>
                  <a:lnTo>
                    <a:pt x="288" y="462"/>
                  </a:lnTo>
                  <a:lnTo>
                    <a:pt x="288" y="471"/>
                  </a:lnTo>
                  <a:lnTo>
                    <a:pt x="285" y="480"/>
                  </a:lnTo>
                  <a:lnTo>
                    <a:pt x="283" y="489"/>
                  </a:lnTo>
                  <a:lnTo>
                    <a:pt x="280" y="497"/>
                  </a:lnTo>
                  <a:lnTo>
                    <a:pt x="276" y="504"/>
                  </a:lnTo>
                  <a:lnTo>
                    <a:pt x="271" y="511"/>
                  </a:lnTo>
                  <a:lnTo>
                    <a:pt x="265" y="517"/>
                  </a:lnTo>
                  <a:lnTo>
                    <a:pt x="259" y="524"/>
                  </a:lnTo>
                  <a:lnTo>
                    <a:pt x="251" y="529"/>
                  </a:lnTo>
                  <a:lnTo>
                    <a:pt x="242" y="533"/>
                  </a:lnTo>
                  <a:lnTo>
                    <a:pt x="233" y="537"/>
                  </a:lnTo>
                  <a:lnTo>
                    <a:pt x="223" y="540"/>
                  </a:lnTo>
                  <a:lnTo>
                    <a:pt x="213" y="543"/>
                  </a:lnTo>
                  <a:lnTo>
                    <a:pt x="200" y="545"/>
                  </a:lnTo>
                  <a:lnTo>
                    <a:pt x="188" y="546"/>
                  </a:lnTo>
                  <a:lnTo>
                    <a:pt x="175" y="546"/>
                  </a:lnTo>
                  <a:lnTo>
                    <a:pt x="154" y="546"/>
                  </a:lnTo>
                  <a:lnTo>
                    <a:pt x="132" y="543"/>
                  </a:lnTo>
                  <a:lnTo>
                    <a:pt x="112" y="540"/>
                  </a:lnTo>
                  <a:lnTo>
                    <a:pt x="92" y="535"/>
                  </a:lnTo>
                  <a:lnTo>
                    <a:pt x="74" y="529"/>
                  </a:lnTo>
                  <a:lnTo>
                    <a:pt x="56" y="523"/>
                  </a:lnTo>
                  <a:lnTo>
                    <a:pt x="40" y="514"/>
                  </a:lnTo>
                  <a:lnTo>
                    <a:pt x="26" y="507"/>
                  </a:lnTo>
                  <a:lnTo>
                    <a:pt x="0" y="601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1" name="Freeform 7"/>
            <p:cNvSpPr>
              <a:spLocks noEditPoints="1"/>
            </p:cNvSpPr>
            <p:nvPr userDrawn="1"/>
          </p:nvSpPr>
          <p:spPr bwMode="auto">
            <a:xfrm>
              <a:off x="617" y="270"/>
              <a:ext cx="737" cy="80"/>
            </a:xfrm>
            <a:custGeom>
              <a:avLst/>
              <a:gdLst/>
              <a:ahLst/>
              <a:cxnLst>
                <a:cxn ang="0">
                  <a:pos x="5506" y="10"/>
                </a:cxn>
                <a:cxn ang="0">
                  <a:pos x="5169" y="544"/>
                </a:cxn>
                <a:cxn ang="0">
                  <a:pos x="5029" y="477"/>
                </a:cxn>
                <a:cxn ang="0">
                  <a:pos x="4982" y="270"/>
                </a:cxn>
                <a:cxn ang="0">
                  <a:pos x="5063" y="133"/>
                </a:cxn>
                <a:cxn ang="0">
                  <a:pos x="5293" y="109"/>
                </a:cxn>
                <a:cxn ang="0">
                  <a:pos x="5122" y="6"/>
                </a:cxn>
                <a:cxn ang="0">
                  <a:pos x="4924" y="122"/>
                </a:cxn>
                <a:cxn ang="0">
                  <a:pos x="4861" y="362"/>
                </a:cxn>
                <a:cxn ang="0">
                  <a:pos x="4955" y="565"/>
                </a:cxn>
                <a:cxn ang="0">
                  <a:pos x="5175" y="641"/>
                </a:cxn>
                <a:cxn ang="0">
                  <a:pos x="4373" y="269"/>
                </a:cxn>
                <a:cxn ang="0">
                  <a:pos x="4761" y="631"/>
                </a:cxn>
                <a:cxn ang="0">
                  <a:pos x="4630" y="407"/>
                </a:cxn>
                <a:cxn ang="0">
                  <a:pos x="3905" y="100"/>
                </a:cxn>
                <a:cxn ang="0">
                  <a:pos x="3809" y="456"/>
                </a:cxn>
                <a:cxn ang="0">
                  <a:pos x="3020" y="10"/>
                </a:cxn>
                <a:cxn ang="0">
                  <a:pos x="2324" y="528"/>
                </a:cxn>
                <a:cxn ang="0">
                  <a:pos x="2455" y="633"/>
                </a:cxn>
                <a:cxn ang="0">
                  <a:pos x="2663" y="610"/>
                </a:cxn>
                <a:cxn ang="0">
                  <a:pos x="2767" y="461"/>
                </a:cxn>
                <a:cxn ang="0">
                  <a:pos x="2644" y="481"/>
                </a:cxn>
                <a:cxn ang="0">
                  <a:pos x="2470" y="533"/>
                </a:cxn>
                <a:cxn ang="0">
                  <a:pos x="1803" y="609"/>
                </a:cxn>
                <a:cxn ang="0">
                  <a:pos x="2082" y="617"/>
                </a:cxn>
                <a:cxn ang="0">
                  <a:pos x="2191" y="472"/>
                </a:cxn>
                <a:cxn ang="0">
                  <a:pos x="2070" y="286"/>
                </a:cxn>
                <a:cxn ang="0">
                  <a:pos x="1914" y="177"/>
                </a:cxn>
                <a:cxn ang="0">
                  <a:pos x="1991" y="95"/>
                </a:cxn>
                <a:cxn ang="0">
                  <a:pos x="2106" y="9"/>
                </a:cxn>
                <a:cxn ang="0">
                  <a:pos x="1823" y="93"/>
                </a:cxn>
                <a:cxn ang="0">
                  <a:pos x="1869" y="310"/>
                </a:cxn>
                <a:cxn ang="0">
                  <a:pos x="2067" y="423"/>
                </a:cxn>
                <a:cxn ang="0">
                  <a:pos x="2031" y="533"/>
                </a:cxn>
                <a:cxn ang="0">
                  <a:pos x="1789" y="601"/>
                </a:cxn>
                <a:cxn ang="0">
                  <a:pos x="1348" y="251"/>
                </a:cxn>
                <a:cxn ang="0">
                  <a:pos x="1587" y="422"/>
                </a:cxn>
                <a:cxn ang="0">
                  <a:pos x="1300" y="631"/>
                </a:cxn>
                <a:cxn ang="0">
                  <a:pos x="679" y="482"/>
                </a:cxn>
                <a:cxn ang="0">
                  <a:pos x="668" y="177"/>
                </a:cxn>
                <a:cxn ang="0">
                  <a:pos x="807" y="91"/>
                </a:cxn>
                <a:cxn ang="0">
                  <a:pos x="944" y="177"/>
                </a:cxn>
                <a:cxn ang="0">
                  <a:pos x="933" y="482"/>
                </a:cxn>
                <a:cxn ang="0">
                  <a:pos x="804" y="550"/>
                </a:cxn>
                <a:cxn ang="0">
                  <a:pos x="993" y="575"/>
                </a:cxn>
                <a:cxn ang="0">
                  <a:pos x="1094" y="370"/>
                </a:cxn>
                <a:cxn ang="0">
                  <a:pos x="1054" y="137"/>
                </a:cxn>
                <a:cxn ang="0">
                  <a:pos x="890" y="9"/>
                </a:cxn>
                <a:cxn ang="0">
                  <a:pos x="665" y="37"/>
                </a:cxn>
                <a:cxn ang="0">
                  <a:pos x="531" y="209"/>
                </a:cxn>
                <a:cxn ang="0">
                  <a:pos x="535" y="452"/>
                </a:cxn>
                <a:cxn ang="0">
                  <a:pos x="670" y="611"/>
                </a:cxn>
                <a:cxn ang="0">
                  <a:pos x="403" y="539"/>
                </a:cxn>
                <a:cxn ang="0">
                  <a:pos x="216" y="516"/>
                </a:cxn>
                <a:cxn ang="0">
                  <a:pos x="123" y="371"/>
                </a:cxn>
                <a:cxn ang="0">
                  <a:pos x="160" y="176"/>
                </a:cxn>
                <a:cxn ang="0">
                  <a:pos x="337" y="94"/>
                </a:cxn>
                <a:cxn ang="0">
                  <a:pos x="383" y="3"/>
                </a:cxn>
                <a:cxn ang="0">
                  <a:pos x="130" y="59"/>
                </a:cxn>
                <a:cxn ang="0">
                  <a:pos x="6" y="255"/>
                </a:cxn>
                <a:cxn ang="0">
                  <a:pos x="41" y="497"/>
                </a:cxn>
                <a:cxn ang="0">
                  <a:pos x="215" y="628"/>
                </a:cxn>
                <a:cxn ang="0">
                  <a:pos x="458" y="523"/>
                </a:cxn>
              </a:cxnLst>
              <a:rect l="0" t="0" r="r" b="b"/>
              <a:pathLst>
                <a:path w="5893" h="641">
                  <a:moveTo>
                    <a:pt x="5686" y="631"/>
                  </a:moveTo>
                  <a:lnTo>
                    <a:pt x="5686" y="369"/>
                  </a:lnTo>
                  <a:lnTo>
                    <a:pt x="5893" y="10"/>
                  </a:lnTo>
                  <a:lnTo>
                    <a:pt x="5764" y="10"/>
                  </a:lnTo>
                  <a:lnTo>
                    <a:pt x="5690" y="169"/>
                  </a:lnTo>
                  <a:lnTo>
                    <a:pt x="5675" y="202"/>
                  </a:lnTo>
                  <a:lnTo>
                    <a:pt x="5661" y="232"/>
                  </a:lnTo>
                  <a:lnTo>
                    <a:pt x="5648" y="262"/>
                  </a:lnTo>
                  <a:lnTo>
                    <a:pt x="5636" y="292"/>
                  </a:lnTo>
                  <a:lnTo>
                    <a:pt x="5635" y="292"/>
                  </a:lnTo>
                  <a:lnTo>
                    <a:pt x="5621" y="261"/>
                  </a:lnTo>
                  <a:lnTo>
                    <a:pt x="5609" y="232"/>
                  </a:lnTo>
                  <a:lnTo>
                    <a:pt x="5596" y="202"/>
                  </a:lnTo>
                  <a:lnTo>
                    <a:pt x="5580" y="170"/>
                  </a:lnTo>
                  <a:lnTo>
                    <a:pt x="5506" y="10"/>
                  </a:lnTo>
                  <a:lnTo>
                    <a:pt x="5377" y="10"/>
                  </a:lnTo>
                  <a:lnTo>
                    <a:pt x="5573" y="372"/>
                  </a:lnTo>
                  <a:lnTo>
                    <a:pt x="5573" y="631"/>
                  </a:lnTo>
                  <a:lnTo>
                    <a:pt x="5686" y="631"/>
                  </a:lnTo>
                  <a:close/>
                  <a:moveTo>
                    <a:pt x="5318" y="523"/>
                  </a:moveTo>
                  <a:lnTo>
                    <a:pt x="5306" y="528"/>
                  </a:lnTo>
                  <a:lnTo>
                    <a:pt x="5293" y="532"/>
                  </a:lnTo>
                  <a:lnTo>
                    <a:pt x="5277" y="536"/>
                  </a:lnTo>
                  <a:lnTo>
                    <a:pt x="5262" y="539"/>
                  </a:lnTo>
                  <a:lnTo>
                    <a:pt x="5245" y="542"/>
                  </a:lnTo>
                  <a:lnTo>
                    <a:pt x="5229" y="544"/>
                  </a:lnTo>
                  <a:lnTo>
                    <a:pt x="5211" y="545"/>
                  </a:lnTo>
                  <a:lnTo>
                    <a:pt x="5194" y="545"/>
                  </a:lnTo>
                  <a:lnTo>
                    <a:pt x="5182" y="545"/>
                  </a:lnTo>
                  <a:lnTo>
                    <a:pt x="5169" y="544"/>
                  </a:lnTo>
                  <a:lnTo>
                    <a:pt x="5157" y="543"/>
                  </a:lnTo>
                  <a:lnTo>
                    <a:pt x="5146" y="541"/>
                  </a:lnTo>
                  <a:lnTo>
                    <a:pt x="5134" y="539"/>
                  </a:lnTo>
                  <a:lnTo>
                    <a:pt x="5124" y="537"/>
                  </a:lnTo>
                  <a:lnTo>
                    <a:pt x="5113" y="534"/>
                  </a:lnTo>
                  <a:lnTo>
                    <a:pt x="5104" y="530"/>
                  </a:lnTo>
                  <a:lnTo>
                    <a:pt x="5093" y="526"/>
                  </a:lnTo>
                  <a:lnTo>
                    <a:pt x="5084" y="522"/>
                  </a:lnTo>
                  <a:lnTo>
                    <a:pt x="5075" y="516"/>
                  </a:lnTo>
                  <a:lnTo>
                    <a:pt x="5067" y="511"/>
                  </a:lnTo>
                  <a:lnTo>
                    <a:pt x="5057" y="505"/>
                  </a:lnTo>
                  <a:lnTo>
                    <a:pt x="5050" y="499"/>
                  </a:lnTo>
                  <a:lnTo>
                    <a:pt x="5042" y="492"/>
                  </a:lnTo>
                  <a:lnTo>
                    <a:pt x="5036" y="486"/>
                  </a:lnTo>
                  <a:lnTo>
                    <a:pt x="5029" y="477"/>
                  </a:lnTo>
                  <a:lnTo>
                    <a:pt x="5022" y="470"/>
                  </a:lnTo>
                  <a:lnTo>
                    <a:pt x="5016" y="462"/>
                  </a:lnTo>
                  <a:lnTo>
                    <a:pt x="5011" y="453"/>
                  </a:lnTo>
                  <a:lnTo>
                    <a:pt x="5006" y="443"/>
                  </a:lnTo>
                  <a:lnTo>
                    <a:pt x="5001" y="434"/>
                  </a:lnTo>
                  <a:lnTo>
                    <a:pt x="4997" y="425"/>
                  </a:lnTo>
                  <a:lnTo>
                    <a:pt x="4993" y="415"/>
                  </a:lnTo>
                  <a:lnTo>
                    <a:pt x="4986" y="393"/>
                  </a:lnTo>
                  <a:lnTo>
                    <a:pt x="4982" y="371"/>
                  </a:lnTo>
                  <a:lnTo>
                    <a:pt x="4979" y="347"/>
                  </a:lnTo>
                  <a:lnTo>
                    <a:pt x="4978" y="322"/>
                  </a:lnTo>
                  <a:lnTo>
                    <a:pt x="4979" y="309"/>
                  </a:lnTo>
                  <a:lnTo>
                    <a:pt x="4979" y="295"/>
                  </a:lnTo>
                  <a:lnTo>
                    <a:pt x="4981" y="282"/>
                  </a:lnTo>
                  <a:lnTo>
                    <a:pt x="4982" y="270"/>
                  </a:lnTo>
                  <a:lnTo>
                    <a:pt x="4985" y="257"/>
                  </a:lnTo>
                  <a:lnTo>
                    <a:pt x="4987" y="246"/>
                  </a:lnTo>
                  <a:lnTo>
                    <a:pt x="4991" y="235"/>
                  </a:lnTo>
                  <a:lnTo>
                    <a:pt x="4995" y="223"/>
                  </a:lnTo>
                  <a:lnTo>
                    <a:pt x="4999" y="213"/>
                  </a:lnTo>
                  <a:lnTo>
                    <a:pt x="5004" y="203"/>
                  </a:lnTo>
                  <a:lnTo>
                    <a:pt x="5008" y="193"/>
                  </a:lnTo>
                  <a:lnTo>
                    <a:pt x="5014" y="184"/>
                  </a:lnTo>
                  <a:lnTo>
                    <a:pt x="5019" y="176"/>
                  </a:lnTo>
                  <a:lnTo>
                    <a:pt x="5026" y="168"/>
                  </a:lnTo>
                  <a:lnTo>
                    <a:pt x="5033" y="159"/>
                  </a:lnTo>
                  <a:lnTo>
                    <a:pt x="5040" y="152"/>
                  </a:lnTo>
                  <a:lnTo>
                    <a:pt x="5047" y="145"/>
                  </a:lnTo>
                  <a:lnTo>
                    <a:pt x="5055" y="139"/>
                  </a:lnTo>
                  <a:lnTo>
                    <a:pt x="5063" y="133"/>
                  </a:lnTo>
                  <a:lnTo>
                    <a:pt x="5072" y="127"/>
                  </a:lnTo>
                  <a:lnTo>
                    <a:pt x="5080" y="121"/>
                  </a:lnTo>
                  <a:lnTo>
                    <a:pt x="5089" y="117"/>
                  </a:lnTo>
                  <a:lnTo>
                    <a:pt x="5098" y="112"/>
                  </a:lnTo>
                  <a:lnTo>
                    <a:pt x="5109" y="109"/>
                  </a:lnTo>
                  <a:lnTo>
                    <a:pt x="5129" y="102"/>
                  </a:lnTo>
                  <a:lnTo>
                    <a:pt x="5150" y="98"/>
                  </a:lnTo>
                  <a:lnTo>
                    <a:pt x="5172" y="95"/>
                  </a:lnTo>
                  <a:lnTo>
                    <a:pt x="5196" y="94"/>
                  </a:lnTo>
                  <a:lnTo>
                    <a:pt x="5215" y="95"/>
                  </a:lnTo>
                  <a:lnTo>
                    <a:pt x="5232" y="96"/>
                  </a:lnTo>
                  <a:lnTo>
                    <a:pt x="5248" y="98"/>
                  </a:lnTo>
                  <a:lnTo>
                    <a:pt x="5264" y="101"/>
                  </a:lnTo>
                  <a:lnTo>
                    <a:pt x="5279" y="105"/>
                  </a:lnTo>
                  <a:lnTo>
                    <a:pt x="5293" y="109"/>
                  </a:lnTo>
                  <a:lnTo>
                    <a:pt x="5305" y="113"/>
                  </a:lnTo>
                  <a:lnTo>
                    <a:pt x="5316" y="118"/>
                  </a:lnTo>
                  <a:lnTo>
                    <a:pt x="5341" y="28"/>
                  </a:lnTo>
                  <a:lnTo>
                    <a:pt x="5332" y="24"/>
                  </a:lnTo>
                  <a:lnTo>
                    <a:pt x="5318" y="19"/>
                  </a:lnTo>
                  <a:lnTo>
                    <a:pt x="5303" y="13"/>
                  </a:lnTo>
                  <a:lnTo>
                    <a:pt x="5285" y="9"/>
                  </a:lnTo>
                  <a:lnTo>
                    <a:pt x="5265" y="6"/>
                  </a:lnTo>
                  <a:lnTo>
                    <a:pt x="5242" y="3"/>
                  </a:lnTo>
                  <a:lnTo>
                    <a:pt x="5218" y="1"/>
                  </a:lnTo>
                  <a:lnTo>
                    <a:pt x="5191" y="0"/>
                  </a:lnTo>
                  <a:lnTo>
                    <a:pt x="5173" y="1"/>
                  </a:lnTo>
                  <a:lnTo>
                    <a:pt x="5156" y="2"/>
                  </a:lnTo>
                  <a:lnTo>
                    <a:pt x="5139" y="4"/>
                  </a:lnTo>
                  <a:lnTo>
                    <a:pt x="5122" y="6"/>
                  </a:lnTo>
                  <a:lnTo>
                    <a:pt x="5106" y="9"/>
                  </a:lnTo>
                  <a:lnTo>
                    <a:pt x="5090" y="13"/>
                  </a:lnTo>
                  <a:lnTo>
                    <a:pt x="5075" y="17"/>
                  </a:lnTo>
                  <a:lnTo>
                    <a:pt x="5059" y="23"/>
                  </a:lnTo>
                  <a:lnTo>
                    <a:pt x="5045" y="29"/>
                  </a:lnTo>
                  <a:lnTo>
                    <a:pt x="5031" y="35"/>
                  </a:lnTo>
                  <a:lnTo>
                    <a:pt x="5016" y="42"/>
                  </a:lnTo>
                  <a:lnTo>
                    <a:pt x="5003" y="50"/>
                  </a:lnTo>
                  <a:lnTo>
                    <a:pt x="4989" y="59"/>
                  </a:lnTo>
                  <a:lnTo>
                    <a:pt x="4977" y="68"/>
                  </a:lnTo>
                  <a:lnTo>
                    <a:pt x="4966" y="77"/>
                  </a:lnTo>
                  <a:lnTo>
                    <a:pt x="4955" y="87"/>
                  </a:lnTo>
                  <a:lnTo>
                    <a:pt x="4943" y="99"/>
                  </a:lnTo>
                  <a:lnTo>
                    <a:pt x="4933" y="110"/>
                  </a:lnTo>
                  <a:lnTo>
                    <a:pt x="4924" y="122"/>
                  </a:lnTo>
                  <a:lnTo>
                    <a:pt x="4914" y="135"/>
                  </a:lnTo>
                  <a:lnTo>
                    <a:pt x="4906" y="148"/>
                  </a:lnTo>
                  <a:lnTo>
                    <a:pt x="4898" y="162"/>
                  </a:lnTo>
                  <a:lnTo>
                    <a:pt x="4891" y="176"/>
                  </a:lnTo>
                  <a:lnTo>
                    <a:pt x="4885" y="190"/>
                  </a:lnTo>
                  <a:lnTo>
                    <a:pt x="4879" y="206"/>
                  </a:lnTo>
                  <a:lnTo>
                    <a:pt x="4873" y="222"/>
                  </a:lnTo>
                  <a:lnTo>
                    <a:pt x="4869" y="239"/>
                  </a:lnTo>
                  <a:lnTo>
                    <a:pt x="4866" y="255"/>
                  </a:lnTo>
                  <a:lnTo>
                    <a:pt x="4863" y="273"/>
                  </a:lnTo>
                  <a:lnTo>
                    <a:pt x="4861" y="290"/>
                  </a:lnTo>
                  <a:lnTo>
                    <a:pt x="4860" y="309"/>
                  </a:lnTo>
                  <a:lnTo>
                    <a:pt x="4859" y="328"/>
                  </a:lnTo>
                  <a:lnTo>
                    <a:pt x="4860" y="346"/>
                  </a:lnTo>
                  <a:lnTo>
                    <a:pt x="4861" y="362"/>
                  </a:lnTo>
                  <a:lnTo>
                    <a:pt x="4862" y="380"/>
                  </a:lnTo>
                  <a:lnTo>
                    <a:pt x="4865" y="395"/>
                  </a:lnTo>
                  <a:lnTo>
                    <a:pt x="4868" y="412"/>
                  </a:lnTo>
                  <a:lnTo>
                    <a:pt x="4871" y="427"/>
                  </a:lnTo>
                  <a:lnTo>
                    <a:pt x="4876" y="441"/>
                  </a:lnTo>
                  <a:lnTo>
                    <a:pt x="4881" y="457"/>
                  </a:lnTo>
                  <a:lnTo>
                    <a:pt x="4887" y="470"/>
                  </a:lnTo>
                  <a:lnTo>
                    <a:pt x="4893" y="484"/>
                  </a:lnTo>
                  <a:lnTo>
                    <a:pt x="4900" y="497"/>
                  </a:lnTo>
                  <a:lnTo>
                    <a:pt x="4907" y="509"/>
                  </a:lnTo>
                  <a:lnTo>
                    <a:pt x="4915" y="522"/>
                  </a:lnTo>
                  <a:lnTo>
                    <a:pt x="4925" y="534"/>
                  </a:lnTo>
                  <a:lnTo>
                    <a:pt x="4934" y="544"/>
                  </a:lnTo>
                  <a:lnTo>
                    <a:pt x="4943" y="555"/>
                  </a:lnTo>
                  <a:lnTo>
                    <a:pt x="4955" y="565"/>
                  </a:lnTo>
                  <a:lnTo>
                    <a:pt x="4965" y="574"/>
                  </a:lnTo>
                  <a:lnTo>
                    <a:pt x="4977" y="583"/>
                  </a:lnTo>
                  <a:lnTo>
                    <a:pt x="4989" y="592"/>
                  </a:lnTo>
                  <a:lnTo>
                    <a:pt x="5002" y="599"/>
                  </a:lnTo>
                  <a:lnTo>
                    <a:pt x="5015" y="606"/>
                  </a:lnTo>
                  <a:lnTo>
                    <a:pt x="5029" y="612"/>
                  </a:lnTo>
                  <a:lnTo>
                    <a:pt x="5043" y="618"/>
                  </a:lnTo>
                  <a:lnTo>
                    <a:pt x="5058" y="623"/>
                  </a:lnTo>
                  <a:lnTo>
                    <a:pt x="5074" y="628"/>
                  </a:lnTo>
                  <a:lnTo>
                    <a:pt x="5089" y="632"/>
                  </a:lnTo>
                  <a:lnTo>
                    <a:pt x="5106" y="635"/>
                  </a:lnTo>
                  <a:lnTo>
                    <a:pt x="5122" y="637"/>
                  </a:lnTo>
                  <a:lnTo>
                    <a:pt x="5139" y="639"/>
                  </a:lnTo>
                  <a:lnTo>
                    <a:pt x="5158" y="640"/>
                  </a:lnTo>
                  <a:lnTo>
                    <a:pt x="5175" y="641"/>
                  </a:lnTo>
                  <a:lnTo>
                    <a:pt x="5203" y="640"/>
                  </a:lnTo>
                  <a:lnTo>
                    <a:pt x="5229" y="638"/>
                  </a:lnTo>
                  <a:lnTo>
                    <a:pt x="5253" y="635"/>
                  </a:lnTo>
                  <a:lnTo>
                    <a:pt x="5274" y="632"/>
                  </a:lnTo>
                  <a:lnTo>
                    <a:pt x="5294" y="628"/>
                  </a:lnTo>
                  <a:lnTo>
                    <a:pt x="5310" y="622"/>
                  </a:lnTo>
                  <a:lnTo>
                    <a:pt x="5324" y="617"/>
                  </a:lnTo>
                  <a:lnTo>
                    <a:pt x="5337" y="612"/>
                  </a:lnTo>
                  <a:lnTo>
                    <a:pt x="5318" y="523"/>
                  </a:lnTo>
                  <a:close/>
                  <a:moveTo>
                    <a:pt x="4374" y="631"/>
                  </a:moveTo>
                  <a:lnTo>
                    <a:pt x="4374" y="408"/>
                  </a:lnTo>
                  <a:lnTo>
                    <a:pt x="4374" y="371"/>
                  </a:lnTo>
                  <a:lnTo>
                    <a:pt x="4374" y="335"/>
                  </a:lnTo>
                  <a:lnTo>
                    <a:pt x="4374" y="301"/>
                  </a:lnTo>
                  <a:lnTo>
                    <a:pt x="4373" y="269"/>
                  </a:lnTo>
                  <a:lnTo>
                    <a:pt x="4372" y="237"/>
                  </a:lnTo>
                  <a:lnTo>
                    <a:pt x="4371" y="205"/>
                  </a:lnTo>
                  <a:lnTo>
                    <a:pt x="4370" y="175"/>
                  </a:lnTo>
                  <a:lnTo>
                    <a:pt x="4369" y="144"/>
                  </a:lnTo>
                  <a:lnTo>
                    <a:pt x="4371" y="144"/>
                  </a:lnTo>
                  <a:lnTo>
                    <a:pt x="4383" y="170"/>
                  </a:lnTo>
                  <a:lnTo>
                    <a:pt x="4396" y="198"/>
                  </a:lnTo>
                  <a:lnTo>
                    <a:pt x="4410" y="224"/>
                  </a:lnTo>
                  <a:lnTo>
                    <a:pt x="4423" y="251"/>
                  </a:lnTo>
                  <a:lnTo>
                    <a:pt x="4438" y="279"/>
                  </a:lnTo>
                  <a:lnTo>
                    <a:pt x="4453" y="306"/>
                  </a:lnTo>
                  <a:lnTo>
                    <a:pt x="4468" y="332"/>
                  </a:lnTo>
                  <a:lnTo>
                    <a:pt x="4483" y="358"/>
                  </a:lnTo>
                  <a:lnTo>
                    <a:pt x="4644" y="631"/>
                  </a:lnTo>
                  <a:lnTo>
                    <a:pt x="4761" y="631"/>
                  </a:lnTo>
                  <a:lnTo>
                    <a:pt x="4761" y="10"/>
                  </a:lnTo>
                  <a:lnTo>
                    <a:pt x="4657" y="10"/>
                  </a:lnTo>
                  <a:lnTo>
                    <a:pt x="4657" y="226"/>
                  </a:lnTo>
                  <a:lnTo>
                    <a:pt x="4657" y="261"/>
                  </a:lnTo>
                  <a:lnTo>
                    <a:pt x="4658" y="295"/>
                  </a:lnTo>
                  <a:lnTo>
                    <a:pt x="4658" y="328"/>
                  </a:lnTo>
                  <a:lnTo>
                    <a:pt x="4659" y="360"/>
                  </a:lnTo>
                  <a:lnTo>
                    <a:pt x="4661" y="391"/>
                  </a:lnTo>
                  <a:lnTo>
                    <a:pt x="4662" y="422"/>
                  </a:lnTo>
                  <a:lnTo>
                    <a:pt x="4665" y="453"/>
                  </a:lnTo>
                  <a:lnTo>
                    <a:pt x="4667" y="484"/>
                  </a:lnTo>
                  <a:lnTo>
                    <a:pt x="4665" y="485"/>
                  </a:lnTo>
                  <a:lnTo>
                    <a:pt x="4653" y="459"/>
                  </a:lnTo>
                  <a:lnTo>
                    <a:pt x="4642" y="433"/>
                  </a:lnTo>
                  <a:lnTo>
                    <a:pt x="4630" y="407"/>
                  </a:lnTo>
                  <a:lnTo>
                    <a:pt x="4616" y="381"/>
                  </a:lnTo>
                  <a:lnTo>
                    <a:pt x="4603" y="355"/>
                  </a:lnTo>
                  <a:lnTo>
                    <a:pt x="4589" y="328"/>
                  </a:lnTo>
                  <a:lnTo>
                    <a:pt x="4574" y="302"/>
                  </a:lnTo>
                  <a:lnTo>
                    <a:pt x="4559" y="277"/>
                  </a:lnTo>
                  <a:lnTo>
                    <a:pt x="4399" y="10"/>
                  </a:lnTo>
                  <a:lnTo>
                    <a:pt x="4270" y="10"/>
                  </a:lnTo>
                  <a:lnTo>
                    <a:pt x="4270" y="631"/>
                  </a:lnTo>
                  <a:lnTo>
                    <a:pt x="4374" y="631"/>
                  </a:lnTo>
                  <a:close/>
                  <a:moveTo>
                    <a:pt x="3827" y="369"/>
                  </a:moveTo>
                  <a:lnTo>
                    <a:pt x="3876" y="216"/>
                  </a:lnTo>
                  <a:lnTo>
                    <a:pt x="3884" y="187"/>
                  </a:lnTo>
                  <a:lnTo>
                    <a:pt x="3891" y="158"/>
                  </a:lnTo>
                  <a:lnTo>
                    <a:pt x="3898" y="129"/>
                  </a:lnTo>
                  <a:lnTo>
                    <a:pt x="3905" y="100"/>
                  </a:lnTo>
                  <a:lnTo>
                    <a:pt x="3908" y="100"/>
                  </a:lnTo>
                  <a:lnTo>
                    <a:pt x="3915" y="128"/>
                  </a:lnTo>
                  <a:lnTo>
                    <a:pt x="3922" y="157"/>
                  </a:lnTo>
                  <a:lnTo>
                    <a:pt x="3930" y="187"/>
                  </a:lnTo>
                  <a:lnTo>
                    <a:pt x="3938" y="217"/>
                  </a:lnTo>
                  <a:lnTo>
                    <a:pt x="3988" y="369"/>
                  </a:lnTo>
                  <a:lnTo>
                    <a:pt x="3827" y="369"/>
                  </a:lnTo>
                  <a:close/>
                  <a:moveTo>
                    <a:pt x="4006" y="456"/>
                  </a:moveTo>
                  <a:lnTo>
                    <a:pt x="4063" y="631"/>
                  </a:lnTo>
                  <a:lnTo>
                    <a:pt x="4184" y="631"/>
                  </a:lnTo>
                  <a:lnTo>
                    <a:pt x="3983" y="10"/>
                  </a:lnTo>
                  <a:lnTo>
                    <a:pt x="3839" y="10"/>
                  </a:lnTo>
                  <a:lnTo>
                    <a:pt x="3639" y="631"/>
                  </a:lnTo>
                  <a:lnTo>
                    <a:pt x="3756" y="631"/>
                  </a:lnTo>
                  <a:lnTo>
                    <a:pt x="3809" y="456"/>
                  </a:lnTo>
                  <a:lnTo>
                    <a:pt x="4006" y="456"/>
                  </a:lnTo>
                  <a:close/>
                  <a:moveTo>
                    <a:pt x="3389" y="631"/>
                  </a:moveTo>
                  <a:lnTo>
                    <a:pt x="3502" y="631"/>
                  </a:lnTo>
                  <a:lnTo>
                    <a:pt x="3502" y="105"/>
                  </a:lnTo>
                  <a:lnTo>
                    <a:pt x="3680" y="105"/>
                  </a:lnTo>
                  <a:lnTo>
                    <a:pt x="3680" y="10"/>
                  </a:lnTo>
                  <a:lnTo>
                    <a:pt x="3211" y="10"/>
                  </a:lnTo>
                  <a:lnTo>
                    <a:pt x="3211" y="105"/>
                  </a:lnTo>
                  <a:lnTo>
                    <a:pt x="3389" y="105"/>
                  </a:lnTo>
                  <a:lnTo>
                    <a:pt x="3389" y="631"/>
                  </a:lnTo>
                  <a:close/>
                  <a:moveTo>
                    <a:pt x="2906" y="631"/>
                  </a:moveTo>
                  <a:lnTo>
                    <a:pt x="3275" y="631"/>
                  </a:lnTo>
                  <a:lnTo>
                    <a:pt x="3275" y="536"/>
                  </a:lnTo>
                  <a:lnTo>
                    <a:pt x="3020" y="536"/>
                  </a:lnTo>
                  <a:lnTo>
                    <a:pt x="3020" y="10"/>
                  </a:lnTo>
                  <a:lnTo>
                    <a:pt x="2906" y="10"/>
                  </a:lnTo>
                  <a:lnTo>
                    <a:pt x="2906" y="631"/>
                  </a:lnTo>
                  <a:close/>
                  <a:moveTo>
                    <a:pt x="2293" y="10"/>
                  </a:moveTo>
                  <a:lnTo>
                    <a:pt x="2293" y="365"/>
                  </a:lnTo>
                  <a:lnTo>
                    <a:pt x="2293" y="383"/>
                  </a:lnTo>
                  <a:lnTo>
                    <a:pt x="2294" y="400"/>
                  </a:lnTo>
                  <a:lnTo>
                    <a:pt x="2295" y="417"/>
                  </a:lnTo>
                  <a:lnTo>
                    <a:pt x="2297" y="433"/>
                  </a:lnTo>
                  <a:lnTo>
                    <a:pt x="2299" y="449"/>
                  </a:lnTo>
                  <a:lnTo>
                    <a:pt x="2303" y="463"/>
                  </a:lnTo>
                  <a:lnTo>
                    <a:pt x="2306" y="477"/>
                  </a:lnTo>
                  <a:lnTo>
                    <a:pt x="2310" y="491"/>
                  </a:lnTo>
                  <a:lnTo>
                    <a:pt x="2314" y="503"/>
                  </a:lnTo>
                  <a:lnTo>
                    <a:pt x="2319" y="515"/>
                  </a:lnTo>
                  <a:lnTo>
                    <a:pt x="2324" y="528"/>
                  </a:lnTo>
                  <a:lnTo>
                    <a:pt x="2330" y="538"/>
                  </a:lnTo>
                  <a:lnTo>
                    <a:pt x="2336" y="548"/>
                  </a:lnTo>
                  <a:lnTo>
                    <a:pt x="2343" y="559"/>
                  </a:lnTo>
                  <a:lnTo>
                    <a:pt x="2350" y="568"/>
                  </a:lnTo>
                  <a:lnTo>
                    <a:pt x="2357" y="576"/>
                  </a:lnTo>
                  <a:lnTo>
                    <a:pt x="2365" y="584"/>
                  </a:lnTo>
                  <a:lnTo>
                    <a:pt x="2373" y="592"/>
                  </a:lnTo>
                  <a:lnTo>
                    <a:pt x="2383" y="599"/>
                  </a:lnTo>
                  <a:lnTo>
                    <a:pt x="2392" y="605"/>
                  </a:lnTo>
                  <a:lnTo>
                    <a:pt x="2401" y="611"/>
                  </a:lnTo>
                  <a:lnTo>
                    <a:pt x="2411" y="616"/>
                  </a:lnTo>
                  <a:lnTo>
                    <a:pt x="2422" y="621"/>
                  </a:lnTo>
                  <a:lnTo>
                    <a:pt x="2432" y="625"/>
                  </a:lnTo>
                  <a:lnTo>
                    <a:pt x="2443" y="629"/>
                  </a:lnTo>
                  <a:lnTo>
                    <a:pt x="2455" y="633"/>
                  </a:lnTo>
                  <a:lnTo>
                    <a:pt x="2466" y="635"/>
                  </a:lnTo>
                  <a:lnTo>
                    <a:pt x="2478" y="637"/>
                  </a:lnTo>
                  <a:lnTo>
                    <a:pt x="2503" y="640"/>
                  </a:lnTo>
                  <a:lnTo>
                    <a:pt x="2530" y="641"/>
                  </a:lnTo>
                  <a:lnTo>
                    <a:pt x="2543" y="641"/>
                  </a:lnTo>
                  <a:lnTo>
                    <a:pt x="2556" y="640"/>
                  </a:lnTo>
                  <a:lnTo>
                    <a:pt x="2570" y="639"/>
                  </a:lnTo>
                  <a:lnTo>
                    <a:pt x="2583" y="637"/>
                  </a:lnTo>
                  <a:lnTo>
                    <a:pt x="2595" y="635"/>
                  </a:lnTo>
                  <a:lnTo>
                    <a:pt x="2608" y="632"/>
                  </a:lnTo>
                  <a:lnTo>
                    <a:pt x="2619" y="629"/>
                  </a:lnTo>
                  <a:lnTo>
                    <a:pt x="2631" y="624"/>
                  </a:lnTo>
                  <a:lnTo>
                    <a:pt x="2643" y="620"/>
                  </a:lnTo>
                  <a:lnTo>
                    <a:pt x="2653" y="615"/>
                  </a:lnTo>
                  <a:lnTo>
                    <a:pt x="2663" y="610"/>
                  </a:lnTo>
                  <a:lnTo>
                    <a:pt x="2673" y="604"/>
                  </a:lnTo>
                  <a:lnTo>
                    <a:pt x="2683" y="598"/>
                  </a:lnTo>
                  <a:lnTo>
                    <a:pt x="2692" y="591"/>
                  </a:lnTo>
                  <a:lnTo>
                    <a:pt x="2701" y="582"/>
                  </a:lnTo>
                  <a:lnTo>
                    <a:pt x="2709" y="574"/>
                  </a:lnTo>
                  <a:lnTo>
                    <a:pt x="2718" y="566"/>
                  </a:lnTo>
                  <a:lnTo>
                    <a:pt x="2725" y="557"/>
                  </a:lnTo>
                  <a:lnTo>
                    <a:pt x="2732" y="546"/>
                  </a:lnTo>
                  <a:lnTo>
                    <a:pt x="2738" y="536"/>
                  </a:lnTo>
                  <a:lnTo>
                    <a:pt x="2744" y="525"/>
                  </a:lnTo>
                  <a:lnTo>
                    <a:pt x="2750" y="513"/>
                  </a:lnTo>
                  <a:lnTo>
                    <a:pt x="2755" y="501"/>
                  </a:lnTo>
                  <a:lnTo>
                    <a:pt x="2760" y="489"/>
                  </a:lnTo>
                  <a:lnTo>
                    <a:pt x="2764" y="475"/>
                  </a:lnTo>
                  <a:lnTo>
                    <a:pt x="2767" y="461"/>
                  </a:lnTo>
                  <a:lnTo>
                    <a:pt x="2770" y="446"/>
                  </a:lnTo>
                  <a:lnTo>
                    <a:pt x="2772" y="431"/>
                  </a:lnTo>
                  <a:lnTo>
                    <a:pt x="2774" y="416"/>
                  </a:lnTo>
                  <a:lnTo>
                    <a:pt x="2776" y="399"/>
                  </a:lnTo>
                  <a:lnTo>
                    <a:pt x="2777" y="383"/>
                  </a:lnTo>
                  <a:lnTo>
                    <a:pt x="2777" y="364"/>
                  </a:lnTo>
                  <a:lnTo>
                    <a:pt x="2777" y="10"/>
                  </a:lnTo>
                  <a:lnTo>
                    <a:pt x="2664" y="10"/>
                  </a:lnTo>
                  <a:lnTo>
                    <a:pt x="2664" y="372"/>
                  </a:lnTo>
                  <a:lnTo>
                    <a:pt x="2663" y="394"/>
                  </a:lnTo>
                  <a:lnTo>
                    <a:pt x="2661" y="415"/>
                  </a:lnTo>
                  <a:lnTo>
                    <a:pt x="2659" y="433"/>
                  </a:lnTo>
                  <a:lnTo>
                    <a:pt x="2655" y="451"/>
                  </a:lnTo>
                  <a:lnTo>
                    <a:pt x="2650" y="467"/>
                  </a:lnTo>
                  <a:lnTo>
                    <a:pt x="2644" y="481"/>
                  </a:lnTo>
                  <a:lnTo>
                    <a:pt x="2638" y="495"/>
                  </a:lnTo>
                  <a:lnTo>
                    <a:pt x="2629" y="506"/>
                  </a:lnTo>
                  <a:lnTo>
                    <a:pt x="2620" y="516"/>
                  </a:lnTo>
                  <a:lnTo>
                    <a:pt x="2611" y="526"/>
                  </a:lnTo>
                  <a:lnTo>
                    <a:pt x="2600" y="533"/>
                  </a:lnTo>
                  <a:lnTo>
                    <a:pt x="2588" y="539"/>
                  </a:lnTo>
                  <a:lnTo>
                    <a:pt x="2576" y="544"/>
                  </a:lnTo>
                  <a:lnTo>
                    <a:pt x="2563" y="547"/>
                  </a:lnTo>
                  <a:lnTo>
                    <a:pt x="2548" y="549"/>
                  </a:lnTo>
                  <a:lnTo>
                    <a:pt x="2534" y="549"/>
                  </a:lnTo>
                  <a:lnTo>
                    <a:pt x="2519" y="549"/>
                  </a:lnTo>
                  <a:lnTo>
                    <a:pt x="2506" y="547"/>
                  </a:lnTo>
                  <a:lnTo>
                    <a:pt x="2493" y="543"/>
                  </a:lnTo>
                  <a:lnTo>
                    <a:pt x="2481" y="539"/>
                  </a:lnTo>
                  <a:lnTo>
                    <a:pt x="2470" y="533"/>
                  </a:lnTo>
                  <a:lnTo>
                    <a:pt x="2460" y="526"/>
                  </a:lnTo>
                  <a:lnTo>
                    <a:pt x="2449" y="516"/>
                  </a:lnTo>
                  <a:lnTo>
                    <a:pt x="2441" y="506"/>
                  </a:lnTo>
                  <a:lnTo>
                    <a:pt x="2433" y="495"/>
                  </a:lnTo>
                  <a:lnTo>
                    <a:pt x="2426" y="481"/>
                  </a:lnTo>
                  <a:lnTo>
                    <a:pt x="2421" y="467"/>
                  </a:lnTo>
                  <a:lnTo>
                    <a:pt x="2416" y="451"/>
                  </a:lnTo>
                  <a:lnTo>
                    <a:pt x="2411" y="433"/>
                  </a:lnTo>
                  <a:lnTo>
                    <a:pt x="2408" y="415"/>
                  </a:lnTo>
                  <a:lnTo>
                    <a:pt x="2406" y="394"/>
                  </a:lnTo>
                  <a:lnTo>
                    <a:pt x="2406" y="372"/>
                  </a:lnTo>
                  <a:lnTo>
                    <a:pt x="2406" y="10"/>
                  </a:lnTo>
                  <a:lnTo>
                    <a:pt x="2293" y="10"/>
                  </a:lnTo>
                  <a:close/>
                  <a:moveTo>
                    <a:pt x="1789" y="601"/>
                  </a:moveTo>
                  <a:lnTo>
                    <a:pt x="1803" y="609"/>
                  </a:lnTo>
                  <a:lnTo>
                    <a:pt x="1821" y="616"/>
                  </a:lnTo>
                  <a:lnTo>
                    <a:pt x="1840" y="622"/>
                  </a:lnTo>
                  <a:lnTo>
                    <a:pt x="1861" y="629"/>
                  </a:lnTo>
                  <a:lnTo>
                    <a:pt x="1883" y="634"/>
                  </a:lnTo>
                  <a:lnTo>
                    <a:pt x="1908" y="637"/>
                  </a:lnTo>
                  <a:lnTo>
                    <a:pt x="1932" y="640"/>
                  </a:lnTo>
                  <a:lnTo>
                    <a:pt x="1956" y="641"/>
                  </a:lnTo>
                  <a:lnTo>
                    <a:pt x="1986" y="640"/>
                  </a:lnTo>
                  <a:lnTo>
                    <a:pt x="2013" y="637"/>
                  </a:lnTo>
                  <a:lnTo>
                    <a:pt x="2025" y="635"/>
                  </a:lnTo>
                  <a:lnTo>
                    <a:pt x="2037" y="632"/>
                  </a:lnTo>
                  <a:lnTo>
                    <a:pt x="2050" y="629"/>
                  </a:lnTo>
                  <a:lnTo>
                    <a:pt x="2061" y="625"/>
                  </a:lnTo>
                  <a:lnTo>
                    <a:pt x="2071" y="621"/>
                  </a:lnTo>
                  <a:lnTo>
                    <a:pt x="2082" y="617"/>
                  </a:lnTo>
                  <a:lnTo>
                    <a:pt x="2092" y="613"/>
                  </a:lnTo>
                  <a:lnTo>
                    <a:pt x="2101" y="608"/>
                  </a:lnTo>
                  <a:lnTo>
                    <a:pt x="2110" y="603"/>
                  </a:lnTo>
                  <a:lnTo>
                    <a:pt x="2119" y="597"/>
                  </a:lnTo>
                  <a:lnTo>
                    <a:pt x="2127" y="591"/>
                  </a:lnTo>
                  <a:lnTo>
                    <a:pt x="2134" y="584"/>
                  </a:lnTo>
                  <a:lnTo>
                    <a:pt x="2141" y="578"/>
                  </a:lnTo>
                  <a:lnTo>
                    <a:pt x="2147" y="571"/>
                  </a:lnTo>
                  <a:lnTo>
                    <a:pt x="2154" y="564"/>
                  </a:lnTo>
                  <a:lnTo>
                    <a:pt x="2160" y="557"/>
                  </a:lnTo>
                  <a:lnTo>
                    <a:pt x="2170" y="541"/>
                  </a:lnTo>
                  <a:lnTo>
                    <a:pt x="2177" y="526"/>
                  </a:lnTo>
                  <a:lnTo>
                    <a:pt x="2183" y="508"/>
                  </a:lnTo>
                  <a:lnTo>
                    <a:pt x="2189" y="491"/>
                  </a:lnTo>
                  <a:lnTo>
                    <a:pt x="2191" y="472"/>
                  </a:lnTo>
                  <a:lnTo>
                    <a:pt x="2192" y="454"/>
                  </a:lnTo>
                  <a:lnTo>
                    <a:pt x="2192" y="437"/>
                  </a:lnTo>
                  <a:lnTo>
                    <a:pt x="2190" y="422"/>
                  </a:lnTo>
                  <a:lnTo>
                    <a:pt x="2186" y="407"/>
                  </a:lnTo>
                  <a:lnTo>
                    <a:pt x="2182" y="393"/>
                  </a:lnTo>
                  <a:lnTo>
                    <a:pt x="2176" y="380"/>
                  </a:lnTo>
                  <a:lnTo>
                    <a:pt x="2170" y="367"/>
                  </a:lnTo>
                  <a:lnTo>
                    <a:pt x="2162" y="355"/>
                  </a:lnTo>
                  <a:lnTo>
                    <a:pt x="2153" y="344"/>
                  </a:lnTo>
                  <a:lnTo>
                    <a:pt x="2142" y="332"/>
                  </a:lnTo>
                  <a:lnTo>
                    <a:pt x="2130" y="322"/>
                  </a:lnTo>
                  <a:lnTo>
                    <a:pt x="2117" y="313"/>
                  </a:lnTo>
                  <a:lnTo>
                    <a:pt x="2102" y="303"/>
                  </a:lnTo>
                  <a:lnTo>
                    <a:pt x="2087" y="294"/>
                  </a:lnTo>
                  <a:lnTo>
                    <a:pt x="2070" y="286"/>
                  </a:lnTo>
                  <a:lnTo>
                    <a:pt x="2052" y="278"/>
                  </a:lnTo>
                  <a:lnTo>
                    <a:pt x="2032" y="270"/>
                  </a:lnTo>
                  <a:lnTo>
                    <a:pt x="2004" y="258"/>
                  </a:lnTo>
                  <a:lnTo>
                    <a:pt x="1979" y="247"/>
                  </a:lnTo>
                  <a:lnTo>
                    <a:pt x="1969" y="242"/>
                  </a:lnTo>
                  <a:lnTo>
                    <a:pt x="1958" y="236"/>
                  </a:lnTo>
                  <a:lnTo>
                    <a:pt x="1950" y="230"/>
                  </a:lnTo>
                  <a:lnTo>
                    <a:pt x="1942" y="224"/>
                  </a:lnTo>
                  <a:lnTo>
                    <a:pt x="1936" y="219"/>
                  </a:lnTo>
                  <a:lnTo>
                    <a:pt x="1930" y="213"/>
                  </a:lnTo>
                  <a:lnTo>
                    <a:pt x="1924" y="206"/>
                  </a:lnTo>
                  <a:lnTo>
                    <a:pt x="1920" y="200"/>
                  </a:lnTo>
                  <a:lnTo>
                    <a:pt x="1917" y="192"/>
                  </a:lnTo>
                  <a:lnTo>
                    <a:pt x="1915" y="184"/>
                  </a:lnTo>
                  <a:lnTo>
                    <a:pt x="1914" y="177"/>
                  </a:lnTo>
                  <a:lnTo>
                    <a:pt x="1914" y="168"/>
                  </a:lnTo>
                  <a:lnTo>
                    <a:pt x="1914" y="162"/>
                  </a:lnTo>
                  <a:lnTo>
                    <a:pt x="1915" y="154"/>
                  </a:lnTo>
                  <a:lnTo>
                    <a:pt x="1917" y="147"/>
                  </a:lnTo>
                  <a:lnTo>
                    <a:pt x="1919" y="141"/>
                  </a:lnTo>
                  <a:lnTo>
                    <a:pt x="1923" y="135"/>
                  </a:lnTo>
                  <a:lnTo>
                    <a:pt x="1928" y="129"/>
                  </a:lnTo>
                  <a:lnTo>
                    <a:pt x="1933" y="122"/>
                  </a:lnTo>
                  <a:lnTo>
                    <a:pt x="1938" y="117"/>
                  </a:lnTo>
                  <a:lnTo>
                    <a:pt x="1945" y="112"/>
                  </a:lnTo>
                  <a:lnTo>
                    <a:pt x="1952" y="107"/>
                  </a:lnTo>
                  <a:lnTo>
                    <a:pt x="1960" y="103"/>
                  </a:lnTo>
                  <a:lnTo>
                    <a:pt x="1970" y="100"/>
                  </a:lnTo>
                  <a:lnTo>
                    <a:pt x="1980" y="97"/>
                  </a:lnTo>
                  <a:lnTo>
                    <a:pt x="1991" y="95"/>
                  </a:lnTo>
                  <a:lnTo>
                    <a:pt x="2004" y="94"/>
                  </a:lnTo>
                  <a:lnTo>
                    <a:pt x="2016" y="94"/>
                  </a:lnTo>
                  <a:lnTo>
                    <a:pt x="2037" y="94"/>
                  </a:lnTo>
                  <a:lnTo>
                    <a:pt x="2057" y="96"/>
                  </a:lnTo>
                  <a:lnTo>
                    <a:pt x="2075" y="100"/>
                  </a:lnTo>
                  <a:lnTo>
                    <a:pt x="2092" y="104"/>
                  </a:lnTo>
                  <a:lnTo>
                    <a:pt x="2106" y="108"/>
                  </a:lnTo>
                  <a:lnTo>
                    <a:pt x="2120" y="113"/>
                  </a:lnTo>
                  <a:lnTo>
                    <a:pt x="2131" y="118"/>
                  </a:lnTo>
                  <a:lnTo>
                    <a:pt x="2140" y="122"/>
                  </a:lnTo>
                  <a:lnTo>
                    <a:pt x="2167" y="31"/>
                  </a:lnTo>
                  <a:lnTo>
                    <a:pt x="2155" y="25"/>
                  </a:lnTo>
                  <a:lnTo>
                    <a:pt x="2139" y="20"/>
                  </a:lnTo>
                  <a:lnTo>
                    <a:pt x="2124" y="14"/>
                  </a:lnTo>
                  <a:lnTo>
                    <a:pt x="2106" y="9"/>
                  </a:lnTo>
                  <a:lnTo>
                    <a:pt x="2087" y="6"/>
                  </a:lnTo>
                  <a:lnTo>
                    <a:pt x="2065" y="3"/>
                  </a:lnTo>
                  <a:lnTo>
                    <a:pt x="2043" y="1"/>
                  </a:lnTo>
                  <a:lnTo>
                    <a:pt x="2019" y="0"/>
                  </a:lnTo>
                  <a:lnTo>
                    <a:pt x="1994" y="1"/>
                  </a:lnTo>
                  <a:lnTo>
                    <a:pt x="1971" y="4"/>
                  </a:lnTo>
                  <a:lnTo>
                    <a:pt x="1948" y="8"/>
                  </a:lnTo>
                  <a:lnTo>
                    <a:pt x="1928" y="14"/>
                  </a:lnTo>
                  <a:lnTo>
                    <a:pt x="1908" y="22"/>
                  </a:lnTo>
                  <a:lnTo>
                    <a:pt x="1890" y="30"/>
                  </a:lnTo>
                  <a:lnTo>
                    <a:pt x="1873" y="40"/>
                  </a:lnTo>
                  <a:lnTo>
                    <a:pt x="1859" y="51"/>
                  </a:lnTo>
                  <a:lnTo>
                    <a:pt x="1845" y="64"/>
                  </a:lnTo>
                  <a:lnTo>
                    <a:pt x="1833" y="77"/>
                  </a:lnTo>
                  <a:lnTo>
                    <a:pt x="1823" y="93"/>
                  </a:lnTo>
                  <a:lnTo>
                    <a:pt x="1815" y="108"/>
                  </a:lnTo>
                  <a:lnTo>
                    <a:pt x="1808" y="124"/>
                  </a:lnTo>
                  <a:lnTo>
                    <a:pt x="1803" y="142"/>
                  </a:lnTo>
                  <a:lnTo>
                    <a:pt x="1800" y="159"/>
                  </a:lnTo>
                  <a:lnTo>
                    <a:pt x="1799" y="179"/>
                  </a:lnTo>
                  <a:lnTo>
                    <a:pt x="1800" y="194"/>
                  </a:lnTo>
                  <a:lnTo>
                    <a:pt x="1802" y="211"/>
                  </a:lnTo>
                  <a:lnTo>
                    <a:pt x="1806" y="225"/>
                  </a:lnTo>
                  <a:lnTo>
                    <a:pt x="1811" y="240"/>
                  </a:lnTo>
                  <a:lnTo>
                    <a:pt x="1818" y="253"/>
                  </a:lnTo>
                  <a:lnTo>
                    <a:pt x="1825" y="265"/>
                  </a:lnTo>
                  <a:lnTo>
                    <a:pt x="1834" y="277"/>
                  </a:lnTo>
                  <a:lnTo>
                    <a:pt x="1844" y="288"/>
                  </a:lnTo>
                  <a:lnTo>
                    <a:pt x="1857" y="299"/>
                  </a:lnTo>
                  <a:lnTo>
                    <a:pt x="1869" y="310"/>
                  </a:lnTo>
                  <a:lnTo>
                    <a:pt x="1882" y="319"/>
                  </a:lnTo>
                  <a:lnTo>
                    <a:pt x="1898" y="328"/>
                  </a:lnTo>
                  <a:lnTo>
                    <a:pt x="1913" y="336"/>
                  </a:lnTo>
                  <a:lnTo>
                    <a:pt x="1931" y="345"/>
                  </a:lnTo>
                  <a:lnTo>
                    <a:pt x="1948" y="352"/>
                  </a:lnTo>
                  <a:lnTo>
                    <a:pt x="1967" y="359"/>
                  </a:lnTo>
                  <a:lnTo>
                    <a:pt x="1994" y="369"/>
                  </a:lnTo>
                  <a:lnTo>
                    <a:pt x="2017" y="381"/>
                  </a:lnTo>
                  <a:lnTo>
                    <a:pt x="2027" y="386"/>
                  </a:lnTo>
                  <a:lnTo>
                    <a:pt x="2036" y="392"/>
                  </a:lnTo>
                  <a:lnTo>
                    <a:pt x="2044" y="397"/>
                  </a:lnTo>
                  <a:lnTo>
                    <a:pt x="2051" y="403"/>
                  </a:lnTo>
                  <a:lnTo>
                    <a:pt x="2057" y="409"/>
                  </a:lnTo>
                  <a:lnTo>
                    <a:pt x="2062" y="417"/>
                  </a:lnTo>
                  <a:lnTo>
                    <a:pt x="2067" y="423"/>
                  </a:lnTo>
                  <a:lnTo>
                    <a:pt x="2070" y="430"/>
                  </a:lnTo>
                  <a:lnTo>
                    <a:pt x="2073" y="437"/>
                  </a:lnTo>
                  <a:lnTo>
                    <a:pt x="2075" y="445"/>
                  </a:lnTo>
                  <a:lnTo>
                    <a:pt x="2077" y="454"/>
                  </a:lnTo>
                  <a:lnTo>
                    <a:pt x="2077" y="462"/>
                  </a:lnTo>
                  <a:lnTo>
                    <a:pt x="2077" y="471"/>
                  </a:lnTo>
                  <a:lnTo>
                    <a:pt x="2074" y="480"/>
                  </a:lnTo>
                  <a:lnTo>
                    <a:pt x="2072" y="489"/>
                  </a:lnTo>
                  <a:lnTo>
                    <a:pt x="2069" y="497"/>
                  </a:lnTo>
                  <a:lnTo>
                    <a:pt x="2065" y="504"/>
                  </a:lnTo>
                  <a:lnTo>
                    <a:pt x="2060" y="511"/>
                  </a:lnTo>
                  <a:lnTo>
                    <a:pt x="2054" y="517"/>
                  </a:lnTo>
                  <a:lnTo>
                    <a:pt x="2048" y="524"/>
                  </a:lnTo>
                  <a:lnTo>
                    <a:pt x="2040" y="529"/>
                  </a:lnTo>
                  <a:lnTo>
                    <a:pt x="2031" y="533"/>
                  </a:lnTo>
                  <a:lnTo>
                    <a:pt x="2022" y="537"/>
                  </a:lnTo>
                  <a:lnTo>
                    <a:pt x="2012" y="540"/>
                  </a:lnTo>
                  <a:lnTo>
                    <a:pt x="2002" y="543"/>
                  </a:lnTo>
                  <a:lnTo>
                    <a:pt x="1989" y="545"/>
                  </a:lnTo>
                  <a:lnTo>
                    <a:pt x="1977" y="546"/>
                  </a:lnTo>
                  <a:lnTo>
                    <a:pt x="1965" y="546"/>
                  </a:lnTo>
                  <a:lnTo>
                    <a:pt x="1943" y="546"/>
                  </a:lnTo>
                  <a:lnTo>
                    <a:pt x="1921" y="543"/>
                  </a:lnTo>
                  <a:lnTo>
                    <a:pt x="1901" y="540"/>
                  </a:lnTo>
                  <a:lnTo>
                    <a:pt x="1881" y="535"/>
                  </a:lnTo>
                  <a:lnTo>
                    <a:pt x="1863" y="529"/>
                  </a:lnTo>
                  <a:lnTo>
                    <a:pt x="1845" y="523"/>
                  </a:lnTo>
                  <a:lnTo>
                    <a:pt x="1829" y="514"/>
                  </a:lnTo>
                  <a:lnTo>
                    <a:pt x="1815" y="507"/>
                  </a:lnTo>
                  <a:lnTo>
                    <a:pt x="1789" y="601"/>
                  </a:lnTo>
                  <a:close/>
                  <a:moveTo>
                    <a:pt x="1300" y="631"/>
                  </a:moveTo>
                  <a:lnTo>
                    <a:pt x="1300" y="408"/>
                  </a:lnTo>
                  <a:lnTo>
                    <a:pt x="1300" y="371"/>
                  </a:lnTo>
                  <a:lnTo>
                    <a:pt x="1299" y="335"/>
                  </a:lnTo>
                  <a:lnTo>
                    <a:pt x="1299" y="301"/>
                  </a:lnTo>
                  <a:lnTo>
                    <a:pt x="1298" y="269"/>
                  </a:lnTo>
                  <a:lnTo>
                    <a:pt x="1298" y="237"/>
                  </a:lnTo>
                  <a:lnTo>
                    <a:pt x="1297" y="205"/>
                  </a:lnTo>
                  <a:lnTo>
                    <a:pt x="1295" y="175"/>
                  </a:lnTo>
                  <a:lnTo>
                    <a:pt x="1294" y="144"/>
                  </a:lnTo>
                  <a:lnTo>
                    <a:pt x="1297" y="144"/>
                  </a:lnTo>
                  <a:lnTo>
                    <a:pt x="1308" y="170"/>
                  </a:lnTo>
                  <a:lnTo>
                    <a:pt x="1321" y="198"/>
                  </a:lnTo>
                  <a:lnTo>
                    <a:pt x="1335" y="224"/>
                  </a:lnTo>
                  <a:lnTo>
                    <a:pt x="1348" y="251"/>
                  </a:lnTo>
                  <a:lnTo>
                    <a:pt x="1362" y="279"/>
                  </a:lnTo>
                  <a:lnTo>
                    <a:pt x="1378" y="306"/>
                  </a:lnTo>
                  <a:lnTo>
                    <a:pt x="1392" y="332"/>
                  </a:lnTo>
                  <a:lnTo>
                    <a:pt x="1408" y="358"/>
                  </a:lnTo>
                  <a:lnTo>
                    <a:pt x="1569" y="631"/>
                  </a:lnTo>
                  <a:lnTo>
                    <a:pt x="1686" y="631"/>
                  </a:lnTo>
                  <a:lnTo>
                    <a:pt x="1686" y="10"/>
                  </a:lnTo>
                  <a:lnTo>
                    <a:pt x="1582" y="10"/>
                  </a:lnTo>
                  <a:lnTo>
                    <a:pt x="1582" y="226"/>
                  </a:lnTo>
                  <a:lnTo>
                    <a:pt x="1582" y="261"/>
                  </a:lnTo>
                  <a:lnTo>
                    <a:pt x="1582" y="295"/>
                  </a:lnTo>
                  <a:lnTo>
                    <a:pt x="1583" y="328"/>
                  </a:lnTo>
                  <a:lnTo>
                    <a:pt x="1584" y="360"/>
                  </a:lnTo>
                  <a:lnTo>
                    <a:pt x="1585" y="391"/>
                  </a:lnTo>
                  <a:lnTo>
                    <a:pt x="1587" y="422"/>
                  </a:lnTo>
                  <a:lnTo>
                    <a:pt x="1589" y="453"/>
                  </a:lnTo>
                  <a:lnTo>
                    <a:pt x="1592" y="484"/>
                  </a:lnTo>
                  <a:lnTo>
                    <a:pt x="1589" y="485"/>
                  </a:lnTo>
                  <a:lnTo>
                    <a:pt x="1578" y="459"/>
                  </a:lnTo>
                  <a:lnTo>
                    <a:pt x="1567" y="433"/>
                  </a:lnTo>
                  <a:lnTo>
                    <a:pt x="1555" y="407"/>
                  </a:lnTo>
                  <a:lnTo>
                    <a:pt x="1541" y="381"/>
                  </a:lnTo>
                  <a:lnTo>
                    <a:pt x="1528" y="355"/>
                  </a:lnTo>
                  <a:lnTo>
                    <a:pt x="1513" y="328"/>
                  </a:lnTo>
                  <a:lnTo>
                    <a:pt x="1499" y="302"/>
                  </a:lnTo>
                  <a:lnTo>
                    <a:pt x="1484" y="277"/>
                  </a:lnTo>
                  <a:lnTo>
                    <a:pt x="1324" y="10"/>
                  </a:lnTo>
                  <a:lnTo>
                    <a:pt x="1195" y="10"/>
                  </a:lnTo>
                  <a:lnTo>
                    <a:pt x="1195" y="631"/>
                  </a:lnTo>
                  <a:lnTo>
                    <a:pt x="1300" y="631"/>
                  </a:lnTo>
                  <a:close/>
                  <a:moveTo>
                    <a:pt x="804" y="550"/>
                  </a:moveTo>
                  <a:lnTo>
                    <a:pt x="795" y="549"/>
                  </a:lnTo>
                  <a:lnTo>
                    <a:pt x="785" y="549"/>
                  </a:lnTo>
                  <a:lnTo>
                    <a:pt x="776" y="547"/>
                  </a:lnTo>
                  <a:lnTo>
                    <a:pt x="766" y="545"/>
                  </a:lnTo>
                  <a:lnTo>
                    <a:pt x="757" y="543"/>
                  </a:lnTo>
                  <a:lnTo>
                    <a:pt x="749" y="540"/>
                  </a:lnTo>
                  <a:lnTo>
                    <a:pt x="741" y="536"/>
                  </a:lnTo>
                  <a:lnTo>
                    <a:pt x="733" y="532"/>
                  </a:lnTo>
                  <a:lnTo>
                    <a:pt x="724" y="527"/>
                  </a:lnTo>
                  <a:lnTo>
                    <a:pt x="717" y="523"/>
                  </a:lnTo>
                  <a:lnTo>
                    <a:pt x="710" y="516"/>
                  </a:lnTo>
                  <a:lnTo>
                    <a:pt x="703" y="510"/>
                  </a:lnTo>
                  <a:lnTo>
                    <a:pt x="690" y="497"/>
                  </a:lnTo>
                  <a:lnTo>
                    <a:pt x="679" y="482"/>
                  </a:lnTo>
                  <a:lnTo>
                    <a:pt x="668" y="466"/>
                  </a:lnTo>
                  <a:lnTo>
                    <a:pt x="660" y="449"/>
                  </a:lnTo>
                  <a:lnTo>
                    <a:pt x="651" y="430"/>
                  </a:lnTo>
                  <a:lnTo>
                    <a:pt x="645" y="410"/>
                  </a:lnTo>
                  <a:lnTo>
                    <a:pt x="640" y="389"/>
                  </a:lnTo>
                  <a:lnTo>
                    <a:pt x="637" y="367"/>
                  </a:lnTo>
                  <a:lnTo>
                    <a:pt x="634" y="346"/>
                  </a:lnTo>
                  <a:lnTo>
                    <a:pt x="634" y="322"/>
                  </a:lnTo>
                  <a:lnTo>
                    <a:pt x="634" y="299"/>
                  </a:lnTo>
                  <a:lnTo>
                    <a:pt x="636" y="277"/>
                  </a:lnTo>
                  <a:lnTo>
                    <a:pt x="640" y="255"/>
                  </a:lnTo>
                  <a:lnTo>
                    <a:pt x="645" y="235"/>
                  </a:lnTo>
                  <a:lnTo>
                    <a:pt x="651" y="214"/>
                  </a:lnTo>
                  <a:lnTo>
                    <a:pt x="659" y="194"/>
                  </a:lnTo>
                  <a:lnTo>
                    <a:pt x="668" y="177"/>
                  </a:lnTo>
                  <a:lnTo>
                    <a:pt x="677" y="160"/>
                  </a:lnTo>
                  <a:lnTo>
                    <a:pt x="689" y="145"/>
                  </a:lnTo>
                  <a:lnTo>
                    <a:pt x="702" y="132"/>
                  </a:lnTo>
                  <a:lnTo>
                    <a:pt x="709" y="126"/>
                  </a:lnTo>
                  <a:lnTo>
                    <a:pt x="716" y="119"/>
                  </a:lnTo>
                  <a:lnTo>
                    <a:pt x="723" y="114"/>
                  </a:lnTo>
                  <a:lnTo>
                    <a:pt x="732" y="109"/>
                  </a:lnTo>
                  <a:lnTo>
                    <a:pt x="740" y="105"/>
                  </a:lnTo>
                  <a:lnTo>
                    <a:pt x="748" y="102"/>
                  </a:lnTo>
                  <a:lnTo>
                    <a:pt x="757" y="99"/>
                  </a:lnTo>
                  <a:lnTo>
                    <a:pt x="766" y="96"/>
                  </a:lnTo>
                  <a:lnTo>
                    <a:pt x="776" y="94"/>
                  </a:lnTo>
                  <a:lnTo>
                    <a:pt x="786" y="92"/>
                  </a:lnTo>
                  <a:lnTo>
                    <a:pt x="795" y="91"/>
                  </a:lnTo>
                  <a:lnTo>
                    <a:pt x="807" y="91"/>
                  </a:lnTo>
                  <a:lnTo>
                    <a:pt x="817" y="91"/>
                  </a:lnTo>
                  <a:lnTo>
                    <a:pt x="827" y="92"/>
                  </a:lnTo>
                  <a:lnTo>
                    <a:pt x="836" y="94"/>
                  </a:lnTo>
                  <a:lnTo>
                    <a:pt x="846" y="96"/>
                  </a:lnTo>
                  <a:lnTo>
                    <a:pt x="855" y="99"/>
                  </a:lnTo>
                  <a:lnTo>
                    <a:pt x="864" y="102"/>
                  </a:lnTo>
                  <a:lnTo>
                    <a:pt x="872" y="106"/>
                  </a:lnTo>
                  <a:lnTo>
                    <a:pt x="881" y="110"/>
                  </a:lnTo>
                  <a:lnTo>
                    <a:pt x="889" y="114"/>
                  </a:lnTo>
                  <a:lnTo>
                    <a:pt x="896" y="120"/>
                  </a:lnTo>
                  <a:lnTo>
                    <a:pt x="903" y="126"/>
                  </a:lnTo>
                  <a:lnTo>
                    <a:pt x="910" y="132"/>
                  </a:lnTo>
                  <a:lnTo>
                    <a:pt x="923" y="145"/>
                  </a:lnTo>
                  <a:lnTo>
                    <a:pt x="934" y="160"/>
                  </a:lnTo>
                  <a:lnTo>
                    <a:pt x="944" y="177"/>
                  </a:lnTo>
                  <a:lnTo>
                    <a:pt x="952" y="194"/>
                  </a:lnTo>
                  <a:lnTo>
                    <a:pt x="961" y="214"/>
                  </a:lnTo>
                  <a:lnTo>
                    <a:pt x="967" y="234"/>
                  </a:lnTo>
                  <a:lnTo>
                    <a:pt x="971" y="254"/>
                  </a:lnTo>
                  <a:lnTo>
                    <a:pt x="974" y="275"/>
                  </a:lnTo>
                  <a:lnTo>
                    <a:pt x="976" y="296"/>
                  </a:lnTo>
                  <a:lnTo>
                    <a:pt x="977" y="318"/>
                  </a:lnTo>
                  <a:lnTo>
                    <a:pt x="976" y="343"/>
                  </a:lnTo>
                  <a:lnTo>
                    <a:pt x="974" y="365"/>
                  </a:lnTo>
                  <a:lnTo>
                    <a:pt x="971" y="388"/>
                  </a:lnTo>
                  <a:lnTo>
                    <a:pt x="966" y="409"/>
                  </a:lnTo>
                  <a:lnTo>
                    <a:pt x="960" y="430"/>
                  </a:lnTo>
                  <a:lnTo>
                    <a:pt x="951" y="449"/>
                  </a:lnTo>
                  <a:lnTo>
                    <a:pt x="943" y="467"/>
                  </a:lnTo>
                  <a:lnTo>
                    <a:pt x="933" y="482"/>
                  </a:lnTo>
                  <a:lnTo>
                    <a:pt x="921" y="498"/>
                  </a:lnTo>
                  <a:lnTo>
                    <a:pt x="908" y="511"/>
                  </a:lnTo>
                  <a:lnTo>
                    <a:pt x="901" y="517"/>
                  </a:lnTo>
                  <a:lnTo>
                    <a:pt x="894" y="523"/>
                  </a:lnTo>
                  <a:lnTo>
                    <a:pt x="887" y="528"/>
                  </a:lnTo>
                  <a:lnTo>
                    <a:pt x="878" y="532"/>
                  </a:lnTo>
                  <a:lnTo>
                    <a:pt x="870" y="536"/>
                  </a:lnTo>
                  <a:lnTo>
                    <a:pt x="862" y="540"/>
                  </a:lnTo>
                  <a:lnTo>
                    <a:pt x="854" y="543"/>
                  </a:lnTo>
                  <a:lnTo>
                    <a:pt x="845" y="545"/>
                  </a:lnTo>
                  <a:lnTo>
                    <a:pt x="835" y="547"/>
                  </a:lnTo>
                  <a:lnTo>
                    <a:pt x="826" y="549"/>
                  </a:lnTo>
                  <a:lnTo>
                    <a:pt x="816" y="549"/>
                  </a:lnTo>
                  <a:lnTo>
                    <a:pt x="805" y="550"/>
                  </a:lnTo>
                  <a:lnTo>
                    <a:pt x="804" y="550"/>
                  </a:lnTo>
                  <a:close/>
                  <a:moveTo>
                    <a:pt x="802" y="641"/>
                  </a:moveTo>
                  <a:lnTo>
                    <a:pt x="818" y="641"/>
                  </a:lnTo>
                  <a:lnTo>
                    <a:pt x="833" y="640"/>
                  </a:lnTo>
                  <a:lnTo>
                    <a:pt x="849" y="638"/>
                  </a:lnTo>
                  <a:lnTo>
                    <a:pt x="863" y="636"/>
                  </a:lnTo>
                  <a:lnTo>
                    <a:pt x="878" y="633"/>
                  </a:lnTo>
                  <a:lnTo>
                    <a:pt x="893" y="629"/>
                  </a:lnTo>
                  <a:lnTo>
                    <a:pt x="906" y="624"/>
                  </a:lnTo>
                  <a:lnTo>
                    <a:pt x="920" y="619"/>
                  </a:lnTo>
                  <a:lnTo>
                    <a:pt x="933" y="613"/>
                  </a:lnTo>
                  <a:lnTo>
                    <a:pt x="946" y="607"/>
                  </a:lnTo>
                  <a:lnTo>
                    <a:pt x="959" y="600"/>
                  </a:lnTo>
                  <a:lnTo>
                    <a:pt x="970" y="593"/>
                  </a:lnTo>
                  <a:lnTo>
                    <a:pt x="982" y="584"/>
                  </a:lnTo>
                  <a:lnTo>
                    <a:pt x="993" y="575"/>
                  </a:lnTo>
                  <a:lnTo>
                    <a:pt x="1004" y="566"/>
                  </a:lnTo>
                  <a:lnTo>
                    <a:pt x="1013" y="556"/>
                  </a:lnTo>
                  <a:lnTo>
                    <a:pt x="1023" y="545"/>
                  </a:lnTo>
                  <a:lnTo>
                    <a:pt x="1033" y="533"/>
                  </a:lnTo>
                  <a:lnTo>
                    <a:pt x="1041" y="522"/>
                  </a:lnTo>
                  <a:lnTo>
                    <a:pt x="1049" y="509"/>
                  </a:lnTo>
                  <a:lnTo>
                    <a:pt x="1056" y="496"/>
                  </a:lnTo>
                  <a:lnTo>
                    <a:pt x="1063" y="482"/>
                  </a:lnTo>
                  <a:lnTo>
                    <a:pt x="1070" y="468"/>
                  </a:lnTo>
                  <a:lnTo>
                    <a:pt x="1076" y="453"/>
                  </a:lnTo>
                  <a:lnTo>
                    <a:pt x="1081" y="437"/>
                  </a:lnTo>
                  <a:lnTo>
                    <a:pt x="1085" y="422"/>
                  </a:lnTo>
                  <a:lnTo>
                    <a:pt x="1089" y="405"/>
                  </a:lnTo>
                  <a:lnTo>
                    <a:pt x="1092" y="388"/>
                  </a:lnTo>
                  <a:lnTo>
                    <a:pt x="1094" y="370"/>
                  </a:lnTo>
                  <a:lnTo>
                    <a:pt x="1096" y="352"/>
                  </a:lnTo>
                  <a:lnTo>
                    <a:pt x="1097" y="333"/>
                  </a:lnTo>
                  <a:lnTo>
                    <a:pt x="1097" y="314"/>
                  </a:lnTo>
                  <a:lnTo>
                    <a:pt x="1097" y="297"/>
                  </a:lnTo>
                  <a:lnTo>
                    <a:pt x="1096" y="281"/>
                  </a:lnTo>
                  <a:lnTo>
                    <a:pt x="1095" y="265"/>
                  </a:lnTo>
                  <a:lnTo>
                    <a:pt x="1093" y="250"/>
                  </a:lnTo>
                  <a:lnTo>
                    <a:pt x="1090" y="235"/>
                  </a:lnTo>
                  <a:lnTo>
                    <a:pt x="1087" y="219"/>
                  </a:lnTo>
                  <a:lnTo>
                    <a:pt x="1083" y="205"/>
                  </a:lnTo>
                  <a:lnTo>
                    <a:pt x="1078" y="190"/>
                  </a:lnTo>
                  <a:lnTo>
                    <a:pt x="1073" y="176"/>
                  </a:lnTo>
                  <a:lnTo>
                    <a:pt x="1068" y="163"/>
                  </a:lnTo>
                  <a:lnTo>
                    <a:pt x="1061" y="149"/>
                  </a:lnTo>
                  <a:lnTo>
                    <a:pt x="1054" y="137"/>
                  </a:lnTo>
                  <a:lnTo>
                    <a:pt x="1047" y="124"/>
                  </a:lnTo>
                  <a:lnTo>
                    <a:pt x="1039" y="113"/>
                  </a:lnTo>
                  <a:lnTo>
                    <a:pt x="1031" y="102"/>
                  </a:lnTo>
                  <a:lnTo>
                    <a:pt x="1021" y="91"/>
                  </a:lnTo>
                  <a:lnTo>
                    <a:pt x="1012" y="80"/>
                  </a:lnTo>
                  <a:lnTo>
                    <a:pt x="1002" y="71"/>
                  </a:lnTo>
                  <a:lnTo>
                    <a:pt x="991" y="62"/>
                  </a:lnTo>
                  <a:lnTo>
                    <a:pt x="980" y="52"/>
                  </a:lnTo>
                  <a:lnTo>
                    <a:pt x="969" y="44"/>
                  </a:lnTo>
                  <a:lnTo>
                    <a:pt x="957" y="37"/>
                  </a:lnTo>
                  <a:lnTo>
                    <a:pt x="944" y="30"/>
                  </a:lnTo>
                  <a:lnTo>
                    <a:pt x="932" y="24"/>
                  </a:lnTo>
                  <a:lnTo>
                    <a:pt x="917" y="19"/>
                  </a:lnTo>
                  <a:lnTo>
                    <a:pt x="904" y="13"/>
                  </a:lnTo>
                  <a:lnTo>
                    <a:pt x="890" y="9"/>
                  </a:lnTo>
                  <a:lnTo>
                    <a:pt x="874" y="6"/>
                  </a:lnTo>
                  <a:lnTo>
                    <a:pt x="859" y="3"/>
                  </a:lnTo>
                  <a:lnTo>
                    <a:pt x="844" y="2"/>
                  </a:lnTo>
                  <a:lnTo>
                    <a:pt x="827" y="0"/>
                  </a:lnTo>
                  <a:lnTo>
                    <a:pt x="811" y="0"/>
                  </a:lnTo>
                  <a:lnTo>
                    <a:pt x="794" y="0"/>
                  </a:lnTo>
                  <a:lnTo>
                    <a:pt x="778" y="2"/>
                  </a:lnTo>
                  <a:lnTo>
                    <a:pt x="762" y="3"/>
                  </a:lnTo>
                  <a:lnTo>
                    <a:pt x="747" y="6"/>
                  </a:lnTo>
                  <a:lnTo>
                    <a:pt x="733" y="9"/>
                  </a:lnTo>
                  <a:lnTo>
                    <a:pt x="718" y="13"/>
                  </a:lnTo>
                  <a:lnTo>
                    <a:pt x="704" y="19"/>
                  </a:lnTo>
                  <a:lnTo>
                    <a:pt x="690" y="24"/>
                  </a:lnTo>
                  <a:lnTo>
                    <a:pt x="677" y="30"/>
                  </a:lnTo>
                  <a:lnTo>
                    <a:pt x="665" y="37"/>
                  </a:lnTo>
                  <a:lnTo>
                    <a:pt x="652" y="44"/>
                  </a:lnTo>
                  <a:lnTo>
                    <a:pt x="640" y="52"/>
                  </a:lnTo>
                  <a:lnTo>
                    <a:pt x="629" y="62"/>
                  </a:lnTo>
                  <a:lnTo>
                    <a:pt x="617" y="71"/>
                  </a:lnTo>
                  <a:lnTo>
                    <a:pt x="607" y="80"/>
                  </a:lnTo>
                  <a:lnTo>
                    <a:pt x="597" y="92"/>
                  </a:lnTo>
                  <a:lnTo>
                    <a:pt x="588" y="102"/>
                  </a:lnTo>
                  <a:lnTo>
                    <a:pt x="578" y="114"/>
                  </a:lnTo>
                  <a:lnTo>
                    <a:pt x="570" y="126"/>
                  </a:lnTo>
                  <a:lnTo>
                    <a:pt x="562" y="139"/>
                  </a:lnTo>
                  <a:lnTo>
                    <a:pt x="555" y="151"/>
                  </a:lnTo>
                  <a:lnTo>
                    <a:pt x="549" y="166"/>
                  </a:lnTo>
                  <a:lnTo>
                    <a:pt x="542" y="179"/>
                  </a:lnTo>
                  <a:lnTo>
                    <a:pt x="536" y="194"/>
                  </a:lnTo>
                  <a:lnTo>
                    <a:pt x="531" y="209"/>
                  </a:lnTo>
                  <a:lnTo>
                    <a:pt x="527" y="224"/>
                  </a:lnTo>
                  <a:lnTo>
                    <a:pt x="524" y="241"/>
                  </a:lnTo>
                  <a:lnTo>
                    <a:pt x="521" y="256"/>
                  </a:lnTo>
                  <a:lnTo>
                    <a:pt x="518" y="273"/>
                  </a:lnTo>
                  <a:lnTo>
                    <a:pt x="517" y="290"/>
                  </a:lnTo>
                  <a:lnTo>
                    <a:pt x="516" y="308"/>
                  </a:lnTo>
                  <a:lnTo>
                    <a:pt x="515" y="325"/>
                  </a:lnTo>
                  <a:lnTo>
                    <a:pt x="516" y="342"/>
                  </a:lnTo>
                  <a:lnTo>
                    <a:pt x="517" y="359"/>
                  </a:lnTo>
                  <a:lnTo>
                    <a:pt x="518" y="374"/>
                  </a:lnTo>
                  <a:lnTo>
                    <a:pt x="520" y="391"/>
                  </a:lnTo>
                  <a:lnTo>
                    <a:pt x="523" y="406"/>
                  </a:lnTo>
                  <a:lnTo>
                    <a:pt x="526" y="422"/>
                  </a:lnTo>
                  <a:lnTo>
                    <a:pt x="530" y="436"/>
                  </a:lnTo>
                  <a:lnTo>
                    <a:pt x="535" y="452"/>
                  </a:lnTo>
                  <a:lnTo>
                    <a:pt x="540" y="465"/>
                  </a:lnTo>
                  <a:lnTo>
                    <a:pt x="547" y="479"/>
                  </a:lnTo>
                  <a:lnTo>
                    <a:pt x="553" y="492"/>
                  </a:lnTo>
                  <a:lnTo>
                    <a:pt x="559" y="505"/>
                  </a:lnTo>
                  <a:lnTo>
                    <a:pt x="567" y="517"/>
                  </a:lnTo>
                  <a:lnTo>
                    <a:pt x="575" y="529"/>
                  </a:lnTo>
                  <a:lnTo>
                    <a:pt x="584" y="540"/>
                  </a:lnTo>
                  <a:lnTo>
                    <a:pt x="593" y="551"/>
                  </a:lnTo>
                  <a:lnTo>
                    <a:pt x="602" y="562"/>
                  </a:lnTo>
                  <a:lnTo>
                    <a:pt x="612" y="571"/>
                  </a:lnTo>
                  <a:lnTo>
                    <a:pt x="623" y="580"/>
                  </a:lnTo>
                  <a:lnTo>
                    <a:pt x="634" y="588"/>
                  </a:lnTo>
                  <a:lnTo>
                    <a:pt x="645" y="597"/>
                  </a:lnTo>
                  <a:lnTo>
                    <a:pt x="658" y="604"/>
                  </a:lnTo>
                  <a:lnTo>
                    <a:pt x="670" y="611"/>
                  </a:lnTo>
                  <a:lnTo>
                    <a:pt x="682" y="617"/>
                  </a:lnTo>
                  <a:lnTo>
                    <a:pt x="696" y="622"/>
                  </a:lnTo>
                  <a:lnTo>
                    <a:pt x="710" y="628"/>
                  </a:lnTo>
                  <a:lnTo>
                    <a:pt x="724" y="632"/>
                  </a:lnTo>
                  <a:lnTo>
                    <a:pt x="739" y="635"/>
                  </a:lnTo>
                  <a:lnTo>
                    <a:pt x="753" y="638"/>
                  </a:lnTo>
                  <a:lnTo>
                    <a:pt x="769" y="640"/>
                  </a:lnTo>
                  <a:lnTo>
                    <a:pt x="785" y="641"/>
                  </a:lnTo>
                  <a:lnTo>
                    <a:pt x="801" y="641"/>
                  </a:lnTo>
                  <a:lnTo>
                    <a:pt x="802" y="641"/>
                  </a:lnTo>
                  <a:close/>
                  <a:moveTo>
                    <a:pt x="458" y="523"/>
                  </a:moveTo>
                  <a:lnTo>
                    <a:pt x="447" y="528"/>
                  </a:lnTo>
                  <a:lnTo>
                    <a:pt x="434" y="532"/>
                  </a:lnTo>
                  <a:lnTo>
                    <a:pt x="418" y="536"/>
                  </a:lnTo>
                  <a:lnTo>
                    <a:pt x="403" y="539"/>
                  </a:lnTo>
                  <a:lnTo>
                    <a:pt x="386" y="542"/>
                  </a:lnTo>
                  <a:lnTo>
                    <a:pt x="370" y="544"/>
                  </a:lnTo>
                  <a:lnTo>
                    <a:pt x="352" y="545"/>
                  </a:lnTo>
                  <a:lnTo>
                    <a:pt x="335" y="545"/>
                  </a:lnTo>
                  <a:lnTo>
                    <a:pt x="323" y="545"/>
                  </a:lnTo>
                  <a:lnTo>
                    <a:pt x="310" y="544"/>
                  </a:lnTo>
                  <a:lnTo>
                    <a:pt x="298" y="543"/>
                  </a:lnTo>
                  <a:lnTo>
                    <a:pt x="287" y="541"/>
                  </a:lnTo>
                  <a:lnTo>
                    <a:pt x="275" y="539"/>
                  </a:lnTo>
                  <a:lnTo>
                    <a:pt x="265" y="537"/>
                  </a:lnTo>
                  <a:lnTo>
                    <a:pt x="254" y="534"/>
                  </a:lnTo>
                  <a:lnTo>
                    <a:pt x="243" y="530"/>
                  </a:lnTo>
                  <a:lnTo>
                    <a:pt x="234" y="526"/>
                  </a:lnTo>
                  <a:lnTo>
                    <a:pt x="225" y="522"/>
                  </a:lnTo>
                  <a:lnTo>
                    <a:pt x="216" y="516"/>
                  </a:lnTo>
                  <a:lnTo>
                    <a:pt x="207" y="511"/>
                  </a:lnTo>
                  <a:lnTo>
                    <a:pt x="198" y="505"/>
                  </a:lnTo>
                  <a:lnTo>
                    <a:pt x="191" y="499"/>
                  </a:lnTo>
                  <a:lnTo>
                    <a:pt x="183" y="492"/>
                  </a:lnTo>
                  <a:lnTo>
                    <a:pt x="177" y="486"/>
                  </a:lnTo>
                  <a:lnTo>
                    <a:pt x="169" y="477"/>
                  </a:lnTo>
                  <a:lnTo>
                    <a:pt x="163" y="470"/>
                  </a:lnTo>
                  <a:lnTo>
                    <a:pt x="157" y="462"/>
                  </a:lnTo>
                  <a:lnTo>
                    <a:pt x="152" y="453"/>
                  </a:lnTo>
                  <a:lnTo>
                    <a:pt x="147" y="443"/>
                  </a:lnTo>
                  <a:lnTo>
                    <a:pt x="142" y="434"/>
                  </a:lnTo>
                  <a:lnTo>
                    <a:pt x="138" y="425"/>
                  </a:lnTo>
                  <a:lnTo>
                    <a:pt x="134" y="415"/>
                  </a:lnTo>
                  <a:lnTo>
                    <a:pt x="127" y="393"/>
                  </a:lnTo>
                  <a:lnTo>
                    <a:pt x="123" y="371"/>
                  </a:lnTo>
                  <a:lnTo>
                    <a:pt x="120" y="347"/>
                  </a:lnTo>
                  <a:lnTo>
                    <a:pt x="119" y="322"/>
                  </a:lnTo>
                  <a:lnTo>
                    <a:pt x="119" y="309"/>
                  </a:lnTo>
                  <a:lnTo>
                    <a:pt x="120" y="295"/>
                  </a:lnTo>
                  <a:lnTo>
                    <a:pt x="122" y="282"/>
                  </a:lnTo>
                  <a:lnTo>
                    <a:pt x="123" y="270"/>
                  </a:lnTo>
                  <a:lnTo>
                    <a:pt x="125" y="257"/>
                  </a:lnTo>
                  <a:lnTo>
                    <a:pt x="128" y="246"/>
                  </a:lnTo>
                  <a:lnTo>
                    <a:pt x="131" y="235"/>
                  </a:lnTo>
                  <a:lnTo>
                    <a:pt x="136" y="223"/>
                  </a:lnTo>
                  <a:lnTo>
                    <a:pt x="140" y="213"/>
                  </a:lnTo>
                  <a:lnTo>
                    <a:pt x="145" y="203"/>
                  </a:lnTo>
                  <a:lnTo>
                    <a:pt x="149" y="193"/>
                  </a:lnTo>
                  <a:lnTo>
                    <a:pt x="155" y="184"/>
                  </a:lnTo>
                  <a:lnTo>
                    <a:pt x="160" y="176"/>
                  </a:lnTo>
                  <a:lnTo>
                    <a:pt x="167" y="168"/>
                  </a:lnTo>
                  <a:lnTo>
                    <a:pt x="174" y="159"/>
                  </a:lnTo>
                  <a:lnTo>
                    <a:pt x="181" y="152"/>
                  </a:lnTo>
                  <a:lnTo>
                    <a:pt x="188" y="145"/>
                  </a:lnTo>
                  <a:lnTo>
                    <a:pt x="196" y="139"/>
                  </a:lnTo>
                  <a:lnTo>
                    <a:pt x="204" y="133"/>
                  </a:lnTo>
                  <a:lnTo>
                    <a:pt x="213" y="127"/>
                  </a:lnTo>
                  <a:lnTo>
                    <a:pt x="221" y="121"/>
                  </a:lnTo>
                  <a:lnTo>
                    <a:pt x="230" y="117"/>
                  </a:lnTo>
                  <a:lnTo>
                    <a:pt x="239" y="112"/>
                  </a:lnTo>
                  <a:lnTo>
                    <a:pt x="250" y="109"/>
                  </a:lnTo>
                  <a:lnTo>
                    <a:pt x="270" y="102"/>
                  </a:lnTo>
                  <a:lnTo>
                    <a:pt x="291" y="98"/>
                  </a:lnTo>
                  <a:lnTo>
                    <a:pt x="313" y="95"/>
                  </a:lnTo>
                  <a:lnTo>
                    <a:pt x="337" y="94"/>
                  </a:lnTo>
                  <a:lnTo>
                    <a:pt x="355" y="95"/>
                  </a:lnTo>
                  <a:lnTo>
                    <a:pt x="373" y="96"/>
                  </a:lnTo>
                  <a:lnTo>
                    <a:pt x="389" y="98"/>
                  </a:lnTo>
                  <a:lnTo>
                    <a:pt x="405" y="101"/>
                  </a:lnTo>
                  <a:lnTo>
                    <a:pt x="420" y="105"/>
                  </a:lnTo>
                  <a:lnTo>
                    <a:pt x="434" y="109"/>
                  </a:lnTo>
                  <a:lnTo>
                    <a:pt x="446" y="113"/>
                  </a:lnTo>
                  <a:lnTo>
                    <a:pt x="457" y="118"/>
                  </a:lnTo>
                  <a:lnTo>
                    <a:pt x="482" y="28"/>
                  </a:lnTo>
                  <a:lnTo>
                    <a:pt x="473" y="24"/>
                  </a:lnTo>
                  <a:lnTo>
                    <a:pt x="459" y="19"/>
                  </a:lnTo>
                  <a:lnTo>
                    <a:pt x="444" y="13"/>
                  </a:lnTo>
                  <a:lnTo>
                    <a:pt x="426" y="9"/>
                  </a:lnTo>
                  <a:lnTo>
                    <a:pt x="406" y="6"/>
                  </a:lnTo>
                  <a:lnTo>
                    <a:pt x="383" y="3"/>
                  </a:lnTo>
                  <a:lnTo>
                    <a:pt x="359" y="1"/>
                  </a:lnTo>
                  <a:lnTo>
                    <a:pt x="332" y="0"/>
                  </a:lnTo>
                  <a:lnTo>
                    <a:pt x="314" y="1"/>
                  </a:lnTo>
                  <a:lnTo>
                    <a:pt x="297" y="2"/>
                  </a:lnTo>
                  <a:lnTo>
                    <a:pt x="280" y="4"/>
                  </a:lnTo>
                  <a:lnTo>
                    <a:pt x="263" y="6"/>
                  </a:lnTo>
                  <a:lnTo>
                    <a:pt x="247" y="9"/>
                  </a:lnTo>
                  <a:lnTo>
                    <a:pt x="231" y="13"/>
                  </a:lnTo>
                  <a:lnTo>
                    <a:pt x="216" y="17"/>
                  </a:lnTo>
                  <a:lnTo>
                    <a:pt x="200" y="23"/>
                  </a:lnTo>
                  <a:lnTo>
                    <a:pt x="185" y="29"/>
                  </a:lnTo>
                  <a:lnTo>
                    <a:pt x="172" y="35"/>
                  </a:lnTo>
                  <a:lnTo>
                    <a:pt x="157" y="42"/>
                  </a:lnTo>
                  <a:lnTo>
                    <a:pt x="144" y="50"/>
                  </a:lnTo>
                  <a:lnTo>
                    <a:pt x="130" y="59"/>
                  </a:lnTo>
                  <a:lnTo>
                    <a:pt x="118" y="68"/>
                  </a:lnTo>
                  <a:lnTo>
                    <a:pt x="107" y="77"/>
                  </a:lnTo>
                  <a:lnTo>
                    <a:pt x="94" y="87"/>
                  </a:lnTo>
                  <a:lnTo>
                    <a:pt x="84" y="99"/>
                  </a:lnTo>
                  <a:lnTo>
                    <a:pt x="74" y="110"/>
                  </a:lnTo>
                  <a:lnTo>
                    <a:pt x="65" y="122"/>
                  </a:lnTo>
                  <a:lnTo>
                    <a:pt x="55" y="135"/>
                  </a:lnTo>
                  <a:lnTo>
                    <a:pt x="47" y="148"/>
                  </a:lnTo>
                  <a:lnTo>
                    <a:pt x="39" y="162"/>
                  </a:lnTo>
                  <a:lnTo>
                    <a:pt x="32" y="176"/>
                  </a:lnTo>
                  <a:lnTo>
                    <a:pt x="26" y="190"/>
                  </a:lnTo>
                  <a:lnTo>
                    <a:pt x="19" y="206"/>
                  </a:lnTo>
                  <a:lnTo>
                    <a:pt x="14" y="222"/>
                  </a:lnTo>
                  <a:lnTo>
                    <a:pt x="10" y="239"/>
                  </a:lnTo>
                  <a:lnTo>
                    <a:pt x="6" y="255"/>
                  </a:lnTo>
                  <a:lnTo>
                    <a:pt x="4" y="273"/>
                  </a:lnTo>
                  <a:lnTo>
                    <a:pt x="2" y="290"/>
                  </a:lnTo>
                  <a:lnTo>
                    <a:pt x="1" y="309"/>
                  </a:lnTo>
                  <a:lnTo>
                    <a:pt x="0" y="328"/>
                  </a:lnTo>
                  <a:lnTo>
                    <a:pt x="1" y="346"/>
                  </a:lnTo>
                  <a:lnTo>
                    <a:pt x="2" y="362"/>
                  </a:lnTo>
                  <a:lnTo>
                    <a:pt x="3" y="380"/>
                  </a:lnTo>
                  <a:lnTo>
                    <a:pt x="6" y="395"/>
                  </a:lnTo>
                  <a:lnTo>
                    <a:pt x="9" y="412"/>
                  </a:lnTo>
                  <a:lnTo>
                    <a:pt x="12" y="427"/>
                  </a:lnTo>
                  <a:lnTo>
                    <a:pt x="16" y="441"/>
                  </a:lnTo>
                  <a:lnTo>
                    <a:pt x="22" y="457"/>
                  </a:lnTo>
                  <a:lnTo>
                    <a:pt x="28" y="470"/>
                  </a:lnTo>
                  <a:lnTo>
                    <a:pt x="34" y="484"/>
                  </a:lnTo>
                  <a:lnTo>
                    <a:pt x="41" y="497"/>
                  </a:lnTo>
                  <a:lnTo>
                    <a:pt x="48" y="509"/>
                  </a:lnTo>
                  <a:lnTo>
                    <a:pt x="56" y="522"/>
                  </a:lnTo>
                  <a:lnTo>
                    <a:pt x="66" y="534"/>
                  </a:lnTo>
                  <a:lnTo>
                    <a:pt x="75" y="544"/>
                  </a:lnTo>
                  <a:lnTo>
                    <a:pt x="84" y="555"/>
                  </a:lnTo>
                  <a:lnTo>
                    <a:pt x="95" y="565"/>
                  </a:lnTo>
                  <a:lnTo>
                    <a:pt x="106" y="574"/>
                  </a:lnTo>
                  <a:lnTo>
                    <a:pt x="118" y="583"/>
                  </a:lnTo>
                  <a:lnTo>
                    <a:pt x="130" y="592"/>
                  </a:lnTo>
                  <a:lnTo>
                    <a:pt x="143" y="599"/>
                  </a:lnTo>
                  <a:lnTo>
                    <a:pt x="156" y="606"/>
                  </a:lnTo>
                  <a:lnTo>
                    <a:pt x="169" y="612"/>
                  </a:lnTo>
                  <a:lnTo>
                    <a:pt x="184" y="618"/>
                  </a:lnTo>
                  <a:lnTo>
                    <a:pt x="199" y="623"/>
                  </a:lnTo>
                  <a:lnTo>
                    <a:pt x="215" y="628"/>
                  </a:lnTo>
                  <a:lnTo>
                    <a:pt x="230" y="632"/>
                  </a:lnTo>
                  <a:lnTo>
                    <a:pt x="247" y="635"/>
                  </a:lnTo>
                  <a:lnTo>
                    <a:pt x="263" y="637"/>
                  </a:lnTo>
                  <a:lnTo>
                    <a:pt x="280" y="639"/>
                  </a:lnTo>
                  <a:lnTo>
                    <a:pt x="298" y="640"/>
                  </a:lnTo>
                  <a:lnTo>
                    <a:pt x="316" y="641"/>
                  </a:lnTo>
                  <a:lnTo>
                    <a:pt x="344" y="640"/>
                  </a:lnTo>
                  <a:lnTo>
                    <a:pt x="370" y="638"/>
                  </a:lnTo>
                  <a:lnTo>
                    <a:pt x="393" y="635"/>
                  </a:lnTo>
                  <a:lnTo>
                    <a:pt x="415" y="632"/>
                  </a:lnTo>
                  <a:lnTo>
                    <a:pt x="435" y="628"/>
                  </a:lnTo>
                  <a:lnTo>
                    <a:pt x="451" y="622"/>
                  </a:lnTo>
                  <a:lnTo>
                    <a:pt x="465" y="617"/>
                  </a:lnTo>
                  <a:lnTo>
                    <a:pt x="478" y="612"/>
                  </a:lnTo>
                  <a:lnTo>
                    <a:pt x="458" y="523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2" name="Freeform 8"/>
            <p:cNvSpPr>
              <a:spLocks noEditPoints="1"/>
            </p:cNvSpPr>
            <p:nvPr userDrawn="1"/>
          </p:nvSpPr>
          <p:spPr bwMode="auto">
            <a:xfrm>
              <a:off x="267" y="271"/>
              <a:ext cx="311" cy="78"/>
            </a:xfrm>
            <a:custGeom>
              <a:avLst/>
              <a:gdLst/>
              <a:ahLst/>
              <a:cxnLst>
                <a:cxn ang="0">
                  <a:pos x="598" y="179"/>
                </a:cxn>
                <a:cxn ang="0">
                  <a:pos x="598" y="0"/>
                </a:cxn>
                <a:cxn ang="0">
                  <a:pos x="524" y="0"/>
                </a:cxn>
                <a:cxn ang="0">
                  <a:pos x="449" y="0"/>
                </a:cxn>
                <a:cxn ang="0">
                  <a:pos x="374" y="0"/>
                </a:cxn>
                <a:cxn ang="0">
                  <a:pos x="299" y="0"/>
                </a:cxn>
                <a:cxn ang="0">
                  <a:pos x="224" y="0"/>
                </a:cxn>
                <a:cxn ang="0">
                  <a:pos x="150" y="0"/>
                </a:cxn>
                <a:cxn ang="0">
                  <a:pos x="75" y="0"/>
                </a:cxn>
                <a:cxn ang="0">
                  <a:pos x="0" y="0"/>
                </a:cxn>
                <a:cxn ang="0">
                  <a:pos x="0" y="179"/>
                </a:cxn>
                <a:cxn ang="0">
                  <a:pos x="176" y="179"/>
                </a:cxn>
                <a:cxn ang="0">
                  <a:pos x="176" y="621"/>
                </a:cxn>
                <a:cxn ang="0">
                  <a:pos x="423" y="621"/>
                </a:cxn>
                <a:cxn ang="0">
                  <a:pos x="423" y="179"/>
                </a:cxn>
                <a:cxn ang="0">
                  <a:pos x="598" y="179"/>
                </a:cxn>
                <a:cxn ang="0">
                  <a:pos x="907" y="250"/>
                </a:cxn>
                <a:cxn ang="0">
                  <a:pos x="781" y="621"/>
                </a:cxn>
                <a:cxn ang="0">
                  <a:pos x="539" y="621"/>
                </a:cxn>
                <a:cxn ang="0">
                  <a:pos x="776" y="0"/>
                </a:cxn>
                <a:cxn ang="0">
                  <a:pos x="809" y="0"/>
                </a:cxn>
                <a:cxn ang="0">
                  <a:pos x="842" y="0"/>
                </a:cxn>
                <a:cxn ang="0">
                  <a:pos x="874" y="0"/>
                </a:cxn>
                <a:cxn ang="0">
                  <a:pos x="907" y="0"/>
                </a:cxn>
                <a:cxn ang="0">
                  <a:pos x="939" y="0"/>
                </a:cxn>
                <a:cxn ang="0">
                  <a:pos x="972" y="0"/>
                </a:cxn>
                <a:cxn ang="0">
                  <a:pos x="1005" y="0"/>
                </a:cxn>
                <a:cxn ang="0">
                  <a:pos x="1038" y="0"/>
                </a:cxn>
                <a:cxn ang="0">
                  <a:pos x="1275" y="621"/>
                </a:cxn>
                <a:cxn ang="0">
                  <a:pos x="1033" y="621"/>
                </a:cxn>
                <a:cxn ang="0">
                  <a:pos x="907" y="250"/>
                </a:cxn>
                <a:cxn ang="0">
                  <a:pos x="1814" y="179"/>
                </a:cxn>
                <a:cxn ang="0">
                  <a:pos x="1814" y="0"/>
                </a:cxn>
                <a:cxn ang="0">
                  <a:pos x="1740" y="0"/>
                </a:cxn>
                <a:cxn ang="0">
                  <a:pos x="1665" y="0"/>
                </a:cxn>
                <a:cxn ang="0">
                  <a:pos x="1590" y="0"/>
                </a:cxn>
                <a:cxn ang="0">
                  <a:pos x="1515" y="0"/>
                </a:cxn>
                <a:cxn ang="0">
                  <a:pos x="1440" y="0"/>
                </a:cxn>
                <a:cxn ang="0">
                  <a:pos x="1366" y="0"/>
                </a:cxn>
                <a:cxn ang="0">
                  <a:pos x="1291" y="0"/>
                </a:cxn>
                <a:cxn ang="0">
                  <a:pos x="1216" y="0"/>
                </a:cxn>
                <a:cxn ang="0">
                  <a:pos x="1216" y="179"/>
                </a:cxn>
                <a:cxn ang="0">
                  <a:pos x="1391" y="179"/>
                </a:cxn>
                <a:cxn ang="0">
                  <a:pos x="1391" y="621"/>
                </a:cxn>
                <a:cxn ang="0">
                  <a:pos x="1639" y="621"/>
                </a:cxn>
                <a:cxn ang="0">
                  <a:pos x="1639" y="179"/>
                </a:cxn>
                <a:cxn ang="0">
                  <a:pos x="1814" y="179"/>
                </a:cxn>
                <a:cxn ang="0">
                  <a:pos x="2123" y="250"/>
                </a:cxn>
                <a:cxn ang="0">
                  <a:pos x="1996" y="621"/>
                </a:cxn>
                <a:cxn ang="0">
                  <a:pos x="1754" y="621"/>
                </a:cxn>
                <a:cxn ang="0">
                  <a:pos x="1991" y="0"/>
                </a:cxn>
                <a:cxn ang="0">
                  <a:pos x="2024" y="0"/>
                </a:cxn>
                <a:cxn ang="0">
                  <a:pos x="2057" y="0"/>
                </a:cxn>
                <a:cxn ang="0">
                  <a:pos x="2090" y="0"/>
                </a:cxn>
                <a:cxn ang="0">
                  <a:pos x="2123" y="0"/>
                </a:cxn>
                <a:cxn ang="0">
                  <a:pos x="2155" y="0"/>
                </a:cxn>
                <a:cxn ang="0">
                  <a:pos x="2188" y="0"/>
                </a:cxn>
                <a:cxn ang="0">
                  <a:pos x="2220" y="0"/>
                </a:cxn>
                <a:cxn ang="0">
                  <a:pos x="2253" y="0"/>
                </a:cxn>
                <a:cxn ang="0">
                  <a:pos x="2491" y="621"/>
                </a:cxn>
                <a:cxn ang="0">
                  <a:pos x="2248" y="621"/>
                </a:cxn>
                <a:cxn ang="0">
                  <a:pos x="2123" y="250"/>
                </a:cxn>
              </a:cxnLst>
              <a:rect l="0" t="0" r="r" b="b"/>
              <a:pathLst>
                <a:path w="2491" h="621">
                  <a:moveTo>
                    <a:pt x="598" y="179"/>
                  </a:moveTo>
                  <a:lnTo>
                    <a:pt x="598" y="0"/>
                  </a:lnTo>
                  <a:lnTo>
                    <a:pt x="524" y="0"/>
                  </a:lnTo>
                  <a:lnTo>
                    <a:pt x="449" y="0"/>
                  </a:lnTo>
                  <a:lnTo>
                    <a:pt x="374" y="0"/>
                  </a:lnTo>
                  <a:lnTo>
                    <a:pt x="299" y="0"/>
                  </a:lnTo>
                  <a:lnTo>
                    <a:pt x="224" y="0"/>
                  </a:lnTo>
                  <a:lnTo>
                    <a:pt x="150" y="0"/>
                  </a:lnTo>
                  <a:lnTo>
                    <a:pt x="75" y="0"/>
                  </a:lnTo>
                  <a:lnTo>
                    <a:pt x="0" y="0"/>
                  </a:lnTo>
                  <a:lnTo>
                    <a:pt x="0" y="179"/>
                  </a:lnTo>
                  <a:lnTo>
                    <a:pt x="176" y="179"/>
                  </a:lnTo>
                  <a:lnTo>
                    <a:pt x="176" y="621"/>
                  </a:lnTo>
                  <a:lnTo>
                    <a:pt x="423" y="621"/>
                  </a:lnTo>
                  <a:lnTo>
                    <a:pt x="423" y="179"/>
                  </a:lnTo>
                  <a:lnTo>
                    <a:pt x="598" y="179"/>
                  </a:lnTo>
                  <a:close/>
                  <a:moveTo>
                    <a:pt x="907" y="250"/>
                  </a:moveTo>
                  <a:lnTo>
                    <a:pt x="781" y="621"/>
                  </a:lnTo>
                  <a:lnTo>
                    <a:pt x="539" y="621"/>
                  </a:lnTo>
                  <a:lnTo>
                    <a:pt x="776" y="0"/>
                  </a:lnTo>
                  <a:lnTo>
                    <a:pt x="809" y="0"/>
                  </a:lnTo>
                  <a:lnTo>
                    <a:pt x="842" y="0"/>
                  </a:lnTo>
                  <a:lnTo>
                    <a:pt x="874" y="0"/>
                  </a:lnTo>
                  <a:lnTo>
                    <a:pt x="907" y="0"/>
                  </a:lnTo>
                  <a:lnTo>
                    <a:pt x="939" y="0"/>
                  </a:lnTo>
                  <a:lnTo>
                    <a:pt x="972" y="0"/>
                  </a:lnTo>
                  <a:lnTo>
                    <a:pt x="1005" y="0"/>
                  </a:lnTo>
                  <a:lnTo>
                    <a:pt x="1038" y="0"/>
                  </a:lnTo>
                  <a:lnTo>
                    <a:pt x="1275" y="621"/>
                  </a:lnTo>
                  <a:lnTo>
                    <a:pt x="1033" y="621"/>
                  </a:lnTo>
                  <a:lnTo>
                    <a:pt x="907" y="250"/>
                  </a:lnTo>
                  <a:close/>
                  <a:moveTo>
                    <a:pt x="1814" y="179"/>
                  </a:moveTo>
                  <a:lnTo>
                    <a:pt x="1814" y="0"/>
                  </a:lnTo>
                  <a:lnTo>
                    <a:pt x="1740" y="0"/>
                  </a:lnTo>
                  <a:lnTo>
                    <a:pt x="1665" y="0"/>
                  </a:lnTo>
                  <a:lnTo>
                    <a:pt x="1590" y="0"/>
                  </a:lnTo>
                  <a:lnTo>
                    <a:pt x="1515" y="0"/>
                  </a:lnTo>
                  <a:lnTo>
                    <a:pt x="1440" y="0"/>
                  </a:lnTo>
                  <a:lnTo>
                    <a:pt x="1366" y="0"/>
                  </a:lnTo>
                  <a:lnTo>
                    <a:pt x="1291" y="0"/>
                  </a:lnTo>
                  <a:lnTo>
                    <a:pt x="1216" y="0"/>
                  </a:lnTo>
                  <a:lnTo>
                    <a:pt x="1216" y="179"/>
                  </a:lnTo>
                  <a:lnTo>
                    <a:pt x="1391" y="179"/>
                  </a:lnTo>
                  <a:lnTo>
                    <a:pt x="1391" y="621"/>
                  </a:lnTo>
                  <a:lnTo>
                    <a:pt x="1639" y="621"/>
                  </a:lnTo>
                  <a:lnTo>
                    <a:pt x="1639" y="179"/>
                  </a:lnTo>
                  <a:lnTo>
                    <a:pt x="1814" y="179"/>
                  </a:lnTo>
                  <a:close/>
                  <a:moveTo>
                    <a:pt x="2123" y="250"/>
                  </a:moveTo>
                  <a:lnTo>
                    <a:pt x="1996" y="621"/>
                  </a:lnTo>
                  <a:lnTo>
                    <a:pt x="1754" y="621"/>
                  </a:lnTo>
                  <a:lnTo>
                    <a:pt x="1991" y="0"/>
                  </a:lnTo>
                  <a:lnTo>
                    <a:pt x="2024" y="0"/>
                  </a:lnTo>
                  <a:lnTo>
                    <a:pt x="2057" y="0"/>
                  </a:lnTo>
                  <a:lnTo>
                    <a:pt x="2090" y="0"/>
                  </a:lnTo>
                  <a:lnTo>
                    <a:pt x="2123" y="0"/>
                  </a:lnTo>
                  <a:lnTo>
                    <a:pt x="2155" y="0"/>
                  </a:lnTo>
                  <a:lnTo>
                    <a:pt x="2188" y="0"/>
                  </a:lnTo>
                  <a:lnTo>
                    <a:pt x="2220" y="0"/>
                  </a:lnTo>
                  <a:lnTo>
                    <a:pt x="2253" y="0"/>
                  </a:lnTo>
                  <a:lnTo>
                    <a:pt x="2491" y="621"/>
                  </a:lnTo>
                  <a:lnTo>
                    <a:pt x="2248" y="621"/>
                  </a:lnTo>
                  <a:lnTo>
                    <a:pt x="2123" y="250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3" name="Freeform 9"/>
            <p:cNvSpPr>
              <a:spLocks noEditPoints="1"/>
            </p:cNvSpPr>
            <p:nvPr userDrawn="1"/>
          </p:nvSpPr>
          <p:spPr bwMode="auto">
            <a:xfrm>
              <a:off x="1328" y="402"/>
              <a:ext cx="994" cy="105"/>
            </a:xfrm>
            <a:custGeom>
              <a:avLst/>
              <a:gdLst/>
              <a:ahLst/>
              <a:cxnLst>
                <a:cxn ang="0">
                  <a:pos x="805" y="637"/>
                </a:cxn>
                <a:cxn ang="0">
                  <a:pos x="996" y="219"/>
                </a:cxn>
                <a:cxn ang="0">
                  <a:pos x="1304" y="357"/>
                </a:cxn>
                <a:cxn ang="0">
                  <a:pos x="1069" y="644"/>
                </a:cxn>
                <a:cxn ang="0">
                  <a:pos x="1040" y="573"/>
                </a:cxn>
                <a:cxn ang="0">
                  <a:pos x="1182" y="280"/>
                </a:cxn>
                <a:cxn ang="0">
                  <a:pos x="1457" y="426"/>
                </a:cxn>
                <a:cxn ang="0">
                  <a:pos x="1680" y="639"/>
                </a:cxn>
                <a:cxn ang="0">
                  <a:pos x="1384" y="480"/>
                </a:cxn>
                <a:cxn ang="0">
                  <a:pos x="1565" y="178"/>
                </a:cxn>
                <a:cxn ang="0">
                  <a:pos x="1772" y="419"/>
                </a:cxn>
                <a:cxn ang="0">
                  <a:pos x="1479" y="300"/>
                </a:cxn>
                <a:cxn ang="0">
                  <a:pos x="2054" y="179"/>
                </a:cxn>
                <a:cxn ang="0">
                  <a:pos x="2260" y="188"/>
                </a:cxn>
                <a:cxn ang="0">
                  <a:pos x="2257" y="15"/>
                </a:cxn>
                <a:cxn ang="0">
                  <a:pos x="2523" y="568"/>
                </a:cxn>
                <a:cxn ang="0">
                  <a:pos x="2483" y="627"/>
                </a:cxn>
                <a:cxn ang="0">
                  <a:pos x="2395" y="282"/>
                </a:cxn>
                <a:cxn ang="0">
                  <a:pos x="2669" y="201"/>
                </a:cxn>
                <a:cxn ang="0">
                  <a:pos x="2657" y="282"/>
                </a:cxn>
                <a:cxn ang="0">
                  <a:pos x="2858" y="220"/>
                </a:cxn>
                <a:cxn ang="0">
                  <a:pos x="3192" y="222"/>
                </a:cxn>
                <a:cxn ang="0">
                  <a:pos x="3092" y="249"/>
                </a:cxn>
                <a:cxn ang="0">
                  <a:pos x="3666" y="632"/>
                </a:cxn>
                <a:cxn ang="0">
                  <a:pos x="3354" y="500"/>
                </a:cxn>
                <a:cxn ang="0">
                  <a:pos x="3484" y="195"/>
                </a:cxn>
                <a:cxn ang="0">
                  <a:pos x="3516" y="256"/>
                </a:cxn>
                <a:cxn ang="0">
                  <a:pos x="3592" y="581"/>
                </a:cxn>
                <a:cxn ang="0">
                  <a:pos x="4055" y="577"/>
                </a:cxn>
                <a:cxn ang="0">
                  <a:pos x="3803" y="567"/>
                </a:cxn>
                <a:cxn ang="0">
                  <a:pos x="3854" y="210"/>
                </a:cxn>
                <a:cxn ang="0">
                  <a:pos x="4132" y="281"/>
                </a:cxn>
                <a:cxn ang="0">
                  <a:pos x="3947" y="237"/>
                </a:cxn>
                <a:cxn ang="0">
                  <a:pos x="4571" y="638"/>
                </a:cxn>
                <a:cxn ang="0">
                  <a:pos x="4425" y="355"/>
                </a:cxn>
                <a:cxn ang="0">
                  <a:pos x="4692" y="179"/>
                </a:cxn>
                <a:cxn ang="0">
                  <a:pos x="4503" y="378"/>
                </a:cxn>
                <a:cxn ang="0">
                  <a:pos x="4914" y="445"/>
                </a:cxn>
                <a:cxn ang="0">
                  <a:pos x="5116" y="642"/>
                </a:cxn>
                <a:cxn ang="0">
                  <a:pos x="4837" y="469"/>
                </a:cxn>
                <a:cxn ang="0">
                  <a:pos x="5032" y="177"/>
                </a:cxn>
                <a:cxn ang="0">
                  <a:pos x="5225" y="427"/>
                </a:cxn>
                <a:cxn ang="0">
                  <a:pos x="4929" y="310"/>
                </a:cxn>
                <a:cxn ang="0">
                  <a:pos x="5520" y="177"/>
                </a:cxn>
                <a:cxn ang="0">
                  <a:pos x="5849" y="249"/>
                </a:cxn>
                <a:cxn ang="0">
                  <a:pos x="5745" y="644"/>
                </a:cxn>
                <a:cxn ang="0">
                  <a:pos x="6173" y="588"/>
                </a:cxn>
                <a:cxn ang="0">
                  <a:pos x="5907" y="543"/>
                </a:cxn>
                <a:cxn ang="0">
                  <a:pos x="6173" y="317"/>
                </a:cxn>
                <a:cxn ang="0">
                  <a:pos x="6044" y="179"/>
                </a:cxn>
                <a:cxn ang="0">
                  <a:pos x="6022" y="438"/>
                </a:cxn>
                <a:cxn ang="0">
                  <a:pos x="6118" y="573"/>
                </a:cxn>
                <a:cxn ang="0">
                  <a:pos x="6379" y="72"/>
                </a:cxn>
                <a:cxn ang="0">
                  <a:pos x="6454" y="99"/>
                </a:cxn>
                <a:cxn ang="0">
                  <a:pos x="6815" y="177"/>
                </a:cxn>
                <a:cxn ang="0">
                  <a:pos x="6901" y="333"/>
                </a:cxn>
                <a:cxn ang="0">
                  <a:pos x="6691" y="329"/>
                </a:cxn>
                <a:cxn ang="0">
                  <a:pos x="7278" y="580"/>
                </a:cxn>
                <a:cxn ang="0">
                  <a:pos x="7137" y="188"/>
                </a:cxn>
                <a:cxn ang="0">
                  <a:pos x="7541" y="759"/>
                </a:cxn>
                <a:cxn ang="0">
                  <a:pos x="7366" y="188"/>
                </a:cxn>
                <a:cxn ang="0">
                  <a:pos x="7881" y="532"/>
                </a:cxn>
                <a:cxn ang="0">
                  <a:pos x="7920" y="642"/>
                </a:cxn>
              </a:cxnLst>
              <a:rect l="0" t="0" r="r" b="b"/>
              <a:pathLst>
                <a:path w="7953" h="842">
                  <a:moveTo>
                    <a:pt x="324" y="277"/>
                  </a:moveTo>
                  <a:lnTo>
                    <a:pt x="324" y="344"/>
                  </a:lnTo>
                  <a:lnTo>
                    <a:pt x="81" y="344"/>
                  </a:lnTo>
                  <a:lnTo>
                    <a:pt x="81" y="569"/>
                  </a:lnTo>
                  <a:lnTo>
                    <a:pt x="352" y="569"/>
                  </a:lnTo>
                  <a:lnTo>
                    <a:pt x="352" y="637"/>
                  </a:lnTo>
                  <a:lnTo>
                    <a:pt x="0" y="637"/>
                  </a:lnTo>
                  <a:lnTo>
                    <a:pt x="0" y="11"/>
                  </a:lnTo>
                  <a:lnTo>
                    <a:pt x="338" y="11"/>
                  </a:lnTo>
                  <a:lnTo>
                    <a:pt x="338" y="79"/>
                  </a:lnTo>
                  <a:lnTo>
                    <a:pt x="81" y="79"/>
                  </a:lnTo>
                  <a:lnTo>
                    <a:pt x="81" y="277"/>
                  </a:lnTo>
                  <a:lnTo>
                    <a:pt x="324" y="277"/>
                  </a:lnTo>
                  <a:close/>
                  <a:moveTo>
                    <a:pt x="401" y="188"/>
                  </a:moveTo>
                  <a:lnTo>
                    <a:pt x="492" y="188"/>
                  </a:lnTo>
                  <a:lnTo>
                    <a:pt x="556" y="284"/>
                  </a:lnTo>
                  <a:lnTo>
                    <a:pt x="566" y="300"/>
                  </a:lnTo>
                  <a:lnTo>
                    <a:pt x="578" y="317"/>
                  </a:lnTo>
                  <a:lnTo>
                    <a:pt x="589" y="337"/>
                  </a:lnTo>
                  <a:lnTo>
                    <a:pt x="601" y="357"/>
                  </a:lnTo>
                  <a:lnTo>
                    <a:pt x="604" y="357"/>
                  </a:lnTo>
                  <a:lnTo>
                    <a:pt x="614" y="340"/>
                  </a:lnTo>
                  <a:lnTo>
                    <a:pt x="625" y="321"/>
                  </a:lnTo>
                  <a:lnTo>
                    <a:pt x="636" y="303"/>
                  </a:lnTo>
                  <a:lnTo>
                    <a:pt x="649" y="283"/>
                  </a:lnTo>
                  <a:lnTo>
                    <a:pt x="712" y="188"/>
                  </a:lnTo>
                  <a:lnTo>
                    <a:pt x="800" y="188"/>
                  </a:lnTo>
                  <a:lnTo>
                    <a:pt x="646" y="405"/>
                  </a:lnTo>
                  <a:lnTo>
                    <a:pt x="805" y="637"/>
                  </a:lnTo>
                  <a:lnTo>
                    <a:pt x="712" y="637"/>
                  </a:lnTo>
                  <a:lnTo>
                    <a:pt x="646" y="535"/>
                  </a:lnTo>
                  <a:lnTo>
                    <a:pt x="635" y="520"/>
                  </a:lnTo>
                  <a:lnTo>
                    <a:pt x="624" y="501"/>
                  </a:lnTo>
                  <a:lnTo>
                    <a:pt x="612" y="481"/>
                  </a:lnTo>
                  <a:lnTo>
                    <a:pt x="598" y="457"/>
                  </a:lnTo>
                  <a:lnTo>
                    <a:pt x="596" y="457"/>
                  </a:lnTo>
                  <a:lnTo>
                    <a:pt x="588" y="472"/>
                  </a:lnTo>
                  <a:lnTo>
                    <a:pt x="578" y="490"/>
                  </a:lnTo>
                  <a:lnTo>
                    <a:pt x="564" y="511"/>
                  </a:lnTo>
                  <a:lnTo>
                    <a:pt x="549" y="535"/>
                  </a:lnTo>
                  <a:lnTo>
                    <a:pt x="484" y="637"/>
                  </a:lnTo>
                  <a:lnTo>
                    <a:pt x="394" y="637"/>
                  </a:lnTo>
                  <a:lnTo>
                    <a:pt x="553" y="408"/>
                  </a:lnTo>
                  <a:lnTo>
                    <a:pt x="401" y="188"/>
                  </a:lnTo>
                  <a:close/>
                  <a:moveTo>
                    <a:pt x="883" y="820"/>
                  </a:moveTo>
                  <a:lnTo>
                    <a:pt x="883" y="334"/>
                  </a:lnTo>
                  <a:lnTo>
                    <a:pt x="883" y="298"/>
                  </a:lnTo>
                  <a:lnTo>
                    <a:pt x="882" y="261"/>
                  </a:lnTo>
                  <a:lnTo>
                    <a:pt x="881" y="224"/>
                  </a:lnTo>
                  <a:lnTo>
                    <a:pt x="880" y="188"/>
                  </a:lnTo>
                  <a:lnTo>
                    <a:pt x="953" y="188"/>
                  </a:lnTo>
                  <a:lnTo>
                    <a:pt x="957" y="265"/>
                  </a:lnTo>
                  <a:lnTo>
                    <a:pt x="958" y="265"/>
                  </a:lnTo>
                  <a:lnTo>
                    <a:pt x="965" y="255"/>
                  </a:lnTo>
                  <a:lnTo>
                    <a:pt x="972" y="244"/>
                  </a:lnTo>
                  <a:lnTo>
                    <a:pt x="979" y="235"/>
                  </a:lnTo>
                  <a:lnTo>
                    <a:pt x="988" y="227"/>
                  </a:lnTo>
                  <a:lnTo>
                    <a:pt x="996" y="219"/>
                  </a:lnTo>
                  <a:lnTo>
                    <a:pt x="1005" y="211"/>
                  </a:lnTo>
                  <a:lnTo>
                    <a:pt x="1014" y="205"/>
                  </a:lnTo>
                  <a:lnTo>
                    <a:pt x="1024" y="199"/>
                  </a:lnTo>
                  <a:lnTo>
                    <a:pt x="1034" y="194"/>
                  </a:lnTo>
                  <a:lnTo>
                    <a:pt x="1045" y="190"/>
                  </a:lnTo>
                  <a:lnTo>
                    <a:pt x="1055" y="186"/>
                  </a:lnTo>
                  <a:lnTo>
                    <a:pt x="1068" y="183"/>
                  </a:lnTo>
                  <a:lnTo>
                    <a:pt x="1079" y="181"/>
                  </a:lnTo>
                  <a:lnTo>
                    <a:pt x="1091" y="178"/>
                  </a:lnTo>
                  <a:lnTo>
                    <a:pt x="1105" y="177"/>
                  </a:lnTo>
                  <a:lnTo>
                    <a:pt x="1118" y="177"/>
                  </a:lnTo>
                  <a:lnTo>
                    <a:pt x="1138" y="178"/>
                  </a:lnTo>
                  <a:lnTo>
                    <a:pt x="1157" y="182"/>
                  </a:lnTo>
                  <a:lnTo>
                    <a:pt x="1166" y="184"/>
                  </a:lnTo>
                  <a:lnTo>
                    <a:pt x="1176" y="187"/>
                  </a:lnTo>
                  <a:lnTo>
                    <a:pt x="1185" y="190"/>
                  </a:lnTo>
                  <a:lnTo>
                    <a:pt x="1193" y="193"/>
                  </a:lnTo>
                  <a:lnTo>
                    <a:pt x="1201" y="198"/>
                  </a:lnTo>
                  <a:lnTo>
                    <a:pt x="1210" y="202"/>
                  </a:lnTo>
                  <a:lnTo>
                    <a:pt x="1218" y="207"/>
                  </a:lnTo>
                  <a:lnTo>
                    <a:pt x="1225" y="213"/>
                  </a:lnTo>
                  <a:lnTo>
                    <a:pt x="1240" y="226"/>
                  </a:lnTo>
                  <a:lnTo>
                    <a:pt x="1254" y="241"/>
                  </a:lnTo>
                  <a:lnTo>
                    <a:pt x="1266" y="258"/>
                  </a:lnTo>
                  <a:lnTo>
                    <a:pt x="1277" y="275"/>
                  </a:lnTo>
                  <a:lnTo>
                    <a:pt x="1287" y="294"/>
                  </a:lnTo>
                  <a:lnTo>
                    <a:pt x="1294" y="314"/>
                  </a:lnTo>
                  <a:lnTo>
                    <a:pt x="1300" y="335"/>
                  </a:lnTo>
                  <a:lnTo>
                    <a:pt x="1304" y="357"/>
                  </a:lnTo>
                  <a:lnTo>
                    <a:pt x="1307" y="381"/>
                  </a:lnTo>
                  <a:lnTo>
                    <a:pt x="1308" y="406"/>
                  </a:lnTo>
                  <a:lnTo>
                    <a:pt x="1307" y="434"/>
                  </a:lnTo>
                  <a:lnTo>
                    <a:pt x="1304" y="460"/>
                  </a:lnTo>
                  <a:lnTo>
                    <a:pt x="1302" y="473"/>
                  </a:lnTo>
                  <a:lnTo>
                    <a:pt x="1299" y="485"/>
                  </a:lnTo>
                  <a:lnTo>
                    <a:pt x="1296" y="497"/>
                  </a:lnTo>
                  <a:lnTo>
                    <a:pt x="1292" y="509"/>
                  </a:lnTo>
                  <a:lnTo>
                    <a:pt x="1288" y="520"/>
                  </a:lnTo>
                  <a:lnTo>
                    <a:pt x="1283" y="530"/>
                  </a:lnTo>
                  <a:lnTo>
                    <a:pt x="1278" y="541"/>
                  </a:lnTo>
                  <a:lnTo>
                    <a:pt x="1272" y="551"/>
                  </a:lnTo>
                  <a:lnTo>
                    <a:pt x="1266" y="560"/>
                  </a:lnTo>
                  <a:lnTo>
                    <a:pt x="1260" y="569"/>
                  </a:lnTo>
                  <a:lnTo>
                    <a:pt x="1253" y="579"/>
                  </a:lnTo>
                  <a:lnTo>
                    <a:pt x="1245" y="587"/>
                  </a:lnTo>
                  <a:lnTo>
                    <a:pt x="1231" y="601"/>
                  </a:lnTo>
                  <a:lnTo>
                    <a:pt x="1215" y="614"/>
                  </a:lnTo>
                  <a:lnTo>
                    <a:pt x="1207" y="619"/>
                  </a:lnTo>
                  <a:lnTo>
                    <a:pt x="1198" y="624"/>
                  </a:lnTo>
                  <a:lnTo>
                    <a:pt x="1190" y="628"/>
                  </a:lnTo>
                  <a:lnTo>
                    <a:pt x="1181" y="632"/>
                  </a:lnTo>
                  <a:lnTo>
                    <a:pt x="1163" y="638"/>
                  </a:lnTo>
                  <a:lnTo>
                    <a:pt x="1144" y="643"/>
                  </a:lnTo>
                  <a:lnTo>
                    <a:pt x="1123" y="647"/>
                  </a:lnTo>
                  <a:lnTo>
                    <a:pt x="1103" y="648"/>
                  </a:lnTo>
                  <a:lnTo>
                    <a:pt x="1091" y="647"/>
                  </a:lnTo>
                  <a:lnTo>
                    <a:pt x="1079" y="646"/>
                  </a:lnTo>
                  <a:lnTo>
                    <a:pt x="1069" y="644"/>
                  </a:lnTo>
                  <a:lnTo>
                    <a:pt x="1058" y="642"/>
                  </a:lnTo>
                  <a:lnTo>
                    <a:pt x="1048" y="640"/>
                  </a:lnTo>
                  <a:lnTo>
                    <a:pt x="1038" y="637"/>
                  </a:lnTo>
                  <a:lnTo>
                    <a:pt x="1029" y="633"/>
                  </a:lnTo>
                  <a:lnTo>
                    <a:pt x="1019" y="629"/>
                  </a:lnTo>
                  <a:lnTo>
                    <a:pt x="1011" y="625"/>
                  </a:lnTo>
                  <a:lnTo>
                    <a:pt x="1003" y="620"/>
                  </a:lnTo>
                  <a:lnTo>
                    <a:pt x="996" y="614"/>
                  </a:lnTo>
                  <a:lnTo>
                    <a:pt x="989" y="607"/>
                  </a:lnTo>
                  <a:lnTo>
                    <a:pt x="981" y="600"/>
                  </a:lnTo>
                  <a:lnTo>
                    <a:pt x="975" y="593"/>
                  </a:lnTo>
                  <a:lnTo>
                    <a:pt x="969" y="585"/>
                  </a:lnTo>
                  <a:lnTo>
                    <a:pt x="964" y="577"/>
                  </a:lnTo>
                  <a:lnTo>
                    <a:pt x="964" y="820"/>
                  </a:lnTo>
                  <a:lnTo>
                    <a:pt x="883" y="820"/>
                  </a:lnTo>
                  <a:close/>
                  <a:moveTo>
                    <a:pt x="964" y="377"/>
                  </a:moveTo>
                  <a:lnTo>
                    <a:pt x="964" y="454"/>
                  </a:lnTo>
                  <a:lnTo>
                    <a:pt x="964" y="468"/>
                  </a:lnTo>
                  <a:lnTo>
                    <a:pt x="966" y="480"/>
                  </a:lnTo>
                  <a:lnTo>
                    <a:pt x="969" y="492"/>
                  </a:lnTo>
                  <a:lnTo>
                    <a:pt x="972" y="504"/>
                  </a:lnTo>
                  <a:lnTo>
                    <a:pt x="977" y="515"/>
                  </a:lnTo>
                  <a:lnTo>
                    <a:pt x="983" y="525"/>
                  </a:lnTo>
                  <a:lnTo>
                    <a:pt x="991" y="535"/>
                  </a:lnTo>
                  <a:lnTo>
                    <a:pt x="1000" y="546"/>
                  </a:lnTo>
                  <a:lnTo>
                    <a:pt x="1009" y="554"/>
                  </a:lnTo>
                  <a:lnTo>
                    <a:pt x="1018" y="562"/>
                  </a:lnTo>
                  <a:lnTo>
                    <a:pt x="1029" y="568"/>
                  </a:lnTo>
                  <a:lnTo>
                    <a:pt x="1040" y="573"/>
                  </a:lnTo>
                  <a:lnTo>
                    <a:pt x="1051" y="578"/>
                  </a:lnTo>
                  <a:lnTo>
                    <a:pt x="1064" y="581"/>
                  </a:lnTo>
                  <a:lnTo>
                    <a:pt x="1077" y="583"/>
                  </a:lnTo>
                  <a:lnTo>
                    <a:pt x="1090" y="583"/>
                  </a:lnTo>
                  <a:lnTo>
                    <a:pt x="1106" y="583"/>
                  </a:lnTo>
                  <a:lnTo>
                    <a:pt x="1120" y="580"/>
                  </a:lnTo>
                  <a:lnTo>
                    <a:pt x="1133" y="577"/>
                  </a:lnTo>
                  <a:lnTo>
                    <a:pt x="1147" y="571"/>
                  </a:lnTo>
                  <a:lnTo>
                    <a:pt x="1159" y="564"/>
                  </a:lnTo>
                  <a:lnTo>
                    <a:pt x="1170" y="556"/>
                  </a:lnTo>
                  <a:lnTo>
                    <a:pt x="1181" y="547"/>
                  </a:lnTo>
                  <a:lnTo>
                    <a:pt x="1190" y="535"/>
                  </a:lnTo>
                  <a:lnTo>
                    <a:pt x="1198" y="523"/>
                  </a:lnTo>
                  <a:lnTo>
                    <a:pt x="1205" y="510"/>
                  </a:lnTo>
                  <a:lnTo>
                    <a:pt x="1212" y="495"/>
                  </a:lnTo>
                  <a:lnTo>
                    <a:pt x="1217" y="480"/>
                  </a:lnTo>
                  <a:lnTo>
                    <a:pt x="1221" y="463"/>
                  </a:lnTo>
                  <a:lnTo>
                    <a:pt x="1224" y="447"/>
                  </a:lnTo>
                  <a:lnTo>
                    <a:pt x="1226" y="428"/>
                  </a:lnTo>
                  <a:lnTo>
                    <a:pt x="1226" y="410"/>
                  </a:lnTo>
                  <a:lnTo>
                    <a:pt x="1226" y="392"/>
                  </a:lnTo>
                  <a:lnTo>
                    <a:pt x="1224" y="376"/>
                  </a:lnTo>
                  <a:lnTo>
                    <a:pt x="1221" y="360"/>
                  </a:lnTo>
                  <a:lnTo>
                    <a:pt x="1218" y="345"/>
                  </a:lnTo>
                  <a:lnTo>
                    <a:pt x="1213" y="331"/>
                  </a:lnTo>
                  <a:lnTo>
                    <a:pt x="1206" y="317"/>
                  </a:lnTo>
                  <a:lnTo>
                    <a:pt x="1200" y="305"/>
                  </a:lnTo>
                  <a:lnTo>
                    <a:pt x="1192" y="293"/>
                  </a:lnTo>
                  <a:lnTo>
                    <a:pt x="1182" y="280"/>
                  </a:lnTo>
                  <a:lnTo>
                    <a:pt x="1172" y="271"/>
                  </a:lnTo>
                  <a:lnTo>
                    <a:pt x="1160" y="262"/>
                  </a:lnTo>
                  <a:lnTo>
                    <a:pt x="1149" y="255"/>
                  </a:lnTo>
                  <a:lnTo>
                    <a:pt x="1136" y="249"/>
                  </a:lnTo>
                  <a:lnTo>
                    <a:pt x="1122" y="245"/>
                  </a:lnTo>
                  <a:lnTo>
                    <a:pt x="1108" y="243"/>
                  </a:lnTo>
                  <a:lnTo>
                    <a:pt x="1092" y="242"/>
                  </a:lnTo>
                  <a:lnTo>
                    <a:pt x="1082" y="243"/>
                  </a:lnTo>
                  <a:lnTo>
                    <a:pt x="1072" y="244"/>
                  </a:lnTo>
                  <a:lnTo>
                    <a:pt x="1062" y="246"/>
                  </a:lnTo>
                  <a:lnTo>
                    <a:pt x="1052" y="249"/>
                  </a:lnTo>
                  <a:lnTo>
                    <a:pt x="1042" y="254"/>
                  </a:lnTo>
                  <a:lnTo>
                    <a:pt x="1033" y="258"/>
                  </a:lnTo>
                  <a:lnTo>
                    <a:pt x="1024" y="264"/>
                  </a:lnTo>
                  <a:lnTo>
                    <a:pt x="1015" y="270"/>
                  </a:lnTo>
                  <a:lnTo>
                    <a:pt x="1007" y="277"/>
                  </a:lnTo>
                  <a:lnTo>
                    <a:pt x="999" y="285"/>
                  </a:lnTo>
                  <a:lnTo>
                    <a:pt x="993" y="294"/>
                  </a:lnTo>
                  <a:lnTo>
                    <a:pt x="987" y="303"/>
                  </a:lnTo>
                  <a:lnTo>
                    <a:pt x="981" y="312"/>
                  </a:lnTo>
                  <a:lnTo>
                    <a:pt x="976" y="321"/>
                  </a:lnTo>
                  <a:lnTo>
                    <a:pt x="972" y="333"/>
                  </a:lnTo>
                  <a:lnTo>
                    <a:pt x="969" y="344"/>
                  </a:lnTo>
                  <a:lnTo>
                    <a:pt x="967" y="353"/>
                  </a:lnTo>
                  <a:lnTo>
                    <a:pt x="965" y="363"/>
                  </a:lnTo>
                  <a:lnTo>
                    <a:pt x="964" y="370"/>
                  </a:lnTo>
                  <a:lnTo>
                    <a:pt x="964" y="377"/>
                  </a:lnTo>
                  <a:close/>
                  <a:moveTo>
                    <a:pt x="1771" y="427"/>
                  </a:moveTo>
                  <a:lnTo>
                    <a:pt x="1457" y="426"/>
                  </a:lnTo>
                  <a:lnTo>
                    <a:pt x="1458" y="445"/>
                  </a:lnTo>
                  <a:lnTo>
                    <a:pt x="1460" y="463"/>
                  </a:lnTo>
                  <a:lnTo>
                    <a:pt x="1464" y="480"/>
                  </a:lnTo>
                  <a:lnTo>
                    <a:pt x="1469" y="495"/>
                  </a:lnTo>
                  <a:lnTo>
                    <a:pt x="1477" y="510"/>
                  </a:lnTo>
                  <a:lnTo>
                    <a:pt x="1484" y="523"/>
                  </a:lnTo>
                  <a:lnTo>
                    <a:pt x="1493" y="535"/>
                  </a:lnTo>
                  <a:lnTo>
                    <a:pt x="1504" y="546"/>
                  </a:lnTo>
                  <a:lnTo>
                    <a:pt x="1515" y="554"/>
                  </a:lnTo>
                  <a:lnTo>
                    <a:pt x="1526" y="562"/>
                  </a:lnTo>
                  <a:lnTo>
                    <a:pt x="1537" y="568"/>
                  </a:lnTo>
                  <a:lnTo>
                    <a:pt x="1551" y="573"/>
                  </a:lnTo>
                  <a:lnTo>
                    <a:pt x="1564" y="577"/>
                  </a:lnTo>
                  <a:lnTo>
                    <a:pt x="1578" y="580"/>
                  </a:lnTo>
                  <a:lnTo>
                    <a:pt x="1594" y="582"/>
                  </a:lnTo>
                  <a:lnTo>
                    <a:pt x="1610" y="582"/>
                  </a:lnTo>
                  <a:lnTo>
                    <a:pt x="1628" y="582"/>
                  </a:lnTo>
                  <a:lnTo>
                    <a:pt x="1644" y="581"/>
                  </a:lnTo>
                  <a:lnTo>
                    <a:pt x="1660" y="579"/>
                  </a:lnTo>
                  <a:lnTo>
                    <a:pt x="1676" y="577"/>
                  </a:lnTo>
                  <a:lnTo>
                    <a:pt x="1690" y="573"/>
                  </a:lnTo>
                  <a:lnTo>
                    <a:pt x="1706" y="569"/>
                  </a:lnTo>
                  <a:lnTo>
                    <a:pt x="1720" y="564"/>
                  </a:lnTo>
                  <a:lnTo>
                    <a:pt x="1735" y="559"/>
                  </a:lnTo>
                  <a:lnTo>
                    <a:pt x="1748" y="618"/>
                  </a:lnTo>
                  <a:lnTo>
                    <a:pt x="1733" y="624"/>
                  </a:lnTo>
                  <a:lnTo>
                    <a:pt x="1715" y="630"/>
                  </a:lnTo>
                  <a:lnTo>
                    <a:pt x="1698" y="635"/>
                  </a:lnTo>
                  <a:lnTo>
                    <a:pt x="1680" y="639"/>
                  </a:lnTo>
                  <a:lnTo>
                    <a:pt x="1661" y="642"/>
                  </a:lnTo>
                  <a:lnTo>
                    <a:pt x="1641" y="644"/>
                  </a:lnTo>
                  <a:lnTo>
                    <a:pt x="1621" y="646"/>
                  </a:lnTo>
                  <a:lnTo>
                    <a:pt x="1599" y="647"/>
                  </a:lnTo>
                  <a:lnTo>
                    <a:pt x="1574" y="646"/>
                  </a:lnTo>
                  <a:lnTo>
                    <a:pt x="1551" y="642"/>
                  </a:lnTo>
                  <a:lnTo>
                    <a:pt x="1539" y="640"/>
                  </a:lnTo>
                  <a:lnTo>
                    <a:pt x="1528" y="637"/>
                  </a:lnTo>
                  <a:lnTo>
                    <a:pt x="1518" y="634"/>
                  </a:lnTo>
                  <a:lnTo>
                    <a:pt x="1507" y="631"/>
                  </a:lnTo>
                  <a:lnTo>
                    <a:pt x="1497" y="627"/>
                  </a:lnTo>
                  <a:lnTo>
                    <a:pt x="1488" y="622"/>
                  </a:lnTo>
                  <a:lnTo>
                    <a:pt x="1479" y="617"/>
                  </a:lnTo>
                  <a:lnTo>
                    <a:pt x="1469" y="612"/>
                  </a:lnTo>
                  <a:lnTo>
                    <a:pt x="1461" y="605"/>
                  </a:lnTo>
                  <a:lnTo>
                    <a:pt x="1453" y="598"/>
                  </a:lnTo>
                  <a:lnTo>
                    <a:pt x="1445" y="592"/>
                  </a:lnTo>
                  <a:lnTo>
                    <a:pt x="1438" y="584"/>
                  </a:lnTo>
                  <a:lnTo>
                    <a:pt x="1430" y="576"/>
                  </a:lnTo>
                  <a:lnTo>
                    <a:pt x="1423" y="567"/>
                  </a:lnTo>
                  <a:lnTo>
                    <a:pt x="1417" y="559"/>
                  </a:lnTo>
                  <a:lnTo>
                    <a:pt x="1412" y="551"/>
                  </a:lnTo>
                  <a:lnTo>
                    <a:pt x="1406" y="542"/>
                  </a:lnTo>
                  <a:lnTo>
                    <a:pt x="1402" y="531"/>
                  </a:lnTo>
                  <a:lnTo>
                    <a:pt x="1397" y="522"/>
                  </a:lnTo>
                  <a:lnTo>
                    <a:pt x="1393" y="512"/>
                  </a:lnTo>
                  <a:lnTo>
                    <a:pt x="1389" y="501"/>
                  </a:lnTo>
                  <a:lnTo>
                    <a:pt x="1386" y="490"/>
                  </a:lnTo>
                  <a:lnTo>
                    <a:pt x="1384" y="480"/>
                  </a:lnTo>
                  <a:lnTo>
                    <a:pt x="1382" y="469"/>
                  </a:lnTo>
                  <a:lnTo>
                    <a:pt x="1379" y="445"/>
                  </a:lnTo>
                  <a:lnTo>
                    <a:pt x="1378" y="419"/>
                  </a:lnTo>
                  <a:lnTo>
                    <a:pt x="1379" y="394"/>
                  </a:lnTo>
                  <a:lnTo>
                    <a:pt x="1382" y="370"/>
                  </a:lnTo>
                  <a:lnTo>
                    <a:pt x="1386" y="346"/>
                  </a:lnTo>
                  <a:lnTo>
                    <a:pt x="1392" y="324"/>
                  </a:lnTo>
                  <a:lnTo>
                    <a:pt x="1397" y="313"/>
                  </a:lnTo>
                  <a:lnTo>
                    <a:pt x="1401" y="303"/>
                  </a:lnTo>
                  <a:lnTo>
                    <a:pt x="1406" y="293"/>
                  </a:lnTo>
                  <a:lnTo>
                    <a:pt x="1411" y="282"/>
                  </a:lnTo>
                  <a:lnTo>
                    <a:pt x="1416" y="273"/>
                  </a:lnTo>
                  <a:lnTo>
                    <a:pt x="1422" y="264"/>
                  </a:lnTo>
                  <a:lnTo>
                    <a:pt x="1428" y="255"/>
                  </a:lnTo>
                  <a:lnTo>
                    <a:pt x="1436" y="246"/>
                  </a:lnTo>
                  <a:lnTo>
                    <a:pt x="1443" y="238"/>
                  </a:lnTo>
                  <a:lnTo>
                    <a:pt x="1451" y="230"/>
                  </a:lnTo>
                  <a:lnTo>
                    <a:pt x="1458" y="223"/>
                  </a:lnTo>
                  <a:lnTo>
                    <a:pt x="1466" y="217"/>
                  </a:lnTo>
                  <a:lnTo>
                    <a:pt x="1476" y="210"/>
                  </a:lnTo>
                  <a:lnTo>
                    <a:pt x="1484" y="204"/>
                  </a:lnTo>
                  <a:lnTo>
                    <a:pt x="1493" y="199"/>
                  </a:lnTo>
                  <a:lnTo>
                    <a:pt x="1502" y="195"/>
                  </a:lnTo>
                  <a:lnTo>
                    <a:pt x="1513" y="191"/>
                  </a:lnTo>
                  <a:lnTo>
                    <a:pt x="1522" y="187"/>
                  </a:lnTo>
                  <a:lnTo>
                    <a:pt x="1532" y="185"/>
                  </a:lnTo>
                  <a:lnTo>
                    <a:pt x="1543" y="182"/>
                  </a:lnTo>
                  <a:lnTo>
                    <a:pt x="1554" y="179"/>
                  </a:lnTo>
                  <a:lnTo>
                    <a:pt x="1565" y="178"/>
                  </a:lnTo>
                  <a:lnTo>
                    <a:pt x="1576" y="177"/>
                  </a:lnTo>
                  <a:lnTo>
                    <a:pt x="1589" y="177"/>
                  </a:lnTo>
                  <a:lnTo>
                    <a:pt x="1601" y="177"/>
                  </a:lnTo>
                  <a:lnTo>
                    <a:pt x="1612" y="178"/>
                  </a:lnTo>
                  <a:lnTo>
                    <a:pt x="1624" y="181"/>
                  </a:lnTo>
                  <a:lnTo>
                    <a:pt x="1635" y="183"/>
                  </a:lnTo>
                  <a:lnTo>
                    <a:pt x="1645" y="185"/>
                  </a:lnTo>
                  <a:lnTo>
                    <a:pt x="1655" y="188"/>
                  </a:lnTo>
                  <a:lnTo>
                    <a:pt x="1665" y="192"/>
                  </a:lnTo>
                  <a:lnTo>
                    <a:pt x="1675" y="196"/>
                  </a:lnTo>
                  <a:lnTo>
                    <a:pt x="1683" y="201"/>
                  </a:lnTo>
                  <a:lnTo>
                    <a:pt x="1692" y="206"/>
                  </a:lnTo>
                  <a:lnTo>
                    <a:pt x="1701" y="212"/>
                  </a:lnTo>
                  <a:lnTo>
                    <a:pt x="1708" y="220"/>
                  </a:lnTo>
                  <a:lnTo>
                    <a:pt x="1716" y="227"/>
                  </a:lnTo>
                  <a:lnTo>
                    <a:pt x="1723" y="234"/>
                  </a:lnTo>
                  <a:lnTo>
                    <a:pt x="1729" y="242"/>
                  </a:lnTo>
                  <a:lnTo>
                    <a:pt x="1736" y="251"/>
                  </a:lnTo>
                  <a:lnTo>
                    <a:pt x="1745" y="266"/>
                  </a:lnTo>
                  <a:lnTo>
                    <a:pt x="1753" y="281"/>
                  </a:lnTo>
                  <a:lnTo>
                    <a:pt x="1759" y="298"/>
                  </a:lnTo>
                  <a:lnTo>
                    <a:pt x="1764" y="314"/>
                  </a:lnTo>
                  <a:lnTo>
                    <a:pt x="1768" y="332"/>
                  </a:lnTo>
                  <a:lnTo>
                    <a:pt x="1772" y="349"/>
                  </a:lnTo>
                  <a:lnTo>
                    <a:pt x="1774" y="369"/>
                  </a:lnTo>
                  <a:lnTo>
                    <a:pt x="1774" y="388"/>
                  </a:lnTo>
                  <a:lnTo>
                    <a:pt x="1774" y="400"/>
                  </a:lnTo>
                  <a:lnTo>
                    <a:pt x="1773" y="410"/>
                  </a:lnTo>
                  <a:lnTo>
                    <a:pt x="1772" y="419"/>
                  </a:lnTo>
                  <a:lnTo>
                    <a:pt x="1771" y="427"/>
                  </a:lnTo>
                  <a:close/>
                  <a:moveTo>
                    <a:pt x="1457" y="368"/>
                  </a:moveTo>
                  <a:lnTo>
                    <a:pt x="1696" y="368"/>
                  </a:lnTo>
                  <a:lnTo>
                    <a:pt x="1696" y="355"/>
                  </a:lnTo>
                  <a:lnTo>
                    <a:pt x="1694" y="344"/>
                  </a:lnTo>
                  <a:lnTo>
                    <a:pt x="1692" y="332"/>
                  </a:lnTo>
                  <a:lnTo>
                    <a:pt x="1690" y="321"/>
                  </a:lnTo>
                  <a:lnTo>
                    <a:pt x="1687" y="311"/>
                  </a:lnTo>
                  <a:lnTo>
                    <a:pt x="1683" y="301"/>
                  </a:lnTo>
                  <a:lnTo>
                    <a:pt x="1678" y="292"/>
                  </a:lnTo>
                  <a:lnTo>
                    <a:pt x="1673" y="282"/>
                  </a:lnTo>
                  <a:lnTo>
                    <a:pt x="1666" y="271"/>
                  </a:lnTo>
                  <a:lnTo>
                    <a:pt x="1656" y="262"/>
                  </a:lnTo>
                  <a:lnTo>
                    <a:pt x="1646" y="254"/>
                  </a:lnTo>
                  <a:lnTo>
                    <a:pt x="1636" y="247"/>
                  </a:lnTo>
                  <a:lnTo>
                    <a:pt x="1624" y="242"/>
                  </a:lnTo>
                  <a:lnTo>
                    <a:pt x="1611" y="239"/>
                  </a:lnTo>
                  <a:lnTo>
                    <a:pt x="1597" y="237"/>
                  </a:lnTo>
                  <a:lnTo>
                    <a:pt x="1583" y="236"/>
                  </a:lnTo>
                  <a:lnTo>
                    <a:pt x="1568" y="237"/>
                  </a:lnTo>
                  <a:lnTo>
                    <a:pt x="1555" y="239"/>
                  </a:lnTo>
                  <a:lnTo>
                    <a:pt x="1542" y="242"/>
                  </a:lnTo>
                  <a:lnTo>
                    <a:pt x="1531" y="247"/>
                  </a:lnTo>
                  <a:lnTo>
                    <a:pt x="1520" y="254"/>
                  </a:lnTo>
                  <a:lnTo>
                    <a:pt x="1510" y="261"/>
                  </a:lnTo>
                  <a:lnTo>
                    <a:pt x="1500" y="270"/>
                  </a:lnTo>
                  <a:lnTo>
                    <a:pt x="1491" y="280"/>
                  </a:lnTo>
                  <a:lnTo>
                    <a:pt x="1485" y="290"/>
                  </a:lnTo>
                  <a:lnTo>
                    <a:pt x="1479" y="300"/>
                  </a:lnTo>
                  <a:lnTo>
                    <a:pt x="1474" y="310"/>
                  </a:lnTo>
                  <a:lnTo>
                    <a:pt x="1468" y="320"/>
                  </a:lnTo>
                  <a:lnTo>
                    <a:pt x="1464" y="332"/>
                  </a:lnTo>
                  <a:lnTo>
                    <a:pt x="1461" y="343"/>
                  </a:lnTo>
                  <a:lnTo>
                    <a:pt x="1459" y="355"/>
                  </a:lnTo>
                  <a:lnTo>
                    <a:pt x="1457" y="368"/>
                  </a:lnTo>
                  <a:close/>
                  <a:moveTo>
                    <a:pt x="1875" y="637"/>
                  </a:moveTo>
                  <a:lnTo>
                    <a:pt x="1875" y="328"/>
                  </a:lnTo>
                  <a:lnTo>
                    <a:pt x="1875" y="291"/>
                  </a:lnTo>
                  <a:lnTo>
                    <a:pt x="1874" y="256"/>
                  </a:lnTo>
                  <a:lnTo>
                    <a:pt x="1873" y="221"/>
                  </a:lnTo>
                  <a:lnTo>
                    <a:pt x="1872" y="188"/>
                  </a:lnTo>
                  <a:lnTo>
                    <a:pt x="1944" y="188"/>
                  </a:lnTo>
                  <a:lnTo>
                    <a:pt x="1946" y="276"/>
                  </a:lnTo>
                  <a:lnTo>
                    <a:pt x="1950" y="276"/>
                  </a:lnTo>
                  <a:lnTo>
                    <a:pt x="1954" y="265"/>
                  </a:lnTo>
                  <a:lnTo>
                    <a:pt x="1959" y="255"/>
                  </a:lnTo>
                  <a:lnTo>
                    <a:pt x="1964" y="245"/>
                  </a:lnTo>
                  <a:lnTo>
                    <a:pt x="1970" y="236"/>
                  </a:lnTo>
                  <a:lnTo>
                    <a:pt x="1976" y="227"/>
                  </a:lnTo>
                  <a:lnTo>
                    <a:pt x="1983" y="219"/>
                  </a:lnTo>
                  <a:lnTo>
                    <a:pt x="1991" y="211"/>
                  </a:lnTo>
                  <a:lnTo>
                    <a:pt x="2000" y="204"/>
                  </a:lnTo>
                  <a:lnTo>
                    <a:pt x="2008" y="198"/>
                  </a:lnTo>
                  <a:lnTo>
                    <a:pt x="2017" y="193"/>
                  </a:lnTo>
                  <a:lnTo>
                    <a:pt x="2026" y="188"/>
                  </a:lnTo>
                  <a:lnTo>
                    <a:pt x="2036" y="185"/>
                  </a:lnTo>
                  <a:lnTo>
                    <a:pt x="2045" y="182"/>
                  </a:lnTo>
                  <a:lnTo>
                    <a:pt x="2054" y="179"/>
                  </a:lnTo>
                  <a:lnTo>
                    <a:pt x="2064" y="177"/>
                  </a:lnTo>
                  <a:lnTo>
                    <a:pt x="2075" y="177"/>
                  </a:lnTo>
                  <a:lnTo>
                    <a:pt x="2087" y="178"/>
                  </a:lnTo>
                  <a:lnTo>
                    <a:pt x="2097" y="181"/>
                  </a:lnTo>
                  <a:lnTo>
                    <a:pt x="2097" y="258"/>
                  </a:lnTo>
                  <a:lnTo>
                    <a:pt x="2084" y="256"/>
                  </a:lnTo>
                  <a:lnTo>
                    <a:pt x="2069" y="255"/>
                  </a:lnTo>
                  <a:lnTo>
                    <a:pt x="2055" y="256"/>
                  </a:lnTo>
                  <a:lnTo>
                    <a:pt x="2043" y="258"/>
                  </a:lnTo>
                  <a:lnTo>
                    <a:pt x="2032" y="261"/>
                  </a:lnTo>
                  <a:lnTo>
                    <a:pt x="2020" y="266"/>
                  </a:lnTo>
                  <a:lnTo>
                    <a:pt x="2010" y="272"/>
                  </a:lnTo>
                  <a:lnTo>
                    <a:pt x="2000" y="280"/>
                  </a:lnTo>
                  <a:lnTo>
                    <a:pt x="1990" y="290"/>
                  </a:lnTo>
                  <a:lnTo>
                    <a:pt x="1982" y="300"/>
                  </a:lnTo>
                  <a:lnTo>
                    <a:pt x="1976" y="310"/>
                  </a:lnTo>
                  <a:lnTo>
                    <a:pt x="1971" y="321"/>
                  </a:lnTo>
                  <a:lnTo>
                    <a:pt x="1966" y="333"/>
                  </a:lnTo>
                  <a:lnTo>
                    <a:pt x="1963" y="344"/>
                  </a:lnTo>
                  <a:lnTo>
                    <a:pt x="1960" y="356"/>
                  </a:lnTo>
                  <a:lnTo>
                    <a:pt x="1958" y="370"/>
                  </a:lnTo>
                  <a:lnTo>
                    <a:pt x="1957" y="383"/>
                  </a:lnTo>
                  <a:lnTo>
                    <a:pt x="1955" y="398"/>
                  </a:lnTo>
                  <a:lnTo>
                    <a:pt x="1955" y="637"/>
                  </a:lnTo>
                  <a:lnTo>
                    <a:pt x="1875" y="637"/>
                  </a:lnTo>
                  <a:close/>
                  <a:moveTo>
                    <a:pt x="2260" y="637"/>
                  </a:moveTo>
                  <a:lnTo>
                    <a:pt x="2178" y="637"/>
                  </a:lnTo>
                  <a:lnTo>
                    <a:pt x="2178" y="188"/>
                  </a:lnTo>
                  <a:lnTo>
                    <a:pt x="2260" y="188"/>
                  </a:lnTo>
                  <a:lnTo>
                    <a:pt x="2260" y="637"/>
                  </a:lnTo>
                  <a:close/>
                  <a:moveTo>
                    <a:pt x="2219" y="105"/>
                  </a:moveTo>
                  <a:lnTo>
                    <a:pt x="2217" y="105"/>
                  </a:lnTo>
                  <a:lnTo>
                    <a:pt x="2206" y="104"/>
                  </a:lnTo>
                  <a:lnTo>
                    <a:pt x="2197" y="101"/>
                  </a:lnTo>
                  <a:lnTo>
                    <a:pt x="2193" y="99"/>
                  </a:lnTo>
                  <a:lnTo>
                    <a:pt x="2189" y="96"/>
                  </a:lnTo>
                  <a:lnTo>
                    <a:pt x="2185" y="93"/>
                  </a:lnTo>
                  <a:lnTo>
                    <a:pt x="2181" y="90"/>
                  </a:lnTo>
                  <a:lnTo>
                    <a:pt x="2174" y="82"/>
                  </a:lnTo>
                  <a:lnTo>
                    <a:pt x="2170" y="72"/>
                  </a:lnTo>
                  <a:lnTo>
                    <a:pt x="2167" y="63"/>
                  </a:lnTo>
                  <a:lnTo>
                    <a:pt x="2166" y="52"/>
                  </a:lnTo>
                  <a:lnTo>
                    <a:pt x="2167" y="42"/>
                  </a:lnTo>
                  <a:lnTo>
                    <a:pt x="2170" y="32"/>
                  </a:lnTo>
                  <a:lnTo>
                    <a:pt x="2174" y="23"/>
                  </a:lnTo>
                  <a:lnTo>
                    <a:pt x="2182" y="16"/>
                  </a:lnTo>
                  <a:lnTo>
                    <a:pt x="2185" y="12"/>
                  </a:lnTo>
                  <a:lnTo>
                    <a:pt x="2189" y="9"/>
                  </a:lnTo>
                  <a:lnTo>
                    <a:pt x="2194" y="6"/>
                  </a:lnTo>
                  <a:lnTo>
                    <a:pt x="2198" y="4"/>
                  </a:lnTo>
                  <a:lnTo>
                    <a:pt x="2208" y="2"/>
                  </a:lnTo>
                  <a:lnTo>
                    <a:pt x="2220" y="0"/>
                  </a:lnTo>
                  <a:lnTo>
                    <a:pt x="2230" y="2"/>
                  </a:lnTo>
                  <a:lnTo>
                    <a:pt x="2240" y="4"/>
                  </a:lnTo>
                  <a:lnTo>
                    <a:pt x="2244" y="6"/>
                  </a:lnTo>
                  <a:lnTo>
                    <a:pt x="2249" y="9"/>
                  </a:lnTo>
                  <a:lnTo>
                    <a:pt x="2253" y="12"/>
                  </a:lnTo>
                  <a:lnTo>
                    <a:pt x="2257" y="15"/>
                  </a:lnTo>
                  <a:lnTo>
                    <a:pt x="2263" y="23"/>
                  </a:lnTo>
                  <a:lnTo>
                    <a:pt x="2268" y="31"/>
                  </a:lnTo>
                  <a:lnTo>
                    <a:pt x="2270" y="42"/>
                  </a:lnTo>
                  <a:lnTo>
                    <a:pt x="2271" y="52"/>
                  </a:lnTo>
                  <a:lnTo>
                    <a:pt x="2270" y="63"/>
                  </a:lnTo>
                  <a:lnTo>
                    <a:pt x="2268" y="72"/>
                  </a:lnTo>
                  <a:lnTo>
                    <a:pt x="2263" y="82"/>
                  </a:lnTo>
                  <a:lnTo>
                    <a:pt x="2257" y="90"/>
                  </a:lnTo>
                  <a:lnTo>
                    <a:pt x="2253" y="93"/>
                  </a:lnTo>
                  <a:lnTo>
                    <a:pt x="2249" y="96"/>
                  </a:lnTo>
                  <a:lnTo>
                    <a:pt x="2244" y="99"/>
                  </a:lnTo>
                  <a:lnTo>
                    <a:pt x="2240" y="101"/>
                  </a:lnTo>
                  <a:lnTo>
                    <a:pt x="2235" y="103"/>
                  </a:lnTo>
                  <a:lnTo>
                    <a:pt x="2230" y="104"/>
                  </a:lnTo>
                  <a:lnTo>
                    <a:pt x="2224" y="104"/>
                  </a:lnTo>
                  <a:lnTo>
                    <a:pt x="2219" y="105"/>
                  </a:lnTo>
                  <a:close/>
                  <a:moveTo>
                    <a:pt x="2755" y="427"/>
                  </a:moveTo>
                  <a:lnTo>
                    <a:pt x="2441" y="426"/>
                  </a:lnTo>
                  <a:lnTo>
                    <a:pt x="2443" y="445"/>
                  </a:lnTo>
                  <a:lnTo>
                    <a:pt x="2446" y="463"/>
                  </a:lnTo>
                  <a:lnTo>
                    <a:pt x="2449" y="480"/>
                  </a:lnTo>
                  <a:lnTo>
                    <a:pt x="2454" y="495"/>
                  </a:lnTo>
                  <a:lnTo>
                    <a:pt x="2461" y="510"/>
                  </a:lnTo>
                  <a:lnTo>
                    <a:pt x="2469" y="523"/>
                  </a:lnTo>
                  <a:lnTo>
                    <a:pt x="2478" y="535"/>
                  </a:lnTo>
                  <a:lnTo>
                    <a:pt x="2489" y="546"/>
                  </a:lnTo>
                  <a:lnTo>
                    <a:pt x="2499" y="554"/>
                  </a:lnTo>
                  <a:lnTo>
                    <a:pt x="2510" y="562"/>
                  </a:lnTo>
                  <a:lnTo>
                    <a:pt x="2523" y="568"/>
                  </a:lnTo>
                  <a:lnTo>
                    <a:pt x="2535" y="573"/>
                  </a:lnTo>
                  <a:lnTo>
                    <a:pt x="2548" y="577"/>
                  </a:lnTo>
                  <a:lnTo>
                    <a:pt x="2564" y="580"/>
                  </a:lnTo>
                  <a:lnTo>
                    <a:pt x="2579" y="582"/>
                  </a:lnTo>
                  <a:lnTo>
                    <a:pt x="2595" y="582"/>
                  </a:lnTo>
                  <a:lnTo>
                    <a:pt x="2612" y="582"/>
                  </a:lnTo>
                  <a:lnTo>
                    <a:pt x="2628" y="581"/>
                  </a:lnTo>
                  <a:lnTo>
                    <a:pt x="2644" y="579"/>
                  </a:lnTo>
                  <a:lnTo>
                    <a:pt x="2660" y="577"/>
                  </a:lnTo>
                  <a:lnTo>
                    <a:pt x="2676" y="573"/>
                  </a:lnTo>
                  <a:lnTo>
                    <a:pt x="2690" y="569"/>
                  </a:lnTo>
                  <a:lnTo>
                    <a:pt x="2705" y="564"/>
                  </a:lnTo>
                  <a:lnTo>
                    <a:pt x="2719" y="559"/>
                  </a:lnTo>
                  <a:lnTo>
                    <a:pt x="2732" y="618"/>
                  </a:lnTo>
                  <a:lnTo>
                    <a:pt x="2717" y="624"/>
                  </a:lnTo>
                  <a:lnTo>
                    <a:pt x="2700" y="630"/>
                  </a:lnTo>
                  <a:lnTo>
                    <a:pt x="2683" y="635"/>
                  </a:lnTo>
                  <a:lnTo>
                    <a:pt x="2664" y="639"/>
                  </a:lnTo>
                  <a:lnTo>
                    <a:pt x="2645" y="642"/>
                  </a:lnTo>
                  <a:lnTo>
                    <a:pt x="2625" y="644"/>
                  </a:lnTo>
                  <a:lnTo>
                    <a:pt x="2605" y="646"/>
                  </a:lnTo>
                  <a:lnTo>
                    <a:pt x="2583" y="647"/>
                  </a:lnTo>
                  <a:lnTo>
                    <a:pt x="2559" y="646"/>
                  </a:lnTo>
                  <a:lnTo>
                    <a:pt x="2535" y="642"/>
                  </a:lnTo>
                  <a:lnTo>
                    <a:pt x="2524" y="640"/>
                  </a:lnTo>
                  <a:lnTo>
                    <a:pt x="2512" y="637"/>
                  </a:lnTo>
                  <a:lnTo>
                    <a:pt x="2502" y="634"/>
                  </a:lnTo>
                  <a:lnTo>
                    <a:pt x="2492" y="631"/>
                  </a:lnTo>
                  <a:lnTo>
                    <a:pt x="2483" y="627"/>
                  </a:lnTo>
                  <a:lnTo>
                    <a:pt x="2472" y="622"/>
                  </a:lnTo>
                  <a:lnTo>
                    <a:pt x="2463" y="617"/>
                  </a:lnTo>
                  <a:lnTo>
                    <a:pt x="2455" y="612"/>
                  </a:lnTo>
                  <a:lnTo>
                    <a:pt x="2446" y="605"/>
                  </a:lnTo>
                  <a:lnTo>
                    <a:pt x="2437" y="598"/>
                  </a:lnTo>
                  <a:lnTo>
                    <a:pt x="2429" y="592"/>
                  </a:lnTo>
                  <a:lnTo>
                    <a:pt x="2422" y="584"/>
                  </a:lnTo>
                  <a:lnTo>
                    <a:pt x="2415" y="576"/>
                  </a:lnTo>
                  <a:lnTo>
                    <a:pt x="2409" y="567"/>
                  </a:lnTo>
                  <a:lnTo>
                    <a:pt x="2401" y="559"/>
                  </a:lnTo>
                  <a:lnTo>
                    <a:pt x="2396" y="551"/>
                  </a:lnTo>
                  <a:lnTo>
                    <a:pt x="2391" y="542"/>
                  </a:lnTo>
                  <a:lnTo>
                    <a:pt x="2386" y="531"/>
                  </a:lnTo>
                  <a:lnTo>
                    <a:pt x="2382" y="522"/>
                  </a:lnTo>
                  <a:lnTo>
                    <a:pt x="2378" y="512"/>
                  </a:lnTo>
                  <a:lnTo>
                    <a:pt x="2374" y="501"/>
                  </a:lnTo>
                  <a:lnTo>
                    <a:pt x="2371" y="490"/>
                  </a:lnTo>
                  <a:lnTo>
                    <a:pt x="2369" y="480"/>
                  </a:lnTo>
                  <a:lnTo>
                    <a:pt x="2366" y="469"/>
                  </a:lnTo>
                  <a:lnTo>
                    <a:pt x="2363" y="445"/>
                  </a:lnTo>
                  <a:lnTo>
                    <a:pt x="2362" y="419"/>
                  </a:lnTo>
                  <a:lnTo>
                    <a:pt x="2363" y="394"/>
                  </a:lnTo>
                  <a:lnTo>
                    <a:pt x="2366" y="370"/>
                  </a:lnTo>
                  <a:lnTo>
                    <a:pt x="2371" y="346"/>
                  </a:lnTo>
                  <a:lnTo>
                    <a:pt x="2377" y="324"/>
                  </a:lnTo>
                  <a:lnTo>
                    <a:pt x="2381" y="313"/>
                  </a:lnTo>
                  <a:lnTo>
                    <a:pt x="2385" y="303"/>
                  </a:lnTo>
                  <a:lnTo>
                    <a:pt x="2390" y="293"/>
                  </a:lnTo>
                  <a:lnTo>
                    <a:pt x="2395" y="282"/>
                  </a:lnTo>
                  <a:lnTo>
                    <a:pt x="2400" y="273"/>
                  </a:lnTo>
                  <a:lnTo>
                    <a:pt x="2407" y="264"/>
                  </a:lnTo>
                  <a:lnTo>
                    <a:pt x="2414" y="255"/>
                  </a:lnTo>
                  <a:lnTo>
                    <a:pt x="2420" y="246"/>
                  </a:lnTo>
                  <a:lnTo>
                    <a:pt x="2427" y="238"/>
                  </a:lnTo>
                  <a:lnTo>
                    <a:pt x="2435" y="230"/>
                  </a:lnTo>
                  <a:lnTo>
                    <a:pt x="2444" y="223"/>
                  </a:lnTo>
                  <a:lnTo>
                    <a:pt x="2452" y="217"/>
                  </a:lnTo>
                  <a:lnTo>
                    <a:pt x="2460" y="210"/>
                  </a:lnTo>
                  <a:lnTo>
                    <a:pt x="2468" y="204"/>
                  </a:lnTo>
                  <a:lnTo>
                    <a:pt x="2477" y="199"/>
                  </a:lnTo>
                  <a:lnTo>
                    <a:pt x="2487" y="195"/>
                  </a:lnTo>
                  <a:lnTo>
                    <a:pt x="2497" y="191"/>
                  </a:lnTo>
                  <a:lnTo>
                    <a:pt x="2507" y="187"/>
                  </a:lnTo>
                  <a:lnTo>
                    <a:pt x="2518" y="185"/>
                  </a:lnTo>
                  <a:lnTo>
                    <a:pt x="2528" y="182"/>
                  </a:lnTo>
                  <a:lnTo>
                    <a:pt x="2539" y="179"/>
                  </a:lnTo>
                  <a:lnTo>
                    <a:pt x="2549" y="178"/>
                  </a:lnTo>
                  <a:lnTo>
                    <a:pt x="2562" y="177"/>
                  </a:lnTo>
                  <a:lnTo>
                    <a:pt x="2573" y="177"/>
                  </a:lnTo>
                  <a:lnTo>
                    <a:pt x="2585" y="177"/>
                  </a:lnTo>
                  <a:lnTo>
                    <a:pt x="2597" y="178"/>
                  </a:lnTo>
                  <a:lnTo>
                    <a:pt x="2608" y="181"/>
                  </a:lnTo>
                  <a:lnTo>
                    <a:pt x="2619" y="183"/>
                  </a:lnTo>
                  <a:lnTo>
                    <a:pt x="2630" y="185"/>
                  </a:lnTo>
                  <a:lnTo>
                    <a:pt x="2640" y="188"/>
                  </a:lnTo>
                  <a:lnTo>
                    <a:pt x="2650" y="192"/>
                  </a:lnTo>
                  <a:lnTo>
                    <a:pt x="2659" y="196"/>
                  </a:lnTo>
                  <a:lnTo>
                    <a:pt x="2669" y="201"/>
                  </a:lnTo>
                  <a:lnTo>
                    <a:pt x="2677" y="206"/>
                  </a:lnTo>
                  <a:lnTo>
                    <a:pt x="2685" y="212"/>
                  </a:lnTo>
                  <a:lnTo>
                    <a:pt x="2693" y="220"/>
                  </a:lnTo>
                  <a:lnTo>
                    <a:pt x="2700" y="227"/>
                  </a:lnTo>
                  <a:lnTo>
                    <a:pt x="2708" y="234"/>
                  </a:lnTo>
                  <a:lnTo>
                    <a:pt x="2714" y="242"/>
                  </a:lnTo>
                  <a:lnTo>
                    <a:pt x="2721" y="251"/>
                  </a:lnTo>
                  <a:lnTo>
                    <a:pt x="2729" y="266"/>
                  </a:lnTo>
                  <a:lnTo>
                    <a:pt x="2737" y="281"/>
                  </a:lnTo>
                  <a:lnTo>
                    <a:pt x="2744" y="298"/>
                  </a:lnTo>
                  <a:lnTo>
                    <a:pt x="2749" y="314"/>
                  </a:lnTo>
                  <a:lnTo>
                    <a:pt x="2753" y="332"/>
                  </a:lnTo>
                  <a:lnTo>
                    <a:pt x="2756" y="349"/>
                  </a:lnTo>
                  <a:lnTo>
                    <a:pt x="2758" y="369"/>
                  </a:lnTo>
                  <a:lnTo>
                    <a:pt x="2759" y="388"/>
                  </a:lnTo>
                  <a:lnTo>
                    <a:pt x="2758" y="400"/>
                  </a:lnTo>
                  <a:lnTo>
                    <a:pt x="2758" y="410"/>
                  </a:lnTo>
                  <a:lnTo>
                    <a:pt x="2757" y="419"/>
                  </a:lnTo>
                  <a:lnTo>
                    <a:pt x="2755" y="427"/>
                  </a:lnTo>
                  <a:close/>
                  <a:moveTo>
                    <a:pt x="2441" y="368"/>
                  </a:moveTo>
                  <a:lnTo>
                    <a:pt x="2680" y="368"/>
                  </a:lnTo>
                  <a:lnTo>
                    <a:pt x="2680" y="355"/>
                  </a:lnTo>
                  <a:lnTo>
                    <a:pt x="2679" y="344"/>
                  </a:lnTo>
                  <a:lnTo>
                    <a:pt x="2677" y="332"/>
                  </a:lnTo>
                  <a:lnTo>
                    <a:pt x="2675" y="321"/>
                  </a:lnTo>
                  <a:lnTo>
                    <a:pt x="2672" y="311"/>
                  </a:lnTo>
                  <a:lnTo>
                    <a:pt x="2668" y="301"/>
                  </a:lnTo>
                  <a:lnTo>
                    <a:pt x="2663" y="292"/>
                  </a:lnTo>
                  <a:lnTo>
                    <a:pt x="2657" y="282"/>
                  </a:lnTo>
                  <a:lnTo>
                    <a:pt x="2650" y="271"/>
                  </a:lnTo>
                  <a:lnTo>
                    <a:pt x="2641" y="262"/>
                  </a:lnTo>
                  <a:lnTo>
                    <a:pt x="2632" y="254"/>
                  </a:lnTo>
                  <a:lnTo>
                    <a:pt x="2620" y="247"/>
                  </a:lnTo>
                  <a:lnTo>
                    <a:pt x="2609" y="242"/>
                  </a:lnTo>
                  <a:lnTo>
                    <a:pt x="2596" y="239"/>
                  </a:lnTo>
                  <a:lnTo>
                    <a:pt x="2581" y="237"/>
                  </a:lnTo>
                  <a:lnTo>
                    <a:pt x="2567" y="236"/>
                  </a:lnTo>
                  <a:lnTo>
                    <a:pt x="2552" y="237"/>
                  </a:lnTo>
                  <a:lnTo>
                    <a:pt x="2540" y="239"/>
                  </a:lnTo>
                  <a:lnTo>
                    <a:pt x="2528" y="242"/>
                  </a:lnTo>
                  <a:lnTo>
                    <a:pt x="2515" y="247"/>
                  </a:lnTo>
                  <a:lnTo>
                    <a:pt x="2504" y="254"/>
                  </a:lnTo>
                  <a:lnTo>
                    <a:pt x="2494" y="261"/>
                  </a:lnTo>
                  <a:lnTo>
                    <a:pt x="2485" y="270"/>
                  </a:lnTo>
                  <a:lnTo>
                    <a:pt x="2475" y="280"/>
                  </a:lnTo>
                  <a:lnTo>
                    <a:pt x="2469" y="290"/>
                  </a:lnTo>
                  <a:lnTo>
                    <a:pt x="2463" y="300"/>
                  </a:lnTo>
                  <a:lnTo>
                    <a:pt x="2458" y="310"/>
                  </a:lnTo>
                  <a:lnTo>
                    <a:pt x="2454" y="320"/>
                  </a:lnTo>
                  <a:lnTo>
                    <a:pt x="2450" y="332"/>
                  </a:lnTo>
                  <a:lnTo>
                    <a:pt x="2446" y="343"/>
                  </a:lnTo>
                  <a:lnTo>
                    <a:pt x="2444" y="355"/>
                  </a:lnTo>
                  <a:lnTo>
                    <a:pt x="2441" y="368"/>
                  </a:lnTo>
                  <a:close/>
                  <a:moveTo>
                    <a:pt x="2860" y="637"/>
                  </a:moveTo>
                  <a:lnTo>
                    <a:pt x="2860" y="309"/>
                  </a:lnTo>
                  <a:lnTo>
                    <a:pt x="2860" y="280"/>
                  </a:lnTo>
                  <a:lnTo>
                    <a:pt x="2859" y="250"/>
                  </a:lnTo>
                  <a:lnTo>
                    <a:pt x="2858" y="220"/>
                  </a:lnTo>
                  <a:lnTo>
                    <a:pt x="2856" y="188"/>
                  </a:lnTo>
                  <a:lnTo>
                    <a:pt x="2929" y="188"/>
                  </a:lnTo>
                  <a:lnTo>
                    <a:pt x="2933" y="262"/>
                  </a:lnTo>
                  <a:lnTo>
                    <a:pt x="2935" y="262"/>
                  </a:lnTo>
                  <a:lnTo>
                    <a:pt x="2940" y="254"/>
                  </a:lnTo>
                  <a:lnTo>
                    <a:pt x="2945" y="245"/>
                  </a:lnTo>
                  <a:lnTo>
                    <a:pt x="2951" y="237"/>
                  </a:lnTo>
                  <a:lnTo>
                    <a:pt x="2958" y="230"/>
                  </a:lnTo>
                  <a:lnTo>
                    <a:pt x="2964" y="223"/>
                  </a:lnTo>
                  <a:lnTo>
                    <a:pt x="2973" y="217"/>
                  </a:lnTo>
                  <a:lnTo>
                    <a:pt x="2981" y="210"/>
                  </a:lnTo>
                  <a:lnTo>
                    <a:pt x="2989" y="204"/>
                  </a:lnTo>
                  <a:lnTo>
                    <a:pt x="3000" y="198"/>
                  </a:lnTo>
                  <a:lnTo>
                    <a:pt x="3011" y="193"/>
                  </a:lnTo>
                  <a:lnTo>
                    <a:pt x="3022" y="188"/>
                  </a:lnTo>
                  <a:lnTo>
                    <a:pt x="3033" y="185"/>
                  </a:lnTo>
                  <a:lnTo>
                    <a:pt x="3046" y="182"/>
                  </a:lnTo>
                  <a:lnTo>
                    <a:pt x="3058" y="179"/>
                  </a:lnTo>
                  <a:lnTo>
                    <a:pt x="3070" y="177"/>
                  </a:lnTo>
                  <a:lnTo>
                    <a:pt x="3084" y="177"/>
                  </a:lnTo>
                  <a:lnTo>
                    <a:pt x="3098" y="178"/>
                  </a:lnTo>
                  <a:lnTo>
                    <a:pt x="3112" y="179"/>
                  </a:lnTo>
                  <a:lnTo>
                    <a:pt x="3126" y="183"/>
                  </a:lnTo>
                  <a:lnTo>
                    <a:pt x="3139" y="187"/>
                  </a:lnTo>
                  <a:lnTo>
                    <a:pt x="3151" y="192"/>
                  </a:lnTo>
                  <a:lnTo>
                    <a:pt x="3163" y="199"/>
                  </a:lnTo>
                  <a:lnTo>
                    <a:pt x="3174" y="206"/>
                  </a:lnTo>
                  <a:lnTo>
                    <a:pt x="3185" y="215"/>
                  </a:lnTo>
                  <a:lnTo>
                    <a:pt x="3192" y="222"/>
                  </a:lnTo>
                  <a:lnTo>
                    <a:pt x="3199" y="229"/>
                  </a:lnTo>
                  <a:lnTo>
                    <a:pt x="3205" y="236"/>
                  </a:lnTo>
                  <a:lnTo>
                    <a:pt x="3210" y="244"/>
                  </a:lnTo>
                  <a:lnTo>
                    <a:pt x="3215" y="251"/>
                  </a:lnTo>
                  <a:lnTo>
                    <a:pt x="3219" y="261"/>
                  </a:lnTo>
                  <a:lnTo>
                    <a:pt x="3223" y="269"/>
                  </a:lnTo>
                  <a:lnTo>
                    <a:pt x="3228" y="279"/>
                  </a:lnTo>
                  <a:lnTo>
                    <a:pt x="3231" y="289"/>
                  </a:lnTo>
                  <a:lnTo>
                    <a:pt x="3234" y="299"/>
                  </a:lnTo>
                  <a:lnTo>
                    <a:pt x="3236" y="309"/>
                  </a:lnTo>
                  <a:lnTo>
                    <a:pt x="3238" y="320"/>
                  </a:lnTo>
                  <a:lnTo>
                    <a:pt x="3241" y="344"/>
                  </a:lnTo>
                  <a:lnTo>
                    <a:pt x="3242" y="369"/>
                  </a:lnTo>
                  <a:lnTo>
                    <a:pt x="3242" y="637"/>
                  </a:lnTo>
                  <a:lnTo>
                    <a:pt x="3160" y="637"/>
                  </a:lnTo>
                  <a:lnTo>
                    <a:pt x="3160" y="378"/>
                  </a:lnTo>
                  <a:lnTo>
                    <a:pt x="3160" y="362"/>
                  </a:lnTo>
                  <a:lnTo>
                    <a:pt x="3159" y="346"/>
                  </a:lnTo>
                  <a:lnTo>
                    <a:pt x="3157" y="333"/>
                  </a:lnTo>
                  <a:lnTo>
                    <a:pt x="3154" y="319"/>
                  </a:lnTo>
                  <a:lnTo>
                    <a:pt x="3150" y="307"/>
                  </a:lnTo>
                  <a:lnTo>
                    <a:pt x="3145" y="297"/>
                  </a:lnTo>
                  <a:lnTo>
                    <a:pt x="3140" y="286"/>
                  </a:lnTo>
                  <a:lnTo>
                    <a:pt x="3134" y="277"/>
                  </a:lnTo>
                  <a:lnTo>
                    <a:pt x="3127" y="270"/>
                  </a:lnTo>
                  <a:lnTo>
                    <a:pt x="3120" y="263"/>
                  </a:lnTo>
                  <a:lnTo>
                    <a:pt x="3111" y="258"/>
                  </a:lnTo>
                  <a:lnTo>
                    <a:pt x="3102" y="253"/>
                  </a:lnTo>
                  <a:lnTo>
                    <a:pt x="3092" y="249"/>
                  </a:lnTo>
                  <a:lnTo>
                    <a:pt x="3081" y="246"/>
                  </a:lnTo>
                  <a:lnTo>
                    <a:pt x="3069" y="244"/>
                  </a:lnTo>
                  <a:lnTo>
                    <a:pt x="3056" y="244"/>
                  </a:lnTo>
                  <a:lnTo>
                    <a:pt x="3047" y="244"/>
                  </a:lnTo>
                  <a:lnTo>
                    <a:pt x="3037" y="245"/>
                  </a:lnTo>
                  <a:lnTo>
                    <a:pt x="3028" y="247"/>
                  </a:lnTo>
                  <a:lnTo>
                    <a:pt x="3020" y="250"/>
                  </a:lnTo>
                  <a:lnTo>
                    <a:pt x="3012" y="254"/>
                  </a:lnTo>
                  <a:lnTo>
                    <a:pt x="3004" y="258"/>
                  </a:lnTo>
                  <a:lnTo>
                    <a:pt x="2995" y="263"/>
                  </a:lnTo>
                  <a:lnTo>
                    <a:pt x="2988" y="268"/>
                  </a:lnTo>
                  <a:lnTo>
                    <a:pt x="2981" y="274"/>
                  </a:lnTo>
                  <a:lnTo>
                    <a:pt x="2974" y="281"/>
                  </a:lnTo>
                  <a:lnTo>
                    <a:pt x="2968" y="289"/>
                  </a:lnTo>
                  <a:lnTo>
                    <a:pt x="2962" y="296"/>
                  </a:lnTo>
                  <a:lnTo>
                    <a:pt x="2958" y="303"/>
                  </a:lnTo>
                  <a:lnTo>
                    <a:pt x="2953" y="311"/>
                  </a:lnTo>
                  <a:lnTo>
                    <a:pt x="2950" y="319"/>
                  </a:lnTo>
                  <a:lnTo>
                    <a:pt x="2947" y="329"/>
                  </a:lnTo>
                  <a:lnTo>
                    <a:pt x="2945" y="337"/>
                  </a:lnTo>
                  <a:lnTo>
                    <a:pt x="2943" y="346"/>
                  </a:lnTo>
                  <a:lnTo>
                    <a:pt x="2942" y="356"/>
                  </a:lnTo>
                  <a:lnTo>
                    <a:pt x="2942" y="367"/>
                  </a:lnTo>
                  <a:lnTo>
                    <a:pt x="2942" y="637"/>
                  </a:lnTo>
                  <a:lnTo>
                    <a:pt x="2860" y="637"/>
                  </a:lnTo>
                  <a:close/>
                  <a:moveTo>
                    <a:pt x="3680" y="559"/>
                  </a:moveTo>
                  <a:lnTo>
                    <a:pt x="3694" y="620"/>
                  </a:lnTo>
                  <a:lnTo>
                    <a:pt x="3681" y="627"/>
                  </a:lnTo>
                  <a:lnTo>
                    <a:pt x="3666" y="632"/>
                  </a:lnTo>
                  <a:lnTo>
                    <a:pt x="3651" y="636"/>
                  </a:lnTo>
                  <a:lnTo>
                    <a:pt x="3635" y="640"/>
                  </a:lnTo>
                  <a:lnTo>
                    <a:pt x="3619" y="643"/>
                  </a:lnTo>
                  <a:lnTo>
                    <a:pt x="3602" y="646"/>
                  </a:lnTo>
                  <a:lnTo>
                    <a:pt x="3584" y="647"/>
                  </a:lnTo>
                  <a:lnTo>
                    <a:pt x="3566" y="648"/>
                  </a:lnTo>
                  <a:lnTo>
                    <a:pt x="3541" y="647"/>
                  </a:lnTo>
                  <a:lnTo>
                    <a:pt x="3517" y="643"/>
                  </a:lnTo>
                  <a:lnTo>
                    <a:pt x="3506" y="641"/>
                  </a:lnTo>
                  <a:lnTo>
                    <a:pt x="3495" y="638"/>
                  </a:lnTo>
                  <a:lnTo>
                    <a:pt x="3484" y="635"/>
                  </a:lnTo>
                  <a:lnTo>
                    <a:pt x="3474" y="631"/>
                  </a:lnTo>
                  <a:lnTo>
                    <a:pt x="3464" y="627"/>
                  </a:lnTo>
                  <a:lnTo>
                    <a:pt x="3455" y="623"/>
                  </a:lnTo>
                  <a:lnTo>
                    <a:pt x="3445" y="618"/>
                  </a:lnTo>
                  <a:lnTo>
                    <a:pt x="3436" y="612"/>
                  </a:lnTo>
                  <a:lnTo>
                    <a:pt x="3427" y="605"/>
                  </a:lnTo>
                  <a:lnTo>
                    <a:pt x="3419" y="599"/>
                  </a:lnTo>
                  <a:lnTo>
                    <a:pt x="3410" y="592"/>
                  </a:lnTo>
                  <a:lnTo>
                    <a:pt x="3403" y="584"/>
                  </a:lnTo>
                  <a:lnTo>
                    <a:pt x="3395" y="576"/>
                  </a:lnTo>
                  <a:lnTo>
                    <a:pt x="3389" y="567"/>
                  </a:lnTo>
                  <a:lnTo>
                    <a:pt x="3382" y="559"/>
                  </a:lnTo>
                  <a:lnTo>
                    <a:pt x="3377" y="550"/>
                  </a:lnTo>
                  <a:lnTo>
                    <a:pt x="3370" y="541"/>
                  </a:lnTo>
                  <a:lnTo>
                    <a:pt x="3365" y="531"/>
                  </a:lnTo>
                  <a:lnTo>
                    <a:pt x="3361" y="521"/>
                  </a:lnTo>
                  <a:lnTo>
                    <a:pt x="3357" y="511"/>
                  </a:lnTo>
                  <a:lnTo>
                    <a:pt x="3354" y="500"/>
                  </a:lnTo>
                  <a:lnTo>
                    <a:pt x="3351" y="489"/>
                  </a:lnTo>
                  <a:lnTo>
                    <a:pt x="3348" y="478"/>
                  </a:lnTo>
                  <a:lnTo>
                    <a:pt x="3346" y="467"/>
                  </a:lnTo>
                  <a:lnTo>
                    <a:pt x="3343" y="442"/>
                  </a:lnTo>
                  <a:lnTo>
                    <a:pt x="3342" y="417"/>
                  </a:lnTo>
                  <a:lnTo>
                    <a:pt x="3342" y="404"/>
                  </a:lnTo>
                  <a:lnTo>
                    <a:pt x="3343" y="391"/>
                  </a:lnTo>
                  <a:lnTo>
                    <a:pt x="3344" y="379"/>
                  </a:lnTo>
                  <a:lnTo>
                    <a:pt x="3346" y="367"/>
                  </a:lnTo>
                  <a:lnTo>
                    <a:pt x="3348" y="355"/>
                  </a:lnTo>
                  <a:lnTo>
                    <a:pt x="3351" y="344"/>
                  </a:lnTo>
                  <a:lnTo>
                    <a:pt x="3354" y="333"/>
                  </a:lnTo>
                  <a:lnTo>
                    <a:pt x="3358" y="321"/>
                  </a:lnTo>
                  <a:lnTo>
                    <a:pt x="3363" y="311"/>
                  </a:lnTo>
                  <a:lnTo>
                    <a:pt x="3367" y="301"/>
                  </a:lnTo>
                  <a:lnTo>
                    <a:pt x="3373" y="291"/>
                  </a:lnTo>
                  <a:lnTo>
                    <a:pt x="3379" y="281"/>
                  </a:lnTo>
                  <a:lnTo>
                    <a:pt x="3386" y="272"/>
                  </a:lnTo>
                  <a:lnTo>
                    <a:pt x="3393" y="263"/>
                  </a:lnTo>
                  <a:lnTo>
                    <a:pt x="3400" y="254"/>
                  </a:lnTo>
                  <a:lnTo>
                    <a:pt x="3408" y="245"/>
                  </a:lnTo>
                  <a:lnTo>
                    <a:pt x="3417" y="237"/>
                  </a:lnTo>
                  <a:lnTo>
                    <a:pt x="3425" y="230"/>
                  </a:lnTo>
                  <a:lnTo>
                    <a:pt x="3434" y="223"/>
                  </a:lnTo>
                  <a:lnTo>
                    <a:pt x="3443" y="215"/>
                  </a:lnTo>
                  <a:lnTo>
                    <a:pt x="3454" y="210"/>
                  </a:lnTo>
                  <a:lnTo>
                    <a:pt x="3464" y="204"/>
                  </a:lnTo>
                  <a:lnTo>
                    <a:pt x="3474" y="199"/>
                  </a:lnTo>
                  <a:lnTo>
                    <a:pt x="3484" y="195"/>
                  </a:lnTo>
                  <a:lnTo>
                    <a:pt x="3496" y="191"/>
                  </a:lnTo>
                  <a:lnTo>
                    <a:pt x="3507" y="188"/>
                  </a:lnTo>
                  <a:lnTo>
                    <a:pt x="3519" y="185"/>
                  </a:lnTo>
                  <a:lnTo>
                    <a:pt x="3532" y="183"/>
                  </a:lnTo>
                  <a:lnTo>
                    <a:pt x="3544" y="181"/>
                  </a:lnTo>
                  <a:lnTo>
                    <a:pt x="3556" y="179"/>
                  </a:lnTo>
                  <a:lnTo>
                    <a:pt x="3570" y="178"/>
                  </a:lnTo>
                  <a:lnTo>
                    <a:pt x="3583" y="178"/>
                  </a:lnTo>
                  <a:lnTo>
                    <a:pt x="3599" y="178"/>
                  </a:lnTo>
                  <a:lnTo>
                    <a:pt x="3616" y="179"/>
                  </a:lnTo>
                  <a:lnTo>
                    <a:pt x="3631" y="182"/>
                  </a:lnTo>
                  <a:lnTo>
                    <a:pt x="3646" y="185"/>
                  </a:lnTo>
                  <a:lnTo>
                    <a:pt x="3659" y="188"/>
                  </a:lnTo>
                  <a:lnTo>
                    <a:pt x="3672" y="192"/>
                  </a:lnTo>
                  <a:lnTo>
                    <a:pt x="3685" y="196"/>
                  </a:lnTo>
                  <a:lnTo>
                    <a:pt x="3696" y="201"/>
                  </a:lnTo>
                  <a:lnTo>
                    <a:pt x="3678" y="265"/>
                  </a:lnTo>
                  <a:lnTo>
                    <a:pt x="3667" y="260"/>
                  </a:lnTo>
                  <a:lnTo>
                    <a:pt x="3656" y="256"/>
                  </a:lnTo>
                  <a:lnTo>
                    <a:pt x="3646" y="251"/>
                  </a:lnTo>
                  <a:lnTo>
                    <a:pt x="3633" y="248"/>
                  </a:lnTo>
                  <a:lnTo>
                    <a:pt x="3622" y="246"/>
                  </a:lnTo>
                  <a:lnTo>
                    <a:pt x="3609" y="244"/>
                  </a:lnTo>
                  <a:lnTo>
                    <a:pt x="3596" y="243"/>
                  </a:lnTo>
                  <a:lnTo>
                    <a:pt x="3583" y="243"/>
                  </a:lnTo>
                  <a:lnTo>
                    <a:pt x="3565" y="244"/>
                  </a:lnTo>
                  <a:lnTo>
                    <a:pt x="3548" y="246"/>
                  </a:lnTo>
                  <a:lnTo>
                    <a:pt x="3532" y="250"/>
                  </a:lnTo>
                  <a:lnTo>
                    <a:pt x="3516" y="256"/>
                  </a:lnTo>
                  <a:lnTo>
                    <a:pt x="3502" y="263"/>
                  </a:lnTo>
                  <a:lnTo>
                    <a:pt x="3489" y="271"/>
                  </a:lnTo>
                  <a:lnTo>
                    <a:pt x="3476" y="281"/>
                  </a:lnTo>
                  <a:lnTo>
                    <a:pt x="3465" y="294"/>
                  </a:lnTo>
                  <a:lnTo>
                    <a:pt x="3456" y="305"/>
                  </a:lnTo>
                  <a:lnTo>
                    <a:pt x="3447" y="318"/>
                  </a:lnTo>
                  <a:lnTo>
                    <a:pt x="3440" y="332"/>
                  </a:lnTo>
                  <a:lnTo>
                    <a:pt x="3434" y="346"/>
                  </a:lnTo>
                  <a:lnTo>
                    <a:pt x="3430" y="362"/>
                  </a:lnTo>
                  <a:lnTo>
                    <a:pt x="3427" y="378"/>
                  </a:lnTo>
                  <a:lnTo>
                    <a:pt x="3425" y="396"/>
                  </a:lnTo>
                  <a:lnTo>
                    <a:pt x="3424" y="413"/>
                  </a:lnTo>
                  <a:lnTo>
                    <a:pt x="3425" y="432"/>
                  </a:lnTo>
                  <a:lnTo>
                    <a:pt x="3427" y="449"/>
                  </a:lnTo>
                  <a:lnTo>
                    <a:pt x="3430" y="467"/>
                  </a:lnTo>
                  <a:lnTo>
                    <a:pt x="3435" y="482"/>
                  </a:lnTo>
                  <a:lnTo>
                    <a:pt x="3441" y="496"/>
                  </a:lnTo>
                  <a:lnTo>
                    <a:pt x="3449" y="511"/>
                  </a:lnTo>
                  <a:lnTo>
                    <a:pt x="3458" y="523"/>
                  </a:lnTo>
                  <a:lnTo>
                    <a:pt x="3468" y="535"/>
                  </a:lnTo>
                  <a:lnTo>
                    <a:pt x="3479" y="546"/>
                  </a:lnTo>
                  <a:lnTo>
                    <a:pt x="3492" y="555"/>
                  </a:lnTo>
                  <a:lnTo>
                    <a:pt x="3505" y="563"/>
                  </a:lnTo>
                  <a:lnTo>
                    <a:pt x="3518" y="569"/>
                  </a:lnTo>
                  <a:lnTo>
                    <a:pt x="3533" y="575"/>
                  </a:lnTo>
                  <a:lnTo>
                    <a:pt x="3548" y="579"/>
                  </a:lnTo>
                  <a:lnTo>
                    <a:pt x="3564" y="581"/>
                  </a:lnTo>
                  <a:lnTo>
                    <a:pt x="3580" y="581"/>
                  </a:lnTo>
                  <a:lnTo>
                    <a:pt x="3592" y="581"/>
                  </a:lnTo>
                  <a:lnTo>
                    <a:pt x="3605" y="580"/>
                  </a:lnTo>
                  <a:lnTo>
                    <a:pt x="3618" y="578"/>
                  </a:lnTo>
                  <a:lnTo>
                    <a:pt x="3630" y="576"/>
                  </a:lnTo>
                  <a:lnTo>
                    <a:pt x="3643" y="572"/>
                  </a:lnTo>
                  <a:lnTo>
                    <a:pt x="3655" y="568"/>
                  </a:lnTo>
                  <a:lnTo>
                    <a:pt x="3667" y="564"/>
                  </a:lnTo>
                  <a:lnTo>
                    <a:pt x="3680" y="559"/>
                  </a:lnTo>
                  <a:close/>
                  <a:moveTo>
                    <a:pt x="4149" y="427"/>
                  </a:moveTo>
                  <a:lnTo>
                    <a:pt x="3836" y="426"/>
                  </a:lnTo>
                  <a:lnTo>
                    <a:pt x="3837" y="445"/>
                  </a:lnTo>
                  <a:lnTo>
                    <a:pt x="3840" y="463"/>
                  </a:lnTo>
                  <a:lnTo>
                    <a:pt x="3843" y="480"/>
                  </a:lnTo>
                  <a:lnTo>
                    <a:pt x="3848" y="495"/>
                  </a:lnTo>
                  <a:lnTo>
                    <a:pt x="3855" y="510"/>
                  </a:lnTo>
                  <a:lnTo>
                    <a:pt x="3864" y="523"/>
                  </a:lnTo>
                  <a:lnTo>
                    <a:pt x="3873" y="535"/>
                  </a:lnTo>
                  <a:lnTo>
                    <a:pt x="3883" y="546"/>
                  </a:lnTo>
                  <a:lnTo>
                    <a:pt x="3893" y="554"/>
                  </a:lnTo>
                  <a:lnTo>
                    <a:pt x="3905" y="562"/>
                  </a:lnTo>
                  <a:lnTo>
                    <a:pt x="3917" y="568"/>
                  </a:lnTo>
                  <a:lnTo>
                    <a:pt x="3929" y="573"/>
                  </a:lnTo>
                  <a:lnTo>
                    <a:pt x="3943" y="577"/>
                  </a:lnTo>
                  <a:lnTo>
                    <a:pt x="3958" y="580"/>
                  </a:lnTo>
                  <a:lnTo>
                    <a:pt x="3973" y="582"/>
                  </a:lnTo>
                  <a:lnTo>
                    <a:pt x="3989" y="582"/>
                  </a:lnTo>
                  <a:lnTo>
                    <a:pt x="4006" y="582"/>
                  </a:lnTo>
                  <a:lnTo>
                    <a:pt x="4023" y="581"/>
                  </a:lnTo>
                  <a:lnTo>
                    <a:pt x="4038" y="579"/>
                  </a:lnTo>
                  <a:lnTo>
                    <a:pt x="4055" y="577"/>
                  </a:lnTo>
                  <a:lnTo>
                    <a:pt x="4070" y="573"/>
                  </a:lnTo>
                  <a:lnTo>
                    <a:pt x="4084" y="569"/>
                  </a:lnTo>
                  <a:lnTo>
                    <a:pt x="4099" y="564"/>
                  </a:lnTo>
                  <a:lnTo>
                    <a:pt x="4113" y="559"/>
                  </a:lnTo>
                  <a:lnTo>
                    <a:pt x="4127" y="618"/>
                  </a:lnTo>
                  <a:lnTo>
                    <a:pt x="4111" y="624"/>
                  </a:lnTo>
                  <a:lnTo>
                    <a:pt x="4095" y="630"/>
                  </a:lnTo>
                  <a:lnTo>
                    <a:pt x="4077" y="635"/>
                  </a:lnTo>
                  <a:lnTo>
                    <a:pt x="4059" y="639"/>
                  </a:lnTo>
                  <a:lnTo>
                    <a:pt x="4039" y="642"/>
                  </a:lnTo>
                  <a:lnTo>
                    <a:pt x="4020" y="644"/>
                  </a:lnTo>
                  <a:lnTo>
                    <a:pt x="3999" y="646"/>
                  </a:lnTo>
                  <a:lnTo>
                    <a:pt x="3978" y="647"/>
                  </a:lnTo>
                  <a:lnTo>
                    <a:pt x="3953" y="646"/>
                  </a:lnTo>
                  <a:lnTo>
                    <a:pt x="3929" y="642"/>
                  </a:lnTo>
                  <a:lnTo>
                    <a:pt x="3918" y="640"/>
                  </a:lnTo>
                  <a:lnTo>
                    <a:pt x="3907" y="637"/>
                  </a:lnTo>
                  <a:lnTo>
                    <a:pt x="3896" y="634"/>
                  </a:lnTo>
                  <a:lnTo>
                    <a:pt x="3886" y="631"/>
                  </a:lnTo>
                  <a:lnTo>
                    <a:pt x="3877" y="627"/>
                  </a:lnTo>
                  <a:lnTo>
                    <a:pt x="3867" y="622"/>
                  </a:lnTo>
                  <a:lnTo>
                    <a:pt x="3857" y="617"/>
                  </a:lnTo>
                  <a:lnTo>
                    <a:pt x="3849" y="612"/>
                  </a:lnTo>
                  <a:lnTo>
                    <a:pt x="3840" y="605"/>
                  </a:lnTo>
                  <a:lnTo>
                    <a:pt x="3832" y="598"/>
                  </a:lnTo>
                  <a:lnTo>
                    <a:pt x="3823" y="592"/>
                  </a:lnTo>
                  <a:lnTo>
                    <a:pt x="3816" y="584"/>
                  </a:lnTo>
                  <a:lnTo>
                    <a:pt x="3809" y="576"/>
                  </a:lnTo>
                  <a:lnTo>
                    <a:pt x="3803" y="567"/>
                  </a:lnTo>
                  <a:lnTo>
                    <a:pt x="3796" y="559"/>
                  </a:lnTo>
                  <a:lnTo>
                    <a:pt x="3791" y="551"/>
                  </a:lnTo>
                  <a:lnTo>
                    <a:pt x="3785" y="542"/>
                  </a:lnTo>
                  <a:lnTo>
                    <a:pt x="3780" y="531"/>
                  </a:lnTo>
                  <a:lnTo>
                    <a:pt x="3776" y="522"/>
                  </a:lnTo>
                  <a:lnTo>
                    <a:pt x="3772" y="512"/>
                  </a:lnTo>
                  <a:lnTo>
                    <a:pt x="3768" y="501"/>
                  </a:lnTo>
                  <a:lnTo>
                    <a:pt x="3765" y="490"/>
                  </a:lnTo>
                  <a:lnTo>
                    <a:pt x="3763" y="480"/>
                  </a:lnTo>
                  <a:lnTo>
                    <a:pt x="3761" y="469"/>
                  </a:lnTo>
                  <a:lnTo>
                    <a:pt x="3758" y="445"/>
                  </a:lnTo>
                  <a:lnTo>
                    <a:pt x="3757" y="419"/>
                  </a:lnTo>
                  <a:lnTo>
                    <a:pt x="3758" y="394"/>
                  </a:lnTo>
                  <a:lnTo>
                    <a:pt x="3761" y="370"/>
                  </a:lnTo>
                  <a:lnTo>
                    <a:pt x="3765" y="346"/>
                  </a:lnTo>
                  <a:lnTo>
                    <a:pt x="3771" y="324"/>
                  </a:lnTo>
                  <a:lnTo>
                    <a:pt x="3775" y="313"/>
                  </a:lnTo>
                  <a:lnTo>
                    <a:pt x="3779" y="303"/>
                  </a:lnTo>
                  <a:lnTo>
                    <a:pt x="3784" y="293"/>
                  </a:lnTo>
                  <a:lnTo>
                    <a:pt x="3790" y="282"/>
                  </a:lnTo>
                  <a:lnTo>
                    <a:pt x="3795" y="273"/>
                  </a:lnTo>
                  <a:lnTo>
                    <a:pt x="3801" y="264"/>
                  </a:lnTo>
                  <a:lnTo>
                    <a:pt x="3808" y="255"/>
                  </a:lnTo>
                  <a:lnTo>
                    <a:pt x="3814" y="246"/>
                  </a:lnTo>
                  <a:lnTo>
                    <a:pt x="3821" y="238"/>
                  </a:lnTo>
                  <a:lnTo>
                    <a:pt x="3830" y="230"/>
                  </a:lnTo>
                  <a:lnTo>
                    <a:pt x="3838" y="223"/>
                  </a:lnTo>
                  <a:lnTo>
                    <a:pt x="3846" y="217"/>
                  </a:lnTo>
                  <a:lnTo>
                    <a:pt x="3854" y="210"/>
                  </a:lnTo>
                  <a:lnTo>
                    <a:pt x="3863" y="204"/>
                  </a:lnTo>
                  <a:lnTo>
                    <a:pt x="3872" y="199"/>
                  </a:lnTo>
                  <a:lnTo>
                    <a:pt x="3881" y="195"/>
                  </a:lnTo>
                  <a:lnTo>
                    <a:pt x="3891" y="191"/>
                  </a:lnTo>
                  <a:lnTo>
                    <a:pt x="3902" y="187"/>
                  </a:lnTo>
                  <a:lnTo>
                    <a:pt x="3912" y="185"/>
                  </a:lnTo>
                  <a:lnTo>
                    <a:pt x="3922" y="182"/>
                  </a:lnTo>
                  <a:lnTo>
                    <a:pt x="3933" y="179"/>
                  </a:lnTo>
                  <a:lnTo>
                    <a:pt x="3944" y="178"/>
                  </a:lnTo>
                  <a:lnTo>
                    <a:pt x="3956" y="177"/>
                  </a:lnTo>
                  <a:lnTo>
                    <a:pt x="3967" y="177"/>
                  </a:lnTo>
                  <a:lnTo>
                    <a:pt x="3980" y="177"/>
                  </a:lnTo>
                  <a:lnTo>
                    <a:pt x="3991" y="178"/>
                  </a:lnTo>
                  <a:lnTo>
                    <a:pt x="4002" y="181"/>
                  </a:lnTo>
                  <a:lnTo>
                    <a:pt x="4014" y="183"/>
                  </a:lnTo>
                  <a:lnTo>
                    <a:pt x="4024" y="185"/>
                  </a:lnTo>
                  <a:lnTo>
                    <a:pt x="4034" y="188"/>
                  </a:lnTo>
                  <a:lnTo>
                    <a:pt x="4044" y="192"/>
                  </a:lnTo>
                  <a:lnTo>
                    <a:pt x="4054" y="196"/>
                  </a:lnTo>
                  <a:lnTo>
                    <a:pt x="4063" y="201"/>
                  </a:lnTo>
                  <a:lnTo>
                    <a:pt x="4071" y="206"/>
                  </a:lnTo>
                  <a:lnTo>
                    <a:pt x="4079" y="212"/>
                  </a:lnTo>
                  <a:lnTo>
                    <a:pt x="4088" y="220"/>
                  </a:lnTo>
                  <a:lnTo>
                    <a:pt x="4095" y="227"/>
                  </a:lnTo>
                  <a:lnTo>
                    <a:pt x="4102" y="234"/>
                  </a:lnTo>
                  <a:lnTo>
                    <a:pt x="4108" y="242"/>
                  </a:lnTo>
                  <a:lnTo>
                    <a:pt x="4115" y="251"/>
                  </a:lnTo>
                  <a:lnTo>
                    <a:pt x="4124" y="266"/>
                  </a:lnTo>
                  <a:lnTo>
                    <a:pt x="4132" y="281"/>
                  </a:lnTo>
                  <a:lnTo>
                    <a:pt x="4138" y="298"/>
                  </a:lnTo>
                  <a:lnTo>
                    <a:pt x="4143" y="314"/>
                  </a:lnTo>
                  <a:lnTo>
                    <a:pt x="4147" y="332"/>
                  </a:lnTo>
                  <a:lnTo>
                    <a:pt x="4150" y="349"/>
                  </a:lnTo>
                  <a:lnTo>
                    <a:pt x="4152" y="369"/>
                  </a:lnTo>
                  <a:lnTo>
                    <a:pt x="4153" y="388"/>
                  </a:lnTo>
                  <a:lnTo>
                    <a:pt x="4152" y="400"/>
                  </a:lnTo>
                  <a:lnTo>
                    <a:pt x="4152" y="410"/>
                  </a:lnTo>
                  <a:lnTo>
                    <a:pt x="4151" y="419"/>
                  </a:lnTo>
                  <a:lnTo>
                    <a:pt x="4149" y="427"/>
                  </a:lnTo>
                  <a:close/>
                  <a:moveTo>
                    <a:pt x="3836" y="368"/>
                  </a:moveTo>
                  <a:lnTo>
                    <a:pt x="4074" y="368"/>
                  </a:lnTo>
                  <a:lnTo>
                    <a:pt x="4074" y="355"/>
                  </a:lnTo>
                  <a:lnTo>
                    <a:pt x="4073" y="344"/>
                  </a:lnTo>
                  <a:lnTo>
                    <a:pt x="4071" y="332"/>
                  </a:lnTo>
                  <a:lnTo>
                    <a:pt x="4069" y="321"/>
                  </a:lnTo>
                  <a:lnTo>
                    <a:pt x="4066" y="311"/>
                  </a:lnTo>
                  <a:lnTo>
                    <a:pt x="4062" y="301"/>
                  </a:lnTo>
                  <a:lnTo>
                    <a:pt x="4058" y="292"/>
                  </a:lnTo>
                  <a:lnTo>
                    <a:pt x="4052" y="282"/>
                  </a:lnTo>
                  <a:lnTo>
                    <a:pt x="4044" y="271"/>
                  </a:lnTo>
                  <a:lnTo>
                    <a:pt x="4035" y="262"/>
                  </a:lnTo>
                  <a:lnTo>
                    <a:pt x="4026" y="254"/>
                  </a:lnTo>
                  <a:lnTo>
                    <a:pt x="4015" y="247"/>
                  </a:lnTo>
                  <a:lnTo>
                    <a:pt x="4003" y="242"/>
                  </a:lnTo>
                  <a:lnTo>
                    <a:pt x="3990" y="239"/>
                  </a:lnTo>
                  <a:lnTo>
                    <a:pt x="3976" y="237"/>
                  </a:lnTo>
                  <a:lnTo>
                    <a:pt x="3961" y="236"/>
                  </a:lnTo>
                  <a:lnTo>
                    <a:pt x="3947" y="237"/>
                  </a:lnTo>
                  <a:lnTo>
                    <a:pt x="3934" y="239"/>
                  </a:lnTo>
                  <a:lnTo>
                    <a:pt x="3922" y="242"/>
                  </a:lnTo>
                  <a:lnTo>
                    <a:pt x="3910" y="247"/>
                  </a:lnTo>
                  <a:lnTo>
                    <a:pt x="3900" y="254"/>
                  </a:lnTo>
                  <a:lnTo>
                    <a:pt x="3888" y="261"/>
                  </a:lnTo>
                  <a:lnTo>
                    <a:pt x="3879" y="270"/>
                  </a:lnTo>
                  <a:lnTo>
                    <a:pt x="3870" y="280"/>
                  </a:lnTo>
                  <a:lnTo>
                    <a:pt x="3864" y="290"/>
                  </a:lnTo>
                  <a:lnTo>
                    <a:pt x="3857" y="300"/>
                  </a:lnTo>
                  <a:lnTo>
                    <a:pt x="3852" y="310"/>
                  </a:lnTo>
                  <a:lnTo>
                    <a:pt x="3848" y="320"/>
                  </a:lnTo>
                  <a:lnTo>
                    <a:pt x="3844" y="332"/>
                  </a:lnTo>
                  <a:lnTo>
                    <a:pt x="3840" y="343"/>
                  </a:lnTo>
                  <a:lnTo>
                    <a:pt x="3838" y="355"/>
                  </a:lnTo>
                  <a:lnTo>
                    <a:pt x="3836" y="368"/>
                  </a:lnTo>
                  <a:close/>
                  <a:moveTo>
                    <a:pt x="4756" y="559"/>
                  </a:moveTo>
                  <a:lnTo>
                    <a:pt x="4771" y="620"/>
                  </a:lnTo>
                  <a:lnTo>
                    <a:pt x="4756" y="627"/>
                  </a:lnTo>
                  <a:lnTo>
                    <a:pt x="4742" y="632"/>
                  </a:lnTo>
                  <a:lnTo>
                    <a:pt x="4728" y="636"/>
                  </a:lnTo>
                  <a:lnTo>
                    <a:pt x="4711" y="640"/>
                  </a:lnTo>
                  <a:lnTo>
                    <a:pt x="4695" y="643"/>
                  </a:lnTo>
                  <a:lnTo>
                    <a:pt x="4678" y="646"/>
                  </a:lnTo>
                  <a:lnTo>
                    <a:pt x="4660" y="647"/>
                  </a:lnTo>
                  <a:lnTo>
                    <a:pt x="4641" y="648"/>
                  </a:lnTo>
                  <a:lnTo>
                    <a:pt x="4617" y="647"/>
                  </a:lnTo>
                  <a:lnTo>
                    <a:pt x="4593" y="643"/>
                  </a:lnTo>
                  <a:lnTo>
                    <a:pt x="4582" y="641"/>
                  </a:lnTo>
                  <a:lnTo>
                    <a:pt x="4571" y="638"/>
                  </a:lnTo>
                  <a:lnTo>
                    <a:pt x="4560" y="635"/>
                  </a:lnTo>
                  <a:lnTo>
                    <a:pt x="4550" y="631"/>
                  </a:lnTo>
                  <a:lnTo>
                    <a:pt x="4541" y="627"/>
                  </a:lnTo>
                  <a:lnTo>
                    <a:pt x="4530" y="623"/>
                  </a:lnTo>
                  <a:lnTo>
                    <a:pt x="4521" y="618"/>
                  </a:lnTo>
                  <a:lnTo>
                    <a:pt x="4512" y="612"/>
                  </a:lnTo>
                  <a:lnTo>
                    <a:pt x="4504" y="605"/>
                  </a:lnTo>
                  <a:lnTo>
                    <a:pt x="4495" y="599"/>
                  </a:lnTo>
                  <a:lnTo>
                    <a:pt x="4487" y="592"/>
                  </a:lnTo>
                  <a:lnTo>
                    <a:pt x="4479" y="584"/>
                  </a:lnTo>
                  <a:lnTo>
                    <a:pt x="4472" y="576"/>
                  </a:lnTo>
                  <a:lnTo>
                    <a:pt x="4465" y="567"/>
                  </a:lnTo>
                  <a:lnTo>
                    <a:pt x="4458" y="559"/>
                  </a:lnTo>
                  <a:lnTo>
                    <a:pt x="4452" y="550"/>
                  </a:lnTo>
                  <a:lnTo>
                    <a:pt x="4447" y="541"/>
                  </a:lnTo>
                  <a:lnTo>
                    <a:pt x="4442" y="531"/>
                  </a:lnTo>
                  <a:lnTo>
                    <a:pt x="4437" y="521"/>
                  </a:lnTo>
                  <a:lnTo>
                    <a:pt x="4434" y="511"/>
                  </a:lnTo>
                  <a:lnTo>
                    <a:pt x="4430" y="500"/>
                  </a:lnTo>
                  <a:lnTo>
                    <a:pt x="4427" y="489"/>
                  </a:lnTo>
                  <a:lnTo>
                    <a:pt x="4424" y="478"/>
                  </a:lnTo>
                  <a:lnTo>
                    <a:pt x="4421" y="467"/>
                  </a:lnTo>
                  <a:lnTo>
                    <a:pt x="4419" y="442"/>
                  </a:lnTo>
                  <a:lnTo>
                    <a:pt x="4418" y="417"/>
                  </a:lnTo>
                  <a:lnTo>
                    <a:pt x="4418" y="404"/>
                  </a:lnTo>
                  <a:lnTo>
                    <a:pt x="4419" y="391"/>
                  </a:lnTo>
                  <a:lnTo>
                    <a:pt x="4420" y="379"/>
                  </a:lnTo>
                  <a:lnTo>
                    <a:pt x="4423" y="367"/>
                  </a:lnTo>
                  <a:lnTo>
                    <a:pt x="4425" y="355"/>
                  </a:lnTo>
                  <a:lnTo>
                    <a:pt x="4428" y="344"/>
                  </a:lnTo>
                  <a:lnTo>
                    <a:pt x="4431" y="333"/>
                  </a:lnTo>
                  <a:lnTo>
                    <a:pt x="4435" y="321"/>
                  </a:lnTo>
                  <a:lnTo>
                    <a:pt x="4439" y="311"/>
                  </a:lnTo>
                  <a:lnTo>
                    <a:pt x="4444" y="301"/>
                  </a:lnTo>
                  <a:lnTo>
                    <a:pt x="4449" y="291"/>
                  </a:lnTo>
                  <a:lnTo>
                    <a:pt x="4455" y="281"/>
                  </a:lnTo>
                  <a:lnTo>
                    <a:pt x="4462" y="272"/>
                  </a:lnTo>
                  <a:lnTo>
                    <a:pt x="4469" y="263"/>
                  </a:lnTo>
                  <a:lnTo>
                    <a:pt x="4476" y="254"/>
                  </a:lnTo>
                  <a:lnTo>
                    <a:pt x="4484" y="245"/>
                  </a:lnTo>
                  <a:lnTo>
                    <a:pt x="4492" y="237"/>
                  </a:lnTo>
                  <a:lnTo>
                    <a:pt x="4502" y="230"/>
                  </a:lnTo>
                  <a:lnTo>
                    <a:pt x="4511" y="223"/>
                  </a:lnTo>
                  <a:lnTo>
                    <a:pt x="4520" y="215"/>
                  </a:lnTo>
                  <a:lnTo>
                    <a:pt x="4529" y="210"/>
                  </a:lnTo>
                  <a:lnTo>
                    <a:pt x="4540" y="204"/>
                  </a:lnTo>
                  <a:lnTo>
                    <a:pt x="4550" y="199"/>
                  </a:lnTo>
                  <a:lnTo>
                    <a:pt x="4561" y="195"/>
                  </a:lnTo>
                  <a:lnTo>
                    <a:pt x="4573" y="191"/>
                  </a:lnTo>
                  <a:lnTo>
                    <a:pt x="4584" y="188"/>
                  </a:lnTo>
                  <a:lnTo>
                    <a:pt x="4595" y="185"/>
                  </a:lnTo>
                  <a:lnTo>
                    <a:pt x="4607" y="183"/>
                  </a:lnTo>
                  <a:lnTo>
                    <a:pt x="4620" y="181"/>
                  </a:lnTo>
                  <a:lnTo>
                    <a:pt x="4632" y="179"/>
                  </a:lnTo>
                  <a:lnTo>
                    <a:pt x="4645" y="178"/>
                  </a:lnTo>
                  <a:lnTo>
                    <a:pt x="4659" y="178"/>
                  </a:lnTo>
                  <a:lnTo>
                    <a:pt x="4676" y="178"/>
                  </a:lnTo>
                  <a:lnTo>
                    <a:pt x="4692" y="179"/>
                  </a:lnTo>
                  <a:lnTo>
                    <a:pt x="4707" y="182"/>
                  </a:lnTo>
                  <a:lnTo>
                    <a:pt x="4722" y="185"/>
                  </a:lnTo>
                  <a:lnTo>
                    <a:pt x="4736" y="188"/>
                  </a:lnTo>
                  <a:lnTo>
                    <a:pt x="4748" y="192"/>
                  </a:lnTo>
                  <a:lnTo>
                    <a:pt x="4761" y="196"/>
                  </a:lnTo>
                  <a:lnTo>
                    <a:pt x="4772" y="201"/>
                  </a:lnTo>
                  <a:lnTo>
                    <a:pt x="4753" y="265"/>
                  </a:lnTo>
                  <a:lnTo>
                    <a:pt x="4743" y="260"/>
                  </a:lnTo>
                  <a:lnTo>
                    <a:pt x="4733" y="256"/>
                  </a:lnTo>
                  <a:lnTo>
                    <a:pt x="4722" y="251"/>
                  </a:lnTo>
                  <a:lnTo>
                    <a:pt x="4710" y="248"/>
                  </a:lnTo>
                  <a:lnTo>
                    <a:pt x="4698" y="246"/>
                  </a:lnTo>
                  <a:lnTo>
                    <a:pt x="4686" y="244"/>
                  </a:lnTo>
                  <a:lnTo>
                    <a:pt x="4672" y="243"/>
                  </a:lnTo>
                  <a:lnTo>
                    <a:pt x="4659" y="243"/>
                  </a:lnTo>
                  <a:lnTo>
                    <a:pt x="4641" y="244"/>
                  </a:lnTo>
                  <a:lnTo>
                    <a:pt x="4624" y="246"/>
                  </a:lnTo>
                  <a:lnTo>
                    <a:pt x="4607" y="250"/>
                  </a:lnTo>
                  <a:lnTo>
                    <a:pt x="4593" y="256"/>
                  </a:lnTo>
                  <a:lnTo>
                    <a:pt x="4579" y="263"/>
                  </a:lnTo>
                  <a:lnTo>
                    <a:pt x="4565" y="271"/>
                  </a:lnTo>
                  <a:lnTo>
                    <a:pt x="4553" y="281"/>
                  </a:lnTo>
                  <a:lnTo>
                    <a:pt x="4542" y="294"/>
                  </a:lnTo>
                  <a:lnTo>
                    <a:pt x="4531" y="305"/>
                  </a:lnTo>
                  <a:lnTo>
                    <a:pt x="4523" y="318"/>
                  </a:lnTo>
                  <a:lnTo>
                    <a:pt x="4516" y="332"/>
                  </a:lnTo>
                  <a:lnTo>
                    <a:pt x="4511" y="346"/>
                  </a:lnTo>
                  <a:lnTo>
                    <a:pt x="4507" y="362"/>
                  </a:lnTo>
                  <a:lnTo>
                    <a:pt x="4503" y="378"/>
                  </a:lnTo>
                  <a:lnTo>
                    <a:pt x="4502" y="396"/>
                  </a:lnTo>
                  <a:lnTo>
                    <a:pt x="4501" y="413"/>
                  </a:lnTo>
                  <a:lnTo>
                    <a:pt x="4502" y="432"/>
                  </a:lnTo>
                  <a:lnTo>
                    <a:pt x="4504" y="449"/>
                  </a:lnTo>
                  <a:lnTo>
                    <a:pt x="4507" y="467"/>
                  </a:lnTo>
                  <a:lnTo>
                    <a:pt x="4512" y="482"/>
                  </a:lnTo>
                  <a:lnTo>
                    <a:pt x="4518" y="496"/>
                  </a:lnTo>
                  <a:lnTo>
                    <a:pt x="4525" y="511"/>
                  </a:lnTo>
                  <a:lnTo>
                    <a:pt x="4535" y="523"/>
                  </a:lnTo>
                  <a:lnTo>
                    <a:pt x="4545" y="535"/>
                  </a:lnTo>
                  <a:lnTo>
                    <a:pt x="4556" y="546"/>
                  </a:lnTo>
                  <a:lnTo>
                    <a:pt x="4568" y="555"/>
                  </a:lnTo>
                  <a:lnTo>
                    <a:pt x="4581" y="563"/>
                  </a:lnTo>
                  <a:lnTo>
                    <a:pt x="4594" y="569"/>
                  </a:lnTo>
                  <a:lnTo>
                    <a:pt x="4608" y="575"/>
                  </a:lnTo>
                  <a:lnTo>
                    <a:pt x="4624" y="579"/>
                  </a:lnTo>
                  <a:lnTo>
                    <a:pt x="4639" y="581"/>
                  </a:lnTo>
                  <a:lnTo>
                    <a:pt x="4657" y="581"/>
                  </a:lnTo>
                  <a:lnTo>
                    <a:pt x="4669" y="581"/>
                  </a:lnTo>
                  <a:lnTo>
                    <a:pt x="4681" y="580"/>
                  </a:lnTo>
                  <a:lnTo>
                    <a:pt x="4694" y="578"/>
                  </a:lnTo>
                  <a:lnTo>
                    <a:pt x="4706" y="576"/>
                  </a:lnTo>
                  <a:lnTo>
                    <a:pt x="4718" y="572"/>
                  </a:lnTo>
                  <a:lnTo>
                    <a:pt x="4732" y="568"/>
                  </a:lnTo>
                  <a:lnTo>
                    <a:pt x="4744" y="564"/>
                  </a:lnTo>
                  <a:lnTo>
                    <a:pt x="4756" y="559"/>
                  </a:lnTo>
                  <a:close/>
                  <a:moveTo>
                    <a:pt x="5225" y="427"/>
                  </a:moveTo>
                  <a:lnTo>
                    <a:pt x="4913" y="426"/>
                  </a:lnTo>
                  <a:lnTo>
                    <a:pt x="4914" y="445"/>
                  </a:lnTo>
                  <a:lnTo>
                    <a:pt x="4916" y="463"/>
                  </a:lnTo>
                  <a:lnTo>
                    <a:pt x="4920" y="480"/>
                  </a:lnTo>
                  <a:lnTo>
                    <a:pt x="4925" y="495"/>
                  </a:lnTo>
                  <a:lnTo>
                    <a:pt x="4931" y="510"/>
                  </a:lnTo>
                  <a:lnTo>
                    <a:pt x="4939" y="523"/>
                  </a:lnTo>
                  <a:lnTo>
                    <a:pt x="4949" y="535"/>
                  </a:lnTo>
                  <a:lnTo>
                    <a:pt x="4959" y="546"/>
                  </a:lnTo>
                  <a:lnTo>
                    <a:pt x="4969" y="554"/>
                  </a:lnTo>
                  <a:lnTo>
                    <a:pt x="4980" y="562"/>
                  </a:lnTo>
                  <a:lnTo>
                    <a:pt x="4993" y="568"/>
                  </a:lnTo>
                  <a:lnTo>
                    <a:pt x="5006" y="573"/>
                  </a:lnTo>
                  <a:lnTo>
                    <a:pt x="5019" y="577"/>
                  </a:lnTo>
                  <a:lnTo>
                    <a:pt x="5034" y="580"/>
                  </a:lnTo>
                  <a:lnTo>
                    <a:pt x="5049" y="582"/>
                  </a:lnTo>
                  <a:lnTo>
                    <a:pt x="5066" y="582"/>
                  </a:lnTo>
                  <a:lnTo>
                    <a:pt x="5082" y="582"/>
                  </a:lnTo>
                  <a:lnTo>
                    <a:pt x="5099" y="581"/>
                  </a:lnTo>
                  <a:lnTo>
                    <a:pt x="5115" y="579"/>
                  </a:lnTo>
                  <a:lnTo>
                    <a:pt x="5130" y="577"/>
                  </a:lnTo>
                  <a:lnTo>
                    <a:pt x="5146" y="573"/>
                  </a:lnTo>
                  <a:lnTo>
                    <a:pt x="5161" y="569"/>
                  </a:lnTo>
                  <a:lnTo>
                    <a:pt x="5176" y="564"/>
                  </a:lnTo>
                  <a:lnTo>
                    <a:pt x="5189" y="559"/>
                  </a:lnTo>
                  <a:lnTo>
                    <a:pt x="5203" y="618"/>
                  </a:lnTo>
                  <a:lnTo>
                    <a:pt x="5187" y="624"/>
                  </a:lnTo>
                  <a:lnTo>
                    <a:pt x="5171" y="630"/>
                  </a:lnTo>
                  <a:lnTo>
                    <a:pt x="5153" y="635"/>
                  </a:lnTo>
                  <a:lnTo>
                    <a:pt x="5135" y="639"/>
                  </a:lnTo>
                  <a:lnTo>
                    <a:pt x="5116" y="642"/>
                  </a:lnTo>
                  <a:lnTo>
                    <a:pt x="5096" y="644"/>
                  </a:lnTo>
                  <a:lnTo>
                    <a:pt x="5075" y="646"/>
                  </a:lnTo>
                  <a:lnTo>
                    <a:pt x="5054" y="647"/>
                  </a:lnTo>
                  <a:lnTo>
                    <a:pt x="5029" y="646"/>
                  </a:lnTo>
                  <a:lnTo>
                    <a:pt x="5006" y="642"/>
                  </a:lnTo>
                  <a:lnTo>
                    <a:pt x="4995" y="640"/>
                  </a:lnTo>
                  <a:lnTo>
                    <a:pt x="4984" y="637"/>
                  </a:lnTo>
                  <a:lnTo>
                    <a:pt x="4973" y="634"/>
                  </a:lnTo>
                  <a:lnTo>
                    <a:pt x="4963" y="631"/>
                  </a:lnTo>
                  <a:lnTo>
                    <a:pt x="4953" y="627"/>
                  </a:lnTo>
                  <a:lnTo>
                    <a:pt x="4943" y="622"/>
                  </a:lnTo>
                  <a:lnTo>
                    <a:pt x="4934" y="617"/>
                  </a:lnTo>
                  <a:lnTo>
                    <a:pt x="4925" y="612"/>
                  </a:lnTo>
                  <a:lnTo>
                    <a:pt x="4917" y="605"/>
                  </a:lnTo>
                  <a:lnTo>
                    <a:pt x="4909" y="598"/>
                  </a:lnTo>
                  <a:lnTo>
                    <a:pt x="4900" y="592"/>
                  </a:lnTo>
                  <a:lnTo>
                    <a:pt x="4893" y="584"/>
                  </a:lnTo>
                  <a:lnTo>
                    <a:pt x="4886" y="576"/>
                  </a:lnTo>
                  <a:lnTo>
                    <a:pt x="4879" y="567"/>
                  </a:lnTo>
                  <a:lnTo>
                    <a:pt x="4873" y="559"/>
                  </a:lnTo>
                  <a:lnTo>
                    <a:pt x="4866" y="551"/>
                  </a:lnTo>
                  <a:lnTo>
                    <a:pt x="4861" y="542"/>
                  </a:lnTo>
                  <a:lnTo>
                    <a:pt x="4856" y="531"/>
                  </a:lnTo>
                  <a:lnTo>
                    <a:pt x="4852" y="522"/>
                  </a:lnTo>
                  <a:lnTo>
                    <a:pt x="4848" y="512"/>
                  </a:lnTo>
                  <a:lnTo>
                    <a:pt x="4845" y="501"/>
                  </a:lnTo>
                  <a:lnTo>
                    <a:pt x="4842" y="490"/>
                  </a:lnTo>
                  <a:lnTo>
                    <a:pt x="4840" y="480"/>
                  </a:lnTo>
                  <a:lnTo>
                    <a:pt x="4837" y="469"/>
                  </a:lnTo>
                  <a:lnTo>
                    <a:pt x="4835" y="445"/>
                  </a:lnTo>
                  <a:lnTo>
                    <a:pt x="4834" y="419"/>
                  </a:lnTo>
                  <a:lnTo>
                    <a:pt x="4835" y="394"/>
                  </a:lnTo>
                  <a:lnTo>
                    <a:pt x="4837" y="370"/>
                  </a:lnTo>
                  <a:lnTo>
                    <a:pt x="4842" y="346"/>
                  </a:lnTo>
                  <a:lnTo>
                    <a:pt x="4848" y="324"/>
                  </a:lnTo>
                  <a:lnTo>
                    <a:pt x="4852" y="313"/>
                  </a:lnTo>
                  <a:lnTo>
                    <a:pt x="4856" y="303"/>
                  </a:lnTo>
                  <a:lnTo>
                    <a:pt x="4860" y="293"/>
                  </a:lnTo>
                  <a:lnTo>
                    <a:pt x="4865" y="282"/>
                  </a:lnTo>
                  <a:lnTo>
                    <a:pt x="4872" y="273"/>
                  </a:lnTo>
                  <a:lnTo>
                    <a:pt x="4878" y="264"/>
                  </a:lnTo>
                  <a:lnTo>
                    <a:pt x="4884" y="255"/>
                  </a:lnTo>
                  <a:lnTo>
                    <a:pt x="4891" y="246"/>
                  </a:lnTo>
                  <a:lnTo>
                    <a:pt x="4898" y="238"/>
                  </a:lnTo>
                  <a:lnTo>
                    <a:pt x="4905" y="230"/>
                  </a:lnTo>
                  <a:lnTo>
                    <a:pt x="4914" y="223"/>
                  </a:lnTo>
                  <a:lnTo>
                    <a:pt x="4922" y="217"/>
                  </a:lnTo>
                  <a:lnTo>
                    <a:pt x="4930" y="210"/>
                  </a:lnTo>
                  <a:lnTo>
                    <a:pt x="4939" y="204"/>
                  </a:lnTo>
                  <a:lnTo>
                    <a:pt x="4949" y="199"/>
                  </a:lnTo>
                  <a:lnTo>
                    <a:pt x="4958" y="195"/>
                  </a:lnTo>
                  <a:lnTo>
                    <a:pt x="4967" y="191"/>
                  </a:lnTo>
                  <a:lnTo>
                    <a:pt x="4977" y="187"/>
                  </a:lnTo>
                  <a:lnTo>
                    <a:pt x="4988" y="185"/>
                  </a:lnTo>
                  <a:lnTo>
                    <a:pt x="4999" y="182"/>
                  </a:lnTo>
                  <a:lnTo>
                    <a:pt x="5009" y="179"/>
                  </a:lnTo>
                  <a:lnTo>
                    <a:pt x="5021" y="178"/>
                  </a:lnTo>
                  <a:lnTo>
                    <a:pt x="5032" y="177"/>
                  </a:lnTo>
                  <a:lnTo>
                    <a:pt x="5044" y="177"/>
                  </a:lnTo>
                  <a:lnTo>
                    <a:pt x="5055" y="177"/>
                  </a:lnTo>
                  <a:lnTo>
                    <a:pt x="5068" y="178"/>
                  </a:lnTo>
                  <a:lnTo>
                    <a:pt x="5079" y="181"/>
                  </a:lnTo>
                  <a:lnTo>
                    <a:pt x="5090" y="183"/>
                  </a:lnTo>
                  <a:lnTo>
                    <a:pt x="5101" y="185"/>
                  </a:lnTo>
                  <a:lnTo>
                    <a:pt x="5111" y="188"/>
                  </a:lnTo>
                  <a:lnTo>
                    <a:pt x="5120" y="192"/>
                  </a:lnTo>
                  <a:lnTo>
                    <a:pt x="5129" y="196"/>
                  </a:lnTo>
                  <a:lnTo>
                    <a:pt x="5139" y="201"/>
                  </a:lnTo>
                  <a:lnTo>
                    <a:pt x="5148" y="206"/>
                  </a:lnTo>
                  <a:lnTo>
                    <a:pt x="5156" y="212"/>
                  </a:lnTo>
                  <a:lnTo>
                    <a:pt x="5163" y="220"/>
                  </a:lnTo>
                  <a:lnTo>
                    <a:pt x="5172" y="227"/>
                  </a:lnTo>
                  <a:lnTo>
                    <a:pt x="5178" y="234"/>
                  </a:lnTo>
                  <a:lnTo>
                    <a:pt x="5185" y="242"/>
                  </a:lnTo>
                  <a:lnTo>
                    <a:pt x="5191" y="251"/>
                  </a:lnTo>
                  <a:lnTo>
                    <a:pt x="5200" y="266"/>
                  </a:lnTo>
                  <a:lnTo>
                    <a:pt x="5208" y="281"/>
                  </a:lnTo>
                  <a:lnTo>
                    <a:pt x="5215" y="298"/>
                  </a:lnTo>
                  <a:lnTo>
                    <a:pt x="5220" y="314"/>
                  </a:lnTo>
                  <a:lnTo>
                    <a:pt x="5224" y="332"/>
                  </a:lnTo>
                  <a:lnTo>
                    <a:pt x="5227" y="349"/>
                  </a:lnTo>
                  <a:lnTo>
                    <a:pt x="5229" y="369"/>
                  </a:lnTo>
                  <a:lnTo>
                    <a:pt x="5229" y="388"/>
                  </a:lnTo>
                  <a:lnTo>
                    <a:pt x="5229" y="400"/>
                  </a:lnTo>
                  <a:lnTo>
                    <a:pt x="5228" y="410"/>
                  </a:lnTo>
                  <a:lnTo>
                    <a:pt x="5227" y="419"/>
                  </a:lnTo>
                  <a:lnTo>
                    <a:pt x="5225" y="427"/>
                  </a:lnTo>
                  <a:close/>
                  <a:moveTo>
                    <a:pt x="4913" y="368"/>
                  </a:moveTo>
                  <a:lnTo>
                    <a:pt x="5150" y="368"/>
                  </a:lnTo>
                  <a:lnTo>
                    <a:pt x="5150" y="355"/>
                  </a:lnTo>
                  <a:lnTo>
                    <a:pt x="5149" y="344"/>
                  </a:lnTo>
                  <a:lnTo>
                    <a:pt x="5148" y="332"/>
                  </a:lnTo>
                  <a:lnTo>
                    <a:pt x="5145" y="321"/>
                  </a:lnTo>
                  <a:lnTo>
                    <a:pt x="5142" y="311"/>
                  </a:lnTo>
                  <a:lnTo>
                    <a:pt x="5139" y="301"/>
                  </a:lnTo>
                  <a:lnTo>
                    <a:pt x="5134" y="292"/>
                  </a:lnTo>
                  <a:lnTo>
                    <a:pt x="5128" y="282"/>
                  </a:lnTo>
                  <a:lnTo>
                    <a:pt x="5120" y="271"/>
                  </a:lnTo>
                  <a:lnTo>
                    <a:pt x="5112" y="262"/>
                  </a:lnTo>
                  <a:lnTo>
                    <a:pt x="5102" y="254"/>
                  </a:lnTo>
                  <a:lnTo>
                    <a:pt x="5091" y="247"/>
                  </a:lnTo>
                  <a:lnTo>
                    <a:pt x="5079" y="242"/>
                  </a:lnTo>
                  <a:lnTo>
                    <a:pt x="5067" y="239"/>
                  </a:lnTo>
                  <a:lnTo>
                    <a:pt x="5052" y="237"/>
                  </a:lnTo>
                  <a:lnTo>
                    <a:pt x="5037" y="236"/>
                  </a:lnTo>
                  <a:lnTo>
                    <a:pt x="5024" y="237"/>
                  </a:lnTo>
                  <a:lnTo>
                    <a:pt x="5010" y="239"/>
                  </a:lnTo>
                  <a:lnTo>
                    <a:pt x="4998" y="242"/>
                  </a:lnTo>
                  <a:lnTo>
                    <a:pt x="4987" y="247"/>
                  </a:lnTo>
                  <a:lnTo>
                    <a:pt x="4975" y="254"/>
                  </a:lnTo>
                  <a:lnTo>
                    <a:pt x="4965" y="261"/>
                  </a:lnTo>
                  <a:lnTo>
                    <a:pt x="4956" y="270"/>
                  </a:lnTo>
                  <a:lnTo>
                    <a:pt x="4947" y="280"/>
                  </a:lnTo>
                  <a:lnTo>
                    <a:pt x="4940" y="290"/>
                  </a:lnTo>
                  <a:lnTo>
                    <a:pt x="4934" y="300"/>
                  </a:lnTo>
                  <a:lnTo>
                    <a:pt x="4929" y="310"/>
                  </a:lnTo>
                  <a:lnTo>
                    <a:pt x="4924" y="320"/>
                  </a:lnTo>
                  <a:lnTo>
                    <a:pt x="4920" y="332"/>
                  </a:lnTo>
                  <a:lnTo>
                    <a:pt x="4917" y="343"/>
                  </a:lnTo>
                  <a:lnTo>
                    <a:pt x="4914" y="355"/>
                  </a:lnTo>
                  <a:lnTo>
                    <a:pt x="4913" y="368"/>
                  </a:lnTo>
                  <a:close/>
                  <a:moveTo>
                    <a:pt x="5330" y="637"/>
                  </a:moveTo>
                  <a:lnTo>
                    <a:pt x="5330" y="328"/>
                  </a:lnTo>
                  <a:lnTo>
                    <a:pt x="5330" y="291"/>
                  </a:lnTo>
                  <a:lnTo>
                    <a:pt x="5330" y="256"/>
                  </a:lnTo>
                  <a:lnTo>
                    <a:pt x="5329" y="221"/>
                  </a:lnTo>
                  <a:lnTo>
                    <a:pt x="5328" y="188"/>
                  </a:lnTo>
                  <a:lnTo>
                    <a:pt x="5399" y="188"/>
                  </a:lnTo>
                  <a:lnTo>
                    <a:pt x="5402" y="276"/>
                  </a:lnTo>
                  <a:lnTo>
                    <a:pt x="5406" y="276"/>
                  </a:lnTo>
                  <a:lnTo>
                    <a:pt x="5409" y="265"/>
                  </a:lnTo>
                  <a:lnTo>
                    <a:pt x="5414" y="255"/>
                  </a:lnTo>
                  <a:lnTo>
                    <a:pt x="5419" y="245"/>
                  </a:lnTo>
                  <a:lnTo>
                    <a:pt x="5425" y="236"/>
                  </a:lnTo>
                  <a:lnTo>
                    <a:pt x="5432" y="227"/>
                  </a:lnTo>
                  <a:lnTo>
                    <a:pt x="5439" y="219"/>
                  </a:lnTo>
                  <a:lnTo>
                    <a:pt x="5446" y="211"/>
                  </a:lnTo>
                  <a:lnTo>
                    <a:pt x="5454" y="204"/>
                  </a:lnTo>
                  <a:lnTo>
                    <a:pt x="5463" y="198"/>
                  </a:lnTo>
                  <a:lnTo>
                    <a:pt x="5472" y="193"/>
                  </a:lnTo>
                  <a:lnTo>
                    <a:pt x="5481" y="188"/>
                  </a:lnTo>
                  <a:lnTo>
                    <a:pt x="5490" y="185"/>
                  </a:lnTo>
                  <a:lnTo>
                    <a:pt x="5500" y="182"/>
                  </a:lnTo>
                  <a:lnTo>
                    <a:pt x="5510" y="179"/>
                  </a:lnTo>
                  <a:lnTo>
                    <a:pt x="5520" y="177"/>
                  </a:lnTo>
                  <a:lnTo>
                    <a:pt x="5529" y="177"/>
                  </a:lnTo>
                  <a:lnTo>
                    <a:pt x="5541" y="178"/>
                  </a:lnTo>
                  <a:lnTo>
                    <a:pt x="5553" y="181"/>
                  </a:lnTo>
                  <a:lnTo>
                    <a:pt x="5553" y="258"/>
                  </a:lnTo>
                  <a:lnTo>
                    <a:pt x="5539" y="256"/>
                  </a:lnTo>
                  <a:lnTo>
                    <a:pt x="5524" y="255"/>
                  </a:lnTo>
                  <a:lnTo>
                    <a:pt x="5511" y="256"/>
                  </a:lnTo>
                  <a:lnTo>
                    <a:pt x="5498" y="258"/>
                  </a:lnTo>
                  <a:lnTo>
                    <a:pt x="5486" y="261"/>
                  </a:lnTo>
                  <a:lnTo>
                    <a:pt x="5475" y="266"/>
                  </a:lnTo>
                  <a:lnTo>
                    <a:pt x="5464" y="272"/>
                  </a:lnTo>
                  <a:lnTo>
                    <a:pt x="5455" y="280"/>
                  </a:lnTo>
                  <a:lnTo>
                    <a:pt x="5446" y="290"/>
                  </a:lnTo>
                  <a:lnTo>
                    <a:pt x="5438" y="300"/>
                  </a:lnTo>
                  <a:lnTo>
                    <a:pt x="5432" y="310"/>
                  </a:lnTo>
                  <a:lnTo>
                    <a:pt x="5426" y="321"/>
                  </a:lnTo>
                  <a:lnTo>
                    <a:pt x="5421" y="333"/>
                  </a:lnTo>
                  <a:lnTo>
                    <a:pt x="5418" y="344"/>
                  </a:lnTo>
                  <a:lnTo>
                    <a:pt x="5415" y="356"/>
                  </a:lnTo>
                  <a:lnTo>
                    <a:pt x="5413" y="370"/>
                  </a:lnTo>
                  <a:lnTo>
                    <a:pt x="5411" y="383"/>
                  </a:lnTo>
                  <a:lnTo>
                    <a:pt x="5411" y="398"/>
                  </a:lnTo>
                  <a:lnTo>
                    <a:pt x="5411" y="637"/>
                  </a:lnTo>
                  <a:lnTo>
                    <a:pt x="5330" y="637"/>
                  </a:lnTo>
                  <a:close/>
                  <a:moveTo>
                    <a:pt x="5652" y="105"/>
                  </a:moveTo>
                  <a:lnTo>
                    <a:pt x="5732" y="80"/>
                  </a:lnTo>
                  <a:lnTo>
                    <a:pt x="5732" y="188"/>
                  </a:lnTo>
                  <a:lnTo>
                    <a:pt x="5849" y="188"/>
                  </a:lnTo>
                  <a:lnTo>
                    <a:pt x="5849" y="249"/>
                  </a:lnTo>
                  <a:lnTo>
                    <a:pt x="5732" y="249"/>
                  </a:lnTo>
                  <a:lnTo>
                    <a:pt x="5732" y="492"/>
                  </a:lnTo>
                  <a:lnTo>
                    <a:pt x="5733" y="503"/>
                  </a:lnTo>
                  <a:lnTo>
                    <a:pt x="5733" y="513"/>
                  </a:lnTo>
                  <a:lnTo>
                    <a:pt x="5734" y="522"/>
                  </a:lnTo>
                  <a:lnTo>
                    <a:pt x="5736" y="530"/>
                  </a:lnTo>
                  <a:lnTo>
                    <a:pt x="5738" y="539"/>
                  </a:lnTo>
                  <a:lnTo>
                    <a:pt x="5741" y="546"/>
                  </a:lnTo>
                  <a:lnTo>
                    <a:pt x="5744" y="552"/>
                  </a:lnTo>
                  <a:lnTo>
                    <a:pt x="5747" y="557"/>
                  </a:lnTo>
                  <a:lnTo>
                    <a:pt x="5751" y="562"/>
                  </a:lnTo>
                  <a:lnTo>
                    <a:pt x="5756" y="567"/>
                  </a:lnTo>
                  <a:lnTo>
                    <a:pt x="5760" y="570"/>
                  </a:lnTo>
                  <a:lnTo>
                    <a:pt x="5766" y="573"/>
                  </a:lnTo>
                  <a:lnTo>
                    <a:pt x="5773" y="577"/>
                  </a:lnTo>
                  <a:lnTo>
                    <a:pt x="5779" y="578"/>
                  </a:lnTo>
                  <a:lnTo>
                    <a:pt x="5786" y="579"/>
                  </a:lnTo>
                  <a:lnTo>
                    <a:pt x="5793" y="580"/>
                  </a:lnTo>
                  <a:lnTo>
                    <a:pt x="5807" y="579"/>
                  </a:lnTo>
                  <a:lnTo>
                    <a:pt x="5819" y="578"/>
                  </a:lnTo>
                  <a:lnTo>
                    <a:pt x="5830" y="577"/>
                  </a:lnTo>
                  <a:lnTo>
                    <a:pt x="5840" y="573"/>
                  </a:lnTo>
                  <a:lnTo>
                    <a:pt x="5844" y="635"/>
                  </a:lnTo>
                  <a:lnTo>
                    <a:pt x="5829" y="640"/>
                  </a:lnTo>
                  <a:lnTo>
                    <a:pt x="5812" y="644"/>
                  </a:lnTo>
                  <a:lnTo>
                    <a:pt x="5792" y="647"/>
                  </a:lnTo>
                  <a:lnTo>
                    <a:pt x="5772" y="648"/>
                  </a:lnTo>
                  <a:lnTo>
                    <a:pt x="5758" y="647"/>
                  </a:lnTo>
                  <a:lnTo>
                    <a:pt x="5745" y="644"/>
                  </a:lnTo>
                  <a:lnTo>
                    <a:pt x="5733" y="642"/>
                  </a:lnTo>
                  <a:lnTo>
                    <a:pt x="5721" y="638"/>
                  </a:lnTo>
                  <a:lnTo>
                    <a:pt x="5710" y="633"/>
                  </a:lnTo>
                  <a:lnTo>
                    <a:pt x="5701" y="627"/>
                  </a:lnTo>
                  <a:lnTo>
                    <a:pt x="5691" y="620"/>
                  </a:lnTo>
                  <a:lnTo>
                    <a:pt x="5683" y="612"/>
                  </a:lnTo>
                  <a:lnTo>
                    <a:pt x="5676" y="602"/>
                  </a:lnTo>
                  <a:lnTo>
                    <a:pt x="5670" y="591"/>
                  </a:lnTo>
                  <a:lnTo>
                    <a:pt x="5665" y="579"/>
                  </a:lnTo>
                  <a:lnTo>
                    <a:pt x="5660" y="565"/>
                  </a:lnTo>
                  <a:lnTo>
                    <a:pt x="5657" y="550"/>
                  </a:lnTo>
                  <a:lnTo>
                    <a:pt x="5654" y="532"/>
                  </a:lnTo>
                  <a:lnTo>
                    <a:pt x="5652" y="515"/>
                  </a:lnTo>
                  <a:lnTo>
                    <a:pt x="5652" y="495"/>
                  </a:lnTo>
                  <a:lnTo>
                    <a:pt x="5652" y="249"/>
                  </a:lnTo>
                  <a:lnTo>
                    <a:pt x="5583" y="249"/>
                  </a:lnTo>
                  <a:lnTo>
                    <a:pt x="5583" y="188"/>
                  </a:lnTo>
                  <a:lnTo>
                    <a:pt x="5652" y="188"/>
                  </a:lnTo>
                  <a:lnTo>
                    <a:pt x="5652" y="105"/>
                  </a:lnTo>
                  <a:close/>
                  <a:moveTo>
                    <a:pt x="6256" y="362"/>
                  </a:moveTo>
                  <a:lnTo>
                    <a:pt x="6256" y="529"/>
                  </a:lnTo>
                  <a:lnTo>
                    <a:pt x="6257" y="561"/>
                  </a:lnTo>
                  <a:lnTo>
                    <a:pt x="6258" y="589"/>
                  </a:lnTo>
                  <a:lnTo>
                    <a:pt x="6260" y="615"/>
                  </a:lnTo>
                  <a:lnTo>
                    <a:pt x="6263" y="637"/>
                  </a:lnTo>
                  <a:lnTo>
                    <a:pt x="6189" y="637"/>
                  </a:lnTo>
                  <a:lnTo>
                    <a:pt x="6183" y="581"/>
                  </a:lnTo>
                  <a:lnTo>
                    <a:pt x="6180" y="581"/>
                  </a:lnTo>
                  <a:lnTo>
                    <a:pt x="6173" y="588"/>
                  </a:lnTo>
                  <a:lnTo>
                    <a:pt x="6167" y="596"/>
                  </a:lnTo>
                  <a:lnTo>
                    <a:pt x="6160" y="603"/>
                  </a:lnTo>
                  <a:lnTo>
                    <a:pt x="6154" y="610"/>
                  </a:lnTo>
                  <a:lnTo>
                    <a:pt x="6146" y="616"/>
                  </a:lnTo>
                  <a:lnTo>
                    <a:pt x="6138" y="621"/>
                  </a:lnTo>
                  <a:lnTo>
                    <a:pt x="6130" y="626"/>
                  </a:lnTo>
                  <a:lnTo>
                    <a:pt x="6122" y="630"/>
                  </a:lnTo>
                  <a:lnTo>
                    <a:pt x="6113" y="634"/>
                  </a:lnTo>
                  <a:lnTo>
                    <a:pt x="6104" y="637"/>
                  </a:lnTo>
                  <a:lnTo>
                    <a:pt x="6094" y="640"/>
                  </a:lnTo>
                  <a:lnTo>
                    <a:pt x="6085" y="642"/>
                  </a:lnTo>
                  <a:lnTo>
                    <a:pt x="6075" y="644"/>
                  </a:lnTo>
                  <a:lnTo>
                    <a:pt x="6064" y="647"/>
                  </a:lnTo>
                  <a:lnTo>
                    <a:pt x="6053" y="647"/>
                  </a:lnTo>
                  <a:lnTo>
                    <a:pt x="6043" y="648"/>
                  </a:lnTo>
                  <a:lnTo>
                    <a:pt x="6026" y="647"/>
                  </a:lnTo>
                  <a:lnTo>
                    <a:pt x="6012" y="644"/>
                  </a:lnTo>
                  <a:lnTo>
                    <a:pt x="5998" y="641"/>
                  </a:lnTo>
                  <a:lnTo>
                    <a:pt x="5984" y="637"/>
                  </a:lnTo>
                  <a:lnTo>
                    <a:pt x="5972" y="631"/>
                  </a:lnTo>
                  <a:lnTo>
                    <a:pt x="5961" y="625"/>
                  </a:lnTo>
                  <a:lnTo>
                    <a:pt x="5949" y="617"/>
                  </a:lnTo>
                  <a:lnTo>
                    <a:pt x="5939" y="607"/>
                  </a:lnTo>
                  <a:lnTo>
                    <a:pt x="5932" y="598"/>
                  </a:lnTo>
                  <a:lnTo>
                    <a:pt x="5925" y="588"/>
                  </a:lnTo>
                  <a:lnTo>
                    <a:pt x="5919" y="578"/>
                  </a:lnTo>
                  <a:lnTo>
                    <a:pt x="5913" y="566"/>
                  </a:lnTo>
                  <a:lnTo>
                    <a:pt x="5910" y="555"/>
                  </a:lnTo>
                  <a:lnTo>
                    <a:pt x="5907" y="543"/>
                  </a:lnTo>
                  <a:lnTo>
                    <a:pt x="5906" y="531"/>
                  </a:lnTo>
                  <a:lnTo>
                    <a:pt x="5905" y="518"/>
                  </a:lnTo>
                  <a:lnTo>
                    <a:pt x="5905" y="508"/>
                  </a:lnTo>
                  <a:lnTo>
                    <a:pt x="5906" y="498"/>
                  </a:lnTo>
                  <a:lnTo>
                    <a:pt x="5907" y="489"/>
                  </a:lnTo>
                  <a:lnTo>
                    <a:pt x="5909" y="480"/>
                  </a:lnTo>
                  <a:lnTo>
                    <a:pt x="5912" y="471"/>
                  </a:lnTo>
                  <a:lnTo>
                    <a:pt x="5915" y="462"/>
                  </a:lnTo>
                  <a:lnTo>
                    <a:pt x="5919" y="454"/>
                  </a:lnTo>
                  <a:lnTo>
                    <a:pt x="5923" y="446"/>
                  </a:lnTo>
                  <a:lnTo>
                    <a:pt x="5928" y="439"/>
                  </a:lnTo>
                  <a:lnTo>
                    <a:pt x="5933" y="432"/>
                  </a:lnTo>
                  <a:lnTo>
                    <a:pt x="5938" y="424"/>
                  </a:lnTo>
                  <a:lnTo>
                    <a:pt x="5944" y="417"/>
                  </a:lnTo>
                  <a:lnTo>
                    <a:pt x="5951" y="411"/>
                  </a:lnTo>
                  <a:lnTo>
                    <a:pt x="5959" y="405"/>
                  </a:lnTo>
                  <a:lnTo>
                    <a:pt x="5967" y="399"/>
                  </a:lnTo>
                  <a:lnTo>
                    <a:pt x="5975" y="393"/>
                  </a:lnTo>
                  <a:lnTo>
                    <a:pt x="5994" y="383"/>
                  </a:lnTo>
                  <a:lnTo>
                    <a:pt x="6014" y="374"/>
                  </a:lnTo>
                  <a:lnTo>
                    <a:pt x="6036" y="367"/>
                  </a:lnTo>
                  <a:lnTo>
                    <a:pt x="6060" y="362"/>
                  </a:lnTo>
                  <a:lnTo>
                    <a:pt x="6086" y="356"/>
                  </a:lnTo>
                  <a:lnTo>
                    <a:pt x="6114" y="353"/>
                  </a:lnTo>
                  <a:lnTo>
                    <a:pt x="6144" y="351"/>
                  </a:lnTo>
                  <a:lnTo>
                    <a:pt x="6175" y="351"/>
                  </a:lnTo>
                  <a:lnTo>
                    <a:pt x="6175" y="342"/>
                  </a:lnTo>
                  <a:lnTo>
                    <a:pt x="6174" y="329"/>
                  </a:lnTo>
                  <a:lnTo>
                    <a:pt x="6173" y="317"/>
                  </a:lnTo>
                  <a:lnTo>
                    <a:pt x="6171" y="306"/>
                  </a:lnTo>
                  <a:lnTo>
                    <a:pt x="6168" y="296"/>
                  </a:lnTo>
                  <a:lnTo>
                    <a:pt x="6165" y="286"/>
                  </a:lnTo>
                  <a:lnTo>
                    <a:pt x="6161" y="278"/>
                  </a:lnTo>
                  <a:lnTo>
                    <a:pt x="6156" y="271"/>
                  </a:lnTo>
                  <a:lnTo>
                    <a:pt x="6150" y="264"/>
                  </a:lnTo>
                  <a:lnTo>
                    <a:pt x="6143" y="258"/>
                  </a:lnTo>
                  <a:lnTo>
                    <a:pt x="6135" y="253"/>
                  </a:lnTo>
                  <a:lnTo>
                    <a:pt x="6127" y="248"/>
                  </a:lnTo>
                  <a:lnTo>
                    <a:pt x="6118" y="244"/>
                  </a:lnTo>
                  <a:lnTo>
                    <a:pt x="6108" y="241"/>
                  </a:lnTo>
                  <a:lnTo>
                    <a:pt x="6097" y="239"/>
                  </a:lnTo>
                  <a:lnTo>
                    <a:pt x="6085" y="238"/>
                  </a:lnTo>
                  <a:lnTo>
                    <a:pt x="6073" y="238"/>
                  </a:lnTo>
                  <a:lnTo>
                    <a:pt x="6056" y="238"/>
                  </a:lnTo>
                  <a:lnTo>
                    <a:pt x="6041" y="240"/>
                  </a:lnTo>
                  <a:lnTo>
                    <a:pt x="6025" y="242"/>
                  </a:lnTo>
                  <a:lnTo>
                    <a:pt x="6010" y="246"/>
                  </a:lnTo>
                  <a:lnTo>
                    <a:pt x="5996" y="250"/>
                  </a:lnTo>
                  <a:lnTo>
                    <a:pt x="5982" y="257"/>
                  </a:lnTo>
                  <a:lnTo>
                    <a:pt x="5969" y="264"/>
                  </a:lnTo>
                  <a:lnTo>
                    <a:pt x="5957" y="271"/>
                  </a:lnTo>
                  <a:lnTo>
                    <a:pt x="5938" y="218"/>
                  </a:lnTo>
                  <a:lnTo>
                    <a:pt x="5953" y="208"/>
                  </a:lnTo>
                  <a:lnTo>
                    <a:pt x="5970" y="200"/>
                  </a:lnTo>
                  <a:lnTo>
                    <a:pt x="5987" y="193"/>
                  </a:lnTo>
                  <a:lnTo>
                    <a:pt x="6005" y="188"/>
                  </a:lnTo>
                  <a:lnTo>
                    <a:pt x="6024" y="183"/>
                  </a:lnTo>
                  <a:lnTo>
                    <a:pt x="6044" y="179"/>
                  </a:lnTo>
                  <a:lnTo>
                    <a:pt x="6063" y="178"/>
                  </a:lnTo>
                  <a:lnTo>
                    <a:pt x="6085" y="177"/>
                  </a:lnTo>
                  <a:lnTo>
                    <a:pt x="6106" y="178"/>
                  </a:lnTo>
                  <a:lnTo>
                    <a:pt x="6125" y="181"/>
                  </a:lnTo>
                  <a:lnTo>
                    <a:pt x="6143" y="184"/>
                  </a:lnTo>
                  <a:lnTo>
                    <a:pt x="6160" y="189"/>
                  </a:lnTo>
                  <a:lnTo>
                    <a:pt x="6175" y="195"/>
                  </a:lnTo>
                  <a:lnTo>
                    <a:pt x="6189" y="203"/>
                  </a:lnTo>
                  <a:lnTo>
                    <a:pt x="6202" y="212"/>
                  </a:lnTo>
                  <a:lnTo>
                    <a:pt x="6213" y="224"/>
                  </a:lnTo>
                  <a:lnTo>
                    <a:pt x="6223" y="236"/>
                  </a:lnTo>
                  <a:lnTo>
                    <a:pt x="6232" y="249"/>
                  </a:lnTo>
                  <a:lnTo>
                    <a:pt x="6239" y="264"/>
                  </a:lnTo>
                  <a:lnTo>
                    <a:pt x="6245" y="280"/>
                  </a:lnTo>
                  <a:lnTo>
                    <a:pt x="6249" y="299"/>
                  </a:lnTo>
                  <a:lnTo>
                    <a:pt x="6254" y="318"/>
                  </a:lnTo>
                  <a:lnTo>
                    <a:pt x="6255" y="339"/>
                  </a:lnTo>
                  <a:lnTo>
                    <a:pt x="6256" y="362"/>
                  </a:lnTo>
                  <a:close/>
                  <a:moveTo>
                    <a:pt x="6175" y="486"/>
                  </a:moveTo>
                  <a:lnTo>
                    <a:pt x="6175" y="408"/>
                  </a:lnTo>
                  <a:lnTo>
                    <a:pt x="6152" y="408"/>
                  </a:lnTo>
                  <a:lnTo>
                    <a:pt x="6131" y="409"/>
                  </a:lnTo>
                  <a:lnTo>
                    <a:pt x="6111" y="410"/>
                  </a:lnTo>
                  <a:lnTo>
                    <a:pt x="6092" y="413"/>
                  </a:lnTo>
                  <a:lnTo>
                    <a:pt x="6076" y="416"/>
                  </a:lnTo>
                  <a:lnTo>
                    <a:pt x="6060" y="420"/>
                  </a:lnTo>
                  <a:lnTo>
                    <a:pt x="6046" y="425"/>
                  </a:lnTo>
                  <a:lnTo>
                    <a:pt x="6034" y="432"/>
                  </a:lnTo>
                  <a:lnTo>
                    <a:pt x="6022" y="438"/>
                  </a:lnTo>
                  <a:lnTo>
                    <a:pt x="6013" y="445"/>
                  </a:lnTo>
                  <a:lnTo>
                    <a:pt x="6005" y="454"/>
                  </a:lnTo>
                  <a:lnTo>
                    <a:pt x="5999" y="463"/>
                  </a:lnTo>
                  <a:lnTo>
                    <a:pt x="5994" y="474"/>
                  </a:lnTo>
                  <a:lnTo>
                    <a:pt x="5989" y="484"/>
                  </a:lnTo>
                  <a:lnTo>
                    <a:pt x="5987" y="496"/>
                  </a:lnTo>
                  <a:lnTo>
                    <a:pt x="5986" y="509"/>
                  </a:lnTo>
                  <a:lnTo>
                    <a:pt x="5987" y="518"/>
                  </a:lnTo>
                  <a:lnTo>
                    <a:pt x="5988" y="527"/>
                  </a:lnTo>
                  <a:lnTo>
                    <a:pt x="5990" y="534"/>
                  </a:lnTo>
                  <a:lnTo>
                    <a:pt x="5993" y="543"/>
                  </a:lnTo>
                  <a:lnTo>
                    <a:pt x="5996" y="550"/>
                  </a:lnTo>
                  <a:lnTo>
                    <a:pt x="6000" y="556"/>
                  </a:lnTo>
                  <a:lnTo>
                    <a:pt x="6005" y="562"/>
                  </a:lnTo>
                  <a:lnTo>
                    <a:pt x="6010" y="567"/>
                  </a:lnTo>
                  <a:lnTo>
                    <a:pt x="6015" y="571"/>
                  </a:lnTo>
                  <a:lnTo>
                    <a:pt x="6020" y="576"/>
                  </a:lnTo>
                  <a:lnTo>
                    <a:pt x="6026" y="579"/>
                  </a:lnTo>
                  <a:lnTo>
                    <a:pt x="6034" y="582"/>
                  </a:lnTo>
                  <a:lnTo>
                    <a:pt x="6040" y="584"/>
                  </a:lnTo>
                  <a:lnTo>
                    <a:pt x="6047" y="586"/>
                  </a:lnTo>
                  <a:lnTo>
                    <a:pt x="6055" y="587"/>
                  </a:lnTo>
                  <a:lnTo>
                    <a:pt x="6063" y="587"/>
                  </a:lnTo>
                  <a:lnTo>
                    <a:pt x="6073" y="587"/>
                  </a:lnTo>
                  <a:lnTo>
                    <a:pt x="6083" y="585"/>
                  </a:lnTo>
                  <a:lnTo>
                    <a:pt x="6092" y="584"/>
                  </a:lnTo>
                  <a:lnTo>
                    <a:pt x="6100" y="581"/>
                  </a:lnTo>
                  <a:lnTo>
                    <a:pt x="6110" y="578"/>
                  </a:lnTo>
                  <a:lnTo>
                    <a:pt x="6118" y="573"/>
                  </a:lnTo>
                  <a:lnTo>
                    <a:pt x="6126" y="569"/>
                  </a:lnTo>
                  <a:lnTo>
                    <a:pt x="6133" y="563"/>
                  </a:lnTo>
                  <a:lnTo>
                    <a:pt x="6140" y="558"/>
                  </a:lnTo>
                  <a:lnTo>
                    <a:pt x="6146" y="553"/>
                  </a:lnTo>
                  <a:lnTo>
                    <a:pt x="6152" y="547"/>
                  </a:lnTo>
                  <a:lnTo>
                    <a:pt x="6156" y="541"/>
                  </a:lnTo>
                  <a:lnTo>
                    <a:pt x="6161" y="533"/>
                  </a:lnTo>
                  <a:lnTo>
                    <a:pt x="6164" y="526"/>
                  </a:lnTo>
                  <a:lnTo>
                    <a:pt x="6167" y="519"/>
                  </a:lnTo>
                  <a:lnTo>
                    <a:pt x="6170" y="512"/>
                  </a:lnTo>
                  <a:lnTo>
                    <a:pt x="6172" y="506"/>
                  </a:lnTo>
                  <a:lnTo>
                    <a:pt x="6173" y="499"/>
                  </a:lnTo>
                  <a:lnTo>
                    <a:pt x="6174" y="493"/>
                  </a:lnTo>
                  <a:lnTo>
                    <a:pt x="6175" y="486"/>
                  </a:lnTo>
                  <a:close/>
                  <a:moveTo>
                    <a:pt x="6469" y="637"/>
                  </a:moveTo>
                  <a:lnTo>
                    <a:pt x="6387" y="637"/>
                  </a:lnTo>
                  <a:lnTo>
                    <a:pt x="6387" y="188"/>
                  </a:lnTo>
                  <a:lnTo>
                    <a:pt x="6469" y="188"/>
                  </a:lnTo>
                  <a:lnTo>
                    <a:pt x="6469" y="637"/>
                  </a:lnTo>
                  <a:close/>
                  <a:moveTo>
                    <a:pt x="6427" y="105"/>
                  </a:moveTo>
                  <a:lnTo>
                    <a:pt x="6426" y="105"/>
                  </a:lnTo>
                  <a:lnTo>
                    <a:pt x="6416" y="104"/>
                  </a:lnTo>
                  <a:lnTo>
                    <a:pt x="6406" y="101"/>
                  </a:lnTo>
                  <a:lnTo>
                    <a:pt x="6401" y="99"/>
                  </a:lnTo>
                  <a:lnTo>
                    <a:pt x="6397" y="96"/>
                  </a:lnTo>
                  <a:lnTo>
                    <a:pt x="6393" y="93"/>
                  </a:lnTo>
                  <a:lnTo>
                    <a:pt x="6389" y="90"/>
                  </a:lnTo>
                  <a:lnTo>
                    <a:pt x="6383" y="82"/>
                  </a:lnTo>
                  <a:lnTo>
                    <a:pt x="6379" y="72"/>
                  </a:lnTo>
                  <a:lnTo>
                    <a:pt x="6376" y="63"/>
                  </a:lnTo>
                  <a:lnTo>
                    <a:pt x="6375" y="52"/>
                  </a:lnTo>
                  <a:lnTo>
                    <a:pt x="6376" y="42"/>
                  </a:lnTo>
                  <a:lnTo>
                    <a:pt x="6379" y="32"/>
                  </a:lnTo>
                  <a:lnTo>
                    <a:pt x="6384" y="23"/>
                  </a:lnTo>
                  <a:lnTo>
                    <a:pt x="6390" y="16"/>
                  </a:lnTo>
                  <a:lnTo>
                    <a:pt x="6394" y="12"/>
                  </a:lnTo>
                  <a:lnTo>
                    <a:pt x="6398" y="9"/>
                  </a:lnTo>
                  <a:lnTo>
                    <a:pt x="6403" y="6"/>
                  </a:lnTo>
                  <a:lnTo>
                    <a:pt x="6407" y="4"/>
                  </a:lnTo>
                  <a:lnTo>
                    <a:pt x="6417" y="2"/>
                  </a:lnTo>
                  <a:lnTo>
                    <a:pt x="6428" y="0"/>
                  </a:lnTo>
                  <a:lnTo>
                    <a:pt x="6439" y="2"/>
                  </a:lnTo>
                  <a:lnTo>
                    <a:pt x="6449" y="4"/>
                  </a:lnTo>
                  <a:lnTo>
                    <a:pt x="6454" y="6"/>
                  </a:lnTo>
                  <a:lnTo>
                    <a:pt x="6458" y="9"/>
                  </a:lnTo>
                  <a:lnTo>
                    <a:pt x="6462" y="12"/>
                  </a:lnTo>
                  <a:lnTo>
                    <a:pt x="6465" y="15"/>
                  </a:lnTo>
                  <a:lnTo>
                    <a:pt x="6472" y="23"/>
                  </a:lnTo>
                  <a:lnTo>
                    <a:pt x="6476" y="31"/>
                  </a:lnTo>
                  <a:lnTo>
                    <a:pt x="6480" y="42"/>
                  </a:lnTo>
                  <a:lnTo>
                    <a:pt x="6480" y="52"/>
                  </a:lnTo>
                  <a:lnTo>
                    <a:pt x="6480" y="63"/>
                  </a:lnTo>
                  <a:lnTo>
                    <a:pt x="6476" y="72"/>
                  </a:lnTo>
                  <a:lnTo>
                    <a:pt x="6472" y="82"/>
                  </a:lnTo>
                  <a:lnTo>
                    <a:pt x="6465" y="90"/>
                  </a:lnTo>
                  <a:lnTo>
                    <a:pt x="6462" y="93"/>
                  </a:lnTo>
                  <a:lnTo>
                    <a:pt x="6458" y="96"/>
                  </a:lnTo>
                  <a:lnTo>
                    <a:pt x="6454" y="99"/>
                  </a:lnTo>
                  <a:lnTo>
                    <a:pt x="6449" y="101"/>
                  </a:lnTo>
                  <a:lnTo>
                    <a:pt x="6444" y="103"/>
                  </a:lnTo>
                  <a:lnTo>
                    <a:pt x="6438" y="104"/>
                  </a:lnTo>
                  <a:lnTo>
                    <a:pt x="6433" y="104"/>
                  </a:lnTo>
                  <a:lnTo>
                    <a:pt x="6427" y="105"/>
                  </a:lnTo>
                  <a:close/>
                  <a:moveTo>
                    <a:pt x="6604" y="637"/>
                  </a:moveTo>
                  <a:lnTo>
                    <a:pt x="6604" y="309"/>
                  </a:lnTo>
                  <a:lnTo>
                    <a:pt x="6604" y="280"/>
                  </a:lnTo>
                  <a:lnTo>
                    <a:pt x="6603" y="250"/>
                  </a:lnTo>
                  <a:lnTo>
                    <a:pt x="6602" y="220"/>
                  </a:lnTo>
                  <a:lnTo>
                    <a:pt x="6601" y="188"/>
                  </a:lnTo>
                  <a:lnTo>
                    <a:pt x="6673" y="188"/>
                  </a:lnTo>
                  <a:lnTo>
                    <a:pt x="6678" y="262"/>
                  </a:lnTo>
                  <a:lnTo>
                    <a:pt x="6679" y="262"/>
                  </a:lnTo>
                  <a:lnTo>
                    <a:pt x="6684" y="254"/>
                  </a:lnTo>
                  <a:lnTo>
                    <a:pt x="6690" y="245"/>
                  </a:lnTo>
                  <a:lnTo>
                    <a:pt x="6695" y="237"/>
                  </a:lnTo>
                  <a:lnTo>
                    <a:pt x="6703" y="230"/>
                  </a:lnTo>
                  <a:lnTo>
                    <a:pt x="6710" y="223"/>
                  </a:lnTo>
                  <a:lnTo>
                    <a:pt x="6717" y="217"/>
                  </a:lnTo>
                  <a:lnTo>
                    <a:pt x="6725" y="210"/>
                  </a:lnTo>
                  <a:lnTo>
                    <a:pt x="6734" y="204"/>
                  </a:lnTo>
                  <a:lnTo>
                    <a:pt x="6745" y="198"/>
                  </a:lnTo>
                  <a:lnTo>
                    <a:pt x="6756" y="193"/>
                  </a:lnTo>
                  <a:lnTo>
                    <a:pt x="6767" y="188"/>
                  </a:lnTo>
                  <a:lnTo>
                    <a:pt x="6779" y="185"/>
                  </a:lnTo>
                  <a:lnTo>
                    <a:pt x="6790" y="182"/>
                  </a:lnTo>
                  <a:lnTo>
                    <a:pt x="6802" y="179"/>
                  </a:lnTo>
                  <a:lnTo>
                    <a:pt x="6815" y="177"/>
                  </a:lnTo>
                  <a:lnTo>
                    <a:pt x="6828" y="177"/>
                  </a:lnTo>
                  <a:lnTo>
                    <a:pt x="6842" y="178"/>
                  </a:lnTo>
                  <a:lnTo>
                    <a:pt x="6857" y="179"/>
                  </a:lnTo>
                  <a:lnTo>
                    <a:pt x="6870" y="183"/>
                  </a:lnTo>
                  <a:lnTo>
                    <a:pt x="6883" y="187"/>
                  </a:lnTo>
                  <a:lnTo>
                    <a:pt x="6896" y="192"/>
                  </a:lnTo>
                  <a:lnTo>
                    <a:pt x="6908" y="199"/>
                  </a:lnTo>
                  <a:lnTo>
                    <a:pt x="6919" y="206"/>
                  </a:lnTo>
                  <a:lnTo>
                    <a:pt x="6930" y="215"/>
                  </a:lnTo>
                  <a:lnTo>
                    <a:pt x="6937" y="222"/>
                  </a:lnTo>
                  <a:lnTo>
                    <a:pt x="6943" y="229"/>
                  </a:lnTo>
                  <a:lnTo>
                    <a:pt x="6949" y="236"/>
                  </a:lnTo>
                  <a:lnTo>
                    <a:pt x="6954" y="244"/>
                  </a:lnTo>
                  <a:lnTo>
                    <a:pt x="6959" y="251"/>
                  </a:lnTo>
                  <a:lnTo>
                    <a:pt x="6965" y="261"/>
                  </a:lnTo>
                  <a:lnTo>
                    <a:pt x="6969" y="269"/>
                  </a:lnTo>
                  <a:lnTo>
                    <a:pt x="6972" y="279"/>
                  </a:lnTo>
                  <a:lnTo>
                    <a:pt x="6976" y="289"/>
                  </a:lnTo>
                  <a:lnTo>
                    <a:pt x="6978" y="299"/>
                  </a:lnTo>
                  <a:lnTo>
                    <a:pt x="6981" y="309"/>
                  </a:lnTo>
                  <a:lnTo>
                    <a:pt x="6983" y="320"/>
                  </a:lnTo>
                  <a:lnTo>
                    <a:pt x="6985" y="344"/>
                  </a:lnTo>
                  <a:lnTo>
                    <a:pt x="6986" y="369"/>
                  </a:lnTo>
                  <a:lnTo>
                    <a:pt x="6986" y="637"/>
                  </a:lnTo>
                  <a:lnTo>
                    <a:pt x="6905" y="637"/>
                  </a:lnTo>
                  <a:lnTo>
                    <a:pt x="6905" y="378"/>
                  </a:lnTo>
                  <a:lnTo>
                    <a:pt x="6904" y="362"/>
                  </a:lnTo>
                  <a:lnTo>
                    <a:pt x="6903" y="346"/>
                  </a:lnTo>
                  <a:lnTo>
                    <a:pt x="6901" y="333"/>
                  </a:lnTo>
                  <a:lnTo>
                    <a:pt x="6898" y="319"/>
                  </a:lnTo>
                  <a:lnTo>
                    <a:pt x="6895" y="307"/>
                  </a:lnTo>
                  <a:lnTo>
                    <a:pt x="6890" y="297"/>
                  </a:lnTo>
                  <a:lnTo>
                    <a:pt x="6884" y="286"/>
                  </a:lnTo>
                  <a:lnTo>
                    <a:pt x="6878" y="277"/>
                  </a:lnTo>
                  <a:lnTo>
                    <a:pt x="6872" y="270"/>
                  </a:lnTo>
                  <a:lnTo>
                    <a:pt x="6864" y="263"/>
                  </a:lnTo>
                  <a:lnTo>
                    <a:pt x="6856" y="258"/>
                  </a:lnTo>
                  <a:lnTo>
                    <a:pt x="6846" y="253"/>
                  </a:lnTo>
                  <a:lnTo>
                    <a:pt x="6836" y="249"/>
                  </a:lnTo>
                  <a:lnTo>
                    <a:pt x="6825" y="246"/>
                  </a:lnTo>
                  <a:lnTo>
                    <a:pt x="6814" y="244"/>
                  </a:lnTo>
                  <a:lnTo>
                    <a:pt x="6801" y="244"/>
                  </a:lnTo>
                  <a:lnTo>
                    <a:pt x="6791" y="244"/>
                  </a:lnTo>
                  <a:lnTo>
                    <a:pt x="6782" y="245"/>
                  </a:lnTo>
                  <a:lnTo>
                    <a:pt x="6772" y="247"/>
                  </a:lnTo>
                  <a:lnTo>
                    <a:pt x="6764" y="250"/>
                  </a:lnTo>
                  <a:lnTo>
                    <a:pt x="6756" y="254"/>
                  </a:lnTo>
                  <a:lnTo>
                    <a:pt x="6748" y="258"/>
                  </a:lnTo>
                  <a:lnTo>
                    <a:pt x="6740" y="263"/>
                  </a:lnTo>
                  <a:lnTo>
                    <a:pt x="6732" y="268"/>
                  </a:lnTo>
                  <a:lnTo>
                    <a:pt x="6725" y="274"/>
                  </a:lnTo>
                  <a:lnTo>
                    <a:pt x="6719" y="281"/>
                  </a:lnTo>
                  <a:lnTo>
                    <a:pt x="6713" y="289"/>
                  </a:lnTo>
                  <a:lnTo>
                    <a:pt x="6707" y="296"/>
                  </a:lnTo>
                  <a:lnTo>
                    <a:pt x="6703" y="303"/>
                  </a:lnTo>
                  <a:lnTo>
                    <a:pt x="6698" y="311"/>
                  </a:lnTo>
                  <a:lnTo>
                    <a:pt x="6694" y="319"/>
                  </a:lnTo>
                  <a:lnTo>
                    <a:pt x="6691" y="329"/>
                  </a:lnTo>
                  <a:lnTo>
                    <a:pt x="6689" y="337"/>
                  </a:lnTo>
                  <a:lnTo>
                    <a:pt x="6687" y="346"/>
                  </a:lnTo>
                  <a:lnTo>
                    <a:pt x="6686" y="356"/>
                  </a:lnTo>
                  <a:lnTo>
                    <a:pt x="6686" y="367"/>
                  </a:lnTo>
                  <a:lnTo>
                    <a:pt x="6686" y="637"/>
                  </a:lnTo>
                  <a:lnTo>
                    <a:pt x="6604" y="637"/>
                  </a:lnTo>
                  <a:close/>
                  <a:moveTo>
                    <a:pt x="7137" y="105"/>
                  </a:moveTo>
                  <a:lnTo>
                    <a:pt x="7217" y="80"/>
                  </a:lnTo>
                  <a:lnTo>
                    <a:pt x="7217" y="188"/>
                  </a:lnTo>
                  <a:lnTo>
                    <a:pt x="7333" y="188"/>
                  </a:lnTo>
                  <a:lnTo>
                    <a:pt x="7333" y="249"/>
                  </a:lnTo>
                  <a:lnTo>
                    <a:pt x="7217" y="249"/>
                  </a:lnTo>
                  <a:lnTo>
                    <a:pt x="7217" y="492"/>
                  </a:lnTo>
                  <a:lnTo>
                    <a:pt x="7217" y="503"/>
                  </a:lnTo>
                  <a:lnTo>
                    <a:pt x="7218" y="513"/>
                  </a:lnTo>
                  <a:lnTo>
                    <a:pt x="7219" y="522"/>
                  </a:lnTo>
                  <a:lnTo>
                    <a:pt x="7220" y="530"/>
                  </a:lnTo>
                  <a:lnTo>
                    <a:pt x="7223" y="539"/>
                  </a:lnTo>
                  <a:lnTo>
                    <a:pt x="7226" y="546"/>
                  </a:lnTo>
                  <a:lnTo>
                    <a:pt x="7229" y="552"/>
                  </a:lnTo>
                  <a:lnTo>
                    <a:pt x="7233" y="557"/>
                  </a:lnTo>
                  <a:lnTo>
                    <a:pt x="7237" y="562"/>
                  </a:lnTo>
                  <a:lnTo>
                    <a:pt x="7241" y="567"/>
                  </a:lnTo>
                  <a:lnTo>
                    <a:pt x="7246" y="570"/>
                  </a:lnTo>
                  <a:lnTo>
                    <a:pt x="7251" y="573"/>
                  </a:lnTo>
                  <a:lnTo>
                    <a:pt x="7257" y="577"/>
                  </a:lnTo>
                  <a:lnTo>
                    <a:pt x="7264" y="578"/>
                  </a:lnTo>
                  <a:lnTo>
                    <a:pt x="7271" y="579"/>
                  </a:lnTo>
                  <a:lnTo>
                    <a:pt x="7278" y="580"/>
                  </a:lnTo>
                  <a:lnTo>
                    <a:pt x="7291" y="579"/>
                  </a:lnTo>
                  <a:lnTo>
                    <a:pt x="7304" y="578"/>
                  </a:lnTo>
                  <a:lnTo>
                    <a:pt x="7315" y="577"/>
                  </a:lnTo>
                  <a:lnTo>
                    <a:pt x="7325" y="573"/>
                  </a:lnTo>
                  <a:lnTo>
                    <a:pt x="7329" y="635"/>
                  </a:lnTo>
                  <a:lnTo>
                    <a:pt x="7314" y="640"/>
                  </a:lnTo>
                  <a:lnTo>
                    <a:pt x="7296" y="644"/>
                  </a:lnTo>
                  <a:lnTo>
                    <a:pt x="7278" y="647"/>
                  </a:lnTo>
                  <a:lnTo>
                    <a:pt x="7257" y="648"/>
                  </a:lnTo>
                  <a:lnTo>
                    <a:pt x="7243" y="647"/>
                  </a:lnTo>
                  <a:lnTo>
                    <a:pt x="7230" y="644"/>
                  </a:lnTo>
                  <a:lnTo>
                    <a:pt x="7217" y="642"/>
                  </a:lnTo>
                  <a:lnTo>
                    <a:pt x="7206" y="638"/>
                  </a:lnTo>
                  <a:lnTo>
                    <a:pt x="7196" y="633"/>
                  </a:lnTo>
                  <a:lnTo>
                    <a:pt x="7185" y="627"/>
                  </a:lnTo>
                  <a:lnTo>
                    <a:pt x="7176" y="620"/>
                  </a:lnTo>
                  <a:lnTo>
                    <a:pt x="7168" y="612"/>
                  </a:lnTo>
                  <a:lnTo>
                    <a:pt x="7161" y="602"/>
                  </a:lnTo>
                  <a:lnTo>
                    <a:pt x="7155" y="591"/>
                  </a:lnTo>
                  <a:lnTo>
                    <a:pt x="7149" y="579"/>
                  </a:lnTo>
                  <a:lnTo>
                    <a:pt x="7145" y="565"/>
                  </a:lnTo>
                  <a:lnTo>
                    <a:pt x="7141" y="550"/>
                  </a:lnTo>
                  <a:lnTo>
                    <a:pt x="7139" y="532"/>
                  </a:lnTo>
                  <a:lnTo>
                    <a:pt x="7138" y="515"/>
                  </a:lnTo>
                  <a:lnTo>
                    <a:pt x="7137" y="495"/>
                  </a:lnTo>
                  <a:lnTo>
                    <a:pt x="7137" y="249"/>
                  </a:lnTo>
                  <a:lnTo>
                    <a:pt x="7068" y="249"/>
                  </a:lnTo>
                  <a:lnTo>
                    <a:pt x="7068" y="188"/>
                  </a:lnTo>
                  <a:lnTo>
                    <a:pt x="7137" y="188"/>
                  </a:lnTo>
                  <a:lnTo>
                    <a:pt x="7137" y="105"/>
                  </a:lnTo>
                  <a:close/>
                  <a:moveTo>
                    <a:pt x="7366" y="188"/>
                  </a:moveTo>
                  <a:lnTo>
                    <a:pt x="7455" y="188"/>
                  </a:lnTo>
                  <a:lnTo>
                    <a:pt x="7553" y="453"/>
                  </a:lnTo>
                  <a:lnTo>
                    <a:pt x="7560" y="474"/>
                  </a:lnTo>
                  <a:lnTo>
                    <a:pt x="7568" y="495"/>
                  </a:lnTo>
                  <a:lnTo>
                    <a:pt x="7575" y="519"/>
                  </a:lnTo>
                  <a:lnTo>
                    <a:pt x="7582" y="545"/>
                  </a:lnTo>
                  <a:lnTo>
                    <a:pt x="7584" y="545"/>
                  </a:lnTo>
                  <a:lnTo>
                    <a:pt x="7589" y="527"/>
                  </a:lnTo>
                  <a:lnTo>
                    <a:pt x="7595" y="507"/>
                  </a:lnTo>
                  <a:lnTo>
                    <a:pt x="7604" y="481"/>
                  </a:lnTo>
                  <a:lnTo>
                    <a:pt x="7613" y="451"/>
                  </a:lnTo>
                  <a:lnTo>
                    <a:pt x="7701" y="188"/>
                  </a:lnTo>
                  <a:lnTo>
                    <a:pt x="7788" y="188"/>
                  </a:lnTo>
                  <a:lnTo>
                    <a:pt x="7665" y="508"/>
                  </a:lnTo>
                  <a:lnTo>
                    <a:pt x="7654" y="537"/>
                  </a:lnTo>
                  <a:lnTo>
                    <a:pt x="7644" y="564"/>
                  </a:lnTo>
                  <a:lnTo>
                    <a:pt x="7632" y="590"/>
                  </a:lnTo>
                  <a:lnTo>
                    <a:pt x="7623" y="614"/>
                  </a:lnTo>
                  <a:lnTo>
                    <a:pt x="7613" y="635"/>
                  </a:lnTo>
                  <a:lnTo>
                    <a:pt x="7604" y="655"/>
                  </a:lnTo>
                  <a:lnTo>
                    <a:pt x="7595" y="672"/>
                  </a:lnTo>
                  <a:lnTo>
                    <a:pt x="7587" y="688"/>
                  </a:lnTo>
                  <a:lnTo>
                    <a:pt x="7578" y="704"/>
                  </a:lnTo>
                  <a:lnTo>
                    <a:pt x="7569" y="719"/>
                  </a:lnTo>
                  <a:lnTo>
                    <a:pt x="7559" y="733"/>
                  </a:lnTo>
                  <a:lnTo>
                    <a:pt x="7550" y="746"/>
                  </a:lnTo>
                  <a:lnTo>
                    <a:pt x="7541" y="759"/>
                  </a:lnTo>
                  <a:lnTo>
                    <a:pt x="7532" y="770"/>
                  </a:lnTo>
                  <a:lnTo>
                    <a:pt x="7521" y="780"/>
                  </a:lnTo>
                  <a:lnTo>
                    <a:pt x="7512" y="790"/>
                  </a:lnTo>
                  <a:lnTo>
                    <a:pt x="7500" y="800"/>
                  </a:lnTo>
                  <a:lnTo>
                    <a:pt x="7487" y="809"/>
                  </a:lnTo>
                  <a:lnTo>
                    <a:pt x="7474" y="817"/>
                  </a:lnTo>
                  <a:lnTo>
                    <a:pt x="7462" y="825"/>
                  </a:lnTo>
                  <a:lnTo>
                    <a:pt x="7450" y="831"/>
                  </a:lnTo>
                  <a:lnTo>
                    <a:pt x="7437" y="835"/>
                  </a:lnTo>
                  <a:lnTo>
                    <a:pt x="7424" y="839"/>
                  </a:lnTo>
                  <a:lnTo>
                    <a:pt x="7412" y="842"/>
                  </a:lnTo>
                  <a:lnTo>
                    <a:pt x="7391" y="773"/>
                  </a:lnTo>
                  <a:lnTo>
                    <a:pt x="7409" y="766"/>
                  </a:lnTo>
                  <a:lnTo>
                    <a:pt x="7428" y="758"/>
                  </a:lnTo>
                  <a:lnTo>
                    <a:pt x="7445" y="746"/>
                  </a:lnTo>
                  <a:lnTo>
                    <a:pt x="7463" y="733"/>
                  </a:lnTo>
                  <a:lnTo>
                    <a:pt x="7473" y="725"/>
                  </a:lnTo>
                  <a:lnTo>
                    <a:pt x="7482" y="714"/>
                  </a:lnTo>
                  <a:lnTo>
                    <a:pt x="7493" y="704"/>
                  </a:lnTo>
                  <a:lnTo>
                    <a:pt x="7501" y="693"/>
                  </a:lnTo>
                  <a:lnTo>
                    <a:pt x="7509" y="682"/>
                  </a:lnTo>
                  <a:lnTo>
                    <a:pt x="7517" y="669"/>
                  </a:lnTo>
                  <a:lnTo>
                    <a:pt x="7525" y="656"/>
                  </a:lnTo>
                  <a:lnTo>
                    <a:pt x="7531" y="642"/>
                  </a:lnTo>
                  <a:lnTo>
                    <a:pt x="7536" y="631"/>
                  </a:lnTo>
                  <a:lnTo>
                    <a:pt x="7538" y="623"/>
                  </a:lnTo>
                  <a:lnTo>
                    <a:pt x="7536" y="615"/>
                  </a:lnTo>
                  <a:lnTo>
                    <a:pt x="7532" y="601"/>
                  </a:lnTo>
                  <a:lnTo>
                    <a:pt x="7366" y="188"/>
                  </a:lnTo>
                  <a:close/>
                  <a:moveTo>
                    <a:pt x="7898" y="648"/>
                  </a:moveTo>
                  <a:lnTo>
                    <a:pt x="7896" y="648"/>
                  </a:lnTo>
                  <a:lnTo>
                    <a:pt x="7890" y="647"/>
                  </a:lnTo>
                  <a:lnTo>
                    <a:pt x="7885" y="647"/>
                  </a:lnTo>
                  <a:lnTo>
                    <a:pt x="7880" y="644"/>
                  </a:lnTo>
                  <a:lnTo>
                    <a:pt x="7875" y="642"/>
                  </a:lnTo>
                  <a:lnTo>
                    <a:pt x="7871" y="640"/>
                  </a:lnTo>
                  <a:lnTo>
                    <a:pt x="7866" y="637"/>
                  </a:lnTo>
                  <a:lnTo>
                    <a:pt x="7862" y="634"/>
                  </a:lnTo>
                  <a:lnTo>
                    <a:pt x="7857" y="630"/>
                  </a:lnTo>
                  <a:lnTo>
                    <a:pt x="7854" y="626"/>
                  </a:lnTo>
                  <a:lnTo>
                    <a:pt x="7851" y="622"/>
                  </a:lnTo>
                  <a:lnTo>
                    <a:pt x="7848" y="617"/>
                  </a:lnTo>
                  <a:lnTo>
                    <a:pt x="7846" y="612"/>
                  </a:lnTo>
                  <a:lnTo>
                    <a:pt x="7844" y="600"/>
                  </a:lnTo>
                  <a:lnTo>
                    <a:pt x="7843" y="589"/>
                  </a:lnTo>
                  <a:lnTo>
                    <a:pt x="7843" y="583"/>
                  </a:lnTo>
                  <a:lnTo>
                    <a:pt x="7844" y="577"/>
                  </a:lnTo>
                  <a:lnTo>
                    <a:pt x="7845" y="571"/>
                  </a:lnTo>
                  <a:lnTo>
                    <a:pt x="7846" y="565"/>
                  </a:lnTo>
                  <a:lnTo>
                    <a:pt x="7849" y="560"/>
                  </a:lnTo>
                  <a:lnTo>
                    <a:pt x="7851" y="556"/>
                  </a:lnTo>
                  <a:lnTo>
                    <a:pt x="7854" y="551"/>
                  </a:lnTo>
                  <a:lnTo>
                    <a:pt x="7858" y="547"/>
                  </a:lnTo>
                  <a:lnTo>
                    <a:pt x="7863" y="543"/>
                  </a:lnTo>
                  <a:lnTo>
                    <a:pt x="7867" y="540"/>
                  </a:lnTo>
                  <a:lnTo>
                    <a:pt x="7872" y="536"/>
                  </a:lnTo>
                  <a:lnTo>
                    <a:pt x="7876" y="534"/>
                  </a:lnTo>
                  <a:lnTo>
                    <a:pt x="7881" y="532"/>
                  </a:lnTo>
                  <a:lnTo>
                    <a:pt x="7887" y="531"/>
                  </a:lnTo>
                  <a:lnTo>
                    <a:pt x="7892" y="530"/>
                  </a:lnTo>
                  <a:lnTo>
                    <a:pt x="7899" y="530"/>
                  </a:lnTo>
                  <a:lnTo>
                    <a:pt x="7905" y="530"/>
                  </a:lnTo>
                  <a:lnTo>
                    <a:pt x="7910" y="531"/>
                  </a:lnTo>
                  <a:lnTo>
                    <a:pt x="7915" y="532"/>
                  </a:lnTo>
                  <a:lnTo>
                    <a:pt x="7920" y="534"/>
                  </a:lnTo>
                  <a:lnTo>
                    <a:pt x="7925" y="536"/>
                  </a:lnTo>
                  <a:lnTo>
                    <a:pt x="7929" y="540"/>
                  </a:lnTo>
                  <a:lnTo>
                    <a:pt x="7933" y="543"/>
                  </a:lnTo>
                  <a:lnTo>
                    <a:pt x="7938" y="547"/>
                  </a:lnTo>
                  <a:lnTo>
                    <a:pt x="7942" y="551"/>
                  </a:lnTo>
                  <a:lnTo>
                    <a:pt x="7945" y="555"/>
                  </a:lnTo>
                  <a:lnTo>
                    <a:pt x="7947" y="560"/>
                  </a:lnTo>
                  <a:lnTo>
                    <a:pt x="7949" y="565"/>
                  </a:lnTo>
                  <a:lnTo>
                    <a:pt x="7951" y="570"/>
                  </a:lnTo>
                  <a:lnTo>
                    <a:pt x="7952" y="577"/>
                  </a:lnTo>
                  <a:lnTo>
                    <a:pt x="7953" y="583"/>
                  </a:lnTo>
                  <a:lnTo>
                    <a:pt x="7953" y="589"/>
                  </a:lnTo>
                  <a:lnTo>
                    <a:pt x="7952" y="600"/>
                  </a:lnTo>
                  <a:lnTo>
                    <a:pt x="7949" y="612"/>
                  </a:lnTo>
                  <a:lnTo>
                    <a:pt x="7947" y="617"/>
                  </a:lnTo>
                  <a:lnTo>
                    <a:pt x="7945" y="622"/>
                  </a:lnTo>
                  <a:lnTo>
                    <a:pt x="7942" y="626"/>
                  </a:lnTo>
                  <a:lnTo>
                    <a:pt x="7938" y="630"/>
                  </a:lnTo>
                  <a:lnTo>
                    <a:pt x="7933" y="634"/>
                  </a:lnTo>
                  <a:lnTo>
                    <a:pt x="7929" y="637"/>
                  </a:lnTo>
                  <a:lnTo>
                    <a:pt x="7925" y="640"/>
                  </a:lnTo>
                  <a:lnTo>
                    <a:pt x="7920" y="642"/>
                  </a:lnTo>
                  <a:lnTo>
                    <a:pt x="7915" y="644"/>
                  </a:lnTo>
                  <a:lnTo>
                    <a:pt x="7909" y="647"/>
                  </a:lnTo>
                  <a:lnTo>
                    <a:pt x="7904" y="647"/>
                  </a:lnTo>
                  <a:lnTo>
                    <a:pt x="7898" y="648"/>
                  </a:lnTo>
                  <a:close/>
                </a:path>
              </a:pathLst>
            </a:custGeom>
            <a:solidFill>
              <a:srgbClr val="B4D7F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14" name="Freeform 9"/>
          <p:cNvSpPr>
            <a:spLocks noEditPoints="1"/>
          </p:cNvSpPr>
          <p:nvPr/>
        </p:nvSpPr>
        <p:spPr bwMode="auto">
          <a:xfrm>
            <a:off x="10909301" y="425451"/>
            <a:ext cx="647700" cy="423863"/>
          </a:xfrm>
          <a:custGeom>
            <a:avLst/>
            <a:gdLst/>
            <a:ahLst/>
            <a:cxnLst>
              <a:cxn ang="0">
                <a:pos x="491" y="5"/>
              </a:cxn>
              <a:cxn ang="0">
                <a:pos x="581" y="30"/>
              </a:cxn>
              <a:cxn ang="0">
                <a:pos x="653" y="71"/>
              </a:cxn>
              <a:cxn ang="0">
                <a:pos x="705" y="124"/>
              </a:cxn>
              <a:cxn ang="0">
                <a:pos x="602" y="117"/>
              </a:cxn>
              <a:cxn ang="0">
                <a:pos x="478" y="104"/>
              </a:cxn>
              <a:cxn ang="0">
                <a:pos x="444" y="106"/>
              </a:cxn>
              <a:cxn ang="0">
                <a:pos x="432" y="119"/>
              </a:cxn>
              <a:cxn ang="0">
                <a:pos x="403" y="415"/>
              </a:cxn>
              <a:cxn ang="0">
                <a:pos x="402" y="115"/>
              </a:cxn>
              <a:cxn ang="0">
                <a:pos x="388" y="105"/>
              </a:cxn>
              <a:cxn ang="0">
                <a:pos x="331" y="106"/>
              </a:cxn>
              <a:cxn ang="0">
                <a:pos x="195" y="124"/>
              </a:cxn>
              <a:cxn ang="0">
                <a:pos x="140" y="110"/>
              </a:cxn>
              <a:cxn ang="0">
                <a:pos x="197" y="59"/>
              </a:cxn>
              <a:cxn ang="0">
                <a:pos x="274" y="22"/>
              </a:cxn>
              <a:cxn ang="0">
                <a:pos x="367" y="2"/>
              </a:cxn>
              <a:cxn ang="0">
                <a:pos x="201" y="519"/>
              </a:cxn>
              <a:cxn ang="0">
                <a:pos x="100" y="519"/>
              </a:cxn>
              <a:cxn ang="0">
                <a:pos x="0" y="519"/>
              </a:cxn>
              <a:cxn ang="0">
                <a:pos x="141" y="727"/>
              </a:cxn>
              <a:cxn ang="0">
                <a:pos x="261" y="727"/>
              </a:cxn>
              <a:cxn ang="0">
                <a:pos x="303" y="519"/>
              </a:cxn>
              <a:cxn ang="0">
                <a:pos x="346" y="727"/>
              </a:cxn>
              <a:cxn ang="0">
                <a:pos x="583" y="519"/>
              </a:cxn>
              <a:cxn ang="0">
                <a:pos x="483" y="519"/>
              </a:cxn>
              <a:cxn ang="0">
                <a:pos x="407" y="579"/>
              </a:cxn>
              <a:cxn ang="0">
                <a:pos x="548" y="579"/>
              </a:cxn>
              <a:cxn ang="0">
                <a:pos x="587" y="727"/>
              </a:cxn>
              <a:cxn ang="0">
                <a:pos x="733" y="519"/>
              </a:cxn>
              <a:cxn ang="0">
                <a:pos x="712" y="602"/>
              </a:cxn>
              <a:cxn ang="0">
                <a:pos x="731" y="198"/>
              </a:cxn>
              <a:cxn ang="0">
                <a:pos x="722" y="257"/>
              </a:cxn>
              <a:cxn ang="0">
                <a:pos x="685" y="316"/>
              </a:cxn>
              <a:cxn ang="0">
                <a:pos x="622" y="365"/>
              </a:cxn>
              <a:cxn ang="0">
                <a:pos x="541" y="398"/>
              </a:cxn>
              <a:cxn ang="0">
                <a:pos x="474" y="183"/>
              </a:cxn>
              <a:cxn ang="0">
                <a:pos x="477" y="158"/>
              </a:cxn>
              <a:cxn ang="0">
                <a:pos x="489" y="146"/>
              </a:cxn>
              <a:cxn ang="0">
                <a:pos x="556" y="148"/>
              </a:cxn>
              <a:cxn ang="0">
                <a:pos x="669" y="163"/>
              </a:cxn>
              <a:cxn ang="0">
                <a:pos x="295" y="399"/>
              </a:cxn>
              <a:cxn ang="0">
                <a:pos x="213" y="365"/>
              </a:cxn>
              <a:cxn ang="0">
                <a:pos x="150" y="316"/>
              </a:cxn>
              <a:cxn ang="0">
                <a:pos x="112" y="257"/>
              </a:cxn>
              <a:cxn ang="0">
                <a:pos x="103" y="198"/>
              </a:cxn>
              <a:cxn ang="0">
                <a:pos x="136" y="168"/>
              </a:cxn>
              <a:cxn ang="0">
                <a:pos x="250" y="151"/>
              </a:cxn>
              <a:cxn ang="0">
                <a:pos x="342" y="144"/>
              </a:cxn>
              <a:cxn ang="0">
                <a:pos x="357" y="153"/>
              </a:cxn>
              <a:cxn ang="0">
                <a:pos x="362" y="175"/>
              </a:cxn>
              <a:cxn ang="0">
                <a:pos x="317" y="405"/>
              </a:cxn>
            </a:cxnLst>
            <a:rect l="0" t="0" r="r" b="b"/>
            <a:pathLst>
              <a:path w="835" h="727">
                <a:moveTo>
                  <a:pt x="417" y="0"/>
                </a:moveTo>
                <a:lnTo>
                  <a:pt x="443" y="0"/>
                </a:lnTo>
                <a:lnTo>
                  <a:pt x="467" y="2"/>
                </a:lnTo>
                <a:lnTo>
                  <a:pt x="491" y="5"/>
                </a:lnTo>
                <a:lnTo>
                  <a:pt x="515" y="9"/>
                </a:lnTo>
                <a:lnTo>
                  <a:pt x="538" y="16"/>
                </a:lnTo>
                <a:lnTo>
                  <a:pt x="559" y="22"/>
                </a:lnTo>
                <a:lnTo>
                  <a:pt x="581" y="30"/>
                </a:lnTo>
                <a:lnTo>
                  <a:pt x="600" y="38"/>
                </a:lnTo>
                <a:lnTo>
                  <a:pt x="620" y="48"/>
                </a:lnTo>
                <a:lnTo>
                  <a:pt x="637" y="59"/>
                </a:lnTo>
                <a:lnTo>
                  <a:pt x="653" y="71"/>
                </a:lnTo>
                <a:lnTo>
                  <a:pt x="668" y="83"/>
                </a:lnTo>
                <a:lnTo>
                  <a:pt x="682" y="96"/>
                </a:lnTo>
                <a:lnTo>
                  <a:pt x="694" y="110"/>
                </a:lnTo>
                <a:lnTo>
                  <a:pt x="705" y="124"/>
                </a:lnTo>
                <a:lnTo>
                  <a:pt x="714" y="139"/>
                </a:lnTo>
                <a:lnTo>
                  <a:pt x="676" y="131"/>
                </a:lnTo>
                <a:lnTo>
                  <a:pt x="639" y="124"/>
                </a:lnTo>
                <a:lnTo>
                  <a:pt x="602" y="117"/>
                </a:lnTo>
                <a:lnTo>
                  <a:pt x="567" y="113"/>
                </a:lnTo>
                <a:lnTo>
                  <a:pt x="534" y="109"/>
                </a:lnTo>
                <a:lnTo>
                  <a:pt x="504" y="106"/>
                </a:lnTo>
                <a:lnTo>
                  <a:pt x="478" y="104"/>
                </a:lnTo>
                <a:lnTo>
                  <a:pt x="458" y="104"/>
                </a:lnTo>
                <a:lnTo>
                  <a:pt x="453" y="104"/>
                </a:lnTo>
                <a:lnTo>
                  <a:pt x="448" y="105"/>
                </a:lnTo>
                <a:lnTo>
                  <a:pt x="444" y="106"/>
                </a:lnTo>
                <a:lnTo>
                  <a:pt x="440" y="109"/>
                </a:lnTo>
                <a:lnTo>
                  <a:pt x="436" y="112"/>
                </a:lnTo>
                <a:lnTo>
                  <a:pt x="434" y="115"/>
                </a:lnTo>
                <a:lnTo>
                  <a:pt x="432" y="119"/>
                </a:lnTo>
                <a:lnTo>
                  <a:pt x="432" y="124"/>
                </a:lnTo>
                <a:lnTo>
                  <a:pt x="432" y="133"/>
                </a:lnTo>
                <a:lnTo>
                  <a:pt x="432" y="415"/>
                </a:lnTo>
                <a:lnTo>
                  <a:pt x="403" y="415"/>
                </a:lnTo>
                <a:lnTo>
                  <a:pt x="404" y="133"/>
                </a:lnTo>
                <a:lnTo>
                  <a:pt x="404" y="124"/>
                </a:lnTo>
                <a:lnTo>
                  <a:pt x="403" y="119"/>
                </a:lnTo>
                <a:lnTo>
                  <a:pt x="402" y="115"/>
                </a:lnTo>
                <a:lnTo>
                  <a:pt x="398" y="112"/>
                </a:lnTo>
                <a:lnTo>
                  <a:pt x="395" y="109"/>
                </a:lnTo>
                <a:lnTo>
                  <a:pt x="392" y="106"/>
                </a:lnTo>
                <a:lnTo>
                  <a:pt x="388" y="105"/>
                </a:lnTo>
                <a:lnTo>
                  <a:pt x="382" y="104"/>
                </a:lnTo>
                <a:lnTo>
                  <a:pt x="378" y="104"/>
                </a:lnTo>
                <a:lnTo>
                  <a:pt x="356" y="104"/>
                </a:lnTo>
                <a:lnTo>
                  <a:pt x="331" y="106"/>
                </a:lnTo>
                <a:lnTo>
                  <a:pt x="301" y="109"/>
                </a:lnTo>
                <a:lnTo>
                  <a:pt x="268" y="113"/>
                </a:lnTo>
                <a:lnTo>
                  <a:pt x="232" y="118"/>
                </a:lnTo>
                <a:lnTo>
                  <a:pt x="195" y="124"/>
                </a:lnTo>
                <a:lnTo>
                  <a:pt x="157" y="131"/>
                </a:lnTo>
                <a:lnTo>
                  <a:pt x="121" y="139"/>
                </a:lnTo>
                <a:lnTo>
                  <a:pt x="129" y="125"/>
                </a:lnTo>
                <a:lnTo>
                  <a:pt x="140" y="110"/>
                </a:lnTo>
                <a:lnTo>
                  <a:pt x="152" y="96"/>
                </a:lnTo>
                <a:lnTo>
                  <a:pt x="166" y="83"/>
                </a:lnTo>
                <a:lnTo>
                  <a:pt x="180" y="71"/>
                </a:lnTo>
                <a:lnTo>
                  <a:pt x="197" y="59"/>
                </a:lnTo>
                <a:lnTo>
                  <a:pt x="215" y="48"/>
                </a:lnTo>
                <a:lnTo>
                  <a:pt x="233" y="38"/>
                </a:lnTo>
                <a:lnTo>
                  <a:pt x="254" y="30"/>
                </a:lnTo>
                <a:lnTo>
                  <a:pt x="274" y="22"/>
                </a:lnTo>
                <a:lnTo>
                  <a:pt x="296" y="16"/>
                </a:lnTo>
                <a:lnTo>
                  <a:pt x="319" y="9"/>
                </a:lnTo>
                <a:lnTo>
                  <a:pt x="342" y="5"/>
                </a:lnTo>
                <a:lnTo>
                  <a:pt x="367" y="2"/>
                </a:lnTo>
                <a:lnTo>
                  <a:pt x="392" y="0"/>
                </a:lnTo>
                <a:lnTo>
                  <a:pt x="417" y="0"/>
                </a:lnTo>
                <a:close/>
                <a:moveTo>
                  <a:pt x="201" y="579"/>
                </a:moveTo>
                <a:lnTo>
                  <a:pt x="201" y="519"/>
                </a:lnTo>
                <a:lnTo>
                  <a:pt x="175" y="519"/>
                </a:lnTo>
                <a:lnTo>
                  <a:pt x="150" y="519"/>
                </a:lnTo>
                <a:lnTo>
                  <a:pt x="125" y="519"/>
                </a:lnTo>
                <a:lnTo>
                  <a:pt x="100" y="519"/>
                </a:lnTo>
                <a:lnTo>
                  <a:pt x="75" y="519"/>
                </a:lnTo>
                <a:lnTo>
                  <a:pt x="49" y="519"/>
                </a:lnTo>
                <a:lnTo>
                  <a:pt x="25" y="519"/>
                </a:lnTo>
                <a:lnTo>
                  <a:pt x="0" y="519"/>
                </a:lnTo>
                <a:lnTo>
                  <a:pt x="0" y="579"/>
                </a:lnTo>
                <a:lnTo>
                  <a:pt x="58" y="579"/>
                </a:lnTo>
                <a:lnTo>
                  <a:pt x="58" y="727"/>
                </a:lnTo>
                <a:lnTo>
                  <a:pt x="141" y="727"/>
                </a:lnTo>
                <a:lnTo>
                  <a:pt x="141" y="579"/>
                </a:lnTo>
                <a:lnTo>
                  <a:pt x="201" y="579"/>
                </a:lnTo>
                <a:close/>
                <a:moveTo>
                  <a:pt x="303" y="602"/>
                </a:moveTo>
                <a:lnTo>
                  <a:pt x="261" y="727"/>
                </a:lnTo>
                <a:lnTo>
                  <a:pt x="180" y="727"/>
                </a:lnTo>
                <a:lnTo>
                  <a:pt x="260" y="519"/>
                </a:lnTo>
                <a:lnTo>
                  <a:pt x="282" y="519"/>
                </a:lnTo>
                <a:lnTo>
                  <a:pt x="303" y="519"/>
                </a:lnTo>
                <a:lnTo>
                  <a:pt x="326" y="519"/>
                </a:lnTo>
                <a:lnTo>
                  <a:pt x="348" y="519"/>
                </a:lnTo>
                <a:lnTo>
                  <a:pt x="427" y="727"/>
                </a:lnTo>
                <a:lnTo>
                  <a:pt x="346" y="727"/>
                </a:lnTo>
                <a:lnTo>
                  <a:pt x="303" y="602"/>
                </a:lnTo>
                <a:close/>
                <a:moveTo>
                  <a:pt x="608" y="579"/>
                </a:moveTo>
                <a:lnTo>
                  <a:pt x="608" y="519"/>
                </a:lnTo>
                <a:lnTo>
                  <a:pt x="583" y="519"/>
                </a:lnTo>
                <a:lnTo>
                  <a:pt x="557" y="519"/>
                </a:lnTo>
                <a:lnTo>
                  <a:pt x="532" y="519"/>
                </a:lnTo>
                <a:lnTo>
                  <a:pt x="507" y="519"/>
                </a:lnTo>
                <a:lnTo>
                  <a:pt x="483" y="519"/>
                </a:lnTo>
                <a:lnTo>
                  <a:pt x="458" y="519"/>
                </a:lnTo>
                <a:lnTo>
                  <a:pt x="432" y="519"/>
                </a:lnTo>
                <a:lnTo>
                  <a:pt x="407" y="519"/>
                </a:lnTo>
                <a:lnTo>
                  <a:pt x="407" y="579"/>
                </a:lnTo>
                <a:lnTo>
                  <a:pt x="466" y="579"/>
                </a:lnTo>
                <a:lnTo>
                  <a:pt x="466" y="727"/>
                </a:lnTo>
                <a:lnTo>
                  <a:pt x="548" y="727"/>
                </a:lnTo>
                <a:lnTo>
                  <a:pt x="548" y="579"/>
                </a:lnTo>
                <a:lnTo>
                  <a:pt x="608" y="579"/>
                </a:lnTo>
                <a:close/>
                <a:moveTo>
                  <a:pt x="712" y="602"/>
                </a:moveTo>
                <a:lnTo>
                  <a:pt x="669" y="727"/>
                </a:lnTo>
                <a:lnTo>
                  <a:pt x="587" y="727"/>
                </a:lnTo>
                <a:lnTo>
                  <a:pt x="667" y="519"/>
                </a:lnTo>
                <a:lnTo>
                  <a:pt x="689" y="519"/>
                </a:lnTo>
                <a:lnTo>
                  <a:pt x="712" y="519"/>
                </a:lnTo>
                <a:lnTo>
                  <a:pt x="733" y="519"/>
                </a:lnTo>
                <a:lnTo>
                  <a:pt x="755" y="519"/>
                </a:lnTo>
                <a:lnTo>
                  <a:pt x="835" y="727"/>
                </a:lnTo>
                <a:lnTo>
                  <a:pt x="754" y="727"/>
                </a:lnTo>
                <a:lnTo>
                  <a:pt x="712" y="602"/>
                </a:lnTo>
                <a:close/>
                <a:moveTo>
                  <a:pt x="727" y="172"/>
                </a:moveTo>
                <a:lnTo>
                  <a:pt x="729" y="181"/>
                </a:lnTo>
                <a:lnTo>
                  <a:pt x="730" y="190"/>
                </a:lnTo>
                <a:lnTo>
                  <a:pt x="731" y="198"/>
                </a:lnTo>
                <a:lnTo>
                  <a:pt x="731" y="207"/>
                </a:lnTo>
                <a:lnTo>
                  <a:pt x="730" y="224"/>
                </a:lnTo>
                <a:lnTo>
                  <a:pt x="727" y="240"/>
                </a:lnTo>
                <a:lnTo>
                  <a:pt x="722" y="257"/>
                </a:lnTo>
                <a:lnTo>
                  <a:pt x="715" y="273"/>
                </a:lnTo>
                <a:lnTo>
                  <a:pt x="706" y="288"/>
                </a:lnTo>
                <a:lnTo>
                  <a:pt x="696" y="302"/>
                </a:lnTo>
                <a:lnTo>
                  <a:pt x="685" y="316"/>
                </a:lnTo>
                <a:lnTo>
                  <a:pt x="670" y="329"/>
                </a:lnTo>
                <a:lnTo>
                  <a:pt x="656" y="342"/>
                </a:lnTo>
                <a:lnTo>
                  <a:pt x="640" y="354"/>
                </a:lnTo>
                <a:lnTo>
                  <a:pt x="622" y="365"/>
                </a:lnTo>
                <a:lnTo>
                  <a:pt x="604" y="374"/>
                </a:lnTo>
                <a:lnTo>
                  <a:pt x="584" y="383"/>
                </a:lnTo>
                <a:lnTo>
                  <a:pt x="562" y="392"/>
                </a:lnTo>
                <a:lnTo>
                  <a:pt x="541" y="398"/>
                </a:lnTo>
                <a:lnTo>
                  <a:pt x="518" y="405"/>
                </a:lnTo>
                <a:lnTo>
                  <a:pt x="476" y="202"/>
                </a:lnTo>
                <a:lnTo>
                  <a:pt x="475" y="193"/>
                </a:lnTo>
                <a:lnTo>
                  <a:pt x="474" y="183"/>
                </a:lnTo>
                <a:lnTo>
                  <a:pt x="474" y="175"/>
                </a:lnTo>
                <a:lnTo>
                  <a:pt x="474" y="166"/>
                </a:lnTo>
                <a:lnTo>
                  <a:pt x="475" y="162"/>
                </a:lnTo>
                <a:lnTo>
                  <a:pt x="477" y="158"/>
                </a:lnTo>
                <a:lnTo>
                  <a:pt x="479" y="155"/>
                </a:lnTo>
                <a:lnTo>
                  <a:pt x="481" y="152"/>
                </a:lnTo>
                <a:lnTo>
                  <a:pt x="485" y="149"/>
                </a:lnTo>
                <a:lnTo>
                  <a:pt x="489" y="146"/>
                </a:lnTo>
                <a:lnTo>
                  <a:pt x="493" y="145"/>
                </a:lnTo>
                <a:lnTo>
                  <a:pt x="499" y="144"/>
                </a:lnTo>
                <a:lnTo>
                  <a:pt x="528" y="145"/>
                </a:lnTo>
                <a:lnTo>
                  <a:pt x="556" y="148"/>
                </a:lnTo>
                <a:lnTo>
                  <a:pt x="584" y="151"/>
                </a:lnTo>
                <a:lnTo>
                  <a:pt x="613" y="154"/>
                </a:lnTo>
                <a:lnTo>
                  <a:pt x="641" y="158"/>
                </a:lnTo>
                <a:lnTo>
                  <a:pt x="669" y="163"/>
                </a:lnTo>
                <a:lnTo>
                  <a:pt x="699" y="167"/>
                </a:lnTo>
                <a:lnTo>
                  <a:pt x="727" y="172"/>
                </a:lnTo>
                <a:close/>
                <a:moveTo>
                  <a:pt x="317" y="405"/>
                </a:moveTo>
                <a:lnTo>
                  <a:pt x="295" y="399"/>
                </a:lnTo>
                <a:lnTo>
                  <a:pt x="272" y="392"/>
                </a:lnTo>
                <a:lnTo>
                  <a:pt x="251" y="384"/>
                </a:lnTo>
                <a:lnTo>
                  <a:pt x="231" y="374"/>
                </a:lnTo>
                <a:lnTo>
                  <a:pt x="213" y="365"/>
                </a:lnTo>
                <a:lnTo>
                  <a:pt x="195" y="354"/>
                </a:lnTo>
                <a:lnTo>
                  <a:pt x="179" y="342"/>
                </a:lnTo>
                <a:lnTo>
                  <a:pt x="164" y="330"/>
                </a:lnTo>
                <a:lnTo>
                  <a:pt x="150" y="316"/>
                </a:lnTo>
                <a:lnTo>
                  <a:pt x="138" y="303"/>
                </a:lnTo>
                <a:lnTo>
                  <a:pt x="128" y="288"/>
                </a:lnTo>
                <a:lnTo>
                  <a:pt x="120" y="273"/>
                </a:lnTo>
                <a:lnTo>
                  <a:pt x="112" y="257"/>
                </a:lnTo>
                <a:lnTo>
                  <a:pt x="108" y="240"/>
                </a:lnTo>
                <a:lnTo>
                  <a:pt x="105" y="224"/>
                </a:lnTo>
                <a:lnTo>
                  <a:pt x="103" y="207"/>
                </a:lnTo>
                <a:lnTo>
                  <a:pt x="103" y="198"/>
                </a:lnTo>
                <a:lnTo>
                  <a:pt x="105" y="190"/>
                </a:lnTo>
                <a:lnTo>
                  <a:pt x="106" y="181"/>
                </a:lnTo>
                <a:lnTo>
                  <a:pt x="108" y="172"/>
                </a:lnTo>
                <a:lnTo>
                  <a:pt x="136" y="168"/>
                </a:lnTo>
                <a:lnTo>
                  <a:pt x="165" y="163"/>
                </a:lnTo>
                <a:lnTo>
                  <a:pt x="193" y="158"/>
                </a:lnTo>
                <a:lnTo>
                  <a:pt x="222" y="154"/>
                </a:lnTo>
                <a:lnTo>
                  <a:pt x="250" y="151"/>
                </a:lnTo>
                <a:lnTo>
                  <a:pt x="280" y="148"/>
                </a:lnTo>
                <a:lnTo>
                  <a:pt x="308" y="145"/>
                </a:lnTo>
                <a:lnTo>
                  <a:pt x="337" y="144"/>
                </a:lnTo>
                <a:lnTo>
                  <a:pt x="342" y="144"/>
                </a:lnTo>
                <a:lnTo>
                  <a:pt x="348" y="145"/>
                </a:lnTo>
                <a:lnTo>
                  <a:pt x="351" y="146"/>
                </a:lnTo>
                <a:lnTo>
                  <a:pt x="354" y="150"/>
                </a:lnTo>
                <a:lnTo>
                  <a:pt x="357" y="153"/>
                </a:lnTo>
                <a:lnTo>
                  <a:pt x="358" y="156"/>
                </a:lnTo>
                <a:lnTo>
                  <a:pt x="361" y="161"/>
                </a:lnTo>
                <a:lnTo>
                  <a:pt x="362" y="165"/>
                </a:lnTo>
                <a:lnTo>
                  <a:pt x="362" y="175"/>
                </a:lnTo>
                <a:lnTo>
                  <a:pt x="362" y="184"/>
                </a:lnTo>
                <a:lnTo>
                  <a:pt x="361" y="194"/>
                </a:lnTo>
                <a:lnTo>
                  <a:pt x="359" y="202"/>
                </a:lnTo>
                <a:lnTo>
                  <a:pt x="317" y="405"/>
                </a:lnTo>
                <a:close/>
              </a:path>
            </a:pathLst>
          </a:custGeom>
          <a:solidFill>
            <a:srgbClr val="FEFEFE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black"/>
              </a:solidFill>
              <a:latin typeface="Myriad Pro"/>
            </a:endParaRPr>
          </a:p>
        </p:txBody>
      </p:sp>
      <p:pic>
        <p:nvPicPr>
          <p:cNvPr id="15" name="Picture 4" descr="Q:\Repro 2\New guidelines 2011_12\Final 260411\PPT\OLD\050511\WMF\TATA Patter revised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344614"/>
            <a:ext cx="3282951" cy="126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6" name="Straight Connector 20"/>
          <p:cNvCxnSpPr/>
          <p:nvPr userDrawn="1"/>
        </p:nvCxnSpPr>
        <p:spPr>
          <a:xfrm>
            <a:off x="0" y="3889375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2683" y="3200401"/>
            <a:ext cx="10363200" cy="609600"/>
          </a:xfrm>
        </p:spPr>
        <p:txBody>
          <a:bodyPr>
            <a:noAutofit/>
          </a:bodyPr>
          <a:lstStyle>
            <a:lvl1pPr algn="l">
              <a:defRPr sz="3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683" y="3916388"/>
            <a:ext cx="10380133" cy="609600"/>
          </a:xfrm>
        </p:spPr>
        <p:txBody>
          <a:bodyPr>
            <a:noAutofit/>
          </a:bodyPr>
          <a:lstStyle>
            <a:lvl1pPr marL="0" indent="0" algn="l">
              <a:buNone/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0"/>
          </p:nvPr>
        </p:nvSpPr>
        <p:spPr>
          <a:xfrm>
            <a:off x="560499" y="5171893"/>
            <a:ext cx="4156404" cy="735012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352008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>
            <a:lvl3pPr>
              <a:defRPr/>
            </a:lvl3pPr>
            <a:lvl4pPr>
              <a:defRPr sz="16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20754975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0896" y="1189037"/>
            <a:ext cx="5384800" cy="4525963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6371768" y="1189037"/>
            <a:ext cx="5384800" cy="4525963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203857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0896" y="1187450"/>
            <a:ext cx="5386917" cy="712787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0896" y="1916112"/>
            <a:ext cx="5386917" cy="3951288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48184" y="1187450"/>
            <a:ext cx="5389033" cy="712787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48184" y="1916112"/>
            <a:ext cx="5389033" cy="3951288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7427061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7110538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0151" y="42863"/>
            <a:ext cx="10058400" cy="487362"/>
          </a:xfrm>
        </p:spPr>
        <p:txBody>
          <a:bodyPr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1101442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892673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4955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5000">
        <p:randomBar dir="vert"/>
      </p:transition>
    </mc:Choice>
    <mc:Fallback xmlns="">
      <p:transition spd="slow" advClick="0" advTm="15000">
        <p:randomBar dir="vert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Date Format">
    <p:bg>
      <p:bgPr>
        <a:gradFill rotWithShape="0">
          <a:gsLst>
            <a:gs pos="0">
              <a:srgbClr val="0067AC"/>
            </a:gs>
            <a:gs pos="10001">
              <a:srgbClr val="0067AC"/>
            </a:gs>
            <a:gs pos="100000">
              <a:srgbClr val="56BBED"/>
            </a:gs>
          </a:gsLst>
          <a:lin ang="912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">
                <a:srgbClr val="0067AC"/>
              </a:gs>
              <a:gs pos="100000">
                <a:srgbClr val="56BBED"/>
              </a:gs>
            </a:gsLst>
            <a:lin ang="9120000" scaled="0"/>
            <a:tileRect/>
          </a:gradFill>
          <a:ln w="952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defTabSz="914377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67" kern="0" dirty="0">
              <a:solidFill>
                <a:sysClr val="window" lastClr="FFFFFF"/>
              </a:solidFill>
              <a:latin typeface="+mn-lt"/>
              <a:cs typeface="+mn-cs"/>
            </a:endParaRPr>
          </a:p>
        </p:txBody>
      </p:sp>
      <p:pic>
        <p:nvPicPr>
          <p:cNvPr id="7" name="Picture 28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4132263"/>
            <a:ext cx="2454275" cy="1125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15"/>
          <p:cNvSpPr txBox="1"/>
          <p:nvPr/>
        </p:nvSpPr>
        <p:spPr>
          <a:xfrm>
            <a:off x="9128125" y="6384925"/>
            <a:ext cx="2860675" cy="2349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33" dirty="0">
                <a:solidFill>
                  <a:prstClr val="white"/>
                </a:solidFill>
                <a:latin typeface="+mn-lt"/>
                <a:cs typeface="+mn-cs"/>
              </a:rPr>
              <a:t>| Copyright © 2015 Tata Consultancy Services Limited</a:t>
            </a:r>
          </a:p>
        </p:txBody>
      </p:sp>
      <p:grpSp>
        <p:nvGrpSpPr>
          <p:cNvPr id="9" name="Group 18"/>
          <p:cNvGrpSpPr>
            <a:grpSpLocks/>
          </p:cNvGrpSpPr>
          <p:nvPr/>
        </p:nvGrpSpPr>
        <p:grpSpPr bwMode="auto">
          <a:xfrm>
            <a:off x="381000" y="257175"/>
            <a:ext cx="11507788" cy="423863"/>
            <a:chOff x="285753" y="192882"/>
            <a:chExt cx="8630823" cy="318254"/>
          </a:xfrm>
        </p:grpSpPr>
        <p:sp>
          <p:nvSpPr>
            <p:cNvPr id="10" name="Freeform 9"/>
            <p:cNvSpPr>
              <a:spLocks noEditPoints="1"/>
            </p:cNvSpPr>
            <p:nvPr/>
          </p:nvSpPr>
          <p:spPr bwMode="auto">
            <a:xfrm>
              <a:off x="8552246" y="192882"/>
              <a:ext cx="364330" cy="318254"/>
            </a:xfrm>
            <a:custGeom>
              <a:avLst/>
              <a:gdLst/>
              <a:ahLst/>
              <a:cxnLst>
                <a:cxn ang="0">
                  <a:pos x="491" y="5"/>
                </a:cxn>
                <a:cxn ang="0">
                  <a:pos x="581" y="30"/>
                </a:cxn>
                <a:cxn ang="0">
                  <a:pos x="653" y="71"/>
                </a:cxn>
                <a:cxn ang="0">
                  <a:pos x="705" y="124"/>
                </a:cxn>
                <a:cxn ang="0">
                  <a:pos x="602" y="117"/>
                </a:cxn>
                <a:cxn ang="0">
                  <a:pos x="478" y="104"/>
                </a:cxn>
                <a:cxn ang="0">
                  <a:pos x="444" y="106"/>
                </a:cxn>
                <a:cxn ang="0">
                  <a:pos x="432" y="119"/>
                </a:cxn>
                <a:cxn ang="0">
                  <a:pos x="403" y="415"/>
                </a:cxn>
                <a:cxn ang="0">
                  <a:pos x="402" y="115"/>
                </a:cxn>
                <a:cxn ang="0">
                  <a:pos x="388" y="105"/>
                </a:cxn>
                <a:cxn ang="0">
                  <a:pos x="331" y="106"/>
                </a:cxn>
                <a:cxn ang="0">
                  <a:pos x="195" y="124"/>
                </a:cxn>
                <a:cxn ang="0">
                  <a:pos x="140" y="110"/>
                </a:cxn>
                <a:cxn ang="0">
                  <a:pos x="197" y="59"/>
                </a:cxn>
                <a:cxn ang="0">
                  <a:pos x="274" y="22"/>
                </a:cxn>
                <a:cxn ang="0">
                  <a:pos x="367" y="2"/>
                </a:cxn>
                <a:cxn ang="0">
                  <a:pos x="201" y="519"/>
                </a:cxn>
                <a:cxn ang="0">
                  <a:pos x="100" y="519"/>
                </a:cxn>
                <a:cxn ang="0">
                  <a:pos x="0" y="519"/>
                </a:cxn>
                <a:cxn ang="0">
                  <a:pos x="141" y="727"/>
                </a:cxn>
                <a:cxn ang="0">
                  <a:pos x="261" y="727"/>
                </a:cxn>
                <a:cxn ang="0">
                  <a:pos x="303" y="519"/>
                </a:cxn>
                <a:cxn ang="0">
                  <a:pos x="346" y="727"/>
                </a:cxn>
                <a:cxn ang="0">
                  <a:pos x="583" y="519"/>
                </a:cxn>
                <a:cxn ang="0">
                  <a:pos x="483" y="519"/>
                </a:cxn>
                <a:cxn ang="0">
                  <a:pos x="407" y="579"/>
                </a:cxn>
                <a:cxn ang="0">
                  <a:pos x="548" y="579"/>
                </a:cxn>
                <a:cxn ang="0">
                  <a:pos x="587" y="727"/>
                </a:cxn>
                <a:cxn ang="0">
                  <a:pos x="733" y="519"/>
                </a:cxn>
                <a:cxn ang="0">
                  <a:pos x="712" y="602"/>
                </a:cxn>
                <a:cxn ang="0">
                  <a:pos x="731" y="198"/>
                </a:cxn>
                <a:cxn ang="0">
                  <a:pos x="722" y="257"/>
                </a:cxn>
                <a:cxn ang="0">
                  <a:pos x="685" y="316"/>
                </a:cxn>
                <a:cxn ang="0">
                  <a:pos x="622" y="365"/>
                </a:cxn>
                <a:cxn ang="0">
                  <a:pos x="541" y="398"/>
                </a:cxn>
                <a:cxn ang="0">
                  <a:pos x="474" y="183"/>
                </a:cxn>
                <a:cxn ang="0">
                  <a:pos x="477" y="158"/>
                </a:cxn>
                <a:cxn ang="0">
                  <a:pos x="489" y="146"/>
                </a:cxn>
                <a:cxn ang="0">
                  <a:pos x="556" y="148"/>
                </a:cxn>
                <a:cxn ang="0">
                  <a:pos x="669" y="163"/>
                </a:cxn>
                <a:cxn ang="0">
                  <a:pos x="295" y="399"/>
                </a:cxn>
                <a:cxn ang="0">
                  <a:pos x="213" y="365"/>
                </a:cxn>
                <a:cxn ang="0">
                  <a:pos x="150" y="316"/>
                </a:cxn>
                <a:cxn ang="0">
                  <a:pos x="112" y="257"/>
                </a:cxn>
                <a:cxn ang="0">
                  <a:pos x="103" y="198"/>
                </a:cxn>
                <a:cxn ang="0">
                  <a:pos x="136" y="168"/>
                </a:cxn>
                <a:cxn ang="0">
                  <a:pos x="250" y="151"/>
                </a:cxn>
                <a:cxn ang="0">
                  <a:pos x="342" y="144"/>
                </a:cxn>
                <a:cxn ang="0">
                  <a:pos x="357" y="153"/>
                </a:cxn>
                <a:cxn ang="0">
                  <a:pos x="362" y="175"/>
                </a:cxn>
                <a:cxn ang="0">
                  <a:pos x="317" y="405"/>
                </a:cxn>
              </a:cxnLst>
              <a:rect l="0" t="0" r="r" b="b"/>
              <a:pathLst>
                <a:path w="835" h="727">
                  <a:moveTo>
                    <a:pt x="417" y="0"/>
                  </a:moveTo>
                  <a:lnTo>
                    <a:pt x="443" y="0"/>
                  </a:lnTo>
                  <a:lnTo>
                    <a:pt x="467" y="2"/>
                  </a:lnTo>
                  <a:lnTo>
                    <a:pt x="491" y="5"/>
                  </a:lnTo>
                  <a:lnTo>
                    <a:pt x="515" y="9"/>
                  </a:lnTo>
                  <a:lnTo>
                    <a:pt x="538" y="16"/>
                  </a:lnTo>
                  <a:lnTo>
                    <a:pt x="559" y="22"/>
                  </a:lnTo>
                  <a:lnTo>
                    <a:pt x="581" y="30"/>
                  </a:lnTo>
                  <a:lnTo>
                    <a:pt x="600" y="38"/>
                  </a:lnTo>
                  <a:lnTo>
                    <a:pt x="620" y="48"/>
                  </a:lnTo>
                  <a:lnTo>
                    <a:pt x="637" y="59"/>
                  </a:lnTo>
                  <a:lnTo>
                    <a:pt x="653" y="71"/>
                  </a:lnTo>
                  <a:lnTo>
                    <a:pt x="668" y="83"/>
                  </a:lnTo>
                  <a:lnTo>
                    <a:pt x="682" y="96"/>
                  </a:lnTo>
                  <a:lnTo>
                    <a:pt x="694" y="110"/>
                  </a:lnTo>
                  <a:lnTo>
                    <a:pt x="705" y="124"/>
                  </a:lnTo>
                  <a:lnTo>
                    <a:pt x="714" y="139"/>
                  </a:lnTo>
                  <a:lnTo>
                    <a:pt x="676" y="131"/>
                  </a:lnTo>
                  <a:lnTo>
                    <a:pt x="639" y="124"/>
                  </a:lnTo>
                  <a:lnTo>
                    <a:pt x="602" y="117"/>
                  </a:lnTo>
                  <a:lnTo>
                    <a:pt x="567" y="113"/>
                  </a:lnTo>
                  <a:lnTo>
                    <a:pt x="534" y="109"/>
                  </a:lnTo>
                  <a:lnTo>
                    <a:pt x="504" y="106"/>
                  </a:lnTo>
                  <a:lnTo>
                    <a:pt x="478" y="104"/>
                  </a:lnTo>
                  <a:lnTo>
                    <a:pt x="458" y="104"/>
                  </a:lnTo>
                  <a:lnTo>
                    <a:pt x="453" y="104"/>
                  </a:lnTo>
                  <a:lnTo>
                    <a:pt x="448" y="105"/>
                  </a:lnTo>
                  <a:lnTo>
                    <a:pt x="444" y="106"/>
                  </a:lnTo>
                  <a:lnTo>
                    <a:pt x="440" y="109"/>
                  </a:lnTo>
                  <a:lnTo>
                    <a:pt x="436" y="112"/>
                  </a:lnTo>
                  <a:lnTo>
                    <a:pt x="434" y="115"/>
                  </a:lnTo>
                  <a:lnTo>
                    <a:pt x="432" y="119"/>
                  </a:lnTo>
                  <a:lnTo>
                    <a:pt x="432" y="124"/>
                  </a:lnTo>
                  <a:lnTo>
                    <a:pt x="432" y="133"/>
                  </a:lnTo>
                  <a:lnTo>
                    <a:pt x="432" y="415"/>
                  </a:lnTo>
                  <a:lnTo>
                    <a:pt x="403" y="415"/>
                  </a:lnTo>
                  <a:lnTo>
                    <a:pt x="404" y="133"/>
                  </a:lnTo>
                  <a:lnTo>
                    <a:pt x="404" y="124"/>
                  </a:lnTo>
                  <a:lnTo>
                    <a:pt x="403" y="119"/>
                  </a:lnTo>
                  <a:lnTo>
                    <a:pt x="402" y="115"/>
                  </a:lnTo>
                  <a:lnTo>
                    <a:pt x="398" y="112"/>
                  </a:lnTo>
                  <a:lnTo>
                    <a:pt x="395" y="109"/>
                  </a:lnTo>
                  <a:lnTo>
                    <a:pt x="392" y="106"/>
                  </a:lnTo>
                  <a:lnTo>
                    <a:pt x="388" y="105"/>
                  </a:lnTo>
                  <a:lnTo>
                    <a:pt x="382" y="104"/>
                  </a:lnTo>
                  <a:lnTo>
                    <a:pt x="378" y="104"/>
                  </a:lnTo>
                  <a:lnTo>
                    <a:pt x="356" y="104"/>
                  </a:lnTo>
                  <a:lnTo>
                    <a:pt x="331" y="106"/>
                  </a:lnTo>
                  <a:lnTo>
                    <a:pt x="301" y="109"/>
                  </a:lnTo>
                  <a:lnTo>
                    <a:pt x="268" y="113"/>
                  </a:lnTo>
                  <a:lnTo>
                    <a:pt x="232" y="118"/>
                  </a:lnTo>
                  <a:lnTo>
                    <a:pt x="195" y="124"/>
                  </a:lnTo>
                  <a:lnTo>
                    <a:pt x="157" y="131"/>
                  </a:lnTo>
                  <a:lnTo>
                    <a:pt x="121" y="139"/>
                  </a:lnTo>
                  <a:lnTo>
                    <a:pt x="129" y="125"/>
                  </a:lnTo>
                  <a:lnTo>
                    <a:pt x="140" y="110"/>
                  </a:lnTo>
                  <a:lnTo>
                    <a:pt x="152" y="96"/>
                  </a:lnTo>
                  <a:lnTo>
                    <a:pt x="166" y="83"/>
                  </a:lnTo>
                  <a:lnTo>
                    <a:pt x="180" y="71"/>
                  </a:lnTo>
                  <a:lnTo>
                    <a:pt x="197" y="59"/>
                  </a:lnTo>
                  <a:lnTo>
                    <a:pt x="215" y="48"/>
                  </a:lnTo>
                  <a:lnTo>
                    <a:pt x="233" y="38"/>
                  </a:lnTo>
                  <a:lnTo>
                    <a:pt x="254" y="30"/>
                  </a:lnTo>
                  <a:lnTo>
                    <a:pt x="274" y="22"/>
                  </a:lnTo>
                  <a:lnTo>
                    <a:pt x="296" y="16"/>
                  </a:lnTo>
                  <a:lnTo>
                    <a:pt x="319" y="9"/>
                  </a:lnTo>
                  <a:lnTo>
                    <a:pt x="342" y="5"/>
                  </a:lnTo>
                  <a:lnTo>
                    <a:pt x="367" y="2"/>
                  </a:lnTo>
                  <a:lnTo>
                    <a:pt x="392" y="0"/>
                  </a:lnTo>
                  <a:lnTo>
                    <a:pt x="417" y="0"/>
                  </a:lnTo>
                  <a:close/>
                  <a:moveTo>
                    <a:pt x="201" y="579"/>
                  </a:moveTo>
                  <a:lnTo>
                    <a:pt x="201" y="519"/>
                  </a:lnTo>
                  <a:lnTo>
                    <a:pt x="175" y="519"/>
                  </a:lnTo>
                  <a:lnTo>
                    <a:pt x="150" y="519"/>
                  </a:lnTo>
                  <a:lnTo>
                    <a:pt x="125" y="519"/>
                  </a:lnTo>
                  <a:lnTo>
                    <a:pt x="100" y="519"/>
                  </a:lnTo>
                  <a:lnTo>
                    <a:pt x="75" y="519"/>
                  </a:lnTo>
                  <a:lnTo>
                    <a:pt x="49" y="519"/>
                  </a:lnTo>
                  <a:lnTo>
                    <a:pt x="25" y="519"/>
                  </a:lnTo>
                  <a:lnTo>
                    <a:pt x="0" y="519"/>
                  </a:lnTo>
                  <a:lnTo>
                    <a:pt x="0" y="579"/>
                  </a:lnTo>
                  <a:lnTo>
                    <a:pt x="58" y="579"/>
                  </a:lnTo>
                  <a:lnTo>
                    <a:pt x="58" y="727"/>
                  </a:lnTo>
                  <a:lnTo>
                    <a:pt x="141" y="727"/>
                  </a:lnTo>
                  <a:lnTo>
                    <a:pt x="141" y="579"/>
                  </a:lnTo>
                  <a:lnTo>
                    <a:pt x="201" y="579"/>
                  </a:lnTo>
                  <a:close/>
                  <a:moveTo>
                    <a:pt x="303" y="602"/>
                  </a:moveTo>
                  <a:lnTo>
                    <a:pt x="261" y="727"/>
                  </a:lnTo>
                  <a:lnTo>
                    <a:pt x="180" y="727"/>
                  </a:lnTo>
                  <a:lnTo>
                    <a:pt x="260" y="519"/>
                  </a:lnTo>
                  <a:lnTo>
                    <a:pt x="282" y="519"/>
                  </a:lnTo>
                  <a:lnTo>
                    <a:pt x="303" y="519"/>
                  </a:lnTo>
                  <a:lnTo>
                    <a:pt x="326" y="519"/>
                  </a:lnTo>
                  <a:lnTo>
                    <a:pt x="348" y="519"/>
                  </a:lnTo>
                  <a:lnTo>
                    <a:pt x="427" y="727"/>
                  </a:lnTo>
                  <a:lnTo>
                    <a:pt x="346" y="727"/>
                  </a:lnTo>
                  <a:lnTo>
                    <a:pt x="303" y="602"/>
                  </a:lnTo>
                  <a:close/>
                  <a:moveTo>
                    <a:pt x="608" y="579"/>
                  </a:moveTo>
                  <a:lnTo>
                    <a:pt x="608" y="519"/>
                  </a:lnTo>
                  <a:lnTo>
                    <a:pt x="583" y="519"/>
                  </a:lnTo>
                  <a:lnTo>
                    <a:pt x="557" y="519"/>
                  </a:lnTo>
                  <a:lnTo>
                    <a:pt x="532" y="519"/>
                  </a:lnTo>
                  <a:lnTo>
                    <a:pt x="507" y="519"/>
                  </a:lnTo>
                  <a:lnTo>
                    <a:pt x="483" y="519"/>
                  </a:lnTo>
                  <a:lnTo>
                    <a:pt x="458" y="519"/>
                  </a:lnTo>
                  <a:lnTo>
                    <a:pt x="432" y="519"/>
                  </a:lnTo>
                  <a:lnTo>
                    <a:pt x="407" y="519"/>
                  </a:lnTo>
                  <a:lnTo>
                    <a:pt x="407" y="579"/>
                  </a:lnTo>
                  <a:lnTo>
                    <a:pt x="466" y="579"/>
                  </a:lnTo>
                  <a:lnTo>
                    <a:pt x="466" y="727"/>
                  </a:lnTo>
                  <a:lnTo>
                    <a:pt x="548" y="727"/>
                  </a:lnTo>
                  <a:lnTo>
                    <a:pt x="548" y="579"/>
                  </a:lnTo>
                  <a:lnTo>
                    <a:pt x="608" y="579"/>
                  </a:lnTo>
                  <a:close/>
                  <a:moveTo>
                    <a:pt x="712" y="602"/>
                  </a:moveTo>
                  <a:lnTo>
                    <a:pt x="669" y="727"/>
                  </a:lnTo>
                  <a:lnTo>
                    <a:pt x="587" y="727"/>
                  </a:lnTo>
                  <a:lnTo>
                    <a:pt x="667" y="519"/>
                  </a:lnTo>
                  <a:lnTo>
                    <a:pt x="689" y="519"/>
                  </a:lnTo>
                  <a:lnTo>
                    <a:pt x="712" y="519"/>
                  </a:lnTo>
                  <a:lnTo>
                    <a:pt x="733" y="519"/>
                  </a:lnTo>
                  <a:lnTo>
                    <a:pt x="755" y="519"/>
                  </a:lnTo>
                  <a:lnTo>
                    <a:pt x="835" y="727"/>
                  </a:lnTo>
                  <a:lnTo>
                    <a:pt x="754" y="727"/>
                  </a:lnTo>
                  <a:lnTo>
                    <a:pt x="712" y="602"/>
                  </a:lnTo>
                  <a:close/>
                  <a:moveTo>
                    <a:pt x="727" y="172"/>
                  </a:moveTo>
                  <a:lnTo>
                    <a:pt x="729" y="181"/>
                  </a:lnTo>
                  <a:lnTo>
                    <a:pt x="730" y="190"/>
                  </a:lnTo>
                  <a:lnTo>
                    <a:pt x="731" y="198"/>
                  </a:lnTo>
                  <a:lnTo>
                    <a:pt x="731" y="207"/>
                  </a:lnTo>
                  <a:lnTo>
                    <a:pt x="730" y="224"/>
                  </a:lnTo>
                  <a:lnTo>
                    <a:pt x="727" y="240"/>
                  </a:lnTo>
                  <a:lnTo>
                    <a:pt x="722" y="257"/>
                  </a:lnTo>
                  <a:lnTo>
                    <a:pt x="715" y="273"/>
                  </a:lnTo>
                  <a:lnTo>
                    <a:pt x="706" y="288"/>
                  </a:lnTo>
                  <a:lnTo>
                    <a:pt x="696" y="302"/>
                  </a:lnTo>
                  <a:lnTo>
                    <a:pt x="685" y="316"/>
                  </a:lnTo>
                  <a:lnTo>
                    <a:pt x="670" y="329"/>
                  </a:lnTo>
                  <a:lnTo>
                    <a:pt x="656" y="342"/>
                  </a:lnTo>
                  <a:lnTo>
                    <a:pt x="640" y="354"/>
                  </a:lnTo>
                  <a:lnTo>
                    <a:pt x="622" y="365"/>
                  </a:lnTo>
                  <a:lnTo>
                    <a:pt x="604" y="374"/>
                  </a:lnTo>
                  <a:lnTo>
                    <a:pt x="584" y="383"/>
                  </a:lnTo>
                  <a:lnTo>
                    <a:pt x="562" y="392"/>
                  </a:lnTo>
                  <a:lnTo>
                    <a:pt x="541" y="398"/>
                  </a:lnTo>
                  <a:lnTo>
                    <a:pt x="518" y="405"/>
                  </a:lnTo>
                  <a:lnTo>
                    <a:pt x="476" y="202"/>
                  </a:lnTo>
                  <a:lnTo>
                    <a:pt x="475" y="193"/>
                  </a:lnTo>
                  <a:lnTo>
                    <a:pt x="474" y="183"/>
                  </a:lnTo>
                  <a:lnTo>
                    <a:pt x="474" y="175"/>
                  </a:lnTo>
                  <a:lnTo>
                    <a:pt x="474" y="166"/>
                  </a:lnTo>
                  <a:lnTo>
                    <a:pt x="475" y="162"/>
                  </a:lnTo>
                  <a:lnTo>
                    <a:pt x="477" y="158"/>
                  </a:lnTo>
                  <a:lnTo>
                    <a:pt x="479" y="155"/>
                  </a:lnTo>
                  <a:lnTo>
                    <a:pt x="481" y="152"/>
                  </a:lnTo>
                  <a:lnTo>
                    <a:pt x="485" y="149"/>
                  </a:lnTo>
                  <a:lnTo>
                    <a:pt x="489" y="146"/>
                  </a:lnTo>
                  <a:lnTo>
                    <a:pt x="493" y="145"/>
                  </a:lnTo>
                  <a:lnTo>
                    <a:pt x="499" y="144"/>
                  </a:lnTo>
                  <a:lnTo>
                    <a:pt x="528" y="145"/>
                  </a:lnTo>
                  <a:lnTo>
                    <a:pt x="556" y="148"/>
                  </a:lnTo>
                  <a:lnTo>
                    <a:pt x="584" y="151"/>
                  </a:lnTo>
                  <a:lnTo>
                    <a:pt x="613" y="154"/>
                  </a:lnTo>
                  <a:lnTo>
                    <a:pt x="641" y="158"/>
                  </a:lnTo>
                  <a:lnTo>
                    <a:pt x="669" y="163"/>
                  </a:lnTo>
                  <a:lnTo>
                    <a:pt x="699" y="167"/>
                  </a:lnTo>
                  <a:lnTo>
                    <a:pt x="727" y="172"/>
                  </a:lnTo>
                  <a:close/>
                  <a:moveTo>
                    <a:pt x="317" y="405"/>
                  </a:moveTo>
                  <a:lnTo>
                    <a:pt x="295" y="399"/>
                  </a:lnTo>
                  <a:lnTo>
                    <a:pt x="272" y="392"/>
                  </a:lnTo>
                  <a:lnTo>
                    <a:pt x="251" y="384"/>
                  </a:lnTo>
                  <a:lnTo>
                    <a:pt x="231" y="374"/>
                  </a:lnTo>
                  <a:lnTo>
                    <a:pt x="213" y="365"/>
                  </a:lnTo>
                  <a:lnTo>
                    <a:pt x="195" y="354"/>
                  </a:lnTo>
                  <a:lnTo>
                    <a:pt x="179" y="342"/>
                  </a:lnTo>
                  <a:lnTo>
                    <a:pt x="164" y="330"/>
                  </a:lnTo>
                  <a:lnTo>
                    <a:pt x="150" y="316"/>
                  </a:lnTo>
                  <a:lnTo>
                    <a:pt x="138" y="303"/>
                  </a:lnTo>
                  <a:lnTo>
                    <a:pt x="128" y="288"/>
                  </a:lnTo>
                  <a:lnTo>
                    <a:pt x="120" y="273"/>
                  </a:lnTo>
                  <a:lnTo>
                    <a:pt x="112" y="257"/>
                  </a:lnTo>
                  <a:lnTo>
                    <a:pt x="108" y="240"/>
                  </a:lnTo>
                  <a:lnTo>
                    <a:pt x="105" y="224"/>
                  </a:lnTo>
                  <a:lnTo>
                    <a:pt x="103" y="207"/>
                  </a:lnTo>
                  <a:lnTo>
                    <a:pt x="103" y="198"/>
                  </a:lnTo>
                  <a:lnTo>
                    <a:pt x="105" y="190"/>
                  </a:lnTo>
                  <a:lnTo>
                    <a:pt x="106" y="181"/>
                  </a:lnTo>
                  <a:lnTo>
                    <a:pt x="108" y="172"/>
                  </a:lnTo>
                  <a:lnTo>
                    <a:pt x="136" y="168"/>
                  </a:lnTo>
                  <a:lnTo>
                    <a:pt x="165" y="163"/>
                  </a:lnTo>
                  <a:lnTo>
                    <a:pt x="193" y="158"/>
                  </a:lnTo>
                  <a:lnTo>
                    <a:pt x="222" y="154"/>
                  </a:lnTo>
                  <a:lnTo>
                    <a:pt x="250" y="151"/>
                  </a:lnTo>
                  <a:lnTo>
                    <a:pt x="280" y="148"/>
                  </a:lnTo>
                  <a:lnTo>
                    <a:pt x="308" y="145"/>
                  </a:lnTo>
                  <a:lnTo>
                    <a:pt x="337" y="144"/>
                  </a:lnTo>
                  <a:lnTo>
                    <a:pt x="342" y="144"/>
                  </a:lnTo>
                  <a:lnTo>
                    <a:pt x="348" y="145"/>
                  </a:lnTo>
                  <a:lnTo>
                    <a:pt x="351" y="146"/>
                  </a:lnTo>
                  <a:lnTo>
                    <a:pt x="354" y="150"/>
                  </a:lnTo>
                  <a:lnTo>
                    <a:pt x="357" y="153"/>
                  </a:lnTo>
                  <a:lnTo>
                    <a:pt x="358" y="156"/>
                  </a:lnTo>
                  <a:lnTo>
                    <a:pt x="361" y="161"/>
                  </a:lnTo>
                  <a:lnTo>
                    <a:pt x="362" y="165"/>
                  </a:lnTo>
                  <a:lnTo>
                    <a:pt x="362" y="175"/>
                  </a:lnTo>
                  <a:lnTo>
                    <a:pt x="362" y="184"/>
                  </a:lnTo>
                  <a:lnTo>
                    <a:pt x="361" y="194"/>
                  </a:lnTo>
                  <a:lnTo>
                    <a:pt x="359" y="202"/>
                  </a:lnTo>
                  <a:lnTo>
                    <a:pt x="317" y="405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lIns="68580" tIns="34290" rIns="68580" bIns="3429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dirty="0">
                <a:solidFill>
                  <a:srgbClr val="000000"/>
                </a:solidFill>
                <a:latin typeface="Myriad Pro"/>
                <a:cs typeface="+mn-cs"/>
              </a:endParaRPr>
            </a:p>
          </p:txBody>
        </p:sp>
        <p:grpSp>
          <p:nvGrpSpPr>
            <p:cNvPr id="11" name="Group 15"/>
            <p:cNvGrpSpPr/>
            <p:nvPr/>
          </p:nvGrpSpPr>
          <p:grpSpPr>
            <a:xfrm>
              <a:off x="285753" y="250031"/>
              <a:ext cx="1670572" cy="84203"/>
              <a:chOff x="68096" y="6650480"/>
              <a:chExt cx="2503487" cy="127000"/>
            </a:xfrm>
            <a:solidFill>
              <a:schemeClr val="bg1"/>
            </a:solidFill>
          </p:grpSpPr>
          <p:sp>
            <p:nvSpPr>
              <p:cNvPr id="13" name="Freeform 29"/>
              <p:cNvSpPr>
                <a:spLocks noEditPoints="1"/>
              </p:cNvSpPr>
              <p:nvPr/>
            </p:nvSpPr>
            <p:spPr bwMode="auto">
              <a:xfrm>
                <a:off x="1838158" y="6650480"/>
                <a:ext cx="733425" cy="127000"/>
              </a:xfrm>
              <a:custGeom>
                <a:avLst/>
                <a:gdLst/>
                <a:ahLst/>
                <a:cxnLst>
                  <a:cxn ang="0">
                    <a:pos x="3511" y="637"/>
                  </a:cxn>
                  <a:cxn ang="0">
                    <a:pos x="3625" y="591"/>
                  </a:cxn>
                  <a:cxn ang="0">
                    <a:pos x="3691" y="454"/>
                  </a:cxn>
                  <a:cxn ang="0">
                    <a:pos x="3616" y="313"/>
                  </a:cxn>
                  <a:cxn ang="0">
                    <a:pos x="3441" y="224"/>
                  </a:cxn>
                  <a:cxn ang="0">
                    <a:pos x="3415" y="147"/>
                  </a:cxn>
                  <a:cxn ang="0">
                    <a:pos x="3489" y="95"/>
                  </a:cxn>
                  <a:cxn ang="0">
                    <a:pos x="3666" y="31"/>
                  </a:cxn>
                  <a:cxn ang="0">
                    <a:pos x="3447" y="8"/>
                  </a:cxn>
                  <a:cxn ang="0">
                    <a:pos x="3301" y="142"/>
                  </a:cxn>
                  <a:cxn ang="0">
                    <a:pos x="3355" y="299"/>
                  </a:cxn>
                  <a:cxn ang="0">
                    <a:pos x="3534" y="392"/>
                  </a:cxn>
                  <a:cxn ang="0">
                    <a:pos x="3575" y="471"/>
                  </a:cxn>
                  <a:cxn ang="0">
                    <a:pos x="3511" y="540"/>
                  </a:cxn>
                  <a:cxn ang="0">
                    <a:pos x="3327" y="514"/>
                  </a:cxn>
                  <a:cxn ang="0">
                    <a:pos x="3216" y="537"/>
                  </a:cxn>
                  <a:cxn ang="0">
                    <a:pos x="2637" y="544"/>
                  </a:cxn>
                  <a:cxn ang="0">
                    <a:pos x="2502" y="526"/>
                  </a:cxn>
                  <a:cxn ang="0">
                    <a:pos x="2420" y="453"/>
                  </a:cxn>
                  <a:cxn ang="0">
                    <a:pos x="2390" y="282"/>
                  </a:cxn>
                  <a:cxn ang="0">
                    <a:pos x="2435" y="168"/>
                  </a:cxn>
                  <a:cxn ang="0">
                    <a:pos x="2538" y="102"/>
                  </a:cxn>
                  <a:cxn ang="0">
                    <a:pos x="2726" y="118"/>
                  </a:cxn>
                  <a:cxn ang="0">
                    <a:pos x="2566" y="2"/>
                  </a:cxn>
                  <a:cxn ang="0">
                    <a:pos x="2399" y="59"/>
                  </a:cxn>
                  <a:cxn ang="0">
                    <a:pos x="2293" y="190"/>
                  </a:cxn>
                  <a:cxn ang="0">
                    <a:pos x="2272" y="380"/>
                  </a:cxn>
                  <a:cxn ang="0">
                    <a:pos x="2333" y="534"/>
                  </a:cxn>
                  <a:cxn ang="0">
                    <a:pos x="2467" y="623"/>
                  </a:cxn>
                  <a:cxn ang="0">
                    <a:pos x="2684" y="632"/>
                  </a:cxn>
                  <a:cxn ang="0">
                    <a:pos x="1776" y="631"/>
                  </a:cxn>
                  <a:cxn ang="0">
                    <a:pos x="1717" y="518"/>
                  </a:cxn>
                  <a:cxn ang="0">
                    <a:pos x="1447" y="10"/>
                  </a:cxn>
                  <a:cxn ang="0">
                    <a:pos x="1210" y="97"/>
                  </a:cxn>
                  <a:cxn ang="0">
                    <a:pos x="1281" y="178"/>
                  </a:cxn>
                  <a:cxn ang="0">
                    <a:pos x="1231" y="277"/>
                  </a:cxn>
                  <a:cxn ang="0">
                    <a:pos x="1090" y="375"/>
                  </a:cxn>
                  <a:cxn ang="0">
                    <a:pos x="1233" y="415"/>
                  </a:cxn>
                  <a:cxn ang="0">
                    <a:pos x="1297" y="622"/>
                  </a:cxn>
                  <a:cxn ang="0">
                    <a:pos x="1362" y="436"/>
                  </a:cxn>
                  <a:cxn ang="0">
                    <a:pos x="1282" y="337"/>
                  </a:cxn>
                  <a:cxn ang="0">
                    <a:pos x="1374" y="258"/>
                  </a:cxn>
                  <a:cxn ang="0">
                    <a:pos x="1373" y="94"/>
                  </a:cxn>
                  <a:cxn ang="0">
                    <a:pos x="1263" y="17"/>
                  </a:cxn>
                  <a:cxn ang="0">
                    <a:pos x="995" y="15"/>
                  </a:cxn>
                  <a:cxn ang="0">
                    <a:pos x="879" y="537"/>
                  </a:cxn>
                  <a:cxn ang="0">
                    <a:pos x="118" y="637"/>
                  </a:cxn>
                  <a:cxn ang="0">
                    <a:pos x="303" y="613"/>
                  </a:cxn>
                  <a:cxn ang="0">
                    <a:pos x="388" y="526"/>
                  </a:cxn>
                  <a:cxn ang="0">
                    <a:pos x="373" y="355"/>
                  </a:cxn>
                  <a:cxn ang="0">
                    <a:pos x="190" y="247"/>
                  </a:cxn>
                  <a:cxn ang="0">
                    <a:pos x="125" y="177"/>
                  </a:cxn>
                  <a:cxn ang="0">
                    <a:pos x="163" y="107"/>
                  </a:cxn>
                  <a:cxn ang="0">
                    <a:pos x="317" y="108"/>
                  </a:cxn>
                  <a:cxn ang="0">
                    <a:pos x="254" y="1"/>
                  </a:cxn>
                  <a:cxn ang="0">
                    <a:pos x="44" y="77"/>
                  </a:cxn>
                  <a:cxn ang="0">
                    <a:pos x="29" y="253"/>
                  </a:cxn>
                  <a:cxn ang="0">
                    <a:pos x="178" y="359"/>
                  </a:cxn>
                  <a:cxn ang="0">
                    <a:pos x="284" y="437"/>
                  </a:cxn>
                  <a:cxn ang="0">
                    <a:pos x="259" y="524"/>
                  </a:cxn>
                  <a:cxn ang="0">
                    <a:pos x="112" y="540"/>
                  </a:cxn>
                </a:cxnLst>
                <a:rect l="0" t="0" r="r" b="b"/>
                <a:pathLst>
                  <a:path w="3691" h="641">
                    <a:moveTo>
                      <a:pt x="3288" y="601"/>
                    </a:moveTo>
                    <a:lnTo>
                      <a:pt x="3302" y="609"/>
                    </a:lnTo>
                    <a:lnTo>
                      <a:pt x="3319" y="616"/>
                    </a:lnTo>
                    <a:lnTo>
                      <a:pt x="3338" y="622"/>
                    </a:lnTo>
                    <a:lnTo>
                      <a:pt x="3360" y="629"/>
                    </a:lnTo>
                    <a:lnTo>
                      <a:pt x="3382" y="634"/>
                    </a:lnTo>
                    <a:lnTo>
                      <a:pt x="3406" y="637"/>
                    </a:lnTo>
                    <a:lnTo>
                      <a:pt x="3431" y="640"/>
                    </a:lnTo>
                    <a:lnTo>
                      <a:pt x="3455" y="641"/>
                    </a:lnTo>
                    <a:lnTo>
                      <a:pt x="3484" y="640"/>
                    </a:lnTo>
                    <a:lnTo>
                      <a:pt x="3511" y="637"/>
                    </a:lnTo>
                    <a:lnTo>
                      <a:pt x="3524" y="635"/>
                    </a:lnTo>
                    <a:lnTo>
                      <a:pt x="3536" y="632"/>
                    </a:lnTo>
                    <a:lnTo>
                      <a:pt x="3548" y="629"/>
                    </a:lnTo>
                    <a:lnTo>
                      <a:pt x="3559" y="625"/>
                    </a:lnTo>
                    <a:lnTo>
                      <a:pt x="3570" y="621"/>
                    </a:lnTo>
                    <a:lnTo>
                      <a:pt x="3581" y="617"/>
                    </a:lnTo>
                    <a:lnTo>
                      <a:pt x="3590" y="613"/>
                    </a:lnTo>
                    <a:lnTo>
                      <a:pt x="3600" y="608"/>
                    </a:lnTo>
                    <a:lnTo>
                      <a:pt x="3608" y="603"/>
                    </a:lnTo>
                    <a:lnTo>
                      <a:pt x="3618" y="597"/>
                    </a:lnTo>
                    <a:lnTo>
                      <a:pt x="3625" y="591"/>
                    </a:lnTo>
                    <a:lnTo>
                      <a:pt x="3633" y="584"/>
                    </a:lnTo>
                    <a:lnTo>
                      <a:pt x="3639" y="578"/>
                    </a:lnTo>
                    <a:lnTo>
                      <a:pt x="3646" y="571"/>
                    </a:lnTo>
                    <a:lnTo>
                      <a:pt x="3653" y="564"/>
                    </a:lnTo>
                    <a:lnTo>
                      <a:pt x="3658" y="557"/>
                    </a:lnTo>
                    <a:lnTo>
                      <a:pt x="3668" y="541"/>
                    </a:lnTo>
                    <a:lnTo>
                      <a:pt x="3676" y="526"/>
                    </a:lnTo>
                    <a:lnTo>
                      <a:pt x="3682" y="508"/>
                    </a:lnTo>
                    <a:lnTo>
                      <a:pt x="3687" y="491"/>
                    </a:lnTo>
                    <a:lnTo>
                      <a:pt x="3690" y="472"/>
                    </a:lnTo>
                    <a:lnTo>
                      <a:pt x="3691" y="454"/>
                    </a:lnTo>
                    <a:lnTo>
                      <a:pt x="3690" y="437"/>
                    </a:lnTo>
                    <a:lnTo>
                      <a:pt x="3688" y="422"/>
                    </a:lnTo>
                    <a:lnTo>
                      <a:pt x="3684" y="407"/>
                    </a:lnTo>
                    <a:lnTo>
                      <a:pt x="3680" y="393"/>
                    </a:lnTo>
                    <a:lnTo>
                      <a:pt x="3675" y="380"/>
                    </a:lnTo>
                    <a:lnTo>
                      <a:pt x="3668" y="367"/>
                    </a:lnTo>
                    <a:lnTo>
                      <a:pt x="3660" y="355"/>
                    </a:lnTo>
                    <a:lnTo>
                      <a:pt x="3651" y="344"/>
                    </a:lnTo>
                    <a:lnTo>
                      <a:pt x="3640" y="332"/>
                    </a:lnTo>
                    <a:lnTo>
                      <a:pt x="3629" y="322"/>
                    </a:lnTo>
                    <a:lnTo>
                      <a:pt x="3616" y="313"/>
                    </a:lnTo>
                    <a:lnTo>
                      <a:pt x="3601" y="303"/>
                    </a:lnTo>
                    <a:lnTo>
                      <a:pt x="3586" y="294"/>
                    </a:lnTo>
                    <a:lnTo>
                      <a:pt x="3568" y="286"/>
                    </a:lnTo>
                    <a:lnTo>
                      <a:pt x="3550" y="278"/>
                    </a:lnTo>
                    <a:lnTo>
                      <a:pt x="3530" y="270"/>
                    </a:lnTo>
                    <a:lnTo>
                      <a:pt x="3502" y="258"/>
                    </a:lnTo>
                    <a:lnTo>
                      <a:pt x="3477" y="247"/>
                    </a:lnTo>
                    <a:lnTo>
                      <a:pt x="3467" y="242"/>
                    </a:lnTo>
                    <a:lnTo>
                      <a:pt x="3457" y="236"/>
                    </a:lnTo>
                    <a:lnTo>
                      <a:pt x="3448" y="230"/>
                    </a:lnTo>
                    <a:lnTo>
                      <a:pt x="3441" y="224"/>
                    </a:lnTo>
                    <a:lnTo>
                      <a:pt x="3434" y="219"/>
                    </a:lnTo>
                    <a:lnTo>
                      <a:pt x="3428" y="213"/>
                    </a:lnTo>
                    <a:lnTo>
                      <a:pt x="3423" y="206"/>
                    </a:lnTo>
                    <a:lnTo>
                      <a:pt x="3419" y="200"/>
                    </a:lnTo>
                    <a:lnTo>
                      <a:pt x="3416" y="192"/>
                    </a:lnTo>
                    <a:lnTo>
                      <a:pt x="3414" y="184"/>
                    </a:lnTo>
                    <a:lnTo>
                      <a:pt x="3412" y="177"/>
                    </a:lnTo>
                    <a:lnTo>
                      <a:pt x="3412" y="168"/>
                    </a:lnTo>
                    <a:lnTo>
                      <a:pt x="3412" y="162"/>
                    </a:lnTo>
                    <a:lnTo>
                      <a:pt x="3413" y="154"/>
                    </a:lnTo>
                    <a:lnTo>
                      <a:pt x="3415" y="147"/>
                    </a:lnTo>
                    <a:lnTo>
                      <a:pt x="3418" y="141"/>
                    </a:lnTo>
                    <a:lnTo>
                      <a:pt x="3421" y="135"/>
                    </a:lnTo>
                    <a:lnTo>
                      <a:pt x="3426" y="129"/>
                    </a:lnTo>
                    <a:lnTo>
                      <a:pt x="3431" y="122"/>
                    </a:lnTo>
                    <a:lnTo>
                      <a:pt x="3437" y="117"/>
                    </a:lnTo>
                    <a:lnTo>
                      <a:pt x="3443" y="112"/>
                    </a:lnTo>
                    <a:lnTo>
                      <a:pt x="3450" y="107"/>
                    </a:lnTo>
                    <a:lnTo>
                      <a:pt x="3459" y="103"/>
                    </a:lnTo>
                    <a:lnTo>
                      <a:pt x="3469" y="100"/>
                    </a:lnTo>
                    <a:lnTo>
                      <a:pt x="3479" y="97"/>
                    </a:lnTo>
                    <a:lnTo>
                      <a:pt x="3489" y="95"/>
                    </a:lnTo>
                    <a:lnTo>
                      <a:pt x="3502" y="94"/>
                    </a:lnTo>
                    <a:lnTo>
                      <a:pt x="3515" y="94"/>
                    </a:lnTo>
                    <a:lnTo>
                      <a:pt x="3535" y="94"/>
                    </a:lnTo>
                    <a:lnTo>
                      <a:pt x="3555" y="96"/>
                    </a:lnTo>
                    <a:lnTo>
                      <a:pt x="3573" y="100"/>
                    </a:lnTo>
                    <a:lnTo>
                      <a:pt x="3590" y="104"/>
                    </a:lnTo>
                    <a:lnTo>
                      <a:pt x="3604" y="108"/>
                    </a:lnTo>
                    <a:lnTo>
                      <a:pt x="3618" y="113"/>
                    </a:lnTo>
                    <a:lnTo>
                      <a:pt x="3629" y="118"/>
                    </a:lnTo>
                    <a:lnTo>
                      <a:pt x="3638" y="122"/>
                    </a:lnTo>
                    <a:lnTo>
                      <a:pt x="3666" y="31"/>
                    </a:lnTo>
                    <a:lnTo>
                      <a:pt x="3653" y="25"/>
                    </a:lnTo>
                    <a:lnTo>
                      <a:pt x="3638" y="20"/>
                    </a:lnTo>
                    <a:lnTo>
                      <a:pt x="3622" y="14"/>
                    </a:lnTo>
                    <a:lnTo>
                      <a:pt x="3604" y="9"/>
                    </a:lnTo>
                    <a:lnTo>
                      <a:pt x="3585" y="6"/>
                    </a:lnTo>
                    <a:lnTo>
                      <a:pt x="3564" y="3"/>
                    </a:lnTo>
                    <a:lnTo>
                      <a:pt x="3542" y="1"/>
                    </a:lnTo>
                    <a:lnTo>
                      <a:pt x="3517" y="0"/>
                    </a:lnTo>
                    <a:lnTo>
                      <a:pt x="3492" y="1"/>
                    </a:lnTo>
                    <a:lnTo>
                      <a:pt x="3469" y="4"/>
                    </a:lnTo>
                    <a:lnTo>
                      <a:pt x="3447" y="8"/>
                    </a:lnTo>
                    <a:lnTo>
                      <a:pt x="3426" y="14"/>
                    </a:lnTo>
                    <a:lnTo>
                      <a:pt x="3406" y="22"/>
                    </a:lnTo>
                    <a:lnTo>
                      <a:pt x="3389" y="30"/>
                    </a:lnTo>
                    <a:lnTo>
                      <a:pt x="3372" y="40"/>
                    </a:lnTo>
                    <a:lnTo>
                      <a:pt x="3357" y="51"/>
                    </a:lnTo>
                    <a:lnTo>
                      <a:pt x="3343" y="64"/>
                    </a:lnTo>
                    <a:lnTo>
                      <a:pt x="3331" y="77"/>
                    </a:lnTo>
                    <a:lnTo>
                      <a:pt x="3322" y="93"/>
                    </a:lnTo>
                    <a:lnTo>
                      <a:pt x="3312" y="108"/>
                    </a:lnTo>
                    <a:lnTo>
                      <a:pt x="3306" y="124"/>
                    </a:lnTo>
                    <a:lnTo>
                      <a:pt x="3301" y="142"/>
                    </a:lnTo>
                    <a:lnTo>
                      <a:pt x="3298" y="159"/>
                    </a:lnTo>
                    <a:lnTo>
                      <a:pt x="3297" y="179"/>
                    </a:lnTo>
                    <a:lnTo>
                      <a:pt x="3298" y="194"/>
                    </a:lnTo>
                    <a:lnTo>
                      <a:pt x="3300" y="211"/>
                    </a:lnTo>
                    <a:lnTo>
                      <a:pt x="3304" y="225"/>
                    </a:lnTo>
                    <a:lnTo>
                      <a:pt x="3309" y="240"/>
                    </a:lnTo>
                    <a:lnTo>
                      <a:pt x="3316" y="253"/>
                    </a:lnTo>
                    <a:lnTo>
                      <a:pt x="3324" y="265"/>
                    </a:lnTo>
                    <a:lnTo>
                      <a:pt x="3333" y="277"/>
                    </a:lnTo>
                    <a:lnTo>
                      <a:pt x="3343" y="288"/>
                    </a:lnTo>
                    <a:lnTo>
                      <a:pt x="3355" y="299"/>
                    </a:lnTo>
                    <a:lnTo>
                      <a:pt x="3367" y="310"/>
                    </a:lnTo>
                    <a:lnTo>
                      <a:pt x="3381" y="319"/>
                    </a:lnTo>
                    <a:lnTo>
                      <a:pt x="3396" y="328"/>
                    </a:lnTo>
                    <a:lnTo>
                      <a:pt x="3412" y="336"/>
                    </a:lnTo>
                    <a:lnTo>
                      <a:pt x="3429" y="345"/>
                    </a:lnTo>
                    <a:lnTo>
                      <a:pt x="3447" y="352"/>
                    </a:lnTo>
                    <a:lnTo>
                      <a:pt x="3466" y="359"/>
                    </a:lnTo>
                    <a:lnTo>
                      <a:pt x="3492" y="369"/>
                    </a:lnTo>
                    <a:lnTo>
                      <a:pt x="3516" y="381"/>
                    </a:lnTo>
                    <a:lnTo>
                      <a:pt x="3525" y="386"/>
                    </a:lnTo>
                    <a:lnTo>
                      <a:pt x="3534" y="392"/>
                    </a:lnTo>
                    <a:lnTo>
                      <a:pt x="3543" y="397"/>
                    </a:lnTo>
                    <a:lnTo>
                      <a:pt x="3550" y="403"/>
                    </a:lnTo>
                    <a:lnTo>
                      <a:pt x="3556" y="409"/>
                    </a:lnTo>
                    <a:lnTo>
                      <a:pt x="3561" y="417"/>
                    </a:lnTo>
                    <a:lnTo>
                      <a:pt x="3565" y="423"/>
                    </a:lnTo>
                    <a:lnTo>
                      <a:pt x="3569" y="430"/>
                    </a:lnTo>
                    <a:lnTo>
                      <a:pt x="3571" y="437"/>
                    </a:lnTo>
                    <a:lnTo>
                      <a:pt x="3573" y="445"/>
                    </a:lnTo>
                    <a:lnTo>
                      <a:pt x="3575" y="454"/>
                    </a:lnTo>
                    <a:lnTo>
                      <a:pt x="3576" y="462"/>
                    </a:lnTo>
                    <a:lnTo>
                      <a:pt x="3575" y="471"/>
                    </a:lnTo>
                    <a:lnTo>
                      <a:pt x="3573" y="480"/>
                    </a:lnTo>
                    <a:lnTo>
                      <a:pt x="3571" y="489"/>
                    </a:lnTo>
                    <a:lnTo>
                      <a:pt x="3567" y="497"/>
                    </a:lnTo>
                    <a:lnTo>
                      <a:pt x="3563" y="504"/>
                    </a:lnTo>
                    <a:lnTo>
                      <a:pt x="3558" y="511"/>
                    </a:lnTo>
                    <a:lnTo>
                      <a:pt x="3553" y="517"/>
                    </a:lnTo>
                    <a:lnTo>
                      <a:pt x="3546" y="524"/>
                    </a:lnTo>
                    <a:lnTo>
                      <a:pt x="3539" y="529"/>
                    </a:lnTo>
                    <a:lnTo>
                      <a:pt x="3530" y="533"/>
                    </a:lnTo>
                    <a:lnTo>
                      <a:pt x="3521" y="537"/>
                    </a:lnTo>
                    <a:lnTo>
                      <a:pt x="3511" y="540"/>
                    </a:lnTo>
                    <a:lnTo>
                      <a:pt x="3500" y="543"/>
                    </a:lnTo>
                    <a:lnTo>
                      <a:pt x="3488" y="545"/>
                    </a:lnTo>
                    <a:lnTo>
                      <a:pt x="3476" y="546"/>
                    </a:lnTo>
                    <a:lnTo>
                      <a:pt x="3463" y="546"/>
                    </a:lnTo>
                    <a:lnTo>
                      <a:pt x="3441" y="546"/>
                    </a:lnTo>
                    <a:lnTo>
                      <a:pt x="3420" y="543"/>
                    </a:lnTo>
                    <a:lnTo>
                      <a:pt x="3400" y="540"/>
                    </a:lnTo>
                    <a:lnTo>
                      <a:pt x="3379" y="535"/>
                    </a:lnTo>
                    <a:lnTo>
                      <a:pt x="3361" y="529"/>
                    </a:lnTo>
                    <a:lnTo>
                      <a:pt x="3343" y="523"/>
                    </a:lnTo>
                    <a:lnTo>
                      <a:pt x="3327" y="514"/>
                    </a:lnTo>
                    <a:lnTo>
                      <a:pt x="3312" y="507"/>
                    </a:lnTo>
                    <a:lnTo>
                      <a:pt x="3288" y="601"/>
                    </a:lnTo>
                    <a:close/>
                    <a:moveTo>
                      <a:pt x="3188" y="263"/>
                    </a:moveTo>
                    <a:lnTo>
                      <a:pt x="2955" y="263"/>
                    </a:lnTo>
                    <a:lnTo>
                      <a:pt x="2955" y="104"/>
                    </a:lnTo>
                    <a:lnTo>
                      <a:pt x="3202" y="104"/>
                    </a:lnTo>
                    <a:lnTo>
                      <a:pt x="3202" y="10"/>
                    </a:lnTo>
                    <a:lnTo>
                      <a:pt x="2841" y="10"/>
                    </a:lnTo>
                    <a:lnTo>
                      <a:pt x="2841" y="631"/>
                    </a:lnTo>
                    <a:lnTo>
                      <a:pt x="3216" y="631"/>
                    </a:lnTo>
                    <a:lnTo>
                      <a:pt x="3216" y="537"/>
                    </a:lnTo>
                    <a:lnTo>
                      <a:pt x="2955" y="537"/>
                    </a:lnTo>
                    <a:lnTo>
                      <a:pt x="2955" y="355"/>
                    </a:lnTo>
                    <a:lnTo>
                      <a:pt x="3188" y="355"/>
                    </a:lnTo>
                    <a:lnTo>
                      <a:pt x="3188" y="263"/>
                    </a:lnTo>
                    <a:close/>
                    <a:moveTo>
                      <a:pt x="2727" y="523"/>
                    </a:moveTo>
                    <a:lnTo>
                      <a:pt x="2714" y="528"/>
                    </a:lnTo>
                    <a:lnTo>
                      <a:pt x="2701" y="532"/>
                    </a:lnTo>
                    <a:lnTo>
                      <a:pt x="2687" y="536"/>
                    </a:lnTo>
                    <a:lnTo>
                      <a:pt x="2671" y="539"/>
                    </a:lnTo>
                    <a:lnTo>
                      <a:pt x="2655" y="542"/>
                    </a:lnTo>
                    <a:lnTo>
                      <a:pt x="2637" y="544"/>
                    </a:lnTo>
                    <a:lnTo>
                      <a:pt x="2621" y="545"/>
                    </a:lnTo>
                    <a:lnTo>
                      <a:pt x="2604" y="545"/>
                    </a:lnTo>
                    <a:lnTo>
                      <a:pt x="2590" y="545"/>
                    </a:lnTo>
                    <a:lnTo>
                      <a:pt x="2579" y="544"/>
                    </a:lnTo>
                    <a:lnTo>
                      <a:pt x="2567" y="543"/>
                    </a:lnTo>
                    <a:lnTo>
                      <a:pt x="2555" y="541"/>
                    </a:lnTo>
                    <a:lnTo>
                      <a:pt x="2544" y="539"/>
                    </a:lnTo>
                    <a:lnTo>
                      <a:pt x="2533" y="537"/>
                    </a:lnTo>
                    <a:lnTo>
                      <a:pt x="2522" y="534"/>
                    </a:lnTo>
                    <a:lnTo>
                      <a:pt x="2512" y="530"/>
                    </a:lnTo>
                    <a:lnTo>
                      <a:pt x="2502" y="526"/>
                    </a:lnTo>
                    <a:lnTo>
                      <a:pt x="2493" y="522"/>
                    </a:lnTo>
                    <a:lnTo>
                      <a:pt x="2483" y="516"/>
                    </a:lnTo>
                    <a:lnTo>
                      <a:pt x="2475" y="511"/>
                    </a:lnTo>
                    <a:lnTo>
                      <a:pt x="2467" y="505"/>
                    </a:lnTo>
                    <a:lnTo>
                      <a:pt x="2459" y="499"/>
                    </a:lnTo>
                    <a:lnTo>
                      <a:pt x="2451" y="492"/>
                    </a:lnTo>
                    <a:lnTo>
                      <a:pt x="2444" y="486"/>
                    </a:lnTo>
                    <a:lnTo>
                      <a:pt x="2437" y="477"/>
                    </a:lnTo>
                    <a:lnTo>
                      <a:pt x="2431" y="470"/>
                    </a:lnTo>
                    <a:lnTo>
                      <a:pt x="2426" y="462"/>
                    </a:lnTo>
                    <a:lnTo>
                      <a:pt x="2420" y="453"/>
                    </a:lnTo>
                    <a:lnTo>
                      <a:pt x="2414" y="443"/>
                    </a:lnTo>
                    <a:lnTo>
                      <a:pt x="2410" y="434"/>
                    </a:lnTo>
                    <a:lnTo>
                      <a:pt x="2406" y="425"/>
                    </a:lnTo>
                    <a:lnTo>
                      <a:pt x="2402" y="415"/>
                    </a:lnTo>
                    <a:lnTo>
                      <a:pt x="2396" y="393"/>
                    </a:lnTo>
                    <a:lnTo>
                      <a:pt x="2391" y="371"/>
                    </a:lnTo>
                    <a:lnTo>
                      <a:pt x="2389" y="347"/>
                    </a:lnTo>
                    <a:lnTo>
                      <a:pt x="2388" y="322"/>
                    </a:lnTo>
                    <a:lnTo>
                      <a:pt x="2388" y="309"/>
                    </a:lnTo>
                    <a:lnTo>
                      <a:pt x="2389" y="295"/>
                    </a:lnTo>
                    <a:lnTo>
                      <a:pt x="2390" y="282"/>
                    </a:lnTo>
                    <a:lnTo>
                      <a:pt x="2392" y="270"/>
                    </a:lnTo>
                    <a:lnTo>
                      <a:pt x="2394" y="257"/>
                    </a:lnTo>
                    <a:lnTo>
                      <a:pt x="2397" y="246"/>
                    </a:lnTo>
                    <a:lnTo>
                      <a:pt x="2400" y="235"/>
                    </a:lnTo>
                    <a:lnTo>
                      <a:pt x="2403" y="223"/>
                    </a:lnTo>
                    <a:lnTo>
                      <a:pt x="2408" y="213"/>
                    </a:lnTo>
                    <a:lnTo>
                      <a:pt x="2412" y="203"/>
                    </a:lnTo>
                    <a:lnTo>
                      <a:pt x="2418" y="193"/>
                    </a:lnTo>
                    <a:lnTo>
                      <a:pt x="2423" y="184"/>
                    </a:lnTo>
                    <a:lnTo>
                      <a:pt x="2429" y="176"/>
                    </a:lnTo>
                    <a:lnTo>
                      <a:pt x="2435" y="168"/>
                    </a:lnTo>
                    <a:lnTo>
                      <a:pt x="2441" y="159"/>
                    </a:lnTo>
                    <a:lnTo>
                      <a:pt x="2448" y="152"/>
                    </a:lnTo>
                    <a:lnTo>
                      <a:pt x="2457" y="145"/>
                    </a:lnTo>
                    <a:lnTo>
                      <a:pt x="2464" y="139"/>
                    </a:lnTo>
                    <a:lnTo>
                      <a:pt x="2472" y="133"/>
                    </a:lnTo>
                    <a:lnTo>
                      <a:pt x="2480" y="127"/>
                    </a:lnTo>
                    <a:lnTo>
                      <a:pt x="2489" y="121"/>
                    </a:lnTo>
                    <a:lnTo>
                      <a:pt x="2499" y="117"/>
                    </a:lnTo>
                    <a:lnTo>
                      <a:pt x="2508" y="112"/>
                    </a:lnTo>
                    <a:lnTo>
                      <a:pt x="2517" y="109"/>
                    </a:lnTo>
                    <a:lnTo>
                      <a:pt x="2538" y="102"/>
                    </a:lnTo>
                    <a:lnTo>
                      <a:pt x="2559" y="98"/>
                    </a:lnTo>
                    <a:lnTo>
                      <a:pt x="2582" y="95"/>
                    </a:lnTo>
                    <a:lnTo>
                      <a:pt x="2605" y="94"/>
                    </a:lnTo>
                    <a:lnTo>
                      <a:pt x="2623" y="95"/>
                    </a:lnTo>
                    <a:lnTo>
                      <a:pt x="2641" y="96"/>
                    </a:lnTo>
                    <a:lnTo>
                      <a:pt x="2658" y="98"/>
                    </a:lnTo>
                    <a:lnTo>
                      <a:pt x="2673" y="101"/>
                    </a:lnTo>
                    <a:lnTo>
                      <a:pt x="2688" y="105"/>
                    </a:lnTo>
                    <a:lnTo>
                      <a:pt x="2701" y="109"/>
                    </a:lnTo>
                    <a:lnTo>
                      <a:pt x="2714" y="113"/>
                    </a:lnTo>
                    <a:lnTo>
                      <a:pt x="2726" y="118"/>
                    </a:lnTo>
                    <a:lnTo>
                      <a:pt x="2750" y="28"/>
                    </a:lnTo>
                    <a:lnTo>
                      <a:pt x="2740" y="24"/>
                    </a:lnTo>
                    <a:lnTo>
                      <a:pt x="2728" y="19"/>
                    </a:lnTo>
                    <a:lnTo>
                      <a:pt x="2712" y="13"/>
                    </a:lnTo>
                    <a:lnTo>
                      <a:pt x="2695" y="9"/>
                    </a:lnTo>
                    <a:lnTo>
                      <a:pt x="2674" y="6"/>
                    </a:lnTo>
                    <a:lnTo>
                      <a:pt x="2652" y="3"/>
                    </a:lnTo>
                    <a:lnTo>
                      <a:pt x="2627" y="1"/>
                    </a:lnTo>
                    <a:lnTo>
                      <a:pt x="2600" y="0"/>
                    </a:lnTo>
                    <a:lnTo>
                      <a:pt x="2583" y="1"/>
                    </a:lnTo>
                    <a:lnTo>
                      <a:pt x="2566" y="2"/>
                    </a:lnTo>
                    <a:lnTo>
                      <a:pt x="2548" y="4"/>
                    </a:lnTo>
                    <a:lnTo>
                      <a:pt x="2532" y="6"/>
                    </a:lnTo>
                    <a:lnTo>
                      <a:pt x="2515" y="9"/>
                    </a:lnTo>
                    <a:lnTo>
                      <a:pt x="2499" y="13"/>
                    </a:lnTo>
                    <a:lnTo>
                      <a:pt x="2483" y="17"/>
                    </a:lnTo>
                    <a:lnTo>
                      <a:pt x="2468" y="23"/>
                    </a:lnTo>
                    <a:lnTo>
                      <a:pt x="2454" y="29"/>
                    </a:lnTo>
                    <a:lnTo>
                      <a:pt x="2439" y="35"/>
                    </a:lnTo>
                    <a:lnTo>
                      <a:pt x="2426" y="42"/>
                    </a:lnTo>
                    <a:lnTo>
                      <a:pt x="2411" y="50"/>
                    </a:lnTo>
                    <a:lnTo>
                      <a:pt x="2399" y="59"/>
                    </a:lnTo>
                    <a:lnTo>
                      <a:pt x="2387" y="68"/>
                    </a:lnTo>
                    <a:lnTo>
                      <a:pt x="2374" y="77"/>
                    </a:lnTo>
                    <a:lnTo>
                      <a:pt x="2363" y="87"/>
                    </a:lnTo>
                    <a:lnTo>
                      <a:pt x="2352" y="99"/>
                    </a:lnTo>
                    <a:lnTo>
                      <a:pt x="2342" y="110"/>
                    </a:lnTo>
                    <a:lnTo>
                      <a:pt x="2332" y="122"/>
                    </a:lnTo>
                    <a:lnTo>
                      <a:pt x="2323" y="135"/>
                    </a:lnTo>
                    <a:lnTo>
                      <a:pt x="2315" y="148"/>
                    </a:lnTo>
                    <a:lnTo>
                      <a:pt x="2307" y="162"/>
                    </a:lnTo>
                    <a:lnTo>
                      <a:pt x="2300" y="176"/>
                    </a:lnTo>
                    <a:lnTo>
                      <a:pt x="2293" y="190"/>
                    </a:lnTo>
                    <a:lnTo>
                      <a:pt x="2288" y="206"/>
                    </a:lnTo>
                    <a:lnTo>
                      <a:pt x="2283" y="222"/>
                    </a:lnTo>
                    <a:lnTo>
                      <a:pt x="2278" y="239"/>
                    </a:lnTo>
                    <a:lnTo>
                      <a:pt x="2275" y="255"/>
                    </a:lnTo>
                    <a:lnTo>
                      <a:pt x="2272" y="273"/>
                    </a:lnTo>
                    <a:lnTo>
                      <a:pt x="2270" y="290"/>
                    </a:lnTo>
                    <a:lnTo>
                      <a:pt x="2269" y="309"/>
                    </a:lnTo>
                    <a:lnTo>
                      <a:pt x="2269" y="328"/>
                    </a:lnTo>
                    <a:lnTo>
                      <a:pt x="2269" y="346"/>
                    </a:lnTo>
                    <a:lnTo>
                      <a:pt x="2270" y="362"/>
                    </a:lnTo>
                    <a:lnTo>
                      <a:pt x="2272" y="380"/>
                    </a:lnTo>
                    <a:lnTo>
                      <a:pt x="2274" y="395"/>
                    </a:lnTo>
                    <a:lnTo>
                      <a:pt x="2277" y="412"/>
                    </a:lnTo>
                    <a:lnTo>
                      <a:pt x="2281" y="427"/>
                    </a:lnTo>
                    <a:lnTo>
                      <a:pt x="2285" y="441"/>
                    </a:lnTo>
                    <a:lnTo>
                      <a:pt x="2290" y="457"/>
                    </a:lnTo>
                    <a:lnTo>
                      <a:pt x="2295" y="470"/>
                    </a:lnTo>
                    <a:lnTo>
                      <a:pt x="2302" y="484"/>
                    </a:lnTo>
                    <a:lnTo>
                      <a:pt x="2309" y="497"/>
                    </a:lnTo>
                    <a:lnTo>
                      <a:pt x="2317" y="509"/>
                    </a:lnTo>
                    <a:lnTo>
                      <a:pt x="2325" y="522"/>
                    </a:lnTo>
                    <a:lnTo>
                      <a:pt x="2333" y="534"/>
                    </a:lnTo>
                    <a:lnTo>
                      <a:pt x="2343" y="544"/>
                    </a:lnTo>
                    <a:lnTo>
                      <a:pt x="2353" y="555"/>
                    </a:lnTo>
                    <a:lnTo>
                      <a:pt x="2363" y="565"/>
                    </a:lnTo>
                    <a:lnTo>
                      <a:pt x="2374" y="574"/>
                    </a:lnTo>
                    <a:lnTo>
                      <a:pt x="2386" y="583"/>
                    </a:lnTo>
                    <a:lnTo>
                      <a:pt x="2398" y="592"/>
                    </a:lnTo>
                    <a:lnTo>
                      <a:pt x="2411" y="599"/>
                    </a:lnTo>
                    <a:lnTo>
                      <a:pt x="2424" y="606"/>
                    </a:lnTo>
                    <a:lnTo>
                      <a:pt x="2438" y="612"/>
                    </a:lnTo>
                    <a:lnTo>
                      <a:pt x="2452" y="618"/>
                    </a:lnTo>
                    <a:lnTo>
                      <a:pt x="2467" y="623"/>
                    </a:lnTo>
                    <a:lnTo>
                      <a:pt x="2482" y="628"/>
                    </a:lnTo>
                    <a:lnTo>
                      <a:pt x="2499" y="632"/>
                    </a:lnTo>
                    <a:lnTo>
                      <a:pt x="2515" y="635"/>
                    </a:lnTo>
                    <a:lnTo>
                      <a:pt x="2532" y="637"/>
                    </a:lnTo>
                    <a:lnTo>
                      <a:pt x="2549" y="639"/>
                    </a:lnTo>
                    <a:lnTo>
                      <a:pt x="2567" y="640"/>
                    </a:lnTo>
                    <a:lnTo>
                      <a:pt x="2585" y="641"/>
                    </a:lnTo>
                    <a:lnTo>
                      <a:pt x="2612" y="640"/>
                    </a:lnTo>
                    <a:lnTo>
                      <a:pt x="2637" y="638"/>
                    </a:lnTo>
                    <a:lnTo>
                      <a:pt x="2661" y="635"/>
                    </a:lnTo>
                    <a:lnTo>
                      <a:pt x="2684" y="632"/>
                    </a:lnTo>
                    <a:lnTo>
                      <a:pt x="2702" y="628"/>
                    </a:lnTo>
                    <a:lnTo>
                      <a:pt x="2720" y="622"/>
                    </a:lnTo>
                    <a:lnTo>
                      <a:pt x="2734" y="617"/>
                    </a:lnTo>
                    <a:lnTo>
                      <a:pt x="2745" y="612"/>
                    </a:lnTo>
                    <a:lnTo>
                      <a:pt x="2727" y="523"/>
                    </a:lnTo>
                    <a:close/>
                    <a:moveTo>
                      <a:pt x="2058" y="10"/>
                    </a:moveTo>
                    <a:lnTo>
                      <a:pt x="2058" y="631"/>
                    </a:lnTo>
                    <a:lnTo>
                      <a:pt x="2171" y="631"/>
                    </a:lnTo>
                    <a:lnTo>
                      <a:pt x="2171" y="10"/>
                    </a:lnTo>
                    <a:lnTo>
                      <a:pt x="2058" y="10"/>
                    </a:lnTo>
                    <a:close/>
                    <a:moveTo>
                      <a:pt x="1776" y="631"/>
                    </a:moveTo>
                    <a:lnTo>
                      <a:pt x="1991" y="10"/>
                    </a:lnTo>
                    <a:lnTo>
                      <a:pt x="1871" y="10"/>
                    </a:lnTo>
                    <a:lnTo>
                      <a:pt x="1780" y="294"/>
                    </a:lnTo>
                    <a:lnTo>
                      <a:pt x="1771" y="322"/>
                    </a:lnTo>
                    <a:lnTo>
                      <a:pt x="1762" y="351"/>
                    </a:lnTo>
                    <a:lnTo>
                      <a:pt x="1754" y="379"/>
                    </a:lnTo>
                    <a:lnTo>
                      <a:pt x="1746" y="407"/>
                    </a:lnTo>
                    <a:lnTo>
                      <a:pt x="1738" y="435"/>
                    </a:lnTo>
                    <a:lnTo>
                      <a:pt x="1730" y="463"/>
                    </a:lnTo>
                    <a:lnTo>
                      <a:pt x="1724" y="491"/>
                    </a:lnTo>
                    <a:lnTo>
                      <a:pt x="1717" y="518"/>
                    </a:lnTo>
                    <a:lnTo>
                      <a:pt x="1715" y="518"/>
                    </a:lnTo>
                    <a:lnTo>
                      <a:pt x="1709" y="491"/>
                    </a:lnTo>
                    <a:lnTo>
                      <a:pt x="1702" y="462"/>
                    </a:lnTo>
                    <a:lnTo>
                      <a:pt x="1695" y="434"/>
                    </a:lnTo>
                    <a:lnTo>
                      <a:pt x="1688" y="406"/>
                    </a:lnTo>
                    <a:lnTo>
                      <a:pt x="1680" y="379"/>
                    </a:lnTo>
                    <a:lnTo>
                      <a:pt x="1672" y="350"/>
                    </a:lnTo>
                    <a:lnTo>
                      <a:pt x="1663" y="321"/>
                    </a:lnTo>
                    <a:lnTo>
                      <a:pt x="1654" y="292"/>
                    </a:lnTo>
                    <a:lnTo>
                      <a:pt x="1570" y="10"/>
                    </a:lnTo>
                    <a:lnTo>
                      <a:pt x="1447" y="10"/>
                    </a:lnTo>
                    <a:lnTo>
                      <a:pt x="1647" y="631"/>
                    </a:lnTo>
                    <a:lnTo>
                      <a:pt x="1776" y="631"/>
                    </a:lnTo>
                    <a:close/>
                    <a:moveTo>
                      <a:pt x="1090" y="97"/>
                    </a:moveTo>
                    <a:lnTo>
                      <a:pt x="1101" y="95"/>
                    </a:lnTo>
                    <a:lnTo>
                      <a:pt x="1117" y="93"/>
                    </a:lnTo>
                    <a:lnTo>
                      <a:pt x="1136" y="92"/>
                    </a:lnTo>
                    <a:lnTo>
                      <a:pt x="1161" y="91"/>
                    </a:lnTo>
                    <a:lnTo>
                      <a:pt x="1174" y="92"/>
                    </a:lnTo>
                    <a:lnTo>
                      <a:pt x="1187" y="93"/>
                    </a:lnTo>
                    <a:lnTo>
                      <a:pt x="1199" y="95"/>
                    </a:lnTo>
                    <a:lnTo>
                      <a:pt x="1210" y="97"/>
                    </a:lnTo>
                    <a:lnTo>
                      <a:pt x="1222" y="100"/>
                    </a:lnTo>
                    <a:lnTo>
                      <a:pt x="1231" y="105"/>
                    </a:lnTo>
                    <a:lnTo>
                      <a:pt x="1240" y="109"/>
                    </a:lnTo>
                    <a:lnTo>
                      <a:pt x="1248" y="115"/>
                    </a:lnTo>
                    <a:lnTo>
                      <a:pt x="1256" y="121"/>
                    </a:lnTo>
                    <a:lnTo>
                      <a:pt x="1263" y="130"/>
                    </a:lnTo>
                    <a:lnTo>
                      <a:pt x="1268" y="137"/>
                    </a:lnTo>
                    <a:lnTo>
                      <a:pt x="1273" y="146"/>
                    </a:lnTo>
                    <a:lnTo>
                      <a:pt x="1277" y="156"/>
                    </a:lnTo>
                    <a:lnTo>
                      <a:pt x="1279" y="167"/>
                    </a:lnTo>
                    <a:lnTo>
                      <a:pt x="1281" y="178"/>
                    </a:lnTo>
                    <a:lnTo>
                      <a:pt x="1281" y="190"/>
                    </a:lnTo>
                    <a:lnTo>
                      <a:pt x="1281" y="202"/>
                    </a:lnTo>
                    <a:lnTo>
                      <a:pt x="1279" y="212"/>
                    </a:lnTo>
                    <a:lnTo>
                      <a:pt x="1277" y="222"/>
                    </a:lnTo>
                    <a:lnTo>
                      <a:pt x="1273" y="232"/>
                    </a:lnTo>
                    <a:lnTo>
                      <a:pt x="1268" y="242"/>
                    </a:lnTo>
                    <a:lnTo>
                      <a:pt x="1263" y="250"/>
                    </a:lnTo>
                    <a:lnTo>
                      <a:pt x="1255" y="257"/>
                    </a:lnTo>
                    <a:lnTo>
                      <a:pt x="1248" y="264"/>
                    </a:lnTo>
                    <a:lnTo>
                      <a:pt x="1240" y="271"/>
                    </a:lnTo>
                    <a:lnTo>
                      <a:pt x="1231" y="277"/>
                    </a:lnTo>
                    <a:lnTo>
                      <a:pt x="1221" y="281"/>
                    </a:lnTo>
                    <a:lnTo>
                      <a:pt x="1209" y="285"/>
                    </a:lnTo>
                    <a:lnTo>
                      <a:pt x="1197" y="288"/>
                    </a:lnTo>
                    <a:lnTo>
                      <a:pt x="1185" y="291"/>
                    </a:lnTo>
                    <a:lnTo>
                      <a:pt x="1171" y="292"/>
                    </a:lnTo>
                    <a:lnTo>
                      <a:pt x="1158" y="292"/>
                    </a:lnTo>
                    <a:lnTo>
                      <a:pt x="1090" y="292"/>
                    </a:lnTo>
                    <a:lnTo>
                      <a:pt x="1090" y="97"/>
                    </a:lnTo>
                    <a:close/>
                    <a:moveTo>
                      <a:pt x="978" y="631"/>
                    </a:moveTo>
                    <a:lnTo>
                      <a:pt x="1090" y="631"/>
                    </a:lnTo>
                    <a:lnTo>
                      <a:pt x="1090" y="375"/>
                    </a:lnTo>
                    <a:lnTo>
                      <a:pt x="1148" y="375"/>
                    </a:lnTo>
                    <a:lnTo>
                      <a:pt x="1159" y="377"/>
                    </a:lnTo>
                    <a:lnTo>
                      <a:pt x="1170" y="378"/>
                    </a:lnTo>
                    <a:lnTo>
                      <a:pt x="1180" y="380"/>
                    </a:lnTo>
                    <a:lnTo>
                      <a:pt x="1190" y="382"/>
                    </a:lnTo>
                    <a:lnTo>
                      <a:pt x="1198" y="385"/>
                    </a:lnTo>
                    <a:lnTo>
                      <a:pt x="1206" y="389"/>
                    </a:lnTo>
                    <a:lnTo>
                      <a:pt x="1213" y="394"/>
                    </a:lnTo>
                    <a:lnTo>
                      <a:pt x="1221" y="400"/>
                    </a:lnTo>
                    <a:lnTo>
                      <a:pt x="1227" y="407"/>
                    </a:lnTo>
                    <a:lnTo>
                      <a:pt x="1233" y="415"/>
                    </a:lnTo>
                    <a:lnTo>
                      <a:pt x="1238" y="424"/>
                    </a:lnTo>
                    <a:lnTo>
                      <a:pt x="1243" y="433"/>
                    </a:lnTo>
                    <a:lnTo>
                      <a:pt x="1247" y="444"/>
                    </a:lnTo>
                    <a:lnTo>
                      <a:pt x="1251" y="457"/>
                    </a:lnTo>
                    <a:lnTo>
                      <a:pt x="1255" y="470"/>
                    </a:lnTo>
                    <a:lnTo>
                      <a:pt x="1259" y="485"/>
                    </a:lnTo>
                    <a:lnTo>
                      <a:pt x="1272" y="537"/>
                    </a:lnTo>
                    <a:lnTo>
                      <a:pt x="1283" y="579"/>
                    </a:lnTo>
                    <a:lnTo>
                      <a:pt x="1288" y="597"/>
                    </a:lnTo>
                    <a:lnTo>
                      <a:pt x="1292" y="611"/>
                    </a:lnTo>
                    <a:lnTo>
                      <a:pt x="1297" y="622"/>
                    </a:lnTo>
                    <a:lnTo>
                      <a:pt x="1301" y="631"/>
                    </a:lnTo>
                    <a:lnTo>
                      <a:pt x="1417" y="631"/>
                    </a:lnTo>
                    <a:lnTo>
                      <a:pt x="1413" y="619"/>
                    </a:lnTo>
                    <a:lnTo>
                      <a:pt x="1406" y="605"/>
                    </a:lnTo>
                    <a:lnTo>
                      <a:pt x="1401" y="585"/>
                    </a:lnTo>
                    <a:lnTo>
                      <a:pt x="1395" y="565"/>
                    </a:lnTo>
                    <a:lnTo>
                      <a:pt x="1389" y="540"/>
                    </a:lnTo>
                    <a:lnTo>
                      <a:pt x="1382" y="514"/>
                    </a:lnTo>
                    <a:lnTo>
                      <a:pt x="1376" y="487"/>
                    </a:lnTo>
                    <a:lnTo>
                      <a:pt x="1368" y="458"/>
                    </a:lnTo>
                    <a:lnTo>
                      <a:pt x="1362" y="436"/>
                    </a:lnTo>
                    <a:lnTo>
                      <a:pt x="1354" y="416"/>
                    </a:lnTo>
                    <a:lnTo>
                      <a:pt x="1346" y="398"/>
                    </a:lnTo>
                    <a:lnTo>
                      <a:pt x="1336" y="382"/>
                    </a:lnTo>
                    <a:lnTo>
                      <a:pt x="1330" y="374"/>
                    </a:lnTo>
                    <a:lnTo>
                      <a:pt x="1324" y="367"/>
                    </a:lnTo>
                    <a:lnTo>
                      <a:pt x="1318" y="361"/>
                    </a:lnTo>
                    <a:lnTo>
                      <a:pt x="1312" y="355"/>
                    </a:lnTo>
                    <a:lnTo>
                      <a:pt x="1305" y="350"/>
                    </a:lnTo>
                    <a:lnTo>
                      <a:pt x="1298" y="346"/>
                    </a:lnTo>
                    <a:lnTo>
                      <a:pt x="1290" y="342"/>
                    </a:lnTo>
                    <a:lnTo>
                      <a:pt x="1282" y="337"/>
                    </a:lnTo>
                    <a:lnTo>
                      <a:pt x="1282" y="335"/>
                    </a:lnTo>
                    <a:lnTo>
                      <a:pt x="1292" y="330"/>
                    </a:lnTo>
                    <a:lnTo>
                      <a:pt x="1304" y="326"/>
                    </a:lnTo>
                    <a:lnTo>
                      <a:pt x="1314" y="320"/>
                    </a:lnTo>
                    <a:lnTo>
                      <a:pt x="1324" y="314"/>
                    </a:lnTo>
                    <a:lnTo>
                      <a:pt x="1334" y="306"/>
                    </a:lnTo>
                    <a:lnTo>
                      <a:pt x="1343" y="298"/>
                    </a:lnTo>
                    <a:lnTo>
                      <a:pt x="1352" y="289"/>
                    </a:lnTo>
                    <a:lnTo>
                      <a:pt x="1360" y="280"/>
                    </a:lnTo>
                    <a:lnTo>
                      <a:pt x="1367" y="270"/>
                    </a:lnTo>
                    <a:lnTo>
                      <a:pt x="1374" y="258"/>
                    </a:lnTo>
                    <a:lnTo>
                      <a:pt x="1380" y="247"/>
                    </a:lnTo>
                    <a:lnTo>
                      <a:pt x="1385" y="235"/>
                    </a:lnTo>
                    <a:lnTo>
                      <a:pt x="1389" y="222"/>
                    </a:lnTo>
                    <a:lnTo>
                      <a:pt x="1392" y="209"/>
                    </a:lnTo>
                    <a:lnTo>
                      <a:pt x="1394" y="194"/>
                    </a:lnTo>
                    <a:lnTo>
                      <a:pt x="1394" y="180"/>
                    </a:lnTo>
                    <a:lnTo>
                      <a:pt x="1393" y="160"/>
                    </a:lnTo>
                    <a:lnTo>
                      <a:pt x="1391" y="142"/>
                    </a:lnTo>
                    <a:lnTo>
                      <a:pt x="1386" y="124"/>
                    </a:lnTo>
                    <a:lnTo>
                      <a:pt x="1381" y="108"/>
                    </a:lnTo>
                    <a:lnTo>
                      <a:pt x="1373" y="94"/>
                    </a:lnTo>
                    <a:lnTo>
                      <a:pt x="1363" y="79"/>
                    </a:lnTo>
                    <a:lnTo>
                      <a:pt x="1353" y="67"/>
                    </a:lnTo>
                    <a:lnTo>
                      <a:pt x="1341" y="56"/>
                    </a:lnTo>
                    <a:lnTo>
                      <a:pt x="1333" y="49"/>
                    </a:lnTo>
                    <a:lnTo>
                      <a:pt x="1324" y="43"/>
                    </a:lnTo>
                    <a:lnTo>
                      <a:pt x="1315" y="38"/>
                    </a:lnTo>
                    <a:lnTo>
                      <a:pt x="1306" y="33"/>
                    </a:lnTo>
                    <a:lnTo>
                      <a:pt x="1296" y="28"/>
                    </a:lnTo>
                    <a:lnTo>
                      <a:pt x="1285" y="24"/>
                    </a:lnTo>
                    <a:lnTo>
                      <a:pt x="1275" y="21"/>
                    </a:lnTo>
                    <a:lnTo>
                      <a:pt x="1263" y="17"/>
                    </a:lnTo>
                    <a:lnTo>
                      <a:pt x="1238" y="12"/>
                    </a:lnTo>
                    <a:lnTo>
                      <a:pt x="1211" y="8"/>
                    </a:lnTo>
                    <a:lnTo>
                      <a:pt x="1181" y="6"/>
                    </a:lnTo>
                    <a:lnTo>
                      <a:pt x="1150" y="5"/>
                    </a:lnTo>
                    <a:lnTo>
                      <a:pt x="1125" y="5"/>
                    </a:lnTo>
                    <a:lnTo>
                      <a:pt x="1101" y="6"/>
                    </a:lnTo>
                    <a:lnTo>
                      <a:pt x="1078" y="7"/>
                    </a:lnTo>
                    <a:lnTo>
                      <a:pt x="1055" y="9"/>
                    </a:lnTo>
                    <a:lnTo>
                      <a:pt x="1034" y="11"/>
                    </a:lnTo>
                    <a:lnTo>
                      <a:pt x="1014" y="13"/>
                    </a:lnTo>
                    <a:lnTo>
                      <a:pt x="995" y="15"/>
                    </a:lnTo>
                    <a:lnTo>
                      <a:pt x="978" y="19"/>
                    </a:lnTo>
                    <a:lnTo>
                      <a:pt x="978" y="631"/>
                    </a:lnTo>
                    <a:close/>
                    <a:moveTo>
                      <a:pt x="852" y="263"/>
                    </a:moveTo>
                    <a:lnTo>
                      <a:pt x="617" y="263"/>
                    </a:lnTo>
                    <a:lnTo>
                      <a:pt x="617" y="104"/>
                    </a:lnTo>
                    <a:lnTo>
                      <a:pt x="865" y="104"/>
                    </a:lnTo>
                    <a:lnTo>
                      <a:pt x="865" y="10"/>
                    </a:lnTo>
                    <a:lnTo>
                      <a:pt x="504" y="10"/>
                    </a:lnTo>
                    <a:lnTo>
                      <a:pt x="504" y="631"/>
                    </a:lnTo>
                    <a:lnTo>
                      <a:pt x="879" y="631"/>
                    </a:lnTo>
                    <a:lnTo>
                      <a:pt x="879" y="537"/>
                    </a:lnTo>
                    <a:lnTo>
                      <a:pt x="617" y="537"/>
                    </a:lnTo>
                    <a:lnTo>
                      <a:pt x="617" y="355"/>
                    </a:lnTo>
                    <a:lnTo>
                      <a:pt x="852" y="355"/>
                    </a:lnTo>
                    <a:lnTo>
                      <a:pt x="852" y="263"/>
                    </a:lnTo>
                    <a:close/>
                    <a:moveTo>
                      <a:pt x="0" y="601"/>
                    </a:moveTo>
                    <a:lnTo>
                      <a:pt x="14" y="609"/>
                    </a:lnTo>
                    <a:lnTo>
                      <a:pt x="32" y="616"/>
                    </a:lnTo>
                    <a:lnTo>
                      <a:pt x="50" y="622"/>
                    </a:lnTo>
                    <a:lnTo>
                      <a:pt x="72" y="629"/>
                    </a:lnTo>
                    <a:lnTo>
                      <a:pt x="94" y="634"/>
                    </a:lnTo>
                    <a:lnTo>
                      <a:pt x="118" y="637"/>
                    </a:lnTo>
                    <a:lnTo>
                      <a:pt x="143" y="640"/>
                    </a:lnTo>
                    <a:lnTo>
                      <a:pt x="167" y="641"/>
                    </a:lnTo>
                    <a:lnTo>
                      <a:pt x="196" y="640"/>
                    </a:lnTo>
                    <a:lnTo>
                      <a:pt x="224" y="637"/>
                    </a:lnTo>
                    <a:lnTo>
                      <a:pt x="236" y="635"/>
                    </a:lnTo>
                    <a:lnTo>
                      <a:pt x="248" y="632"/>
                    </a:lnTo>
                    <a:lnTo>
                      <a:pt x="261" y="629"/>
                    </a:lnTo>
                    <a:lnTo>
                      <a:pt x="272" y="625"/>
                    </a:lnTo>
                    <a:lnTo>
                      <a:pt x="282" y="621"/>
                    </a:lnTo>
                    <a:lnTo>
                      <a:pt x="293" y="617"/>
                    </a:lnTo>
                    <a:lnTo>
                      <a:pt x="303" y="613"/>
                    </a:lnTo>
                    <a:lnTo>
                      <a:pt x="312" y="608"/>
                    </a:lnTo>
                    <a:lnTo>
                      <a:pt x="321" y="603"/>
                    </a:lnTo>
                    <a:lnTo>
                      <a:pt x="330" y="597"/>
                    </a:lnTo>
                    <a:lnTo>
                      <a:pt x="338" y="591"/>
                    </a:lnTo>
                    <a:lnTo>
                      <a:pt x="345" y="584"/>
                    </a:lnTo>
                    <a:lnTo>
                      <a:pt x="352" y="578"/>
                    </a:lnTo>
                    <a:lnTo>
                      <a:pt x="358" y="571"/>
                    </a:lnTo>
                    <a:lnTo>
                      <a:pt x="365" y="564"/>
                    </a:lnTo>
                    <a:lnTo>
                      <a:pt x="371" y="557"/>
                    </a:lnTo>
                    <a:lnTo>
                      <a:pt x="380" y="541"/>
                    </a:lnTo>
                    <a:lnTo>
                      <a:pt x="388" y="526"/>
                    </a:lnTo>
                    <a:lnTo>
                      <a:pt x="394" y="508"/>
                    </a:lnTo>
                    <a:lnTo>
                      <a:pt x="400" y="491"/>
                    </a:lnTo>
                    <a:lnTo>
                      <a:pt x="402" y="472"/>
                    </a:lnTo>
                    <a:lnTo>
                      <a:pt x="403" y="454"/>
                    </a:lnTo>
                    <a:lnTo>
                      <a:pt x="402" y="437"/>
                    </a:lnTo>
                    <a:lnTo>
                      <a:pt x="401" y="422"/>
                    </a:lnTo>
                    <a:lnTo>
                      <a:pt x="397" y="407"/>
                    </a:lnTo>
                    <a:lnTo>
                      <a:pt x="393" y="393"/>
                    </a:lnTo>
                    <a:lnTo>
                      <a:pt x="387" y="380"/>
                    </a:lnTo>
                    <a:lnTo>
                      <a:pt x="381" y="367"/>
                    </a:lnTo>
                    <a:lnTo>
                      <a:pt x="373" y="355"/>
                    </a:lnTo>
                    <a:lnTo>
                      <a:pt x="364" y="344"/>
                    </a:lnTo>
                    <a:lnTo>
                      <a:pt x="353" y="332"/>
                    </a:lnTo>
                    <a:lnTo>
                      <a:pt x="341" y="322"/>
                    </a:lnTo>
                    <a:lnTo>
                      <a:pt x="328" y="313"/>
                    </a:lnTo>
                    <a:lnTo>
                      <a:pt x="313" y="303"/>
                    </a:lnTo>
                    <a:lnTo>
                      <a:pt x="298" y="294"/>
                    </a:lnTo>
                    <a:lnTo>
                      <a:pt x="281" y="286"/>
                    </a:lnTo>
                    <a:lnTo>
                      <a:pt x="263" y="278"/>
                    </a:lnTo>
                    <a:lnTo>
                      <a:pt x="243" y="270"/>
                    </a:lnTo>
                    <a:lnTo>
                      <a:pt x="215" y="258"/>
                    </a:lnTo>
                    <a:lnTo>
                      <a:pt x="190" y="247"/>
                    </a:lnTo>
                    <a:lnTo>
                      <a:pt x="179" y="242"/>
                    </a:lnTo>
                    <a:lnTo>
                      <a:pt x="169" y="236"/>
                    </a:lnTo>
                    <a:lnTo>
                      <a:pt x="161" y="230"/>
                    </a:lnTo>
                    <a:lnTo>
                      <a:pt x="153" y="224"/>
                    </a:lnTo>
                    <a:lnTo>
                      <a:pt x="146" y="219"/>
                    </a:lnTo>
                    <a:lnTo>
                      <a:pt x="141" y="213"/>
                    </a:lnTo>
                    <a:lnTo>
                      <a:pt x="135" y="206"/>
                    </a:lnTo>
                    <a:lnTo>
                      <a:pt x="131" y="200"/>
                    </a:lnTo>
                    <a:lnTo>
                      <a:pt x="128" y="192"/>
                    </a:lnTo>
                    <a:lnTo>
                      <a:pt x="126" y="184"/>
                    </a:lnTo>
                    <a:lnTo>
                      <a:pt x="125" y="177"/>
                    </a:lnTo>
                    <a:lnTo>
                      <a:pt x="125" y="168"/>
                    </a:lnTo>
                    <a:lnTo>
                      <a:pt x="125" y="162"/>
                    </a:lnTo>
                    <a:lnTo>
                      <a:pt x="126" y="154"/>
                    </a:lnTo>
                    <a:lnTo>
                      <a:pt x="128" y="147"/>
                    </a:lnTo>
                    <a:lnTo>
                      <a:pt x="130" y="141"/>
                    </a:lnTo>
                    <a:lnTo>
                      <a:pt x="134" y="135"/>
                    </a:lnTo>
                    <a:lnTo>
                      <a:pt x="139" y="129"/>
                    </a:lnTo>
                    <a:lnTo>
                      <a:pt x="143" y="122"/>
                    </a:lnTo>
                    <a:lnTo>
                      <a:pt x="149" y="117"/>
                    </a:lnTo>
                    <a:lnTo>
                      <a:pt x="156" y="112"/>
                    </a:lnTo>
                    <a:lnTo>
                      <a:pt x="163" y="107"/>
                    </a:lnTo>
                    <a:lnTo>
                      <a:pt x="171" y="103"/>
                    </a:lnTo>
                    <a:lnTo>
                      <a:pt x="181" y="100"/>
                    </a:lnTo>
                    <a:lnTo>
                      <a:pt x="191" y="97"/>
                    </a:lnTo>
                    <a:lnTo>
                      <a:pt x="202" y="95"/>
                    </a:lnTo>
                    <a:lnTo>
                      <a:pt x="215" y="94"/>
                    </a:lnTo>
                    <a:lnTo>
                      <a:pt x="227" y="94"/>
                    </a:lnTo>
                    <a:lnTo>
                      <a:pt x="248" y="94"/>
                    </a:lnTo>
                    <a:lnTo>
                      <a:pt x="268" y="96"/>
                    </a:lnTo>
                    <a:lnTo>
                      <a:pt x="285" y="100"/>
                    </a:lnTo>
                    <a:lnTo>
                      <a:pt x="302" y="104"/>
                    </a:lnTo>
                    <a:lnTo>
                      <a:pt x="317" y="108"/>
                    </a:lnTo>
                    <a:lnTo>
                      <a:pt x="331" y="113"/>
                    </a:lnTo>
                    <a:lnTo>
                      <a:pt x="342" y="118"/>
                    </a:lnTo>
                    <a:lnTo>
                      <a:pt x="351" y="122"/>
                    </a:lnTo>
                    <a:lnTo>
                      <a:pt x="378" y="31"/>
                    </a:lnTo>
                    <a:lnTo>
                      <a:pt x="366" y="25"/>
                    </a:lnTo>
                    <a:lnTo>
                      <a:pt x="350" y="20"/>
                    </a:lnTo>
                    <a:lnTo>
                      <a:pt x="335" y="14"/>
                    </a:lnTo>
                    <a:lnTo>
                      <a:pt x="316" y="9"/>
                    </a:lnTo>
                    <a:lnTo>
                      <a:pt x="298" y="6"/>
                    </a:lnTo>
                    <a:lnTo>
                      <a:pt x="276" y="3"/>
                    </a:lnTo>
                    <a:lnTo>
                      <a:pt x="254" y="1"/>
                    </a:lnTo>
                    <a:lnTo>
                      <a:pt x="229" y="0"/>
                    </a:lnTo>
                    <a:lnTo>
                      <a:pt x="204" y="1"/>
                    </a:lnTo>
                    <a:lnTo>
                      <a:pt x="182" y="4"/>
                    </a:lnTo>
                    <a:lnTo>
                      <a:pt x="159" y="8"/>
                    </a:lnTo>
                    <a:lnTo>
                      <a:pt x="139" y="14"/>
                    </a:lnTo>
                    <a:lnTo>
                      <a:pt x="119" y="22"/>
                    </a:lnTo>
                    <a:lnTo>
                      <a:pt x="101" y="30"/>
                    </a:lnTo>
                    <a:lnTo>
                      <a:pt x="84" y="40"/>
                    </a:lnTo>
                    <a:lnTo>
                      <a:pt x="70" y="51"/>
                    </a:lnTo>
                    <a:lnTo>
                      <a:pt x="56" y="64"/>
                    </a:lnTo>
                    <a:lnTo>
                      <a:pt x="44" y="77"/>
                    </a:lnTo>
                    <a:lnTo>
                      <a:pt x="34" y="93"/>
                    </a:lnTo>
                    <a:lnTo>
                      <a:pt x="26" y="108"/>
                    </a:lnTo>
                    <a:lnTo>
                      <a:pt x="18" y="124"/>
                    </a:lnTo>
                    <a:lnTo>
                      <a:pt x="14" y="142"/>
                    </a:lnTo>
                    <a:lnTo>
                      <a:pt x="11" y="159"/>
                    </a:lnTo>
                    <a:lnTo>
                      <a:pt x="10" y="179"/>
                    </a:lnTo>
                    <a:lnTo>
                      <a:pt x="11" y="194"/>
                    </a:lnTo>
                    <a:lnTo>
                      <a:pt x="13" y="211"/>
                    </a:lnTo>
                    <a:lnTo>
                      <a:pt x="16" y="225"/>
                    </a:lnTo>
                    <a:lnTo>
                      <a:pt x="21" y="240"/>
                    </a:lnTo>
                    <a:lnTo>
                      <a:pt x="29" y="253"/>
                    </a:lnTo>
                    <a:lnTo>
                      <a:pt x="36" y="265"/>
                    </a:lnTo>
                    <a:lnTo>
                      <a:pt x="45" y="277"/>
                    </a:lnTo>
                    <a:lnTo>
                      <a:pt x="55" y="288"/>
                    </a:lnTo>
                    <a:lnTo>
                      <a:pt x="67" y="299"/>
                    </a:lnTo>
                    <a:lnTo>
                      <a:pt x="80" y="310"/>
                    </a:lnTo>
                    <a:lnTo>
                      <a:pt x="93" y="319"/>
                    </a:lnTo>
                    <a:lnTo>
                      <a:pt x="109" y="328"/>
                    </a:lnTo>
                    <a:lnTo>
                      <a:pt x="124" y="336"/>
                    </a:lnTo>
                    <a:lnTo>
                      <a:pt x="142" y="345"/>
                    </a:lnTo>
                    <a:lnTo>
                      <a:pt x="159" y="352"/>
                    </a:lnTo>
                    <a:lnTo>
                      <a:pt x="178" y="359"/>
                    </a:lnTo>
                    <a:lnTo>
                      <a:pt x="205" y="369"/>
                    </a:lnTo>
                    <a:lnTo>
                      <a:pt x="228" y="381"/>
                    </a:lnTo>
                    <a:lnTo>
                      <a:pt x="238" y="386"/>
                    </a:lnTo>
                    <a:lnTo>
                      <a:pt x="247" y="392"/>
                    </a:lnTo>
                    <a:lnTo>
                      <a:pt x="255" y="397"/>
                    </a:lnTo>
                    <a:lnTo>
                      <a:pt x="262" y="403"/>
                    </a:lnTo>
                    <a:lnTo>
                      <a:pt x="268" y="409"/>
                    </a:lnTo>
                    <a:lnTo>
                      <a:pt x="273" y="417"/>
                    </a:lnTo>
                    <a:lnTo>
                      <a:pt x="278" y="423"/>
                    </a:lnTo>
                    <a:lnTo>
                      <a:pt x="281" y="430"/>
                    </a:lnTo>
                    <a:lnTo>
                      <a:pt x="284" y="437"/>
                    </a:lnTo>
                    <a:lnTo>
                      <a:pt x="287" y="445"/>
                    </a:lnTo>
                    <a:lnTo>
                      <a:pt x="288" y="454"/>
                    </a:lnTo>
                    <a:lnTo>
                      <a:pt x="288" y="462"/>
                    </a:lnTo>
                    <a:lnTo>
                      <a:pt x="288" y="471"/>
                    </a:lnTo>
                    <a:lnTo>
                      <a:pt x="285" y="480"/>
                    </a:lnTo>
                    <a:lnTo>
                      <a:pt x="283" y="489"/>
                    </a:lnTo>
                    <a:lnTo>
                      <a:pt x="280" y="497"/>
                    </a:lnTo>
                    <a:lnTo>
                      <a:pt x="276" y="504"/>
                    </a:lnTo>
                    <a:lnTo>
                      <a:pt x="271" y="511"/>
                    </a:lnTo>
                    <a:lnTo>
                      <a:pt x="265" y="517"/>
                    </a:lnTo>
                    <a:lnTo>
                      <a:pt x="259" y="524"/>
                    </a:lnTo>
                    <a:lnTo>
                      <a:pt x="251" y="529"/>
                    </a:lnTo>
                    <a:lnTo>
                      <a:pt x="242" y="533"/>
                    </a:lnTo>
                    <a:lnTo>
                      <a:pt x="233" y="537"/>
                    </a:lnTo>
                    <a:lnTo>
                      <a:pt x="223" y="540"/>
                    </a:lnTo>
                    <a:lnTo>
                      <a:pt x="213" y="543"/>
                    </a:lnTo>
                    <a:lnTo>
                      <a:pt x="200" y="545"/>
                    </a:lnTo>
                    <a:lnTo>
                      <a:pt x="188" y="546"/>
                    </a:lnTo>
                    <a:lnTo>
                      <a:pt x="175" y="546"/>
                    </a:lnTo>
                    <a:lnTo>
                      <a:pt x="154" y="546"/>
                    </a:lnTo>
                    <a:lnTo>
                      <a:pt x="132" y="543"/>
                    </a:lnTo>
                    <a:lnTo>
                      <a:pt x="112" y="540"/>
                    </a:lnTo>
                    <a:lnTo>
                      <a:pt x="92" y="535"/>
                    </a:lnTo>
                    <a:lnTo>
                      <a:pt x="74" y="529"/>
                    </a:lnTo>
                    <a:lnTo>
                      <a:pt x="56" y="523"/>
                    </a:lnTo>
                    <a:lnTo>
                      <a:pt x="40" y="514"/>
                    </a:lnTo>
                    <a:lnTo>
                      <a:pt x="26" y="507"/>
                    </a:lnTo>
                    <a:lnTo>
                      <a:pt x="0" y="60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00" dirty="0">
                  <a:solidFill>
                    <a:prstClr val="white"/>
                  </a:solidFill>
                  <a:latin typeface="Myriad Pro"/>
                  <a:cs typeface="+mn-cs"/>
                </a:endParaRPr>
              </a:p>
            </p:txBody>
          </p:sp>
          <p:sp>
            <p:nvSpPr>
              <p:cNvPr id="14" name="Freeform 31"/>
              <p:cNvSpPr>
                <a:spLocks noEditPoints="1"/>
              </p:cNvSpPr>
              <p:nvPr/>
            </p:nvSpPr>
            <p:spPr bwMode="auto">
              <a:xfrm>
                <a:off x="623721" y="6650480"/>
                <a:ext cx="1169987" cy="127000"/>
              </a:xfrm>
              <a:custGeom>
                <a:avLst/>
                <a:gdLst/>
                <a:ahLst/>
                <a:cxnLst>
                  <a:cxn ang="0">
                    <a:pos x="5506" y="10"/>
                  </a:cxn>
                  <a:cxn ang="0">
                    <a:pos x="5169" y="544"/>
                  </a:cxn>
                  <a:cxn ang="0">
                    <a:pos x="5029" y="477"/>
                  </a:cxn>
                  <a:cxn ang="0">
                    <a:pos x="4982" y="270"/>
                  </a:cxn>
                  <a:cxn ang="0">
                    <a:pos x="5063" y="133"/>
                  </a:cxn>
                  <a:cxn ang="0">
                    <a:pos x="5293" y="109"/>
                  </a:cxn>
                  <a:cxn ang="0">
                    <a:pos x="5122" y="6"/>
                  </a:cxn>
                  <a:cxn ang="0">
                    <a:pos x="4924" y="122"/>
                  </a:cxn>
                  <a:cxn ang="0">
                    <a:pos x="4861" y="362"/>
                  </a:cxn>
                  <a:cxn ang="0">
                    <a:pos x="4955" y="565"/>
                  </a:cxn>
                  <a:cxn ang="0">
                    <a:pos x="5175" y="641"/>
                  </a:cxn>
                  <a:cxn ang="0">
                    <a:pos x="4373" y="269"/>
                  </a:cxn>
                  <a:cxn ang="0">
                    <a:pos x="4761" y="631"/>
                  </a:cxn>
                  <a:cxn ang="0">
                    <a:pos x="4630" y="407"/>
                  </a:cxn>
                  <a:cxn ang="0">
                    <a:pos x="3905" y="100"/>
                  </a:cxn>
                  <a:cxn ang="0">
                    <a:pos x="3809" y="456"/>
                  </a:cxn>
                  <a:cxn ang="0">
                    <a:pos x="3020" y="10"/>
                  </a:cxn>
                  <a:cxn ang="0">
                    <a:pos x="2324" y="528"/>
                  </a:cxn>
                  <a:cxn ang="0">
                    <a:pos x="2455" y="633"/>
                  </a:cxn>
                  <a:cxn ang="0">
                    <a:pos x="2663" y="610"/>
                  </a:cxn>
                  <a:cxn ang="0">
                    <a:pos x="2767" y="461"/>
                  </a:cxn>
                  <a:cxn ang="0">
                    <a:pos x="2644" y="481"/>
                  </a:cxn>
                  <a:cxn ang="0">
                    <a:pos x="2470" y="533"/>
                  </a:cxn>
                  <a:cxn ang="0">
                    <a:pos x="1803" y="609"/>
                  </a:cxn>
                  <a:cxn ang="0">
                    <a:pos x="2082" y="617"/>
                  </a:cxn>
                  <a:cxn ang="0">
                    <a:pos x="2191" y="472"/>
                  </a:cxn>
                  <a:cxn ang="0">
                    <a:pos x="2070" y="286"/>
                  </a:cxn>
                  <a:cxn ang="0">
                    <a:pos x="1914" y="177"/>
                  </a:cxn>
                  <a:cxn ang="0">
                    <a:pos x="1991" y="95"/>
                  </a:cxn>
                  <a:cxn ang="0">
                    <a:pos x="2106" y="9"/>
                  </a:cxn>
                  <a:cxn ang="0">
                    <a:pos x="1823" y="93"/>
                  </a:cxn>
                  <a:cxn ang="0">
                    <a:pos x="1869" y="310"/>
                  </a:cxn>
                  <a:cxn ang="0">
                    <a:pos x="2067" y="423"/>
                  </a:cxn>
                  <a:cxn ang="0">
                    <a:pos x="2031" y="533"/>
                  </a:cxn>
                  <a:cxn ang="0">
                    <a:pos x="1789" y="601"/>
                  </a:cxn>
                  <a:cxn ang="0">
                    <a:pos x="1348" y="251"/>
                  </a:cxn>
                  <a:cxn ang="0">
                    <a:pos x="1587" y="422"/>
                  </a:cxn>
                  <a:cxn ang="0">
                    <a:pos x="1300" y="631"/>
                  </a:cxn>
                  <a:cxn ang="0">
                    <a:pos x="679" y="482"/>
                  </a:cxn>
                  <a:cxn ang="0">
                    <a:pos x="668" y="177"/>
                  </a:cxn>
                  <a:cxn ang="0">
                    <a:pos x="807" y="91"/>
                  </a:cxn>
                  <a:cxn ang="0">
                    <a:pos x="944" y="177"/>
                  </a:cxn>
                  <a:cxn ang="0">
                    <a:pos x="933" y="482"/>
                  </a:cxn>
                  <a:cxn ang="0">
                    <a:pos x="804" y="550"/>
                  </a:cxn>
                  <a:cxn ang="0">
                    <a:pos x="993" y="575"/>
                  </a:cxn>
                  <a:cxn ang="0">
                    <a:pos x="1094" y="370"/>
                  </a:cxn>
                  <a:cxn ang="0">
                    <a:pos x="1054" y="137"/>
                  </a:cxn>
                  <a:cxn ang="0">
                    <a:pos x="890" y="9"/>
                  </a:cxn>
                  <a:cxn ang="0">
                    <a:pos x="665" y="37"/>
                  </a:cxn>
                  <a:cxn ang="0">
                    <a:pos x="531" y="209"/>
                  </a:cxn>
                  <a:cxn ang="0">
                    <a:pos x="535" y="452"/>
                  </a:cxn>
                  <a:cxn ang="0">
                    <a:pos x="670" y="611"/>
                  </a:cxn>
                  <a:cxn ang="0">
                    <a:pos x="403" y="539"/>
                  </a:cxn>
                  <a:cxn ang="0">
                    <a:pos x="216" y="516"/>
                  </a:cxn>
                  <a:cxn ang="0">
                    <a:pos x="123" y="371"/>
                  </a:cxn>
                  <a:cxn ang="0">
                    <a:pos x="160" y="176"/>
                  </a:cxn>
                  <a:cxn ang="0">
                    <a:pos x="337" y="94"/>
                  </a:cxn>
                  <a:cxn ang="0">
                    <a:pos x="383" y="3"/>
                  </a:cxn>
                  <a:cxn ang="0">
                    <a:pos x="130" y="59"/>
                  </a:cxn>
                  <a:cxn ang="0">
                    <a:pos x="6" y="255"/>
                  </a:cxn>
                  <a:cxn ang="0">
                    <a:pos x="41" y="497"/>
                  </a:cxn>
                  <a:cxn ang="0">
                    <a:pos x="215" y="628"/>
                  </a:cxn>
                  <a:cxn ang="0">
                    <a:pos x="458" y="523"/>
                  </a:cxn>
                </a:cxnLst>
                <a:rect l="0" t="0" r="r" b="b"/>
                <a:pathLst>
                  <a:path w="5893" h="641">
                    <a:moveTo>
                      <a:pt x="5686" y="631"/>
                    </a:moveTo>
                    <a:lnTo>
                      <a:pt x="5686" y="369"/>
                    </a:lnTo>
                    <a:lnTo>
                      <a:pt x="5893" y="10"/>
                    </a:lnTo>
                    <a:lnTo>
                      <a:pt x="5764" y="10"/>
                    </a:lnTo>
                    <a:lnTo>
                      <a:pt x="5690" y="169"/>
                    </a:lnTo>
                    <a:lnTo>
                      <a:pt x="5675" y="202"/>
                    </a:lnTo>
                    <a:lnTo>
                      <a:pt x="5661" y="232"/>
                    </a:lnTo>
                    <a:lnTo>
                      <a:pt x="5648" y="262"/>
                    </a:lnTo>
                    <a:lnTo>
                      <a:pt x="5636" y="292"/>
                    </a:lnTo>
                    <a:lnTo>
                      <a:pt x="5635" y="292"/>
                    </a:lnTo>
                    <a:lnTo>
                      <a:pt x="5621" y="261"/>
                    </a:lnTo>
                    <a:lnTo>
                      <a:pt x="5609" y="232"/>
                    </a:lnTo>
                    <a:lnTo>
                      <a:pt x="5596" y="202"/>
                    </a:lnTo>
                    <a:lnTo>
                      <a:pt x="5580" y="170"/>
                    </a:lnTo>
                    <a:lnTo>
                      <a:pt x="5506" y="10"/>
                    </a:lnTo>
                    <a:lnTo>
                      <a:pt x="5377" y="10"/>
                    </a:lnTo>
                    <a:lnTo>
                      <a:pt x="5573" y="372"/>
                    </a:lnTo>
                    <a:lnTo>
                      <a:pt x="5573" y="631"/>
                    </a:lnTo>
                    <a:lnTo>
                      <a:pt x="5686" y="631"/>
                    </a:lnTo>
                    <a:close/>
                    <a:moveTo>
                      <a:pt x="5318" y="523"/>
                    </a:moveTo>
                    <a:lnTo>
                      <a:pt x="5306" y="528"/>
                    </a:lnTo>
                    <a:lnTo>
                      <a:pt x="5293" y="532"/>
                    </a:lnTo>
                    <a:lnTo>
                      <a:pt x="5277" y="536"/>
                    </a:lnTo>
                    <a:lnTo>
                      <a:pt x="5262" y="539"/>
                    </a:lnTo>
                    <a:lnTo>
                      <a:pt x="5245" y="542"/>
                    </a:lnTo>
                    <a:lnTo>
                      <a:pt x="5229" y="544"/>
                    </a:lnTo>
                    <a:lnTo>
                      <a:pt x="5211" y="545"/>
                    </a:lnTo>
                    <a:lnTo>
                      <a:pt x="5194" y="545"/>
                    </a:lnTo>
                    <a:lnTo>
                      <a:pt x="5182" y="545"/>
                    </a:lnTo>
                    <a:lnTo>
                      <a:pt x="5169" y="544"/>
                    </a:lnTo>
                    <a:lnTo>
                      <a:pt x="5157" y="543"/>
                    </a:lnTo>
                    <a:lnTo>
                      <a:pt x="5146" y="541"/>
                    </a:lnTo>
                    <a:lnTo>
                      <a:pt x="5134" y="539"/>
                    </a:lnTo>
                    <a:lnTo>
                      <a:pt x="5124" y="537"/>
                    </a:lnTo>
                    <a:lnTo>
                      <a:pt x="5113" y="534"/>
                    </a:lnTo>
                    <a:lnTo>
                      <a:pt x="5104" y="530"/>
                    </a:lnTo>
                    <a:lnTo>
                      <a:pt x="5093" y="526"/>
                    </a:lnTo>
                    <a:lnTo>
                      <a:pt x="5084" y="522"/>
                    </a:lnTo>
                    <a:lnTo>
                      <a:pt x="5075" y="516"/>
                    </a:lnTo>
                    <a:lnTo>
                      <a:pt x="5067" y="511"/>
                    </a:lnTo>
                    <a:lnTo>
                      <a:pt x="5057" y="505"/>
                    </a:lnTo>
                    <a:lnTo>
                      <a:pt x="5050" y="499"/>
                    </a:lnTo>
                    <a:lnTo>
                      <a:pt x="5042" y="492"/>
                    </a:lnTo>
                    <a:lnTo>
                      <a:pt x="5036" y="486"/>
                    </a:lnTo>
                    <a:lnTo>
                      <a:pt x="5029" y="477"/>
                    </a:lnTo>
                    <a:lnTo>
                      <a:pt x="5022" y="470"/>
                    </a:lnTo>
                    <a:lnTo>
                      <a:pt x="5016" y="462"/>
                    </a:lnTo>
                    <a:lnTo>
                      <a:pt x="5011" y="453"/>
                    </a:lnTo>
                    <a:lnTo>
                      <a:pt x="5006" y="443"/>
                    </a:lnTo>
                    <a:lnTo>
                      <a:pt x="5001" y="434"/>
                    </a:lnTo>
                    <a:lnTo>
                      <a:pt x="4997" y="425"/>
                    </a:lnTo>
                    <a:lnTo>
                      <a:pt x="4993" y="415"/>
                    </a:lnTo>
                    <a:lnTo>
                      <a:pt x="4986" y="393"/>
                    </a:lnTo>
                    <a:lnTo>
                      <a:pt x="4982" y="371"/>
                    </a:lnTo>
                    <a:lnTo>
                      <a:pt x="4979" y="347"/>
                    </a:lnTo>
                    <a:lnTo>
                      <a:pt x="4978" y="322"/>
                    </a:lnTo>
                    <a:lnTo>
                      <a:pt x="4979" y="309"/>
                    </a:lnTo>
                    <a:lnTo>
                      <a:pt x="4979" y="295"/>
                    </a:lnTo>
                    <a:lnTo>
                      <a:pt x="4981" y="282"/>
                    </a:lnTo>
                    <a:lnTo>
                      <a:pt x="4982" y="270"/>
                    </a:lnTo>
                    <a:lnTo>
                      <a:pt x="4985" y="257"/>
                    </a:lnTo>
                    <a:lnTo>
                      <a:pt x="4987" y="246"/>
                    </a:lnTo>
                    <a:lnTo>
                      <a:pt x="4991" y="235"/>
                    </a:lnTo>
                    <a:lnTo>
                      <a:pt x="4995" y="223"/>
                    </a:lnTo>
                    <a:lnTo>
                      <a:pt x="4999" y="213"/>
                    </a:lnTo>
                    <a:lnTo>
                      <a:pt x="5004" y="203"/>
                    </a:lnTo>
                    <a:lnTo>
                      <a:pt x="5008" y="193"/>
                    </a:lnTo>
                    <a:lnTo>
                      <a:pt x="5014" y="184"/>
                    </a:lnTo>
                    <a:lnTo>
                      <a:pt x="5019" y="176"/>
                    </a:lnTo>
                    <a:lnTo>
                      <a:pt x="5026" y="168"/>
                    </a:lnTo>
                    <a:lnTo>
                      <a:pt x="5033" y="159"/>
                    </a:lnTo>
                    <a:lnTo>
                      <a:pt x="5040" y="152"/>
                    </a:lnTo>
                    <a:lnTo>
                      <a:pt x="5047" y="145"/>
                    </a:lnTo>
                    <a:lnTo>
                      <a:pt x="5055" y="139"/>
                    </a:lnTo>
                    <a:lnTo>
                      <a:pt x="5063" y="133"/>
                    </a:lnTo>
                    <a:lnTo>
                      <a:pt x="5072" y="127"/>
                    </a:lnTo>
                    <a:lnTo>
                      <a:pt x="5080" y="121"/>
                    </a:lnTo>
                    <a:lnTo>
                      <a:pt x="5089" y="117"/>
                    </a:lnTo>
                    <a:lnTo>
                      <a:pt x="5098" y="112"/>
                    </a:lnTo>
                    <a:lnTo>
                      <a:pt x="5109" y="109"/>
                    </a:lnTo>
                    <a:lnTo>
                      <a:pt x="5129" y="102"/>
                    </a:lnTo>
                    <a:lnTo>
                      <a:pt x="5150" y="98"/>
                    </a:lnTo>
                    <a:lnTo>
                      <a:pt x="5172" y="95"/>
                    </a:lnTo>
                    <a:lnTo>
                      <a:pt x="5196" y="94"/>
                    </a:lnTo>
                    <a:lnTo>
                      <a:pt x="5215" y="95"/>
                    </a:lnTo>
                    <a:lnTo>
                      <a:pt x="5232" y="96"/>
                    </a:lnTo>
                    <a:lnTo>
                      <a:pt x="5248" y="98"/>
                    </a:lnTo>
                    <a:lnTo>
                      <a:pt x="5264" y="101"/>
                    </a:lnTo>
                    <a:lnTo>
                      <a:pt x="5279" y="105"/>
                    </a:lnTo>
                    <a:lnTo>
                      <a:pt x="5293" y="109"/>
                    </a:lnTo>
                    <a:lnTo>
                      <a:pt x="5305" y="113"/>
                    </a:lnTo>
                    <a:lnTo>
                      <a:pt x="5316" y="118"/>
                    </a:lnTo>
                    <a:lnTo>
                      <a:pt x="5341" y="28"/>
                    </a:lnTo>
                    <a:lnTo>
                      <a:pt x="5332" y="24"/>
                    </a:lnTo>
                    <a:lnTo>
                      <a:pt x="5318" y="19"/>
                    </a:lnTo>
                    <a:lnTo>
                      <a:pt x="5303" y="13"/>
                    </a:lnTo>
                    <a:lnTo>
                      <a:pt x="5285" y="9"/>
                    </a:lnTo>
                    <a:lnTo>
                      <a:pt x="5265" y="6"/>
                    </a:lnTo>
                    <a:lnTo>
                      <a:pt x="5242" y="3"/>
                    </a:lnTo>
                    <a:lnTo>
                      <a:pt x="5218" y="1"/>
                    </a:lnTo>
                    <a:lnTo>
                      <a:pt x="5191" y="0"/>
                    </a:lnTo>
                    <a:lnTo>
                      <a:pt x="5173" y="1"/>
                    </a:lnTo>
                    <a:lnTo>
                      <a:pt x="5156" y="2"/>
                    </a:lnTo>
                    <a:lnTo>
                      <a:pt x="5139" y="4"/>
                    </a:lnTo>
                    <a:lnTo>
                      <a:pt x="5122" y="6"/>
                    </a:lnTo>
                    <a:lnTo>
                      <a:pt x="5106" y="9"/>
                    </a:lnTo>
                    <a:lnTo>
                      <a:pt x="5090" y="13"/>
                    </a:lnTo>
                    <a:lnTo>
                      <a:pt x="5075" y="17"/>
                    </a:lnTo>
                    <a:lnTo>
                      <a:pt x="5059" y="23"/>
                    </a:lnTo>
                    <a:lnTo>
                      <a:pt x="5045" y="29"/>
                    </a:lnTo>
                    <a:lnTo>
                      <a:pt x="5031" y="35"/>
                    </a:lnTo>
                    <a:lnTo>
                      <a:pt x="5016" y="42"/>
                    </a:lnTo>
                    <a:lnTo>
                      <a:pt x="5003" y="50"/>
                    </a:lnTo>
                    <a:lnTo>
                      <a:pt x="4989" y="59"/>
                    </a:lnTo>
                    <a:lnTo>
                      <a:pt x="4977" y="68"/>
                    </a:lnTo>
                    <a:lnTo>
                      <a:pt x="4966" y="77"/>
                    </a:lnTo>
                    <a:lnTo>
                      <a:pt x="4955" y="87"/>
                    </a:lnTo>
                    <a:lnTo>
                      <a:pt x="4943" y="99"/>
                    </a:lnTo>
                    <a:lnTo>
                      <a:pt x="4933" y="110"/>
                    </a:lnTo>
                    <a:lnTo>
                      <a:pt x="4924" y="122"/>
                    </a:lnTo>
                    <a:lnTo>
                      <a:pt x="4914" y="135"/>
                    </a:lnTo>
                    <a:lnTo>
                      <a:pt x="4906" y="148"/>
                    </a:lnTo>
                    <a:lnTo>
                      <a:pt x="4898" y="162"/>
                    </a:lnTo>
                    <a:lnTo>
                      <a:pt x="4891" y="176"/>
                    </a:lnTo>
                    <a:lnTo>
                      <a:pt x="4885" y="190"/>
                    </a:lnTo>
                    <a:lnTo>
                      <a:pt x="4879" y="206"/>
                    </a:lnTo>
                    <a:lnTo>
                      <a:pt x="4873" y="222"/>
                    </a:lnTo>
                    <a:lnTo>
                      <a:pt x="4869" y="239"/>
                    </a:lnTo>
                    <a:lnTo>
                      <a:pt x="4866" y="255"/>
                    </a:lnTo>
                    <a:lnTo>
                      <a:pt x="4863" y="273"/>
                    </a:lnTo>
                    <a:lnTo>
                      <a:pt x="4861" y="290"/>
                    </a:lnTo>
                    <a:lnTo>
                      <a:pt x="4860" y="309"/>
                    </a:lnTo>
                    <a:lnTo>
                      <a:pt x="4859" y="328"/>
                    </a:lnTo>
                    <a:lnTo>
                      <a:pt x="4860" y="346"/>
                    </a:lnTo>
                    <a:lnTo>
                      <a:pt x="4861" y="362"/>
                    </a:lnTo>
                    <a:lnTo>
                      <a:pt x="4862" y="380"/>
                    </a:lnTo>
                    <a:lnTo>
                      <a:pt x="4865" y="395"/>
                    </a:lnTo>
                    <a:lnTo>
                      <a:pt x="4868" y="412"/>
                    </a:lnTo>
                    <a:lnTo>
                      <a:pt x="4871" y="427"/>
                    </a:lnTo>
                    <a:lnTo>
                      <a:pt x="4876" y="441"/>
                    </a:lnTo>
                    <a:lnTo>
                      <a:pt x="4881" y="457"/>
                    </a:lnTo>
                    <a:lnTo>
                      <a:pt x="4887" y="470"/>
                    </a:lnTo>
                    <a:lnTo>
                      <a:pt x="4893" y="484"/>
                    </a:lnTo>
                    <a:lnTo>
                      <a:pt x="4900" y="497"/>
                    </a:lnTo>
                    <a:lnTo>
                      <a:pt x="4907" y="509"/>
                    </a:lnTo>
                    <a:lnTo>
                      <a:pt x="4915" y="522"/>
                    </a:lnTo>
                    <a:lnTo>
                      <a:pt x="4925" y="534"/>
                    </a:lnTo>
                    <a:lnTo>
                      <a:pt x="4934" y="544"/>
                    </a:lnTo>
                    <a:lnTo>
                      <a:pt x="4943" y="555"/>
                    </a:lnTo>
                    <a:lnTo>
                      <a:pt x="4955" y="565"/>
                    </a:lnTo>
                    <a:lnTo>
                      <a:pt x="4965" y="574"/>
                    </a:lnTo>
                    <a:lnTo>
                      <a:pt x="4977" y="583"/>
                    </a:lnTo>
                    <a:lnTo>
                      <a:pt x="4989" y="592"/>
                    </a:lnTo>
                    <a:lnTo>
                      <a:pt x="5002" y="599"/>
                    </a:lnTo>
                    <a:lnTo>
                      <a:pt x="5015" y="606"/>
                    </a:lnTo>
                    <a:lnTo>
                      <a:pt x="5029" y="612"/>
                    </a:lnTo>
                    <a:lnTo>
                      <a:pt x="5043" y="618"/>
                    </a:lnTo>
                    <a:lnTo>
                      <a:pt x="5058" y="623"/>
                    </a:lnTo>
                    <a:lnTo>
                      <a:pt x="5074" y="628"/>
                    </a:lnTo>
                    <a:lnTo>
                      <a:pt x="5089" y="632"/>
                    </a:lnTo>
                    <a:lnTo>
                      <a:pt x="5106" y="635"/>
                    </a:lnTo>
                    <a:lnTo>
                      <a:pt x="5122" y="637"/>
                    </a:lnTo>
                    <a:lnTo>
                      <a:pt x="5139" y="639"/>
                    </a:lnTo>
                    <a:lnTo>
                      <a:pt x="5158" y="640"/>
                    </a:lnTo>
                    <a:lnTo>
                      <a:pt x="5175" y="641"/>
                    </a:lnTo>
                    <a:lnTo>
                      <a:pt x="5203" y="640"/>
                    </a:lnTo>
                    <a:lnTo>
                      <a:pt x="5229" y="638"/>
                    </a:lnTo>
                    <a:lnTo>
                      <a:pt x="5253" y="635"/>
                    </a:lnTo>
                    <a:lnTo>
                      <a:pt x="5274" y="632"/>
                    </a:lnTo>
                    <a:lnTo>
                      <a:pt x="5294" y="628"/>
                    </a:lnTo>
                    <a:lnTo>
                      <a:pt x="5310" y="622"/>
                    </a:lnTo>
                    <a:lnTo>
                      <a:pt x="5324" y="617"/>
                    </a:lnTo>
                    <a:lnTo>
                      <a:pt x="5337" y="612"/>
                    </a:lnTo>
                    <a:lnTo>
                      <a:pt x="5318" y="523"/>
                    </a:lnTo>
                    <a:close/>
                    <a:moveTo>
                      <a:pt x="4374" y="631"/>
                    </a:moveTo>
                    <a:lnTo>
                      <a:pt x="4374" y="408"/>
                    </a:lnTo>
                    <a:lnTo>
                      <a:pt x="4374" y="371"/>
                    </a:lnTo>
                    <a:lnTo>
                      <a:pt x="4374" y="335"/>
                    </a:lnTo>
                    <a:lnTo>
                      <a:pt x="4374" y="301"/>
                    </a:lnTo>
                    <a:lnTo>
                      <a:pt x="4373" y="269"/>
                    </a:lnTo>
                    <a:lnTo>
                      <a:pt x="4372" y="237"/>
                    </a:lnTo>
                    <a:lnTo>
                      <a:pt x="4371" y="205"/>
                    </a:lnTo>
                    <a:lnTo>
                      <a:pt x="4370" y="175"/>
                    </a:lnTo>
                    <a:lnTo>
                      <a:pt x="4369" y="144"/>
                    </a:lnTo>
                    <a:lnTo>
                      <a:pt x="4371" y="144"/>
                    </a:lnTo>
                    <a:lnTo>
                      <a:pt x="4383" y="170"/>
                    </a:lnTo>
                    <a:lnTo>
                      <a:pt x="4396" y="198"/>
                    </a:lnTo>
                    <a:lnTo>
                      <a:pt x="4410" y="224"/>
                    </a:lnTo>
                    <a:lnTo>
                      <a:pt x="4423" y="251"/>
                    </a:lnTo>
                    <a:lnTo>
                      <a:pt x="4438" y="279"/>
                    </a:lnTo>
                    <a:lnTo>
                      <a:pt x="4453" y="306"/>
                    </a:lnTo>
                    <a:lnTo>
                      <a:pt x="4468" y="332"/>
                    </a:lnTo>
                    <a:lnTo>
                      <a:pt x="4483" y="358"/>
                    </a:lnTo>
                    <a:lnTo>
                      <a:pt x="4644" y="631"/>
                    </a:lnTo>
                    <a:lnTo>
                      <a:pt x="4761" y="631"/>
                    </a:lnTo>
                    <a:lnTo>
                      <a:pt x="4761" y="10"/>
                    </a:lnTo>
                    <a:lnTo>
                      <a:pt x="4657" y="10"/>
                    </a:lnTo>
                    <a:lnTo>
                      <a:pt x="4657" y="226"/>
                    </a:lnTo>
                    <a:lnTo>
                      <a:pt x="4657" y="261"/>
                    </a:lnTo>
                    <a:lnTo>
                      <a:pt x="4658" y="295"/>
                    </a:lnTo>
                    <a:lnTo>
                      <a:pt x="4658" y="328"/>
                    </a:lnTo>
                    <a:lnTo>
                      <a:pt x="4659" y="360"/>
                    </a:lnTo>
                    <a:lnTo>
                      <a:pt x="4661" y="391"/>
                    </a:lnTo>
                    <a:lnTo>
                      <a:pt x="4662" y="422"/>
                    </a:lnTo>
                    <a:lnTo>
                      <a:pt x="4665" y="453"/>
                    </a:lnTo>
                    <a:lnTo>
                      <a:pt x="4667" y="484"/>
                    </a:lnTo>
                    <a:lnTo>
                      <a:pt x="4665" y="485"/>
                    </a:lnTo>
                    <a:lnTo>
                      <a:pt x="4653" y="459"/>
                    </a:lnTo>
                    <a:lnTo>
                      <a:pt x="4642" y="433"/>
                    </a:lnTo>
                    <a:lnTo>
                      <a:pt x="4630" y="407"/>
                    </a:lnTo>
                    <a:lnTo>
                      <a:pt x="4616" y="381"/>
                    </a:lnTo>
                    <a:lnTo>
                      <a:pt x="4603" y="355"/>
                    </a:lnTo>
                    <a:lnTo>
                      <a:pt x="4589" y="328"/>
                    </a:lnTo>
                    <a:lnTo>
                      <a:pt x="4574" y="302"/>
                    </a:lnTo>
                    <a:lnTo>
                      <a:pt x="4559" y="277"/>
                    </a:lnTo>
                    <a:lnTo>
                      <a:pt x="4399" y="10"/>
                    </a:lnTo>
                    <a:lnTo>
                      <a:pt x="4270" y="10"/>
                    </a:lnTo>
                    <a:lnTo>
                      <a:pt x="4270" y="631"/>
                    </a:lnTo>
                    <a:lnTo>
                      <a:pt x="4374" y="631"/>
                    </a:lnTo>
                    <a:close/>
                    <a:moveTo>
                      <a:pt x="3827" y="369"/>
                    </a:moveTo>
                    <a:lnTo>
                      <a:pt x="3876" y="216"/>
                    </a:lnTo>
                    <a:lnTo>
                      <a:pt x="3884" y="187"/>
                    </a:lnTo>
                    <a:lnTo>
                      <a:pt x="3891" y="158"/>
                    </a:lnTo>
                    <a:lnTo>
                      <a:pt x="3898" y="129"/>
                    </a:lnTo>
                    <a:lnTo>
                      <a:pt x="3905" y="100"/>
                    </a:lnTo>
                    <a:lnTo>
                      <a:pt x="3908" y="100"/>
                    </a:lnTo>
                    <a:lnTo>
                      <a:pt x="3915" y="128"/>
                    </a:lnTo>
                    <a:lnTo>
                      <a:pt x="3922" y="157"/>
                    </a:lnTo>
                    <a:lnTo>
                      <a:pt x="3930" y="187"/>
                    </a:lnTo>
                    <a:lnTo>
                      <a:pt x="3938" y="217"/>
                    </a:lnTo>
                    <a:lnTo>
                      <a:pt x="3988" y="369"/>
                    </a:lnTo>
                    <a:lnTo>
                      <a:pt x="3827" y="369"/>
                    </a:lnTo>
                    <a:close/>
                    <a:moveTo>
                      <a:pt x="4006" y="456"/>
                    </a:moveTo>
                    <a:lnTo>
                      <a:pt x="4063" y="631"/>
                    </a:lnTo>
                    <a:lnTo>
                      <a:pt x="4184" y="631"/>
                    </a:lnTo>
                    <a:lnTo>
                      <a:pt x="3983" y="10"/>
                    </a:lnTo>
                    <a:lnTo>
                      <a:pt x="3839" y="10"/>
                    </a:lnTo>
                    <a:lnTo>
                      <a:pt x="3639" y="631"/>
                    </a:lnTo>
                    <a:lnTo>
                      <a:pt x="3756" y="631"/>
                    </a:lnTo>
                    <a:lnTo>
                      <a:pt x="3809" y="456"/>
                    </a:lnTo>
                    <a:lnTo>
                      <a:pt x="4006" y="456"/>
                    </a:lnTo>
                    <a:close/>
                    <a:moveTo>
                      <a:pt x="3389" y="631"/>
                    </a:moveTo>
                    <a:lnTo>
                      <a:pt x="3502" y="631"/>
                    </a:lnTo>
                    <a:lnTo>
                      <a:pt x="3502" y="105"/>
                    </a:lnTo>
                    <a:lnTo>
                      <a:pt x="3680" y="105"/>
                    </a:lnTo>
                    <a:lnTo>
                      <a:pt x="3680" y="10"/>
                    </a:lnTo>
                    <a:lnTo>
                      <a:pt x="3211" y="10"/>
                    </a:lnTo>
                    <a:lnTo>
                      <a:pt x="3211" y="105"/>
                    </a:lnTo>
                    <a:lnTo>
                      <a:pt x="3389" y="105"/>
                    </a:lnTo>
                    <a:lnTo>
                      <a:pt x="3389" y="631"/>
                    </a:lnTo>
                    <a:close/>
                    <a:moveTo>
                      <a:pt x="2906" y="631"/>
                    </a:moveTo>
                    <a:lnTo>
                      <a:pt x="3275" y="631"/>
                    </a:lnTo>
                    <a:lnTo>
                      <a:pt x="3275" y="536"/>
                    </a:lnTo>
                    <a:lnTo>
                      <a:pt x="3020" y="536"/>
                    </a:lnTo>
                    <a:lnTo>
                      <a:pt x="3020" y="10"/>
                    </a:lnTo>
                    <a:lnTo>
                      <a:pt x="2906" y="10"/>
                    </a:lnTo>
                    <a:lnTo>
                      <a:pt x="2906" y="631"/>
                    </a:lnTo>
                    <a:close/>
                    <a:moveTo>
                      <a:pt x="2293" y="10"/>
                    </a:moveTo>
                    <a:lnTo>
                      <a:pt x="2293" y="365"/>
                    </a:lnTo>
                    <a:lnTo>
                      <a:pt x="2293" y="383"/>
                    </a:lnTo>
                    <a:lnTo>
                      <a:pt x="2294" y="400"/>
                    </a:lnTo>
                    <a:lnTo>
                      <a:pt x="2295" y="417"/>
                    </a:lnTo>
                    <a:lnTo>
                      <a:pt x="2297" y="433"/>
                    </a:lnTo>
                    <a:lnTo>
                      <a:pt x="2299" y="449"/>
                    </a:lnTo>
                    <a:lnTo>
                      <a:pt x="2303" y="463"/>
                    </a:lnTo>
                    <a:lnTo>
                      <a:pt x="2306" y="477"/>
                    </a:lnTo>
                    <a:lnTo>
                      <a:pt x="2310" y="491"/>
                    </a:lnTo>
                    <a:lnTo>
                      <a:pt x="2314" y="503"/>
                    </a:lnTo>
                    <a:lnTo>
                      <a:pt x="2319" y="515"/>
                    </a:lnTo>
                    <a:lnTo>
                      <a:pt x="2324" y="528"/>
                    </a:lnTo>
                    <a:lnTo>
                      <a:pt x="2330" y="538"/>
                    </a:lnTo>
                    <a:lnTo>
                      <a:pt x="2336" y="548"/>
                    </a:lnTo>
                    <a:lnTo>
                      <a:pt x="2343" y="559"/>
                    </a:lnTo>
                    <a:lnTo>
                      <a:pt x="2350" y="568"/>
                    </a:lnTo>
                    <a:lnTo>
                      <a:pt x="2357" y="576"/>
                    </a:lnTo>
                    <a:lnTo>
                      <a:pt x="2365" y="584"/>
                    </a:lnTo>
                    <a:lnTo>
                      <a:pt x="2373" y="592"/>
                    </a:lnTo>
                    <a:lnTo>
                      <a:pt x="2383" y="599"/>
                    </a:lnTo>
                    <a:lnTo>
                      <a:pt x="2392" y="605"/>
                    </a:lnTo>
                    <a:lnTo>
                      <a:pt x="2401" y="611"/>
                    </a:lnTo>
                    <a:lnTo>
                      <a:pt x="2411" y="616"/>
                    </a:lnTo>
                    <a:lnTo>
                      <a:pt x="2422" y="621"/>
                    </a:lnTo>
                    <a:lnTo>
                      <a:pt x="2432" y="625"/>
                    </a:lnTo>
                    <a:lnTo>
                      <a:pt x="2443" y="629"/>
                    </a:lnTo>
                    <a:lnTo>
                      <a:pt x="2455" y="633"/>
                    </a:lnTo>
                    <a:lnTo>
                      <a:pt x="2466" y="635"/>
                    </a:lnTo>
                    <a:lnTo>
                      <a:pt x="2478" y="637"/>
                    </a:lnTo>
                    <a:lnTo>
                      <a:pt x="2503" y="640"/>
                    </a:lnTo>
                    <a:lnTo>
                      <a:pt x="2530" y="641"/>
                    </a:lnTo>
                    <a:lnTo>
                      <a:pt x="2543" y="641"/>
                    </a:lnTo>
                    <a:lnTo>
                      <a:pt x="2556" y="640"/>
                    </a:lnTo>
                    <a:lnTo>
                      <a:pt x="2570" y="639"/>
                    </a:lnTo>
                    <a:lnTo>
                      <a:pt x="2583" y="637"/>
                    </a:lnTo>
                    <a:lnTo>
                      <a:pt x="2595" y="635"/>
                    </a:lnTo>
                    <a:lnTo>
                      <a:pt x="2608" y="632"/>
                    </a:lnTo>
                    <a:lnTo>
                      <a:pt x="2619" y="629"/>
                    </a:lnTo>
                    <a:lnTo>
                      <a:pt x="2631" y="624"/>
                    </a:lnTo>
                    <a:lnTo>
                      <a:pt x="2643" y="620"/>
                    </a:lnTo>
                    <a:lnTo>
                      <a:pt x="2653" y="615"/>
                    </a:lnTo>
                    <a:lnTo>
                      <a:pt x="2663" y="610"/>
                    </a:lnTo>
                    <a:lnTo>
                      <a:pt x="2673" y="604"/>
                    </a:lnTo>
                    <a:lnTo>
                      <a:pt x="2683" y="598"/>
                    </a:lnTo>
                    <a:lnTo>
                      <a:pt x="2692" y="591"/>
                    </a:lnTo>
                    <a:lnTo>
                      <a:pt x="2701" y="582"/>
                    </a:lnTo>
                    <a:lnTo>
                      <a:pt x="2709" y="574"/>
                    </a:lnTo>
                    <a:lnTo>
                      <a:pt x="2718" y="566"/>
                    </a:lnTo>
                    <a:lnTo>
                      <a:pt x="2725" y="557"/>
                    </a:lnTo>
                    <a:lnTo>
                      <a:pt x="2732" y="546"/>
                    </a:lnTo>
                    <a:lnTo>
                      <a:pt x="2738" y="536"/>
                    </a:lnTo>
                    <a:lnTo>
                      <a:pt x="2744" y="525"/>
                    </a:lnTo>
                    <a:lnTo>
                      <a:pt x="2750" y="513"/>
                    </a:lnTo>
                    <a:lnTo>
                      <a:pt x="2755" y="501"/>
                    </a:lnTo>
                    <a:lnTo>
                      <a:pt x="2760" y="489"/>
                    </a:lnTo>
                    <a:lnTo>
                      <a:pt x="2764" y="475"/>
                    </a:lnTo>
                    <a:lnTo>
                      <a:pt x="2767" y="461"/>
                    </a:lnTo>
                    <a:lnTo>
                      <a:pt x="2770" y="446"/>
                    </a:lnTo>
                    <a:lnTo>
                      <a:pt x="2772" y="431"/>
                    </a:lnTo>
                    <a:lnTo>
                      <a:pt x="2774" y="416"/>
                    </a:lnTo>
                    <a:lnTo>
                      <a:pt x="2776" y="399"/>
                    </a:lnTo>
                    <a:lnTo>
                      <a:pt x="2777" y="383"/>
                    </a:lnTo>
                    <a:lnTo>
                      <a:pt x="2777" y="364"/>
                    </a:lnTo>
                    <a:lnTo>
                      <a:pt x="2777" y="10"/>
                    </a:lnTo>
                    <a:lnTo>
                      <a:pt x="2664" y="10"/>
                    </a:lnTo>
                    <a:lnTo>
                      <a:pt x="2664" y="372"/>
                    </a:lnTo>
                    <a:lnTo>
                      <a:pt x="2663" y="394"/>
                    </a:lnTo>
                    <a:lnTo>
                      <a:pt x="2661" y="415"/>
                    </a:lnTo>
                    <a:lnTo>
                      <a:pt x="2659" y="433"/>
                    </a:lnTo>
                    <a:lnTo>
                      <a:pt x="2655" y="451"/>
                    </a:lnTo>
                    <a:lnTo>
                      <a:pt x="2650" y="467"/>
                    </a:lnTo>
                    <a:lnTo>
                      <a:pt x="2644" y="481"/>
                    </a:lnTo>
                    <a:lnTo>
                      <a:pt x="2638" y="495"/>
                    </a:lnTo>
                    <a:lnTo>
                      <a:pt x="2629" y="506"/>
                    </a:lnTo>
                    <a:lnTo>
                      <a:pt x="2620" y="516"/>
                    </a:lnTo>
                    <a:lnTo>
                      <a:pt x="2611" y="526"/>
                    </a:lnTo>
                    <a:lnTo>
                      <a:pt x="2600" y="533"/>
                    </a:lnTo>
                    <a:lnTo>
                      <a:pt x="2588" y="539"/>
                    </a:lnTo>
                    <a:lnTo>
                      <a:pt x="2576" y="544"/>
                    </a:lnTo>
                    <a:lnTo>
                      <a:pt x="2563" y="547"/>
                    </a:lnTo>
                    <a:lnTo>
                      <a:pt x="2548" y="549"/>
                    </a:lnTo>
                    <a:lnTo>
                      <a:pt x="2534" y="549"/>
                    </a:lnTo>
                    <a:lnTo>
                      <a:pt x="2519" y="549"/>
                    </a:lnTo>
                    <a:lnTo>
                      <a:pt x="2506" y="547"/>
                    </a:lnTo>
                    <a:lnTo>
                      <a:pt x="2493" y="543"/>
                    </a:lnTo>
                    <a:lnTo>
                      <a:pt x="2481" y="539"/>
                    </a:lnTo>
                    <a:lnTo>
                      <a:pt x="2470" y="533"/>
                    </a:lnTo>
                    <a:lnTo>
                      <a:pt x="2460" y="526"/>
                    </a:lnTo>
                    <a:lnTo>
                      <a:pt x="2449" y="516"/>
                    </a:lnTo>
                    <a:lnTo>
                      <a:pt x="2441" y="506"/>
                    </a:lnTo>
                    <a:lnTo>
                      <a:pt x="2433" y="495"/>
                    </a:lnTo>
                    <a:lnTo>
                      <a:pt x="2426" y="481"/>
                    </a:lnTo>
                    <a:lnTo>
                      <a:pt x="2421" y="467"/>
                    </a:lnTo>
                    <a:lnTo>
                      <a:pt x="2416" y="451"/>
                    </a:lnTo>
                    <a:lnTo>
                      <a:pt x="2411" y="433"/>
                    </a:lnTo>
                    <a:lnTo>
                      <a:pt x="2408" y="415"/>
                    </a:lnTo>
                    <a:lnTo>
                      <a:pt x="2406" y="394"/>
                    </a:lnTo>
                    <a:lnTo>
                      <a:pt x="2406" y="372"/>
                    </a:lnTo>
                    <a:lnTo>
                      <a:pt x="2406" y="10"/>
                    </a:lnTo>
                    <a:lnTo>
                      <a:pt x="2293" y="10"/>
                    </a:lnTo>
                    <a:close/>
                    <a:moveTo>
                      <a:pt x="1789" y="601"/>
                    </a:moveTo>
                    <a:lnTo>
                      <a:pt x="1803" y="609"/>
                    </a:lnTo>
                    <a:lnTo>
                      <a:pt x="1821" y="616"/>
                    </a:lnTo>
                    <a:lnTo>
                      <a:pt x="1840" y="622"/>
                    </a:lnTo>
                    <a:lnTo>
                      <a:pt x="1861" y="629"/>
                    </a:lnTo>
                    <a:lnTo>
                      <a:pt x="1883" y="634"/>
                    </a:lnTo>
                    <a:lnTo>
                      <a:pt x="1908" y="637"/>
                    </a:lnTo>
                    <a:lnTo>
                      <a:pt x="1932" y="640"/>
                    </a:lnTo>
                    <a:lnTo>
                      <a:pt x="1956" y="641"/>
                    </a:lnTo>
                    <a:lnTo>
                      <a:pt x="1986" y="640"/>
                    </a:lnTo>
                    <a:lnTo>
                      <a:pt x="2013" y="637"/>
                    </a:lnTo>
                    <a:lnTo>
                      <a:pt x="2025" y="635"/>
                    </a:lnTo>
                    <a:lnTo>
                      <a:pt x="2037" y="632"/>
                    </a:lnTo>
                    <a:lnTo>
                      <a:pt x="2050" y="629"/>
                    </a:lnTo>
                    <a:lnTo>
                      <a:pt x="2061" y="625"/>
                    </a:lnTo>
                    <a:lnTo>
                      <a:pt x="2071" y="621"/>
                    </a:lnTo>
                    <a:lnTo>
                      <a:pt x="2082" y="617"/>
                    </a:lnTo>
                    <a:lnTo>
                      <a:pt x="2092" y="613"/>
                    </a:lnTo>
                    <a:lnTo>
                      <a:pt x="2101" y="608"/>
                    </a:lnTo>
                    <a:lnTo>
                      <a:pt x="2110" y="603"/>
                    </a:lnTo>
                    <a:lnTo>
                      <a:pt x="2119" y="597"/>
                    </a:lnTo>
                    <a:lnTo>
                      <a:pt x="2127" y="591"/>
                    </a:lnTo>
                    <a:lnTo>
                      <a:pt x="2134" y="584"/>
                    </a:lnTo>
                    <a:lnTo>
                      <a:pt x="2141" y="578"/>
                    </a:lnTo>
                    <a:lnTo>
                      <a:pt x="2147" y="571"/>
                    </a:lnTo>
                    <a:lnTo>
                      <a:pt x="2154" y="564"/>
                    </a:lnTo>
                    <a:lnTo>
                      <a:pt x="2160" y="557"/>
                    </a:lnTo>
                    <a:lnTo>
                      <a:pt x="2170" y="541"/>
                    </a:lnTo>
                    <a:lnTo>
                      <a:pt x="2177" y="526"/>
                    </a:lnTo>
                    <a:lnTo>
                      <a:pt x="2183" y="508"/>
                    </a:lnTo>
                    <a:lnTo>
                      <a:pt x="2189" y="491"/>
                    </a:lnTo>
                    <a:lnTo>
                      <a:pt x="2191" y="472"/>
                    </a:lnTo>
                    <a:lnTo>
                      <a:pt x="2192" y="454"/>
                    </a:lnTo>
                    <a:lnTo>
                      <a:pt x="2192" y="437"/>
                    </a:lnTo>
                    <a:lnTo>
                      <a:pt x="2190" y="422"/>
                    </a:lnTo>
                    <a:lnTo>
                      <a:pt x="2186" y="407"/>
                    </a:lnTo>
                    <a:lnTo>
                      <a:pt x="2182" y="393"/>
                    </a:lnTo>
                    <a:lnTo>
                      <a:pt x="2176" y="380"/>
                    </a:lnTo>
                    <a:lnTo>
                      <a:pt x="2170" y="367"/>
                    </a:lnTo>
                    <a:lnTo>
                      <a:pt x="2162" y="355"/>
                    </a:lnTo>
                    <a:lnTo>
                      <a:pt x="2153" y="344"/>
                    </a:lnTo>
                    <a:lnTo>
                      <a:pt x="2142" y="332"/>
                    </a:lnTo>
                    <a:lnTo>
                      <a:pt x="2130" y="322"/>
                    </a:lnTo>
                    <a:lnTo>
                      <a:pt x="2117" y="313"/>
                    </a:lnTo>
                    <a:lnTo>
                      <a:pt x="2102" y="303"/>
                    </a:lnTo>
                    <a:lnTo>
                      <a:pt x="2087" y="294"/>
                    </a:lnTo>
                    <a:lnTo>
                      <a:pt x="2070" y="286"/>
                    </a:lnTo>
                    <a:lnTo>
                      <a:pt x="2052" y="278"/>
                    </a:lnTo>
                    <a:lnTo>
                      <a:pt x="2032" y="270"/>
                    </a:lnTo>
                    <a:lnTo>
                      <a:pt x="2004" y="258"/>
                    </a:lnTo>
                    <a:lnTo>
                      <a:pt x="1979" y="247"/>
                    </a:lnTo>
                    <a:lnTo>
                      <a:pt x="1969" y="242"/>
                    </a:lnTo>
                    <a:lnTo>
                      <a:pt x="1958" y="236"/>
                    </a:lnTo>
                    <a:lnTo>
                      <a:pt x="1950" y="230"/>
                    </a:lnTo>
                    <a:lnTo>
                      <a:pt x="1942" y="224"/>
                    </a:lnTo>
                    <a:lnTo>
                      <a:pt x="1936" y="219"/>
                    </a:lnTo>
                    <a:lnTo>
                      <a:pt x="1930" y="213"/>
                    </a:lnTo>
                    <a:lnTo>
                      <a:pt x="1924" y="206"/>
                    </a:lnTo>
                    <a:lnTo>
                      <a:pt x="1920" y="200"/>
                    </a:lnTo>
                    <a:lnTo>
                      <a:pt x="1917" y="192"/>
                    </a:lnTo>
                    <a:lnTo>
                      <a:pt x="1915" y="184"/>
                    </a:lnTo>
                    <a:lnTo>
                      <a:pt x="1914" y="177"/>
                    </a:lnTo>
                    <a:lnTo>
                      <a:pt x="1914" y="168"/>
                    </a:lnTo>
                    <a:lnTo>
                      <a:pt x="1914" y="162"/>
                    </a:lnTo>
                    <a:lnTo>
                      <a:pt x="1915" y="154"/>
                    </a:lnTo>
                    <a:lnTo>
                      <a:pt x="1917" y="147"/>
                    </a:lnTo>
                    <a:lnTo>
                      <a:pt x="1919" y="141"/>
                    </a:lnTo>
                    <a:lnTo>
                      <a:pt x="1923" y="135"/>
                    </a:lnTo>
                    <a:lnTo>
                      <a:pt x="1928" y="129"/>
                    </a:lnTo>
                    <a:lnTo>
                      <a:pt x="1933" y="122"/>
                    </a:lnTo>
                    <a:lnTo>
                      <a:pt x="1938" y="117"/>
                    </a:lnTo>
                    <a:lnTo>
                      <a:pt x="1945" y="112"/>
                    </a:lnTo>
                    <a:lnTo>
                      <a:pt x="1952" y="107"/>
                    </a:lnTo>
                    <a:lnTo>
                      <a:pt x="1960" y="103"/>
                    </a:lnTo>
                    <a:lnTo>
                      <a:pt x="1970" y="100"/>
                    </a:lnTo>
                    <a:lnTo>
                      <a:pt x="1980" y="97"/>
                    </a:lnTo>
                    <a:lnTo>
                      <a:pt x="1991" y="95"/>
                    </a:lnTo>
                    <a:lnTo>
                      <a:pt x="2004" y="94"/>
                    </a:lnTo>
                    <a:lnTo>
                      <a:pt x="2016" y="94"/>
                    </a:lnTo>
                    <a:lnTo>
                      <a:pt x="2037" y="94"/>
                    </a:lnTo>
                    <a:lnTo>
                      <a:pt x="2057" y="96"/>
                    </a:lnTo>
                    <a:lnTo>
                      <a:pt x="2075" y="100"/>
                    </a:lnTo>
                    <a:lnTo>
                      <a:pt x="2092" y="104"/>
                    </a:lnTo>
                    <a:lnTo>
                      <a:pt x="2106" y="108"/>
                    </a:lnTo>
                    <a:lnTo>
                      <a:pt x="2120" y="113"/>
                    </a:lnTo>
                    <a:lnTo>
                      <a:pt x="2131" y="118"/>
                    </a:lnTo>
                    <a:lnTo>
                      <a:pt x="2140" y="122"/>
                    </a:lnTo>
                    <a:lnTo>
                      <a:pt x="2167" y="31"/>
                    </a:lnTo>
                    <a:lnTo>
                      <a:pt x="2155" y="25"/>
                    </a:lnTo>
                    <a:lnTo>
                      <a:pt x="2139" y="20"/>
                    </a:lnTo>
                    <a:lnTo>
                      <a:pt x="2124" y="14"/>
                    </a:lnTo>
                    <a:lnTo>
                      <a:pt x="2106" y="9"/>
                    </a:lnTo>
                    <a:lnTo>
                      <a:pt x="2087" y="6"/>
                    </a:lnTo>
                    <a:lnTo>
                      <a:pt x="2065" y="3"/>
                    </a:lnTo>
                    <a:lnTo>
                      <a:pt x="2043" y="1"/>
                    </a:lnTo>
                    <a:lnTo>
                      <a:pt x="2019" y="0"/>
                    </a:lnTo>
                    <a:lnTo>
                      <a:pt x="1994" y="1"/>
                    </a:lnTo>
                    <a:lnTo>
                      <a:pt x="1971" y="4"/>
                    </a:lnTo>
                    <a:lnTo>
                      <a:pt x="1948" y="8"/>
                    </a:lnTo>
                    <a:lnTo>
                      <a:pt x="1928" y="14"/>
                    </a:lnTo>
                    <a:lnTo>
                      <a:pt x="1908" y="22"/>
                    </a:lnTo>
                    <a:lnTo>
                      <a:pt x="1890" y="30"/>
                    </a:lnTo>
                    <a:lnTo>
                      <a:pt x="1873" y="40"/>
                    </a:lnTo>
                    <a:lnTo>
                      <a:pt x="1859" y="51"/>
                    </a:lnTo>
                    <a:lnTo>
                      <a:pt x="1845" y="64"/>
                    </a:lnTo>
                    <a:lnTo>
                      <a:pt x="1833" y="77"/>
                    </a:lnTo>
                    <a:lnTo>
                      <a:pt x="1823" y="93"/>
                    </a:lnTo>
                    <a:lnTo>
                      <a:pt x="1815" y="108"/>
                    </a:lnTo>
                    <a:lnTo>
                      <a:pt x="1808" y="124"/>
                    </a:lnTo>
                    <a:lnTo>
                      <a:pt x="1803" y="142"/>
                    </a:lnTo>
                    <a:lnTo>
                      <a:pt x="1800" y="159"/>
                    </a:lnTo>
                    <a:lnTo>
                      <a:pt x="1799" y="179"/>
                    </a:lnTo>
                    <a:lnTo>
                      <a:pt x="1800" y="194"/>
                    </a:lnTo>
                    <a:lnTo>
                      <a:pt x="1802" y="211"/>
                    </a:lnTo>
                    <a:lnTo>
                      <a:pt x="1806" y="225"/>
                    </a:lnTo>
                    <a:lnTo>
                      <a:pt x="1811" y="240"/>
                    </a:lnTo>
                    <a:lnTo>
                      <a:pt x="1818" y="253"/>
                    </a:lnTo>
                    <a:lnTo>
                      <a:pt x="1825" y="265"/>
                    </a:lnTo>
                    <a:lnTo>
                      <a:pt x="1834" y="277"/>
                    </a:lnTo>
                    <a:lnTo>
                      <a:pt x="1844" y="288"/>
                    </a:lnTo>
                    <a:lnTo>
                      <a:pt x="1857" y="299"/>
                    </a:lnTo>
                    <a:lnTo>
                      <a:pt x="1869" y="310"/>
                    </a:lnTo>
                    <a:lnTo>
                      <a:pt x="1882" y="319"/>
                    </a:lnTo>
                    <a:lnTo>
                      <a:pt x="1898" y="328"/>
                    </a:lnTo>
                    <a:lnTo>
                      <a:pt x="1913" y="336"/>
                    </a:lnTo>
                    <a:lnTo>
                      <a:pt x="1931" y="345"/>
                    </a:lnTo>
                    <a:lnTo>
                      <a:pt x="1948" y="352"/>
                    </a:lnTo>
                    <a:lnTo>
                      <a:pt x="1967" y="359"/>
                    </a:lnTo>
                    <a:lnTo>
                      <a:pt x="1994" y="369"/>
                    </a:lnTo>
                    <a:lnTo>
                      <a:pt x="2017" y="381"/>
                    </a:lnTo>
                    <a:lnTo>
                      <a:pt x="2027" y="386"/>
                    </a:lnTo>
                    <a:lnTo>
                      <a:pt x="2036" y="392"/>
                    </a:lnTo>
                    <a:lnTo>
                      <a:pt x="2044" y="397"/>
                    </a:lnTo>
                    <a:lnTo>
                      <a:pt x="2051" y="403"/>
                    </a:lnTo>
                    <a:lnTo>
                      <a:pt x="2057" y="409"/>
                    </a:lnTo>
                    <a:lnTo>
                      <a:pt x="2062" y="417"/>
                    </a:lnTo>
                    <a:lnTo>
                      <a:pt x="2067" y="423"/>
                    </a:lnTo>
                    <a:lnTo>
                      <a:pt x="2070" y="430"/>
                    </a:lnTo>
                    <a:lnTo>
                      <a:pt x="2073" y="437"/>
                    </a:lnTo>
                    <a:lnTo>
                      <a:pt x="2075" y="445"/>
                    </a:lnTo>
                    <a:lnTo>
                      <a:pt x="2077" y="454"/>
                    </a:lnTo>
                    <a:lnTo>
                      <a:pt x="2077" y="462"/>
                    </a:lnTo>
                    <a:lnTo>
                      <a:pt x="2077" y="471"/>
                    </a:lnTo>
                    <a:lnTo>
                      <a:pt x="2074" y="480"/>
                    </a:lnTo>
                    <a:lnTo>
                      <a:pt x="2072" y="489"/>
                    </a:lnTo>
                    <a:lnTo>
                      <a:pt x="2069" y="497"/>
                    </a:lnTo>
                    <a:lnTo>
                      <a:pt x="2065" y="504"/>
                    </a:lnTo>
                    <a:lnTo>
                      <a:pt x="2060" y="511"/>
                    </a:lnTo>
                    <a:lnTo>
                      <a:pt x="2054" y="517"/>
                    </a:lnTo>
                    <a:lnTo>
                      <a:pt x="2048" y="524"/>
                    </a:lnTo>
                    <a:lnTo>
                      <a:pt x="2040" y="529"/>
                    </a:lnTo>
                    <a:lnTo>
                      <a:pt x="2031" y="533"/>
                    </a:lnTo>
                    <a:lnTo>
                      <a:pt x="2022" y="537"/>
                    </a:lnTo>
                    <a:lnTo>
                      <a:pt x="2012" y="540"/>
                    </a:lnTo>
                    <a:lnTo>
                      <a:pt x="2002" y="543"/>
                    </a:lnTo>
                    <a:lnTo>
                      <a:pt x="1989" y="545"/>
                    </a:lnTo>
                    <a:lnTo>
                      <a:pt x="1977" y="546"/>
                    </a:lnTo>
                    <a:lnTo>
                      <a:pt x="1965" y="546"/>
                    </a:lnTo>
                    <a:lnTo>
                      <a:pt x="1943" y="546"/>
                    </a:lnTo>
                    <a:lnTo>
                      <a:pt x="1921" y="543"/>
                    </a:lnTo>
                    <a:lnTo>
                      <a:pt x="1901" y="540"/>
                    </a:lnTo>
                    <a:lnTo>
                      <a:pt x="1881" y="535"/>
                    </a:lnTo>
                    <a:lnTo>
                      <a:pt x="1863" y="529"/>
                    </a:lnTo>
                    <a:lnTo>
                      <a:pt x="1845" y="523"/>
                    </a:lnTo>
                    <a:lnTo>
                      <a:pt x="1829" y="514"/>
                    </a:lnTo>
                    <a:lnTo>
                      <a:pt x="1815" y="507"/>
                    </a:lnTo>
                    <a:lnTo>
                      <a:pt x="1789" y="601"/>
                    </a:lnTo>
                    <a:close/>
                    <a:moveTo>
                      <a:pt x="1300" y="631"/>
                    </a:moveTo>
                    <a:lnTo>
                      <a:pt x="1300" y="408"/>
                    </a:lnTo>
                    <a:lnTo>
                      <a:pt x="1300" y="371"/>
                    </a:lnTo>
                    <a:lnTo>
                      <a:pt x="1299" y="335"/>
                    </a:lnTo>
                    <a:lnTo>
                      <a:pt x="1299" y="301"/>
                    </a:lnTo>
                    <a:lnTo>
                      <a:pt x="1298" y="269"/>
                    </a:lnTo>
                    <a:lnTo>
                      <a:pt x="1298" y="237"/>
                    </a:lnTo>
                    <a:lnTo>
                      <a:pt x="1297" y="205"/>
                    </a:lnTo>
                    <a:lnTo>
                      <a:pt x="1295" y="175"/>
                    </a:lnTo>
                    <a:lnTo>
                      <a:pt x="1294" y="144"/>
                    </a:lnTo>
                    <a:lnTo>
                      <a:pt x="1297" y="144"/>
                    </a:lnTo>
                    <a:lnTo>
                      <a:pt x="1308" y="170"/>
                    </a:lnTo>
                    <a:lnTo>
                      <a:pt x="1321" y="198"/>
                    </a:lnTo>
                    <a:lnTo>
                      <a:pt x="1335" y="224"/>
                    </a:lnTo>
                    <a:lnTo>
                      <a:pt x="1348" y="251"/>
                    </a:lnTo>
                    <a:lnTo>
                      <a:pt x="1362" y="279"/>
                    </a:lnTo>
                    <a:lnTo>
                      <a:pt x="1378" y="306"/>
                    </a:lnTo>
                    <a:lnTo>
                      <a:pt x="1392" y="332"/>
                    </a:lnTo>
                    <a:lnTo>
                      <a:pt x="1408" y="358"/>
                    </a:lnTo>
                    <a:lnTo>
                      <a:pt x="1569" y="631"/>
                    </a:lnTo>
                    <a:lnTo>
                      <a:pt x="1686" y="631"/>
                    </a:lnTo>
                    <a:lnTo>
                      <a:pt x="1686" y="10"/>
                    </a:lnTo>
                    <a:lnTo>
                      <a:pt x="1582" y="10"/>
                    </a:lnTo>
                    <a:lnTo>
                      <a:pt x="1582" y="226"/>
                    </a:lnTo>
                    <a:lnTo>
                      <a:pt x="1582" y="261"/>
                    </a:lnTo>
                    <a:lnTo>
                      <a:pt x="1582" y="295"/>
                    </a:lnTo>
                    <a:lnTo>
                      <a:pt x="1583" y="328"/>
                    </a:lnTo>
                    <a:lnTo>
                      <a:pt x="1584" y="360"/>
                    </a:lnTo>
                    <a:lnTo>
                      <a:pt x="1585" y="391"/>
                    </a:lnTo>
                    <a:lnTo>
                      <a:pt x="1587" y="422"/>
                    </a:lnTo>
                    <a:lnTo>
                      <a:pt x="1589" y="453"/>
                    </a:lnTo>
                    <a:lnTo>
                      <a:pt x="1592" y="484"/>
                    </a:lnTo>
                    <a:lnTo>
                      <a:pt x="1589" y="485"/>
                    </a:lnTo>
                    <a:lnTo>
                      <a:pt x="1578" y="459"/>
                    </a:lnTo>
                    <a:lnTo>
                      <a:pt x="1567" y="433"/>
                    </a:lnTo>
                    <a:lnTo>
                      <a:pt x="1555" y="407"/>
                    </a:lnTo>
                    <a:lnTo>
                      <a:pt x="1541" y="381"/>
                    </a:lnTo>
                    <a:lnTo>
                      <a:pt x="1528" y="355"/>
                    </a:lnTo>
                    <a:lnTo>
                      <a:pt x="1513" y="328"/>
                    </a:lnTo>
                    <a:lnTo>
                      <a:pt x="1499" y="302"/>
                    </a:lnTo>
                    <a:lnTo>
                      <a:pt x="1484" y="277"/>
                    </a:lnTo>
                    <a:lnTo>
                      <a:pt x="1324" y="10"/>
                    </a:lnTo>
                    <a:lnTo>
                      <a:pt x="1195" y="10"/>
                    </a:lnTo>
                    <a:lnTo>
                      <a:pt x="1195" y="631"/>
                    </a:lnTo>
                    <a:lnTo>
                      <a:pt x="1300" y="631"/>
                    </a:lnTo>
                    <a:close/>
                    <a:moveTo>
                      <a:pt x="804" y="550"/>
                    </a:moveTo>
                    <a:lnTo>
                      <a:pt x="795" y="549"/>
                    </a:lnTo>
                    <a:lnTo>
                      <a:pt x="785" y="549"/>
                    </a:lnTo>
                    <a:lnTo>
                      <a:pt x="776" y="547"/>
                    </a:lnTo>
                    <a:lnTo>
                      <a:pt x="766" y="545"/>
                    </a:lnTo>
                    <a:lnTo>
                      <a:pt x="757" y="543"/>
                    </a:lnTo>
                    <a:lnTo>
                      <a:pt x="749" y="540"/>
                    </a:lnTo>
                    <a:lnTo>
                      <a:pt x="741" y="536"/>
                    </a:lnTo>
                    <a:lnTo>
                      <a:pt x="733" y="532"/>
                    </a:lnTo>
                    <a:lnTo>
                      <a:pt x="724" y="527"/>
                    </a:lnTo>
                    <a:lnTo>
                      <a:pt x="717" y="523"/>
                    </a:lnTo>
                    <a:lnTo>
                      <a:pt x="710" y="516"/>
                    </a:lnTo>
                    <a:lnTo>
                      <a:pt x="703" y="510"/>
                    </a:lnTo>
                    <a:lnTo>
                      <a:pt x="690" y="497"/>
                    </a:lnTo>
                    <a:lnTo>
                      <a:pt x="679" y="482"/>
                    </a:lnTo>
                    <a:lnTo>
                      <a:pt x="668" y="466"/>
                    </a:lnTo>
                    <a:lnTo>
                      <a:pt x="660" y="449"/>
                    </a:lnTo>
                    <a:lnTo>
                      <a:pt x="651" y="430"/>
                    </a:lnTo>
                    <a:lnTo>
                      <a:pt x="645" y="410"/>
                    </a:lnTo>
                    <a:lnTo>
                      <a:pt x="640" y="389"/>
                    </a:lnTo>
                    <a:lnTo>
                      <a:pt x="637" y="367"/>
                    </a:lnTo>
                    <a:lnTo>
                      <a:pt x="634" y="346"/>
                    </a:lnTo>
                    <a:lnTo>
                      <a:pt x="634" y="322"/>
                    </a:lnTo>
                    <a:lnTo>
                      <a:pt x="634" y="299"/>
                    </a:lnTo>
                    <a:lnTo>
                      <a:pt x="636" y="277"/>
                    </a:lnTo>
                    <a:lnTo>
                      <a:pt x="640" y="255"/>
                    </a:lnTo>
                    <a:lnTo>
                      <a:pt x="645" y="235"/>
                    </a:lnTo>
                    <a:lnTo>
                      <a:pt x="651" y="214"/>
                    </a:lnTo>
                    <a:lnTo>
                      <a:pt x="659" y="194"/>
                    </a:lnTo>
                    <a:lnTo>
                      <a:pt x="668" y="177"/>
                    </a:lnTo>
                    <a:lnTo>
                      <a:pt x="677" y="160"/>
                    </a:lnTo>
                    <a:lnTo>
                      <a:pt x="689" y="145"/>
                    </a:lnTo>
                    <a:lnTo>
                      <a:pt x="702" y="132"/>
                    </a:lnTo>
                    <a:lnTo>
                      <a:pt x="709" y="126"/>
                    </a:lnTo>
                    <a:lnTo>
                      <a:pt x="716" y="119"/>
                    </a:lnTo>
                    <a:lnTo>
                      <a:pt x="723" y="114"/>
                    </a:lnTo>
                    <a:lnTo>
                      <a:pt x="732" y="109"/>
                    </a:lnTo>
                    <a:lnTo>
                      <a:pt x="740" y="105"/>
                    </a:lnTo>
                    <a:lnTo>
                      <a:pt x="748" y="102"/>
                    </a:lnTo>
                    <a:lnTo>
                      <a:pt x="757" y="99"/>
                    </a:lnTo>
                    <a:lnTo>
                      <a:pt x="766" y="96"/>
                    </a:lnTo>
                    <a:lnTo>
                      <a:pt x="776" y="94"/>
                    </a:lnTo>
                    <a:lnTo>
                      <a:pt x="786" y="92"/>
                    </a:lnTo>
                    <a:lnTo>
                      <a:pt x="795" y="91"/>
                    </a:lnTo>
                    <a:lnTo>
                      <a:pt x="807" y="91"/>
                    </a:lnTo>
                    <a:lnTo>
                      <a:pt x="817" y="91"/>
                    </a:lnTo>
                    <a:lnTo>
                      <a:pt x="827" y="92"/>
                    </a:lnTo>
                    <a:lnTo>
                      <a:pt x="836" y="94"/>
                    </a:lnTo>
                    <a:lnTo>
                      <a:pt x="846" y="96"/>
                    </a:lnTo>
                    <a:lnTo>
                      <a:pt x="855" y="99"/>
                    </a:lnTo>
                    <a:lnTo>
                      <a:pt x="864" y="102"/>
                    </a:lnTo>
                    <a:lnTo>
                      <a:pt x="872" y="106"/>
                    </a:lnTo>
                    <a:lnTo>
                      <a:pt x="881" y="110"/>
                    </a:lnTo>
                    <a:lnTo>
                      <a:pt x="889" y="114"/>
                    </a:lnTo>
                    <a:lnTo>
                      <a:pt x="896" y="120"/>
                    </a:lnTo>
                    <a:lnTo>
                      <a:pt x="903" y="126"/>
                    </a:lnTo>
                    <a:lnTo>
                      <a:pt x="910" y="132"/>
                    </a:lnTo>
                    <a:lnTo>
                      <a:pt x="923" y="145"/>
                    </a:lnTo>
                    <a:lnTo>
                      <a:pt x="934" y="160"/>
                    </a:lnTo>
                    <a:lnTo>
                      <a:pt x="944" y="177"/>
                    </a:lnTo>
                    <a:lnTo>
                      <a:pt x="952" y="194"/>
                    </a:lnTo>
                    <a:lnTo>
                      <a:pt x="961" y="214"/>
                    </a:lnTo>
                    <a:lnTo>
                      <a:pt x="967" y="234"/>
                    </a:lnTo>
                    <a:lnTo>
                      <a:pt x="971" y="254"/>
                    </a:lnTo>
                    <a:lnTo>
                      <a:pt x="974" y="275"/>
                    </a:lnTo>
                    <a:lnTo>
                      <a:pt x="976" y="296"/>
                    </a:lnTo>
                    <a:lnTo>
                      <a:pt x="977" y="318"/>
                    </a:lnTo>
                    <a:lnTo>
                      <a:pt x="976" y="343"/>
                    </a:lnTo>
                    <a:lnTo>
                      <a:pt x="974" y="365"/>
                    </a:lnTo>
                    <a:lnTo>
                      <a:pt x="971" y="388"/>
                    </a:lnTo>
                    <a:lnTo>
                      <a:pt x="966" y="409"/>
                    </a:lnTo>
                    <a:lnTo>
                      <a:pt x="960" y="430"/>
                    </a:lnTo>
                    <a:lnTo>
                      <a:pt x="951" y="449"/>
                    </a:lnTo>
                    <a:lnTo>
                      <a:pt x="943" y="467"/>
                    </a:lnTo>
                    <a:lnTo>
                      <a:pt x="933" y="482"/>
                    </a:lnTo>
                    <a:lnTo>
                      <a:pt x="921" y="498"/>
                    </a:lnTo>
                    <a:lnTo>
                      <a:pt x="908" y="511"/>
                    </a:lnTo>
                    <a:lnTo>
                      <a:pt x="901" y="517"/>
                    </a:lnTo>
                    <a:lnTo>
                      <a:pt x="894" y="523"/>
                    </a:lnTo>
                    <a:lnTo>
                      <a:pt x="887" y="528"/>
                    </a:lnTo>
                    <a:lnTo>
                      <a:pt x="878" y="532"/>
                    </a:lnTo>
                    <a:lnTo>
                      <a:pt x="870" y="536"/>
                    </a:lnTo>
                    <a:lnTo>
                      <a:pt x="862" y="540"/>
                    </a:lnTo>
                    <a:lnTo>
                      <a:pt x="854" y="543"/>
                    </a:lnTo>
                    <a:lnTo>
                      <a:pt x="845" y="545"/>
                    </a:lnTo>
                    <a:lnTo>
                      <a:pt x="835" y="547"/>
                    </a:lnTo>
                    <a:lnTo>
                      <a:pt x="826" y="549"/>
                    </a:lnTo>
                    <a:lnTo>
                      <a:pt x="816" y="549"/>
                    </a:lnTo>
                    <a:lnTo>
                      <a:pt x="805" y="550"/>
                    </a:lnTo>
                    <a:lnTo>
                      <a:pt x="804" y="550"/>
                    </a:lnTo>
                    <a:close/>
                    <a:moveTo>
                      <a:pt x="802" y="641"/>
                    </a:moveTo>
                    <a:lnTo>
                      <a:pt x="818" y="641"/>
                    </a:lnTo>
                    <a:lnTo>
                      <a:pt x="833" y="640"/>
                    </a:lnTo>
                    <a:lnTo>
                      <a:pt x="849" y="638"/>
                    </a:lnTo>
                    <a:lnTo>
                      <a:pt x="863" y="636"/>
                    </a:lnTo>
                    <a:lnTo>
                      <a:pt x="878" y="633"/>
                    </a:lnTo>
                    <a:lnTo>
                      <a:pt x="893" y="629"/>
                    </a:lnTo>
                    <a:lnTo>
                      <a:pt x="906" y="624"/>
                    </a:lnTo>
                    <a:lnTo>
                      <a:pt x="920" y="619"/>
                    </a:lnTo>
                    <a:lnTo>
                      <a:pt x="933" y="613"/>
                    </a:lnTo>
                    <a:lnTo>
                      <a:pt x="946" y="607"/>
                    </a:lnTo>
                    <a:lnTo>
                      <a:pt x="959" y="600"/>
                    </a:lnTo>
                    <a:lnTo>
                      <a:pt x="970" y="593"/>
                    </a:lnTo>
                    <a:lnTo>
                      <a:pt x="982" y="584"/>
                    </a:lnTo>
                    <a:lnTo>
                      <a:pt x="993" y="575"/>
                    </a:lnTo>
                    <a:lnTo>
                      <a:pt x="1004" y="566"/>
                    </a:lnTo>
                    <a:lnTo>
                      <a:pt x="1013" y="556"/>
                    </a:lnTo>
                    <a:lnTo>
                      <a:pt x="1023" y="545"/>
                    </a:lnTo>
                    <a:lnTo>
                      <a:pt x="1033" y="533"/>
                    </a:lnTo>
                    <a:lnTo>
                      <a:pt x="1041" y="522"/>
                    </a:lnTo>
                    <a:lnTo>
                      <a:pt x="1049" y="509"/>
                    </a:lnTo>
                    <a:lnTo>
                      <a:pt x="1056" y="496"/>
                    </a:lnTo>
                    <a:lnTo>
                      <a:pt x="1063" y="482"/>
                    </a:lnTo>
                    <a:lnTo>
                      <a:pt x="1070" y="468"/>
                    </a:lnTo>
                    <a:lnTo>
                      <a:pt x="1076" y="453"/>
                    </a:lnTo>
                    <a:lnTo>
                      <a:pt x="1081" y="437"/>
                    </a:lnTo>
                    <a:lnTo>
                      <a:pt x="1085" y="422"/>
                    </a:lnTo>
                    <a:lnTo>
                      <a:pt x="1089" y="405"/>
                    </a:lnTo>
                    <a:lnTo>
                      <a:pt x="1092" y="388"/>
                    </a:lnTo>
                    <a:lnTo>
                      <a:pt x="1094" y="370"/>
                    </a:lnTo>
                    <a:lnTo>
                      <a:pt x="1096" y="352"/>
                    </a:lnTo>
                    <a:lnTo>
                      <a:pt x="1097" y="333"/>
                    </a:lnTo>
                    <a:lnTo>
                      <a:pt x="1097" y="314"/>
                    </a:lnTo>
                    <a:lnTo>
                      <a:pt x="1097" y="297"/>
                    </a:lnTo>
                    <a:lnTo>
                      <a:pt x="1096" y="281"/>
                    </a:lnTo>
                    <a:lnTo>
                      <a:pt x="1095" y="265"/>
                    </a:lnTo>
                    <a:lnTo>
                      <a:pt x="1093" y="250"/>
                    </a:lnTo>
                    <a:lnTo>
                      <a:pt x="1090" y="235"/>
                    </a:lnTo>
                    <a:lnTo>
                      <a:pt x="1087" y="219"/>
                    </a:lnTo>
                    <a:lnTo>
                      <a:pt x="1083" y="205"/>
                    </a:lnTo>
                    <a:lnTo>
                      <a:pt x="1078" y="190"/>
                    </a:lnTo>
                    <a:lnTo>
                      <a:pt x="1073" y="176"/>
                    </a:lnTo>
                    <a:lnTo>
                      <a:pt x="1068" y="163"/>
                    </a:lnTo>
                    <a:lnTo>
                      <a:pt x="1061" y="149"/>
                    </a:lnTo>
                    <a:lnTo>
                      <a:pt x="1054" y="137"/>
                    </a:lnTo>
                    <a:lnTo>
                      <a:pt x="1047" y="124"/>
                    </a:lnTo>
                    <a:lnTo>
                      <a:pt x="1039" y="113"/>
                    </a:lnTo>
                    <a:lnTo>
                      <a:pt x="1031" y="102"/>
                    </a:lnTo>
                    <a:lnTo>
                      <a:pt x="1021" y="91"/>
                    </a:lnTo>
                    <a:lnTo>
                      <a:pt x="1012" y="80"/>
                    </a:lnTo>
                    <a:lnTo>
                      <a:pt x="1002" y="71"/>
                    </a:lnTo>
                    <a:lnTo>
                      <a:pt x="991" y="62"/>
                    </a:lnTo>
                    <a:lnTo>
                      <a:pt x="980" y="52"/>
                    </a:lnTo>
                    <a:lnTo>
                      <a:pt x="969" y="44"/>
                    </a:lnTo>
                    <a:lnTo>
                      <a:pt x="957" y="37"/>
                    </a:lnTo>
                    <a:lnTo>
                      <a:pt x="944" y="30"/>
                    </a:lnTo>
                    <a:lnTo>
                      <a:pt x="932" y="24"/>
                    </a:lnTo>
                    <a:lnTo>
                      <a:pt x="917" y="19"/>
                    </a:lnTo>
                    <a:lnTo>
                      <a:pt x="904" y="13"/>
                    </a:lnTo>
                    <a:lnTo>
                      <a:pt x="890" y="9"/>
                    </a:lnTo>
                    <a:lnTo>
                      <a:pt x="874" y="6"/>
                    </a:lnTo>
                    <a:lnTo>
                      <a:pt x="859" y="3"/>
                    </a:lnTo>
                    <a:lnTo>
                      <a:pt x="844" y="2"/>
                    </a:lnTo>
                    <a:lnTo>
                      <a:pt x="827" y="0"/>
                    </a:lnTo>
                    <a:lnTo>
                      <a:pt x="811" y="0"/>
                    </a:lnTo>
                    <a:lnTo>
                      <a:pt x="794" y="0"/>
                    </a:lnTo>
                    <a:lnTo>
                      <a:pt x="778" y="2"/>
                    </a:lnTo>
                    <a:lnTo>
                      <a:pt x="762" y="3"/>
                    </a:lnTo>
                    <a:lnTo>
                      <a:pt x="747" y="6"/>
                    </a:lnTo>
                    <a:lnTo>
                      <a:pt x="733" y="9"/>
                    </a:lnTo>
                    <a:lnTo>
                      <a:pt x="718" y="13"/>
                    </a:lnTo>
                    <a:lnTo>
                      <a:pt x="704" y="19"/>
                    </a:lnTo>
                    <a:lnTo>
                      <a:pt x="690" y="24"/>
                    </a:lnTo>
                    <a:lnTo>
                      <a:pt x="677" y="30"/>
                    </a:lnTo>
                    <a:lnTo>
                      <a:pt x="665" y="37"/>
                    </a:lnTo>
                    <a:lnTo>
                      <a:pt x="652" y="44"/>
                    </a:lnTo>
                    <a:lnTo>
                      <a:pt x="640" y="52"/>
                    </a:lnTo>
                    <a:lnTo>
                      <a:pt x="629" y="62"/>
                    </a:lnTo>
                    <a:lnTo>
                      <a:pt x="617" y="71"/>
                    </a:lnTo>
                    <a:lnTo>
                      <a:pt x="607" y="80"/>
                    </a:lnTo>
                    <a:lnTo>
                      <a:pt x="597" y="92"/>
                    </a:lnTo>
                    <a:lnTo>
                      <a:pt x="588" y="102"/>
                    </a:lnTo>
                    <a:lnTo>
                      <a:pt x="578" y="114"/>
                    </a:lnTo>
                    <a:lnTo>
                      <a:pt x="570" y="126"/>
                    </a:lnTo>
                    <a:lnTo>
                      <a:pt x="562" y="139"/>
                    </a:lnTo>
                    <a:lnTo>
                      <a:pt x="555" y="151"/>
                    </a:lnTo>
                    <a:lnTo>
                      <a:pt x="549" y="166"/>
                    </a:lnTo>
                    <a:lnTo>
                      <a:pt x="542" y="179"/>
                    </a:lnTo>
                    <a:lnTo>
                      <a:pt x="536" y="194"/>
                    </a:lnTo>
                    <a:lnTo>
                      <a:pt x="531" y="209"/>
                    </a:lnTo>
                    <a:lnTo>
                      <a:pt x="527" y="224"/>
                    </a:lnTo>
                    <a:lnTo>
                      <a:pt x="524" y="241"/>
                    </a:lnTo>
                    <a:lnTo>
                      <a:pt x="521" y="256"/>
                    </a:lnTo>
                    <a:lnTo>
                      <a:pt x="518" y="273"/>
                    </a:lnTo>
                    <a:lnTo>
                      <a:pt x="517" y="290"/>
                    </a:lnTo>
                    <a:lnTo>
                      <a:pt x="516" y="308"/>
                    </a:lnTo>
                    <a:lnTo>
                      <a:pt x="515" y="325"/>
                    </a:lnTo>
                    <a:lnTo>
                      <a:pt x="516" y="342"/>
                    </a:lnTo>
                    <a:lnTo>
                      <a:pt x="517" y="359"/>
                    </a:lnTo>
                    <a:lnTo>
                      <a:pt x="518" y="374"/>
                    </a:lnTo>
                    <a:lnTo>
                      <a:pt x="520" y="391"/>
                    </a:lnTo>
                    <a:lnTo>
                      <a:pt x="523" y="406"/>
                    </a:lnTo>
                    <a:lnTo>
                      <a:pt x="526" y="422"/>
                    </a:lnTo>
                    <a:lnTo>
                      <a:pt x="530" y="436"/>
                    </a:lnTo>
                    <a:lnTo>
                      <a:pt x="535" y="452"/>
                    </a:lnTo>
                    <a:lnTo>
                      <a:pt x="540" y="465"/>
                    </a:lnTo>
                    <a:lnTo>
                      <a:pt x="547" y="479"/>
                    </a:lnTo>
                    <a:lnTo>
                      <a:pt x="553" y="492"/>
                    </a:lnTo>
                    <a:lnTo>
                      <a:pt x="559" y="505"/>
                    </a:lnTo>
                    <a:lnTo>
                      <a:pt x="567" y="517"/>
                    </a:lnTo>
                    <a:lnTo>
                      <a:pt x="575" y="529"/>
                    </a:lnTo>
                    <a:lnTo>
                      <a:pt x="584" y="540"/>
                    </a:lnTo>
                    <a:lnTo>
                      <a:pt x="593" y="551"/>
                    </a:lnTo>
                    <a:lnTo>
                      <a:pt x="602" y="562"/>
                    </a:lnTo>
                    <a:lnTo>
                      <a:pt x="612" y="571"/>
                    </a:lnTo>
                    <a:lnTo>
                      <a:pt x="623" y="580"/>
                    </a:lnTo>
                    <a:lnTo>
                      <a:pt x="634" y="588"/>
                    </a:lnTo>
                    <a:lnTo>
                      <a:pt x="645" y="597"/>
                    </a:lnTo>
                    <a:lnTo>
                      <a:pt x="658" y="604"/>
                    </a:lnTo>
                    <a:lnTo>
                      <a:pt x="670" y="611"/>
                    </a:lnTo>
                    <a:lnTo>
                      <a:pt x="682" y="617"/>
                    </a:lnTo>
                    <a:lnTo>
                      <a:pt x="696" y="622"/>
                    </a:lnTo>
                    <a:lnTo>
                      <a:pt x="710" y="628"/>
                    </a:lnTo>
                    <a:lnTo>
                      <a:pt x="724" y="632"/>
                    </a:lnTo>
                    <a:lnTo>
                      <a:pt x="739" y="635"/>
                    </a:lnTo>
                    <a:lnTo>
                      <a:pt x="753" y="638"/>
                    </a:lnTo>
                    <a:lnTo>
                      <a:pt x="769" y="640"/>
                    </a:lnTo>
                    <a:lnTo>
                      <a:pt x="785" y="641"/>
                    </a:lnTo>
                    <a:lnTo>
                      <a:pt x="801" y="641"/>
                    </a:lnTo>
                    <a:lnTo>
                      <a:pt x="802" y="641"/>
                    </a:lnTo>
                    <a:close/>
                    <a:moveTo>
                      <a:pt x="458" y="523"/>
                    </a:moveTo>
                    <a:lnTo>
                      <a:pt x="447" y="528"/>
                    </a:lnTo>
                    <a:lnTo>
                      <a:pt x="434" y="532"/>
                    </a:lnTo>
                    <a:lnTo>
                      <a:pt x="418" y="536"/>
                    </a:lnTo>
                    <a:lnTo>
                      <a:pt x="403" y="539"/>
                    </a:lnTo>
                    <a:lnTo>
                      <a:pt x="386" y="542"/>
                    </a:lnTo>
                    <a:lnTo>
                      <a:pt x="370" y="544"/>
                    </a:lnTo>
                    <a:lnTo>
                      <a:pt x="352" y="545"/>
                    </a:lnTo>
                    <a:lnTo>
                      <a:pt x="335" y="545"/>
                    </a:lnTo>
                    <a:lnTo>
                      <a:pt x="323" y="545"/>
                    </a:lnTo>
                    <a:lnTo>
                      <a:pt x="310" y="544"/>
                    </a:lnTo>
                    <a:lnTo>
                      <a:pt x="298" y="543"/>
                    </a:lnTo>
                    <a:lnTo>
                      <a:pt x="287" y="541"/>
                    </a:lnTo>
                    <a:lnTo>
                      <a:pt x="275" y="539"/>
                    </a:lnTo>
                    <a:lnTo>
                      <a:pt x="265" y="537"/>
                    </a:lnTo>
                    <a:lnTo>
                      <a:pt x="254" y="534"/>
                    </a:lnTo>
                    <a:lnTo>
                      <a:pt x="243" y="530"/>
                    </a:lnTo>
                    <a:lnTo>
                      <a:pt x="234" y="526"/>
                    </a:lnTo>
                    <a:lnTo>
                      <a:pt x="225" y="522"/>
                    </a:lnTo>
                    <a:lnTo>
                      <a:pt x="216" y="516"/>
                    </a:lnTo>
                    <a:lnTo>
                      <a:pt x="207" y="511"/>
                    </a:lnTo>
                    <a:lnTo>
                      <a:pt x="198" y="505"/>
                    </a:lnTo>
                    <a:lnTo>
                      <a:pt x="191" y="499"/>
                    </a:lnTo>
                    <a:lnTo>
                      <a:pt x="183" y="492"/>
                    </a:lnTo>
                    <a:lnTo>
                      <a:pt x="177" y="486"/>
                    </a:lnTo>
                    <a:lnTo>
                      <a:pt x="169" y="477"/>
                    </a:lnTo>
                    <a:lnTo>
                      <a:pt x="163" y="470"/>
                    </a:lnTo>
                    <a:lnTo>
                      <a:pt x="157" y="462"/>
                    </a:lnTo>
                    <a:lnTo>
                      <a:pt x="152" y="453"/>
                    </a:lnTo>
                    <a:lnTo>
                      <a:pt x="147" y="443"/>
                    </a:lnTo>
                    <a:lnTo>
                      <a:pt x="142" y="434"/>
                    </a:lnTo>
                    <a:lnTo>
                      <a:pt x="138" y="425"/>
                    </a:lnTo>
                    <a:lnTo>
                      <a:pt x="134" y="415"/>
                    </a:lnTo>
                    <a:lnTo>
                      <a:pt x="127" y="393"/>
                    </a:lnTo>
                    <a:lnTo>
                      <a:pt x="123" y="371"/>
                    </a:lnTo>
                    <a:lnTo>
                      <a:pt x="120" y="347"/>
                    </a:lnTo>
                    <a:lnTo>
                      <a:pt x="119" y="322"/>
                    </a:lnTo>
                    <a:lnTo>
                      <a:pt x="119" y="309"/>
                    </a:lnTo>
                    <a:lnTo>
                      <a:pt x="120" y="295"/>
                    </a:lnTo>
                    <a:lnTo>
                      <a:pt x="122" y="282"/>
                    </a:lnTo>
                    <a:lnTo>
                      <a:pt x="123" y="270"/>
                    </a:lnTo>
                    <a:lnTo>
                      <a:pt x="125" y="257"/>
                    </a:lnTo>
                    <a:lnTo>
                      <a:pt x="128" y="246"/>
                    </a:lnTo>
                    <a:lnTo>
                      <a:pt x="131" y="235"/>
                    </a:lnTo>
                    <a:lnTo>
                      <a:pt x="136" y="223"/>
                    </a:lnTo>
                    <a:lnTo>
                      <a:pt x="140" y="213"/>
                    </a:lnTo>
                    <a:lnTo>
                      <a:pt x="145" y="203"/>
                    </a:lnTo>
                    <a:lnTo>
                      <a:pt x="149" y="193"/>
                    </a:lnTo>
                    <a:lnTo>
                      <a:pt x="155" y="184"/>
                    </a:lnTo>
                    <a:lnTo>
                      <a:pt x="160" y="176"/>
                    </a:lnTo>
                    <a:lnTo>
                      <a:pt x="167" y="168"/>
                    </a:lnTo>
                    <a:lnTo>
                      <a:pt x="174" y="159"/>
                    </a:lnTo>
                    <a:lnTo>
                      <a:pt x="181" y="152"/>
                    </a:lnTo>
                    <a:lnTo>
                      <a:pt x="188" y="145"/>
                    </a:lnTo>
                    <a:lnTo>
                      <a:pt x="196" y="139"/>
                    </a:lnTo>
                    <a:lnTo>
                      <a:pt x="204" y="133"/>
                    </a:lnTo>
                    <a:lnTo>
                      <a:pt x="213" y="127"/>
                    </a:lnTo>
                    <a:lnTo>
                      <a:pt x="221" y="121"/>
                    </a:lnTo>
                    <a:lnTo>
                      <a:pt x="230" y="117"/>
                    </a:lnTo>
                    <a:lnTo>
                      <a:pt x="239" y="112"/>
                    </a:lnTo>
                    <a:lnTo>
                      <a:pt x="250" y="109"/>
                    </a:lnTo>
                    <a:lnTo>
                      <a:pt x="270" y="102"/>
                    </a:lnTo>
                    <a:lnTo>
                      <a:pt x="291" y="98"/>
                    </a:lnTo>
                    <a:lnTo>
                      <a:pt x="313" y="95"/>
                    </a:lnTo>
                    <a:lnTo>
                      <a:pt x="337" y="94"/>
                    </a:lnTo>
                    <a:lnTo>
                      <a:pt x="355" y="95"/>
                    </a:lnTo>
                    <a:lnTo>
                      <a:pt x="373" y="96"/>
                    </a:lnTo>
                    <a:lnTo>
                      <a:pt x="389" y="98"/>
                    </a:lnTo>
                    <a:lnTo>
                      <a:pt x="405" y="101"/>
                    </a:lnTo>
                    <a:lnTo>
                      <a:pt x="420" y="105"/>
                    </a:lnTo>
                    <a:lnTo>
                      <a:pt x="434" y="109"/>
                    </a:lnTo>
                    <a:lnTo>
                      <a:pt x="446" y="113"/>
                    </a:lnTo>
                    <a:lnTo>
                      <a:pt x="457" y="118"/>
                    </a:lnTo>
                    <a:lnTo>
                      <a:pt x="482" y="28"/>
                    </a:lnTo>
                    <a:lnTo>
                      <a:pt x="473" y="24"/>
                    </a:lnTo>
                    <a:lnTo>
                      <a:pt x="459" y="19"/>
                    </a:lnTo>
                    <a:lnTo>
                      <a:pt x="444" y="13"/>
                    </a:lnTo>
                    <a:lnTo>
                      <a:pt x="426" y="9"/>
                    </a:lnTo>
                    <a:lnTo>
                      <a:pt x="406" y="6"/>
                    </a:lnTo>
                    <a:lnTo>
                      <a:pt x="383" y="3"/>
                    </a:lnTo>
                    <a:lnTo>
                      <a:pt x="359" y="1"/>
                    </a:lnTo>
                    <a:lnTo>
                      <a:pt x="332" y="0"/>
                    </a:lnTo>
                    <a:lnTo>
                      <a:pt x="314" y="1"/>
                    </a:lnTo>
                    <a:lnTo>
                      <a:pt x="297" y="2"/>
                    </a:lnTo>
                    <a:lnTo>
                      <a:pt x="280" y="4"/>
                    </a:lnTo>
                    <a:lnTo>
                      <a:pt x="263" y="6"/>
                    </a:lnTo>
                    <a:lnTo>
                      <a:pt x="247" y="9"/>
                    </a:lnTo>
                    <a:lnTo>
                      <a:pt x="231" y="13"/>
                    </a:lnTo>
                    <a:lnTo>
                      <a:pt x="216" y="17"/>
                    </a:lnTo>
                    <a:lnTo>
                      <a:pt x="200" y="23"/>
                    </a:lnTo>
                    <a:lnTo>
                      <a:pt x="185" y="29"/>
                    </a:lnTo>
                    <a:lnTo>
                      <a:pt x="172" y="35"/>
                    </a:lnTo>
                    <a:lnTo>
                      <a:pt x="157" y="42"/>
                    </a:lnTo>
                    <a:lnTo>
                      <a:pt x="144" y="50"/>
                    </a:lnTo>
                    <a:lnTo>
                      <a:pt x="130" y="59"/>
                    </a:lnTo>
                    <a:lnTo>
                      <a:pt x="118" y="68"/>
                    </a:lnTo>
                    <a:lnTo>
                      <a:pt x="107" y="77"/>
                    </a:lnTo>
                    <a:lnTo>
                      <a:pt x="94" y="87"/>
                    </a:lnTo>
                    <a:lnTo>
                      <a:pt x="84" y="99"/>
                    </a:lnTo>
                    <a:lnTo>
                      <a:pt x="74" y="110"/>
                    </a:lnTo>
                    <a:lnTo>
                      <a:pt x="65" y="122"/>
                    </a:lnTo>
                    <a:lnTo>
                      <a:pt x="55" y="135"/>
                    </a:lnTo>
                    <a:lnTo>
                      <a:pt x="47" y="148"/>
                    </a:lnTo>
                    <a:lnTo>
                      <a:pt x="39" y="162"/>
                    </a:lnTo>
                    <a:lnTo>
                      <a:pt x="32" y="176"/>
                    </a:lnTo>
                    <a:lnTo>
                      <a:pt x="26" y="190"/>
                    </a:lnTo>
                    <a:lnTo>
                      <a:pt x="19" y="206"/>
                    </a:lnTo>
                    <a:lnTo>
                      <a:pt x="14" y="222"/>
                    </a:lnTo>
                    <a:lnTo>
                      <a:pt x="10" y="239"/>
                    </a:lnTo>
                    <a:lnTo>
                      <a:pt x="6" y="255"/>
                    </a:lnTo>
                    <a:lnTo>
                      <a:pt x="4" y="273"/>
                    </a:lnTo>
                    <a:lnTo>
                      <a:pt x="2" y="290"/>
                    </a:lnTo>
                    <a:lnTo>
                      <a:pt x="1" y="309"/>
                    </a:lnTo>
                    <a:lnTo>
                      <a:pt x="0" y="328"/>
                    </a:lnTo>
                    <a:lnTo>
                      <a:pt x="1" y="346"/>
                    </a:lnTo>
                    <a:lnTo>
                      <a:pt x="2" y="362"/>
                    </a:lnTo>
                    <a:lnTo>
                      <a:pt x="3" y="380"/>
                    </a:lnTo>
                    <a:lnTo>
                      <a:pt x="6" y="395"/>
                    </a:lnTo>
                    <a:lnTo>
                      <a:pt x="9" y="412"/>
                    </a:lnTo>
                    <a:lnTo>
                      <a:pt x="12" y="427"/>
                    </a:lnTo>
                    <a:lnTo>
                      <a:pt x="16" y="441"/>
                    </a:lnTo>
                    <a:lnTo>
                      <a:pt x="22" y="457"/>
                    </a:lnTo>
                    <a:lnTo>
                      <a:pt x="28" y="470"/>
                    </a:lnTo>
                    <a:lnTo>
                      <a:pt x="34" y="484"/>
                    </a:lnTo>
                    <a:lnTo>
                      <a:pt x="41" y="497"/>
                    </a:lnTo>
                    <a:lnTo>
                      <a:pt x="48" y="509"/>
                    </a:lnTo>
                    <a:lnTo>
                      <a:pt x="56" y="522"/>
                    </a:lnTo>
                    <a:lnTo>
                      <a:pt x="66" y="534"/>
                    </a:lnTo>
                    <a:lnTo>
                      <a:pt x="75" y="544"/>
                    </a:lnTo>
                    <a:lnTo>
                      <a:pt x="84" y="555"/>
                    </a:lnTo>
                    <a:lnTo>
                      <a:pt x="95" y="565"/>
                    </a:lnTo>
                    <a:lnTo>
                      <a:pt x="106" y="574"/>
                    </a:lnTo>
                    <a:lnTo>
                      <a:pt x="118" y="583"/>
                    </a:lnTo>
                    <a:lnTo>
                      <a:pt x="130" y="592"/>
                    </a:lnTo>
                    <a:lnTo>
                      <a:pt x="143" y="599"/>
                    </a:lnTo>
                    <a:lnTo>
                      <a:pt x="156" y="606"/>
                    </a:lnTo>
                    <a:lnTo>
                      <a:pt x="169" y="612"/>
                    </a:lnTo>
                    <a:lnTo>
                      <a:pt x="184" y="618"/>
                    </a:lnTo>
                    <a:lnTo>
                      <a:pt x="199" y="623"/>
                    </a:lnTo>
                    <a:lnTo>
                      <a:pt x="215" y="628"/>
                    </a:lnTo>
                    <a:lnTo>
                      <a:pt x="230" y="632"/>
                    </a:lnTo>
                    <a:lnTo>
                      <a:pt x="247" y="635"/>
                    </a:lnTo>
                    <a:lnTo>
                      <a:pt x="263" y="637"/>
                    </a:lnTo>
                    <a:lnTo>
                      <a:pt x="280" y="639"/>
                    </a:lnTo>
                    <a:lnTo>
                      <a:pt x="298" y="640"/>
                    </a:lnTo>
                    <a:lnTo>
                      <a:pt x="316" y="641"/>
                    </a:lnTo>
                    <a:lnTo>
                      <a:pt x="344" y="640"/>
                    </a:lnTo>
                    <a:lnTo>
                      <a:pt x="370" y="638"/>
                    </a:lnTo>
                    <a:lnTo>
                      <a:pt x="393" y="635"/>
                    </a:lnTo>
                    <a:lnTo>
                      <a:pt x="415" y="632"/>
                    </a:lnTo>
                    <a:lnTo>
                      <a:pt x="435" y="628"/>
                    </a:lnTo>
                    <a:lnTo>
                      <a:pt x="451" y="622"/>
                    </a:lnTo>
                    <a:lnTo>
                      <a:pt x="465" y="617"/>
                    </a:lnTo>
                    <a:lnTo>
                      <a:pt x="478" y="612"/>
                    </a:lnTo>
                    <a:lnTo>
                      <a:pt x="458" y="52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00" dirty="0">
                  <a:solidFill>
                    <a:prstClr val="white"/>
                  </a:solidFill>
                  <a:latin typeface="Myriad Pro"/>
                  <a:cs typeface="+mn-cs"/>
                </a:endParaRPr>
              </a:p>
            </p:txBody>
          </p:sp>
          <p:sp>
            <p:nvSpPr>
              <p:cNvPr id="15" name="Freeform 32"/>
              <p:cNvSpPr>
                <a:spLocks noEditPoints="1"/>
              </p:cNvSpPr>
              <p:nvPr/>
            </p:nvSpPr>
            <p:spPr bwMode="auto">
              <a:xfrm>
                <a:off x="68096" y="6652068"/>
                <a:ext cx="493712" cy="123825"/>
              </a:xfrm>
              <a:custGeom>
                <a:avLst/>
                <a:gdLst/>
                <a:ahLst/>
                <a:cxnLst>
                  <a:cxn ang="0">
                    <a:pos x="598" y="179"/>
                  </a:cxn>
                  <a:cxn ang="0">
                    <a:pos x="598" y="0"/>
                  </a:cxn>
                  <a:cxn ang="0">
                    <a:pos x="524" y="0"/>
                  </a:cxn>
                  <a:cxn ang="0">
                    <a:pos x="449" y="0"/>
                  </a:cxn>
                  <a:cxn ang="0">
                    <a:pos x="374" y="0"/>
                  </a:cxn>
                  <a:cxn ang="0">
                    <a:pos x="299" y="0"/>
                  </a:cxn>
                  <a:cxn ang="0">
                    <a:pos x="224" y="0"/>
                  </a:cxn>
                  <a:cxn ang="0">
                    <a:pos x="150" y="0"/>
                  </a:cxn>
                  <a:cxn ang="0">
                    <a:pos x="75" y="0"/>
                  </a:cxn>
                  <a:cxn ang="0">
                    <a:pos x="0" y="0"/>
                  </a:cxn>
                  <a:cxn ang="0">
                    <a:pos x="0" y="179"/>
                  </a:cxn>
                  <a:cxn ang="0">
                    <a:pos x="176" y="179"/>
                  </a:cxn>
                  <a:cxn ang="0">
                    <a:pos x="176" y="621"/>
                  </a:cxn>
                  <a:cxn ang="0">
                    <a:pos x="423" y="621"/>
                  </a:cxn>
                  <a:cxn ang="0">
                    <a:pos x="423" y="179"/>
                  </a:cxn>
                  <a:cxn ang="0">
                    <a:pos x="598" y="179"/>
                  </a:cxn>
                  <a:cxn ang="0">
                    <a:pos x="907" y="250"/>
                  </a:cxn>
                  <a:cxn ang="0">
                    <a:pos x="781" y="621"/>
                  </a:cxn>
                  <a:cxn ang="0">
                    <a:pos x="539" y="621"/>
                  </a:cxn>
                  <a:cxn ang="0">
                    <a:pos x="776" y="0"/>
                  </a:cxn>
                  <a:cxn ang="0">
                    <a:pos x="809" y="0"/>
                  </a:cxn>
                  <a:cxn ang="0">
                    <a:pos x="842" y="0"/>
                  </a:cxn>
                  <a:cxn ang="0">
                    <a:pos x="874" y="0"/>
                  </a:cxn>
                  <a:cxn ang="0">
                    <a:pos x="907" y="0"/>
                  </a:cxn>
                  <a:cxn ang="0">
                    <a:pos x="939" y="0"/>
                  </a:cxn>
                  <a:cxn ang="0">
                    <a:pos x="972" y="0"/>
                  </a:cxn>
                  <a:cxn ang="0">
                    <a:pos x="1005" y="0"/>
                  </a:cxn>
                  <a:cxn ang="0">
                    <a:pos x="1038" y="0"/>
                  </a:cxn>
                  <a:cxn ang="0">
                    <a:pos x="1275" y="621"/>
                  </a:cxn>
                  <a:cxn ang="0">
                    <a:pos x="1033" y="621"/>
                  </a:cxn>
                  <a:cxn ang="0">
                    <a:pos x="907" y="250"/>
                  </a:cxn>
                  <a:cxn ang="0">
                    <a:pos x="1814" y="179"/>
                  </a:cxn>
                  <a:cxn ang="0">
                    <a:pos x="1814" y="0"/>
                  </a:cxn>
                  <a:cxn ang="0">
                    <a:pos x="1740" y="0"/>
                  </a:cxn>
                  <a:cxn ang="0">
                    <a:pos x="1665" y="0"/>
                  </a:cxn>
                  <a:cxn ang="0">
                    <a:pos x="1590" y="0"/>
                  </a:cxn>
                  <a:cxn ang="0">
                    <a:pos x="1515" y="0"/>
                  </a:cxn>
                  <a:cxn ang="0">
                    <a:pos x="1440" y="0"/>
                  </a:cxn>
                  <a:cxn ang="0">
                    <a:pos x="1366" y="0"/>
                  </a:cxn>
                  <a:cxn ang="0">
                    <a:pos x="1291" y="0"/>
                  </a:cxn>
                  <a:cxn ang="0">
                    <a:pos x="1216" y="0"/>
                  </a:cxn>
                  <a:cxn ang="0">
                    <a:pos x="1216" y="179"/>
                  </a:cxn>
                  <a:cxn ang="0">
                    <a:pos x="1391" y="179"/>
                  </a:cxn>
                  <a:cxn ang="0">
                    <a:pos x="1391" y="621"/>
                  </a:cxn>
                  <a:cxn ang="0">
                    <a:pos x="1639" y="621"/>
                  </a:cxn>
                  <a:cxn ang="0">
                    <a:pos x="1639" y="179"/>
                  </a:cxn>
                  <a:cxn ang="0">
                    <a:pos x="1814" y="179"/>
                  </a:cxn>
                  <a:cxn ang="0">
                    <a:pos x="2123" y="250"/>
                  </a:cxn>
                  <a:cxn ang="0">
                    <a:pos x="1996" y="621"/>
                  </a:cxn>
                  <a:cxn ang="0">
                    <a:pos x="1754" y="621"/>
                  </a:cxn>
                  <a:cxn ang="0">
                    <a:pos x="1991" y="0"/>
                  </a:cxn>
                  <a:cxn ang="0">
                    <a:pos x="2024" y="0"/>
                  </a:cxn>
                  <a:cxn ang="0">
                    <a:pos x="2057" y="0"/>
                  </a:cxn>
                  <a:cxn ang="0">
                    <a:pos x="2090" y="0"/>
                  </a:cxn>
                  <a:cxn ang="0">
                    <a:pos x="2123" y="0"/>
                  </a:cxn>
                  <a:cxn ang="0">
                    <a:pos x="2155" y="0"/>
                  </a:cxn>
                  <a:cxn ang="0">
                    <a:pos x="2188" y="0"/>
                  </a:cxn>
                  <a:cxn ang="0">
                    <a:pos x="2220" y="0"/>
                  </a:cxn>
                  <a:cxn ang="0">
                    <a:pos x="2253" y="0"/>
                  </a:cxn>
                  <a:cxn ang="0">
                    <a:pos x="2491" y="621"/>
                  </a:cxn>
                  <a:cxn ang="0">
                    <a:pos x="2248" y="621"/>
                  </a:cxn>
                  <a:cxn ang="0">
                    <a:pos x="2123" y="250"/>
                  </a:cxn>
                </a:cxnLst>
                <a:rect l="0" t="0" r="r" b="b"/>
                <a:pathLst>
                  <a:path w="2491" h="621">
                    <a:moveTo>
                      <a:pt x="598" y="179"/>
                    </a:moveTo>
                    <a:lnTo>
                      <a:pt x="598" y="0"/>
                    </a:lnTo>
                    <a:lnTo>
                      <a:pt x="524" y="0"/>
                    </a:lnTo>
                    <a:lnTo>
                      <a:pt x="449" y="0"/>
                    </a:lnTo>
                    <a:lnTo>
                      <a:pt x="374" y="0"/>
                    </a:lnTo>
                    <a:lnTo>
                      <a:pt x="299" y="0"/>
                    </a:lnTo>
                    <a:lnTo>
                      <a:pt x="224" y="0"/>
                    </a:lnTo>
                    <a:lnTo>
                      <a:pt x="150" y="0"/>
                    </a:lnTo>
                    <a:lnTo>
                      <a:pt x="75" y="0"/>
                    </a:lnTo>
                    <a:lnTo>
                      <a:pt x="0" y="0"/>
                    </a:lnTo>
                    <a:lnTo>
                      <a:pt x="0" y="179"/>
                    </a:lnTo>
                    <a:lnTo>
                      <a:pt x="176" y="179"/>
                    </a:lnTo>
                    <a:lnTo>
                      <a:pt x="176" y="621"/>
                    </a:lnTo>
                    <a:lnTo>
                      <a:pt x="423" y="621"/>
                    </a:lnTo>
                    <a:lnTo>
                      <a:pt x="423" y="179"/>
                    </a:lnTo>
                    <a:lnTo>
                      <a:pt x="598" y="179"/>
                    </a:lnTo>
                    <a:close/>
                    <a:moveTo>
                      <a:pt x="907" y="250"/>
                    </a:moveTo>
                    <a:lnTo>
                      <a:pt x="781" y="621"/>
                    </a:lnTo>
                    <a:lnTo>
                      <a:pt x="539" y="621"/>
                    </a:lnTo>
                    <a:lnTo>
                      <a:pt x="776" y="0"/>
                    </a:lnTo>
                    <a:lnTo>
                      <a:pt x="809" y="0"/>
                    </a:lnTo>
                    <a:lnTo>
                      <a:pt x="842" y="0"/>
                    </a:lnTo>
                    <a:lnTo>
                      <a:pt x="874" y="0"/>
                    </a:lnTo>
                    <a:lnTo>
                      <a:pt x="907" y="0"/>
                    </a:lnTo>
                    <a:lnTo>
                      <a:pt x="939" y="0"/>
                    </a:lnTo>
                    <a:lnTo>
                      <a:pt x="972" y="0"/>
                    </a:lnTo>
                    <a:lnTo>
                      <a:pt x="1005" y="0"/>
                    </a:lnTo>
                    <a:lnTo>
                      <a:pt x="1038" y="0"/>
                    </a:lnTo>
                    <a:lnTo>
                      <a:pt x="1275" y="621"/>
                    </a:lnTo>
                    <a:lnTo>
                      <a:pt x="1033" y="621"/>
                    </a:lnTo>
                    <a:lnTo>
                      <a:pt x="907" y="250"/>
                    </a:lnTo>
                    <a:close/>
                    <a:moveTo>
                      <a:pt x="1814" y="179"/>
                    </a:moveTo>
                    <a:lnTo>
                      <a:pt x="1814" y="0"/>
                    </a:lnTo>
                    <a:lnTo>
                      <a:pt x="1740" y="0"/>
                    </a:lnTo>
                    <a:lnTo>
                      <a:pt x="1665" y="0"/>
                    </a:lnTo>
                    <a:lnTo>
                      <a:pt x="1590" y="0"/>
                    </a:lnTo>
                    <a:lnTo>
                      <a:pt x="1515" y="0"/>
                    </a:lnTo>
                    <a:lnTo>
                      <a:pt x="1440" y="0"/>
                    </a:lnTo>
                    <a:lnTo>
                      <a:pt x="1366" y="0"/>
                    </a:lnTo>
                    <a:lnTo>
                      <a:pt x="1291" y="0"/>
                    </a:lnTo>
                    <a:lnTo>
                      <a:pt x="1216" y="0"/>
                    </a:lnTo>
                    <a:lnTo>
                      <a:pt x="1216" y="179"/>
                    </a:lnTo>
                    <a:lnTo>
                      <a:pt x="1391" y="179"/>
                    </a:lnTo>
                    <a:lnTo>
                      <a:pt x="1391" y="621"/>
                    </a:lnTo>
                    <a:lnTo>
                      <a:pt x="1639" y="621"/>
                    </a:lnTo>
                    <a:lnTo>
                      <a:pt x="1639" y="179"/>
                    </a:lnTo>
                    <a:lnTo>
                      <a:pt x="1814" y="179"/>
                    </a:lnTo>
                    <a:close/>
                    <a:moveTo>
                      <a:pt x="2123" y="250"/>
                    </a:moveTo>
                    <a:lnTo>
                      <a:pt x="1996" y="621"/>
                    </a:lnTo>
                    <a:lnTo>
                      <a:pt x="1754" y="621"/>
                    </a:lnTo>
                    <a:lnTo>
                      <a:pt x="1991" y="0"/>
                    </a:lnTo>
                    <a:lnTo>
                      <a:pt x="2024" y="0"/>
                    </a:lnTo>
                    <a:lnTo>
                      <a:pt x="2057" y="0"/>
                    </a:lnTo>
                    <a:lnTo>
                      <a:pt x="2090" y="0"/>
                    </a:lnTo>
                    <a:lnTo>
                      <a:pt x="2123" y="0"/>
                    </a:lnTo>
                    <a:lnTo>
                      <a:pt x="2155" y="0"/>
                    </a:lnTo>
                    <a:lnTo>
                      <a:pt x="2188" y="0"/>
                    </a:lnTo>
                    <a:lnTo>
                      <a:pt x="2220" y="0"/>
                    </a:lnTo>
                    <a:lnTo>
                      <a:pt x="2253" y="0"/>
                    </a:lnTo>
                    <a:lnTo>
                      <a:pt x="2491" y="621"/>
                    </a:lnTo>
                    <a:lnTo>
                      <a:pt x="2248" y="621"/>
                    </a:lnTo>
                    <a:lnTo>
                      <a:pt x="2123" y="25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00" dirty="0">
                  <a:solidFill>
                    <a:prstClr val="white"/>
                  </a:solidFill>
                  <a:latin typeface="Myriad Pro"/>
                  <a:cs typeface="+mn-cs"/>
                </a:endParaRPr>
              </a:p>
            </p:txBody>
          </p:sp>
        </p:grpSp>
        <p:sp>
          <p:nvSpPr>
            <p:cNvPr id="12" name="Freeform 27"/>
            <p:cNvSpPr>
              <a:spLocks noEditPoints="1"/>
            </p:cNvSpPr>
            <p:nvPr/>
          </p:nvSpPr>
          <p:spPr bwMode="auto">
            <a:xfrm>
              <a:off x="1409701" y="393131"/>
              <a:ext cx="878679" cy="92973"/>
            </a:xfrm>
            <a:custGeom>
              <a:avLst/>
              <a:gdLst/>
              <a:ahLst/>
              <a:cxnLst>
                <a:cxn ang="0">
                  <a:pos x="805" y="637"/>
                </a:cxn>
                <a:cxn ang="0">
                  <a:pos x="996" y="219"/>
                </a:cxn>
                <a:cxn ang="0">
                  <a:pos x="1304" y="357"/>
                </a:cxn>
                <a:cxn ang="0">
                  <a:pos x="1069" y="644"/>
                </a:cxn>
                <a:cxn ang="0">
                  <a:pos x="1040" y="573"/>
                </a:cxn>
                <a:cxn ang="0">
                  <a:pos x="1182" y="280"/>
                </a:cxn>
                <a:cxn ang="0">
                  <a:pos x="1457" y="426"/>
                </a:cxn>
                <a:cxn ang="0">
                  <a:pos x="1680" y="639"/>
                </a:cxn>
                <a:cxn ang="0">
                  <a:pos x="1384" y="480"/>
                </a:cxn>
                <a:cxn ang="0">
                  <a:pos x="1565" y="178"/>
                </a:cxn>
                <a:cxn ang="0">
                  <a:pos x="1772" y="419"/>
                </a:cxn>
                <a:cxn ang="0">
                  <a:pos x="1479" y="300"/>
                </a:cxn>
                <a:cxn ang="0">
                  <a:pos x="2054" y="179"/>
                </a:cxn>
                <a:cxn ang="0">
                  <a:pos x="2260" y="188"/>
                </a:cxn>
                <a:cxn ang="0">
                  <a:pos x="2257" y="15"/>
                </a:cxn>
                <a:cxn ang="0">
                  <a:pos x="2523" y="568"/>
                </a:cxn>
                <a:cxn ang="0">
                  <a:pos x="2483" y="627"/>
                </a:cxn>
                <a:cxn ang="0">
                  <a:pos x="2395" y="282"/>
                </a:cxn>
                <a:cxn ang="0">
                  <a:pos x="2669" y="201"/>
                </a:cxn>
                <a:cxn ang="0">
                  <a:pos x="2657" y="282"/>
                </a:cxn>
                <a:cxn ang="0">
                  <a:pos x="2858" y="220"/>
                </a:cxn>
                <a:cxn ang="0">
                  <a:pos x="3192" y="222"/>
                </a:cxn>
                <a:cxn ang="0">
                  <a:pos x="3092" y="249"/>
                </a:cxn>
                <a:cxn ang="0">
                  <a:pos x="3666" y="632"/>
                </a:cxn>
                <a:cxn ang="0">
                  <a:pos x="3354" y="500"/>
                </a:cxn>
                <a:cxn ang="0">
                  <a:pos x="3484" y="195"/>
                </a:cxn>
                <a:cxn ang="0">
                  <a:pos x="3516" y="256"/>
                </a:cxn>
                <a:cxn ang="0">
                  <a:pos x="3592" y="581"/>
                </a:cxn>
                <a:cxn ang="0">
                  <a:pos x="4055" y="577"/>
                </a:cxn>
                <a:cxn ang="0">
                  <a:pos x="3803" y="567"/>
                </a:cxn>
                <a:cxn ang="0">
                  <a:pos x="3854" y="210"/>
                </a:cxn>
                <a:cxn ang="0">
                  <a:pos x="4132" y="281"/>
                </a:cxn>
                <a:cxn ang="0">
                  <a:pos x="3947" y="237"/>
                </a:cxn>
                <a:cxn ang="0">
                  <a:pos x="4571" y="638"/>
                </a:cxn>
                <a:cxn ang="0">
                  <a:pos x="4425" y="355"/>
                </a:cxn>
                <a:cxn ang="0">
                  <a:pos x="4692" y="179"/>
                </a:cxn>
                <a:cxn ang="0">
                  <a:pos x="4503" y="378"/>
                </a:cxn>
                <a:cxn ang="0">
                  <a:pos x="4914" y="445"/>
                </a:cxn>
                <a:cxn ang="0">
                  <a:pos x="5116" y="642"/>
                </a:cxn>
                <a:cxn ang="0">
                  <a:pos x="4837" y="469"/>
                </a:cxn>
                <a:cxn ang="0">
                  <a:pos x="5032" y="177"/>
                </a:cxn>
                <a:cxn ang="0">
                  <a:pos x="5225" y="427"/>
                </a:cxn>
                <a:cxn ang="0">
                  <a:pos x="4929" y="310"/>
                </a:cxn>
                <a:cxn ang="0">
                  <a:pos x="5520" y="177"/>
                </a:cxn>
                <a:cxn ang="0">
                  <a:pos x="5849" y="249"/>
                </a:cxn>
                <a:cxn ang="0">
                  <a:pos x="5745" y="644"/>
                </a:cxn>
                <a:cxn ang="0">
                  <a:pos x="6173" y="588"/>
                </a:cxn>
                <a:cxn ang="0">
                  <a:pos x="5907" y="543"/>
                </a:cxn>
                <a:cxn ang="0">
                  <a:pos x="6173" y="317"/>
                </a:cxn>
                <a:cxn ang="0">
                  <a:pos x="6044" y="179"/>
                </a:cxn>
                <a:cxn ang="0">
                  <a:pos x="6022" y="438"/>
                </a:cxn>
                <a:cxn ang="0">
                  <a:pos x="6118" y="573"/>
                </a:cxn>
                <a:cxn ang="0">
                  <a:pos x="6379" y="72"/>
                </a:cxn>
                <a:cxn ang="0">
                  <a:pos x="6454" y="99"/>
                </a:cxn>
                <a:cxn ang="0">
                  <a:pos x="6815" y="177"/>
                </a:cxn>
                <a:cxn ang="0">
                  <a:pos x="6901" y="333"/>
                </a:cxn>
                <a:cxn ang="0">
                  <a:pos x="6691" y="329"/>
                </a:cxn>
                <a:cxn ang="0">
                  <a:pos x="7278" y="580"/>
                </a:cxn>
                <a:cxn ang="0">
                  <a:pos x="7137" y="188"/>
                </a:cxn>
                <a:cxn ang="0">
                  <a:pos x="7541" y="759"/>
                </a:cxn>
                <a:cxn ang="0">
                  <a:pos x="7366" y="188"/>
                </a:cxn>
                <a:cxn ang="0">
                  <a:pos x="7881" y="532"/>
                </a:cxn>
                <a:cxn ang="0">
                  <a:pos x="7920" y="642"/>
                </a:cxn>
              </a:cxnLst>
              <a:rect l="0" t="0" r="r" b="b"/>
              <a:pathLst>
                <a:path w="7953" h="842">
                  <a:moveTo>
                    <a:pt x="324" y="277"/>
                  </a:moveTo>
                  <a:lnTo>
                    <a:pt x="324" y="344"/>
                  </a:lnTo>
                  <a:lnTo>
                    <a:pt x="81" y="344"/>
                  </a:lnTo>
                  <a:lnTo>
                    <a:pt x="81" y="569"/>
                  </a:lnTo>
                  <a:lnTo>
                    <a:pt x="352" y="569"/>
                  </a:lnTo>
                  <a:lnTo>
                    <a:pt x="352" y="637"/>
                  </a:lnTo>
                  <a:lnTo>
                    <a:pt x="0" y="637"/>
                  </a:lnTo>
                  <a:lnTo>
                    <a:pt x="0" y="11"/>
                  </a:lnTo>
                  <a:lnTo>
                    <a:pt x="338" y="11"/>
                  </a:lnTo>
                  <a:lnTo>
                    <a:pt x="338" y="79"/>
                  </a:lnTo>
                  <a:lnTo>
                    <a:pt x="81" y="79"/>
                  </a:lnTo>
                  <a:lnTo>
                    <a:pt x="81" y="277"/>
                  </a:lnTo>
                  <a:lnTo>
                    <a:pt x="324" y="277"/>
                  </a:lnTo>
                  <a:close/>
                  <a:moveTo>
                    <a:pt x="401" y="188"/>
                  </a:moveTo>
                  <a:lnTo>
                    <a:pt x="492" y="188"/>
                  </a:lnTo>
                  <a:lnTo>
                    <a:pt x="556" y="284"/>
                  </a:lnTo>
                  <a:lnTo>
                    <a:pt x="566" y="300"/>
                  </a:lnTo>
                  <a:lnTo>
                    <a:pt x="578" y="317"/>
                  </a:lnTo>
                  <a:lnTo>
                    <a:pt x="589" y="337"/>
                  </a:lnTo>
                  <a:lnTo>
                    <a:pt x="601" y="357"/>
                  </a:lnTo>
                  <a:lnTo>
                    <a:pt x="604" y="357"/>
                  </a:lnTo>
                  <a:lnTo>
                    <a:pt x="614" y="340"/>
                  </a:lnTo>
                  <a:lnTo>
                    <a:pt x="625" y="321"/>
                  </a:lnTo>
                  <a:lnTo>
                    <a:pt x="636" y="303"/>
                  </a:lnTo>
                  <a:lnTo>
                    <a:pt x="649" y="283"/>
                  </a:lnTo>
                  <a:lnTo>
                    <a:pt x="712" y="188"/>
                  </a:lnTo>
                  <a:lnTo>
                    <a:pt x="800" y="188"/>
                  </a:lnTo>
                  <a:lnTo>
                    <a:pt x="646" y="405"/>
                  </a:lnTo>
                  <a:lnTo>
                    <a:pt x="805" y="637"/>
                  </a:lnTo>
                  <a:lnTo>
                    <a:pt x="712" y="637"/>
                  </a:lnTo>
                  <a:lnTo>
                    <a:pt x="646" y="535"/>
                  </a:lnTo>
                  <a:lnTo>
                    <a:pt x="635" y="520"/>
                  </a:lnTo>
                  <a:lnTo>
                    <a:pt x="624" y="501"/>
                  </a:lnTo>
                  <a:lnTo>
                    <a:pt x="612" y="481"/>
                  </a:lnTo>
                  <a:lnTo>
                    <a:pt x="598" y="457"/>
                  </a:lnTo>
                  <a:lnTo>
                    <a:pt x="596" y="457"/>
                  </a:lnTo>
                  <a:lnTo>
                    <a:pt x="588" y="472"/>
                  </a:lnTo>
                  <a:lnTo>
                    <a:pt x="578" y="490"/>
                  </a:lnTo>
                  <a:lnTo>
                    <a:pt x="564" y="511"/>
                  </a:lnTo>
                  <a:lnTo>
                    <a:pt x="549" y="535"/>
                  </a:lnTo>
                  <a:lnTo>
                    <a:pt x="484" y="637"/>
                  </a:lnTo>
                  <a:lnTo>
                    <a:pt x="394" y="637"/>
                  </a:lnTo>
                  <a:lnTo>
                    <a:pt x="553" y="408"/>
                  </a:lnTo>
                  <a:lnTo>
                    <a:pt x="401" y="188"/>
                  </a:lnTo>
                  <a:close/>
                  <a:moveTo>
                    <a:pt x="883" y="820"/>
                  </a:moveTo>
                  <a:lnTo>
                    <a:pt x="883" y="334"/>
                  </a:lnTo>
                  <a:lnTo>
                    <a:pt x="883" y="298"/>
                  </a:lnTo>
                  <a:lnTo>
                    <a:pt x="882" y="261"/>
                  </a:lnTo>
                  <a:lnTo>
                    <a:pt x="881" y="224"/>
                  </a:lnTo>
                  <a:lnTo>
                    <a:pt x="880" y="188"/>
                  </a:lnTo>
                  <a:lnTo>
                    <a:pt x="953" y="188"/>
                  </a:lnTo>
                  <a:lnTo>
                    <a:pt x="957" y="265"/>
                  </a:lnTo>
                  <a:lnTo>
                    <a:pt x="958" y="265"/>
                  </a:lnTo>
                  <a:lnTo>
                    <a:pt x="965" y="255"/>
                  </a:lnTo>
                  <a:lnTo>
                    <a:pt x="972" y="244"/>
                  </a:lnTo>
                  <a:lnTo>
                    <a:pt x="979" y="235"/>
                  </a:lnTo>
                  <a:lnTo>
                    <a:pt x="988" y="227"/>
                  </a:lnTo>
                  <a:lnTo>
                    <a:pt x="996" y="219"/>
                  </a:lnTo>
                  <a:lnTo>
                    <a:pt x="1005" y="211"/>
                  </a:lnTo>
                  <a:lnTo>
                    <a:pt x="1014" y="205"/>
                  </a:lnTo>
                  <a:lnTo>
                    <a:pt x="1024" y="199"/>
                  </a:lnTo>
                  <a:lnTo>
                    <a:pt x="1034" y="194"/>
                  </a:lnTo>
                  <a:lnTo>
                    <a:pt x="1045" y="190"/>
                  </a:lnTo>
                  <a:lnTo>
                    <a:pt x="1055" y="186"/>
                  </a:lnTo>
                  <a:lnTo>
                    <a:pt x="1068" y="183"/>
                  </a:lnTo>
                  <a:lnTo>
                    <a:pt x="1079" y="181"/>
                  </a:lnTo>
                  <a:lnTo>
                    <a:pt x="1091" y="178"/>
                  </a:lnTo>
                  <a:lnTo>
                    <a:pt x="1105" y="177"/>
                  </a:lnTo>
                  <a:lnTo>
                    <a:pt x="1118" y="177"/>
                  </a:lnTo>
                  <a:lnTo>
                    <a:pt x="1138" y="178"/>
                  </a:lnTo>
                  <a:lnTo>
                    <a:pt x="1157" y="182"/>
                  </a:lnTo>
                  <a:lnTo>
                    <a:pt x="1166" y="184"/>
                  </a:lnTo>
                  <a:lnTo>
                    <a:pt x="1176" y="187"/>
                  </a:lnTo>
                  <a:lnTo>
                    <a:pt x="1185" y="190"/>
                  </a:lnTo>
                  <a:lnTo>
                    <a:pt x="1193" y="193"/>
                  </a:lnTo>
                  <a:lnTo>
                    <a:pt x="1201" y="198"/>
                  </a:lnTo>
                  <a:lnTo>
                    <a:pt x="1210" y="202"/>
                  </a:lnTo>
                  <a:lnTo>
                    <a:pt x="1218" y="207"/>
                  </a:lnTo>
                  <a:lnTo>
                    <a:pt x="1225" y="213"/>
                  </a:lnTo>
                  <a:lnTo>
                    <a:pt x="1240" y="226"/>
                  </a:lnTo>
                  <a:lnTo>
                    <a:pt x="1254" y="241"/>
                  </a:lnTo>
                  <a:lnTo>
                    <a:pt x="1266" y="258"/>
                  </a:lnTo>
                  <a:lnTo>
                    <a:pt x="1277" y="275"/>
                  </a:lnTo>
                  <a:lnTo>
                    <a:pt x="1287" y="294"/>
                  </a:lnTo>
                  <a:lnTo>
                    <a:pt x="1294" y="314"/>
                  </a:lnTo>
                  <a:lnTo>
                    <a:pt x="1300" y="335"/>
                  </a:lnTo>
                  <a:lnTo>
                    <a:pt x="1304" y="357"/>
                  </a:lnTo>
                  <a:lnTo>
                    <a:pt x="1307" y="381"/>
                  </a:lnTo>
                  <a:lnTo>
                    <a:pt x="1308" y="406"/>
                  </a:lnTo>
                  <a:lnTo>
                    <a:pt x="1307" y="434"/>
                  </a:lnTo>
                  <a:lnTo>
                    <a:pt x="1304" y="460"/>
                  </a:lnTo>
                  <a:lnTo>
                    <a:pt x="1302" y="473"/>
                  </a:lnTo>
                  <a:lnTo>
                    <a:pt x="1299" y="485"/>
                  </a:lnTo>
                  <a:lnTo>
                    <a:pt x="1296" y="497"/>
                  </a:lnTo>
                  <a:lnTo>
                    <a:pt x="1292" y="509"/>
                  </a:lnTo>
                  <a:lnTo>
                    <a:pt x="1288" y="520"/>
                  </a:lnTo>
                  <a:lnTo>
                    <a:pt x="1283" y="530"/>
                  </a:lnTo>
                  <a:lnTo>
                    <a:pt x="1278" y="541"/>
                  </a:lnTo>
                  <a:lnTo>
                    <a:pt x="1272" y="551"/>
                  </a:lnTo>
                  <a:lnTo>
                    <a:pt x="1266" y="560"/>
                  </a:lnTo>
                  <a:lnTo>
                    <a:pt x="1260" y="569"/>
                  </a:lnTo>
                  <a:lnTo>
                    <a:pt x="1253" y="579"/>
                  </a:lnTo>
                  <a:lnTo>
                    <a:pt x="1245" y="587"/>
                  </a:lnTo>
                  <a:lnTo>
                    <a:pt x="1231" y="601"/>
                  </a:lnTo>
                  <a:lnTo>
                    <a:pt x="1215" y="614"/>
                  </a:lnTo>
                  <a:lnTo>
                    <a:pt x="1207" y="619"/>
                  </a:lnTo>
                  <a:lnTo>
                    <a:pt x="1198" y="624"/>
                  </a:lnTo>
                  <a:lnTo>
                    <a:pt x="1190" y="628"/>
                  </a:lnTo>
                  <a:lnTo>
                    <a:pt x="1181" y="632"/>
                  </a:lnTo>
                  <a:lnTo>
                    <a:pt x="1163" y="638"/>
                  </a:lnTo>
                  <a:lnTo>
                    <a:pt x="1144" y="643"/>
                  </a:lnTo>
                  <a:lnTo>
                    <a:pt x="1123" y="647"/>
                  </a:lnTo>
                  <a:lnTo>
                    <a:pt x="1103" y="648"/>
                  </a:lnTo>
                  <a:lnTo>
                    <a:pt x="1091" y="647"/>
                  </a:lnTo>
                  <a:lnTo>
                    <a:pt x="1079" y="646"/>
                  </a:lnTo>
                  <a:lnTo>
                    <a:pt x="1069" y="644"/>
                  </a:lnTo>
                  <a:lnTo>
                    <a:pt x="1058" y="642"/>
                  </a:lnTo>
                  <a:lnTo>
                    <a:pt x="1048" y="640"/>
                  </a:lnTo>
                  <a:lnTo>
                    <a:pt x="1038" y="637"/>
                  </a:lnTo>
                  <a:lnTo>
                    <a:pt x="1029" y="633"/>
                  </a:lnTo>
                  <a:lnTo>
                    <a:pt x="1019" y="629"/>
                  </a:lnTo>
                  <a:lnTo>
                    <a:pt x="1011" y="625"/>
                  </a:lnTo>
                  <a:lnTo>
                    <a:pt x="1003" y="620"/>
                  </a:lnTo>
                  <a:lnTo>
                    <a:pt x="996" y="614"/>
                  </a:lnTo>
                  <a:lnTo>
                    <a:pt x="989" y="607"/>
                  </a:lnTo>
                  <a:lnTo>
                    <a:pt x="981" y="600"/>
                  </a:lnTo>
                  <a:lnTo>
                    <a:pt x="975" y="593"/>
                  </a:lnTo>
                  <a:lnTo>
                    <a:pt x="969" y="585"/>
                  </a:lnTo>
                  <a:lnTo>
                    <a:pt x="964" y="577"/>
                  </a:lnTo>
                  <a:lnTo>
                    <a:pt x="964" y="820"/>
                  </a:lnTo>
                  <a:lnTo>
                    <a:pt x="883" y="820"/>
                  </a:lnTo>
                  <a:close/>
                  <a:moveTo>
                    <a:pt x="964" y="377"/>
                  </a:moveTo>
                  <a:lnTo>
                    <a:pt x="964" y="454"/>
                  </a:lnTo>
                  <a:lnTo>
                    <a:pt x="964" y="468"/>
                  </a:lnTo>
                  <a:lnTo>
                    <a:pt x="966" y="480"/>
                  </a:lnTo>
                  <a:lnTo>
                    <a:pt x="969" y="492"/>
                  </a:lnTo>
                  <a:lnTo>
                    <a:pt x="972" y="504"/>
                  </a:lnTo>
                  <a:lnTo>
                    <a:pt x="977" y="515"/>
                  </a:lnTo>
                  <a:lnTo>
                    <a:pt x="983" y="525"/>
                  </a:lnTo>
                  <a:lnTo>
                    <a:pt x="991" y="535"/>
                  </a:lnTo>
                  <a:lnTo>
                    <a:pt x="1000" y="546"/>
                  </a:lnTo>
                  <a:lnTo>
                    <a:pt x="1009" y="554"/>
                  </a:lnTo>
                  <a:lnTo>
                    <a:pt x="1018" y="562"/>
                  </a:lnTo>
                  <a:lnTo>
                    <a:pt x="1029" y="568"/>
                  </a:lnTo>
                  <a:lnTo>
                    <a:pt x="1040" y="573"/>
                  </a:lnTo>
                  <a:lnTo>
                    <a:pt x="1051" y="578"/>
                  </a:lnTo>
                  <a:lnTo>
                    <a:pt x="1064" y="581"/>
                  </a:lnTo>
                  <a:lnTo>
                    <a:pt x="1077" y="583"/>
                  </a:lnTo>
                  <a:lnTo>
                    <a:pt x="1090" y="583"/>
                  </a:lnTo>
                  <a:lnTo>
                    <a:pt x="1106" y="583"/>
                  </a:lnTo>
                  <a:lnTo>
                    <a:pt x="1120" y="580"/>
                  </a:lnTo>
                  <a:lnTo>
                    <a:pt x="1133" y="577"/>
                  </a:lnTo>
                  <a:lnTo>
                    <a:pt x="1147" y="571"/>
                  </a:lnTo>
                  <a:lnTo>
                    <a:pt x="1159" y="564"/>
                  </a:lnTo>
                  <a:lnTo>
                    <a:pt x="1170" y="556"/>
                  </a:lnTo>
                  <a:lnTo>
                    <a:pt x="1181" y="547"/>
                  </a:lnTo>
                  <a:lnTo>
                    <a:pt x="1190" y="535"/>
                  </a:lnTo>
                  <a:lnTo>
                    <a:pt x="1198" y="523"/>
                  </a:lnTo>
                  <a:lnTo>
                    <a:pt x="1205" y="510"/>
                  </a:lnTo>
                  <a:lnTo>
                    <a:pt x="1212" y="495"/>
                  </a:lnTo>
                  <a:lnTo>
                    <a:pt x="1217" y="480"/>
                  </a:lnTo>
                  <a:lnTo>
                    <a:pt x="1221" y="463"/>
                  </a:lnTo>
                  <a:lnTo>
                    <a:pt x="1224" y="447"/>
                  </a:lnTo>
                  <a:lnTo>
                    <a:pt x="1226" y="428"/>
                  </a:lnTo>
                  <a:lnTo>
                    <a:pt x="1226" y="410"/>
                  </a:lnTo>
                  <a:lnTo>
                    <a:pt x="1226" y="392"/>
                  </a:lnTo>
                  <a:lnTo>
                    <a:pt x="1224" y="376"/>
                  </a:lnTo>
                  <a:lnTo>
                    <a:pt x="1221" y="360"/>
                  </a:lnTo>
                  <a:lnTo>
                    <a:pt x="1218" y="345"/>
                  </a:lnTo>
                  <a:lnTo>
                    <a:pt x="1213" y="331"/>
                  </a:lnTo>
                  <a:lnTo>
                    <a:pt x="1206" y="317"/>
                  </a:lnTo>
                  <a:lnTo>
                    <a:pt x="1200" y="305"/>
                  </a:lnTo>
                  <a:lnTo>
                    <a:pt x="1192" y="293"/>
                  </a:lnTo>
                  <a:lnTo>
                    <a:pt x="1182" y="280"/>
                  </a:lnTo>
                  <a:lnTo>
                    <a:pt x="1172" y="271"/>
                  </a:lnTo>
                  <a:lnTo>
                    <a:pt x="1160" y="262"/>
                  </a:lnTo>
                  <a:lnTo>
                    <a:pt x="1149" y="255"/>
                  </a:lnTo>
                  <a:lnTo>
                    <a:pt x="1136" y="249"/>
                  </a:lnTo>
                  <a:lnTo>
                    <a:pt x="1122" y="245"/>
                  </a:lnTo>
                  <a:lnTo>
                    <a:pt x="1108" y="243"/>
                  </a:lnTo>
                  <a:lnTo>
                    <a:pt x="1092" y="242"/>
                  </a:lnTo>
                  <a:lnTo>
                    <a:pt x="1082" y="243"/>
                  </a:lnTo>
                  <a:lnTo>
                    <a:pt x="1072" y="244"/>
                  </a:lnTo>
                  <a:lnTo>
                    <a:pt x="1062" y="246"/>
                  </a:lnTo>
                  <a:lnTo>
                    <a:pt x="1052" y="249"/>
                  </a:lnTo>
                  <a:lnTo>
                    <a:pt x="1042" y="254"/>
                  </a:lnTo>
                  <a:lnTo>
                    <a:pt x="1033" y="258"/>
                  </a:lnTo>
                  <a:lnTo>
                    <a:pt x="1024" y="264"/>
                  </a:lnTo>
                  <a:lnTo>
                    <a:pt x="1015" y="270"/>
                  </a:lnTo>
                  <a:lnTo>
                    <a:pt x="1007" y="277"/>
                  </a:lnTo>
                  <a:lnTo>
                    <a:pt x="999" y="285"/>
                  </a:lnTo>
                  <a:lnTo>
                    <a:pt x="993" y="294"/>
                  </a:lnTo>
                  <a:lnTo>
                    <a:pt x="987" y="303"/>
                  </a:lnTo>
                  <a:lnTo>
                    <a:pt x="981" y="312"/>
                  </a:lnTo>
                  <a:lnTo>
                    <a:pt x="976" y="321"/>
                  </a:lnTo>
                  <a:lnTo>
                    <a:pt x="972" y="333"/>
                  </a:lnTo>
                  <a:lnTo>
                    <a:pt x="969" y="344"/>
                  </a:lnTo>
                  <a:lnTo>
                    <a:pt x="967" y="353"/>
                  </a:lnTo>
                  <a:lnTo>
                    <a:pt x="965" y="363"/>
                  </a:lnTo>
                  <a:lnTo>
                    <a:pt x="964" y="370"/>
                  </a:lnTo>
                  <a:lnTo>
                    <a:pt x="964" y="377"/>
                  </a:lnTo>
                  <a:close/>
                  <a:moveTo>
                    <a:pt x="1771" y="427"/>
                  </a:moveTo>
                  <a:lnTo>
                    <a:pt x="1457" y="426"/>
                  </a:lnTo>
                  <a:lnTo>
                    <a:pt x="1458" y="445"/>
                  </a:lnTo>
                  <a:lnTo>
                    <a:pt x="1460" y="463"/>
                  </a:lnTo>
                  <a:lnTo>
                    <a:pt x="1464" y="480"/>
                  </a:lnTo>
                  <a:lnTo>
                    <a:pt x="1469" y="495"/>
                  </a:lnTo>
                  <a:lnTo>
                    <a:pt x="1477" y="510"/>
                  </a:lnTo>
                  <a:lnTo>
                    <a:pt x="1484" y="523"/>
                  </a:lnTo>
                  <a:lnTo>
                    <a:pt x="1493" y="535"/>
                  </a:lnTo>
                  <a:lnTo>
                    <a:pt x="1504" y="546"/>
                  </a:lnTo>
                  <a:lnTo>
                    <a:pt x="1515" y="554"/>
                  </a:lnTo>
                  <a:lnTo>
                    <a:pt x="1526" y="562"/>
                  </a:lnTo>
                  <a:lnTo>
                    <a:pt x="1537" y="568"/>
                  </a:lnTo>
                  <a:lnTo>
                    <a:pt x="1551" y="573"/>
                  </a:lnTo>
                  <a:lnTo>
                    <a:pt x="1564" y="577"/>
                  </a:lnTo>
                  <a:lnTo>
                    <a:pt x="1578" y="580"/>
                  </a:lnTo>
                  <a:lnTo>
                    <a:pt x="1594" y="582"/>
                  </a:lnTo>
                  <a:lnTo>
                    <a:pt x="1610" y="582"/>
                  </a:lnTo>
                  <a:lnTo>
                    <a:pt x="1628" y="582"/>
                  </a:lnTo>
                  <a:lnTo>
                    <a:pt x="1644" y="581"/>
                  </a:lnTo>
                  <a:lnTo>
                    <a:pt x="1660" y="579"/>
                  </a:lnTo>
                  <a:lnTo>
                    <a:pt x="1676" y="577"/>
                  </a:lnTo>
                  <a:lnTo>
                    <a:pt x="1690" y="573"/>
                  </a:lnTo>
                  <a:lnTo>
                    <a:pt x="1706" y="569"/>
                  </a:lnTo>
                  <a:lnTo>
                    <a:pt x="1720" y="564"/>
                  </a:lnTo>
                  <a:lnTo>
                    <a:pt x="1735" y="559"/>
                  </a:lnTo>
                  <a:lnTo>
                    <a:pt x="1748" y="618"/>
                  </a:lnTo>
                  <a:lnTo>
                    <a:pt x="1733" y="624"/>
                  </a:lnTo>
                  <a:lnTo>
                    <a:pt x="1715" y="630"/>
                  </a:lnTo>
                  <a:lnTo>
                    <a:pt x="1698" y="635"/>
                  </a:lnTo>
                  <a:lnTo>
                    <a:pt x="1680" y="639"/>
                  </a:lnTo>
                  <a:lnTo>
                    <a:pt x="1661" y="642"/>
                  </a:lnTo>
                  <a:lnTo>
                    <a:pt x="1641" y="644"/>
                  </a:lnTo>
                  <a:lnTo>
                    <a:pt x="1621" y="646"/>
                  </a:lnTo>
                  <a:lnTo>
                    <a:pt x="1599" y="647"/>
                  </a:lnTo>
                  <a:lnTo>
                    <a:pt x="1574" y="646"/>
                  </a:lnTo>
                  <a:lnTo>
                    <a:pt x="1551" y="642"/>
                  </a:lnTo>
                  <a:lnTo>
                    <a:pt x="1539" y="640"/>
                  </a:lnTo>
                  <a:lnTo>
                    <a:pt x="1528" y="637"/>
                  </a:lnTo>
                  <a:lnTo>
                    <a:pt x="1518" y="634"/>
                  </a:lnTo>
                  <a:lnTo>
                    <a:pt x="1507" y="631"/>
                  </a:lnTo>
                  <a:lnTo>
                    <a:pt x="1497" y="627"/>
                  </a:lnTo>
                  <a:lnTo>
                    <a:pt x="1488" y="622"/>
                  </a:lnTo>
                  <a:lnTo>
                    <a:pt x="1479" y="617"/>
                  </a:lnTo>
                  <a:lnTo>
                    <a:pt x="1469" y="612"/>
                  </a:lnTo>
                  <a:lnTo>
                    <a:pt x="1461" y="605"/>
                  </a:lnTo>
                  <a:lnTo>
                    <a:pt x="1453" y="598"/>
                  </a:lnTo>
                  <a:lnTo>
                    <a:pt x="1445" y="592"/>
                  </a:lnTo>
                  <a:lnTo>
                    <a:pt x="1438" y="584"/>
                  </a:lnTo>
                  <a:lnTo>
                    <a:pt x="1430" y="576"/>
                  </a:lnTo>
                  <a:lnTo>
                    <a:pt x="1423" y="567"/>
                  </a:lnTo>
                  <a:lnTo>
                    <a:pt x="1417" y="559"/>
                  </a:lnTo>
                  <a:lnTo>
                    <a:pt x="1412" y="551"/>
                  </a:lnTo>
                  <a:lnTo>
                    <a:pt x="1406" y="542"/>
                  </a:lnTo>
                  <a:lnTo>
                    <a:pt x="1402" y="531"/>
                  </a:lnTo>
                  <a:lnTo>
                    <a:pt x="1397" y="522"/>
                  </a:lnTo>
                  <a:lnTo>
                    <a:pt x="1393" y="512"/>
                  </a:lnTo>
                  <a:lnTo>
                    <a:pt x="1389" y="501"/>
                  </a:lnTo>
                  <a:lnTo>
                    <a:pt x="1386" y="490"/>
                  </a:lnTo>
                  <a:lnTo>
                    <a:pt x="1384" y="480"/>
                  </a:lnTo>
                  <a:lnTo>
                    <a:pt x="1382" y="469"/>
                  </a:lnTo>
                  <a:lnTo>
                    <a:pt x="1379" y="445"/>
                  </a:lnTo>
                  <a:lnTo>
                    <a:pt x="1378" y="419"/>
                  </a:lnTo>
                  <a:lnTo>
                    <a:pt x="1379" y="394"/>
                  </a:lnTo>
                  <a:lnTo>
                    <a:pt x="1382" y="370"/>
                  </a:lnTo>
                  <a:lnTo>
                    <a:pt x="1386" y="346"/>
                  </a:lnTo>
                  <a:lnTo>
                    <a:pt x="1392" y="324"/>
                  </a:lnTo>
                  <a:lnTo>
                    <a:pt x="1397" y="313"/>
                  </a:lnTo>
                  <a:lnTo>
                    <a:pt x="1401" y="303"/>
                  </a:lnTo>
                  <a:lnTo>
                    <a:pt x="1406" y="293"/>
                  </a:lnTo>
                  <a:lnTo>
                    <a:pt x="1411" y="282"/>
                  </a:lnTo>
                  <a:lnTo>
                    <a:pt x="1416" y="273"/>
                  </a:lnTo>
                  <a:lnTo>
                    <a:pt x="1422" y="264"/>
                  </a:lnTo>
                  <a:lnTo>
                    <a:pt x="1428" y="255"/>
                  </a:lnTo>
                  <a:lnTo>
                    <a:pt x="1436" y="246"/>
                  </a:lnTo>
                  <a:lnTo>
                    <a:pt x="1443" y="238"/>
                  </a:lnTo>
                  <a:lnTo>
                    <a:pt x="1451" y="230"/>
                  </a:lnTo>
                  <a:lnTo>
                    <a:pt x="1458" y="223"/>
                  </a:lnTo>
                  <a:lnTo>
                    <a:pt x="1466" y="217"/>
                  </a:lnTo>
                  <a:lnTo>
                    <a:pt x="1476" y="210"/>
                  </a:lnTo>
                  <a:lnTo>
                    <a:pt x="1484" y="204"/>
                  </a:lnTo>
                  <a:lnTo>
                    <a:pt x="1493" y="199"/>
                  </a:lnTo>
                  <a:lnTo>
                    <a:pt x="1502" y="195"/>
                  </a:lnTo>
                  <a:lnTo>
                    <a:pt x="1513" y="191"/>
                  </a:lnTo>
                  <a:lnTo>
                    <a:pt x="1522" y="187"/>
                  </a:lnTo>
                  <a:lnTo>
                    <a:pt x="1532" y="185"/>
                  </a:lnTo>
                  <a:lnTo>
                    <a:pt x="1543" y="182"/>
                  </a:lnTo>
                  <a:lnTo>
                    <a:pt x="1554" y="179"/>
                  </a:lnTo>
                  <a:lnTo>
                    <a:pt x="1565" y="178"/>
                  </a:lnTo>
                  <a:lnTo>
                    <a:pt x="1576" y="177"/>
                  </a:lnTo>
                  <a:lnTo>
                    <a:pt x="1589" y="177"/>
                  </a:lnTo>
                  <a:lnTo>
                    <a:pt x="1601" y="177"/>
                  </a:lnTo>
                  <a:lnTo>
                    <a:pt x="1612" y="178"/>
                  </a:lnTo>
                  <a:lnTo>
                    <a:pt x="1624" y="181"/>
                  </a:lnTo>
                  <a:lnTo>
                    <a:pt x="1635" y="183"/>
                  </a:lnTo>
                  <a:lnTo>
                    <a:pt x="1645" y="185"/>
                  </a:lnTo>
                  <a:lnTo>
                    <a:pt x="1655" y="188"/>
                  </a:lnTo>
                  <a:lnTo>
                    <a:pt x="1665" y="192"/>
                  </a:lnTo>
                  <a:lnTo>
                    <a:pt x="1675" y="196"/>
                  </a:lnTo>
                  <a:lnTo>
                    <a:pt x="1683" y="201"/>
                  </a:lnTo>
                  <a:lnTo>
                    <a:pt x="1692" y="206"/>
                  </a:lnTo>
                  <a:lnTo>
                    <a:pt x="1701" y="212"/>
                  </a:lnTo>
                  <a:lnTo>
                    <a:pt x="1708" y="220"/>
                  </a:lnTo>
                  <a:lnTo>
                    <a:pt x="1716" y="227"/>
                  </a:lnTo>
                  <a:lnTo>
                    <a:pt x="1723" y="234"/>
                  </a:lnTo>
                  <a:lnTo>
                    <a:pt x="1729" y="242"/>
                  </a:lnTo>
                  <a:lnTo>
                    <a:pt x="1736" y="251"/>
                  </a:lnTo>
                  <a:lnTo>
                    <a:pt x="1745" y="266"/>
                  </a:lnTo>
                  <a:lnTo>
                    <a:pt x="1753" y="281"/>
                  </a:lnTo>
                  <a:lnTo>
                    <a:pt x="1759" y="298"/>
                  </a:lnTo>
                  <a:lnTo>
                    <a:pt x="1764" y="314"/>
                  </a:lnTo>
                  <a:lnTo>
                    <a:pt x="1768" y="332"/>
                  </a:lnTo>
                  <a:lnTo>
                    <a:pt x="1772" y="349"/>
                  </a:lnTo>
                  <a:lnTo>
                    <a:pt x="1774" y="369"/>
                  </a:lnTo>
                  <a:lnTo>
                    <a:pt x="1774" y="388"/>
                  </a:lnTo>
                  <a:lnTo>
                    <a:pt x="1774" y="400"/>
                  </a:lnTo>
                  <a:lnTo>
                    <a:pt x="1773" y="410"/>
                  </a:lnTo>
                  <a:lnTo>
                    <a:pt x="1772" y="419"/>
                  </a:lnTo>
                  <a:lnTo>
                    <a:pt x="1771" y="427"/>
                  </a:lnTo>
                  <a:close/>
                  <a:moveTo>
                    <a:pt x="1457" y="368"/>
                  </a:moveTo>
                  <a:lnTo>
                    <a:pt x="1696" y="368"/>
                  </a:lnTo>
                  <a:lnTo>
                    <a:pt x="1696" y="355"/>
                  </a:lnTo>
                  <a:lnTo>
                    <a:pt x="1694" y="344"/>
                  </a:lnTo>
                  <a:lnTo>
                    <a:pt x="1692" y="332"/>
                  </a:lnTo>
                  <a:lnTo>
                    <a:pt x="1690" y="321"/>
                  </a:lnTo>
                  <a:lnTo>
                    <a:pt x="1687" y="311"/>
                  </a:lnTo>
                  <a:lnTo>
                    <a:pt x="1683" y="301"/>
                  </a:lnTo>
                  <a:lnTo>
                    <a:pt x="1678" y="292"/>
                  </a:lnTo>
                  <a:lnTo>
                    <a:pt x="1673" y="282"/>
                  </a:lnTo>
                  <a:lnTo>
                    <a:pt x="1666" y="271"/>
                  </a:lnTo>
                  <a:lnTo>
                    <a:pt x="1656" y="262"/>
                  </a:lnTo>
                  <a:lnTo>
                    <a:pt x="1646" y="254"/>
                  </a:lnTo>
                  <a:lnTo>
                    <a:pt x="1636" y="247"/>
                  </a:lnTo>
                  <a:lnTo>
                    <a:pt x="1624" y="242"/>
                  </a:lnTo>
                  <a:lnTo>
                    <a:pt x="1611" y="239"/>
                  </a:lnTo>
                  <a:lnTo>
                    <a:pt x="1597" y="237"/>
                  </a:lnTo>
                  <a:lnTo>
                    <a:pt x="1583" y="236"/>
                  </a:lnTo>
                  <a:lnTo>
                    <a:pt x="1568" y="237"/>
                  </a:lnTo>
                  <a:lnTo>
                    <a:pt x="1555" y="239"/>
                  </a:lnTo>
                  <a:lnTo>
                    <a:pt x="1542" y="242"/>
                  </a:lnTo>
                  <a:lnTo>
                    <a:pt x="1531" y="247"/>
                  </a:lnTo>
                  <a:lnTo>
                    <a:pt x="1520" y="254"/>
                  </a:lnTo>
                  <a:lnTo>
                    <a:pt x="1510" y="261"/>
                  </a:lnTo>
                  <a:lnTo>
                    <a:pt x="1500" y="270"/>
                  </a:lnTo>
                  <a:lnTo>
                    <a:pt x="1491" y="280"/>
                  </a:lnTo>
                  <a:lnTo>
                    <a:pt x="1485" y="290"/>
                  </a:lnTo>
                  <a:lnTo>
                    <a:pt x="1479" y="300"/>
                  </a:lnTo>
                  <a:lnTo>
                    <a:pt x="1474" y="310"/>
                  </a:lnTo>
                  <a:lnTo>
                    <a:pt x="1468" y="320"/>
                  </a:lnTo>
                  <a:lnTo>
                    <a:pt x="1464" y="332"/>
                  </a:lnTo>
                  <a:lnTo>
                    <a:pt x="1461" y="343"/>
                  </a:lnTo>
                  <a:lnTo>
                    <a:pt x="1459" y="355"/>
                  </a:lnTo>
                  <a:lnTo>
                    <a:pt x="1457" y="368"/>
                  </a:lnTo>
                  <a:close/>
                  <a:moveTo>
                    <a:pt x="1875" y="637"/>
                  </a:moveTo>
                  <a:lnTo>
                    <a:pt x="1875" y="328"/>
                  </a:lnTo>
                  <a:lnTo>
                    <a:pt x="1875" y="291"/>
                  </a:lnTo>
                  <a:lnTo>
                    <a:pt x="1874" y="256"/>
                  </a:lnTo>
                  <a:lnTo>
                    <a:pt x="1873" y="221"/>
                  </a:lnTo>
                  <a:lnTo>
                    <a:pt x="1872" y="188"/>
                  </a:lnTo>
                  <a:lnTo>
                    <a:pt x="1944" y="188"/>
                  </a:lnTo>
                  <a:lnTo>
                    <a:pt x="1946" y="276"/>
                  </a:lnTo>
                  <a:lnTo>
                    <a:pt x="1950" y="276"/>
                  </a:lnTo>
                  <a:lnTo>
                    <a:pt x="1954" y="265"/>
                  </a:lnTo>
                  <a:lnTo>
                    <a:pt x="1959" y="255"/>
                  </a:lnTo>
                  <a:lnTo>
                    <a:pt x="1964" y="245"/>
                  </a:lnTo>
                  <a:lnTo>
                    <a:pt x="1970" y="236"/>
                  </a:lnTo>
                  <a:lnTo>
                    <a:pt x="1976" y="227"/>
                  </a:lnTo>
                  <a:lnTo>
                    <a:pt x="1983" y="219"/>
                  </a:lnTo>
                  <a:lnTo>
                    <a:pt x="1991" y="211"/>
                  </a:lnTo>
                  <a:lnTo>
                    <a:pt x="2000" y="204"/>
                  </a:lnTo>
                  <a:lnTo>
                    <a:pt x="2008" y="198"/>
                  </a:lnTo>
                  <a:lnTo>
                    <a:pt x="2017" y="193"/>
                  </a:lnTo>
                  <a:lnTo>
                    <a:pt x="2026" y="188"/>
                  </a:lnTo>
                  <a:lnTo>
                    <a:pt x="2036" y="185"/>
                  </a:lnTo>
                  <a:lnTo>
                    <a:pt x="2045" y="182"/>
                  </a:lnTo>
                  <a:lnTo>
                    <a:pt x="2054" y="179"/>
                  </a:lnTo>
                  <a:lnTo>
                    <a:pt x="2064" y="177"/>
                  </a:lnTo>
                  <a:lnTo>
                    <a:pt x="2075" y="177"/>
                  </a:lnTo>
                  <a:lnTo>
                    <a:pt x="2087" y="178"/>
                  </a:lnTo>
                  <a:lnTo>
                    <a:pt x="2097" y="181"/>
                  </a:lnTo>
                  <a:lnTo>
                    <a:pt x="2097" y="258"/>
                  </a:lnTo>
                  <a:lnTo>
                    <a:pt x="2084" y="256"/>
                  </a:lnTo>
                  <a:lnTo>
                    <a:pt x="2069" y="255"/>
                  </a:lnTo>
                  <a:lnTo>
                    <a:pt x="2055" y="256"/>
                  </a:lnTo>
                  <a:lnTo>
                    <a:pt x="2043" y="258"/>
                  </a:lnTo>
                  <a:lnTo>
                    <a:pt x="2032" y="261"/>
                  </a:lnTo>
                  <a:lnTo>
                    <a:pt x="2020" y="266"/>
                  </a:lnTo>
                  <a:lnTo>
                    <a:pt x="2010" y="272"/>
                  </a:lnTo>
                  <a:lnTo>
                    <a:pt x="2000" y="280"/>
                  </a:lnTo>
                  <a:lnTo>
                    <a:pt x="1990" y="290"/>
                  </a:lnTo>
                  <a:lnTo>
                    <a:pt x="1982" y="300"/>
                  </a:lnTo>
                  <a:lnTo>
                    <a:pt x="1976" y="310"/>
                  </a:lnTo>
                  <a:lnTo>
                    <a:pt x="1971" y="321"/>
                  </a:lnTo>
                  <a:lnTo>
                    <a:pt x="1966" y="333"/>
                  </a:lnTo>
                  <a:lnTo>
                    <a:pt x="1963" y="344"/>
                  </a:lnTo>
                  <a:lnTo>
                    <a:pt x="1960" y="356"/>
                  </a:lnTo>
                  <a:lnTo>
                    <a:pt x="1958" y="370"/>
                  </a:lnTo>
                  <a:lnTo>
                    <a:pt x="1957" y="383"/>
                  </a:lnTo>
                  <a:lnTo>
                    <a:pt x="1955" y="398"/>
                  </a:lnTo>
                  <a:lnTo>
                    <a:pt x="1955" y="637"/>
                  </a:lnTo>
                  <a:lnTo>
                    <a:pt x="1875" y="637"/>
                  </a:lnTo>
                  <a:close/>
                  <a:moveTo>
                    <a:pt x="2260" y="637"/>
                  </a:moveTo>
                  <a:lnTo>
                    <a:pt x="2178" y="637"/>
                  </a:lnTo>
                  <a:lnTo>
                    <a:pt x="2178" y="188"/>
                  </a:lnTo>
                  <a:lnTo>
                    <a:pt x="2260" y="188"/>
                  </a:lnTo>
                  <a:lnTo>
                    <a:pt x="2260" y="637"/>
                  </a:lnTo>
                  <a:close/>
                  <a:moveTo>
                    <a:pt x="2219" y="105"/>
                  </a:moveTo>
                  <a:lnTo>
                    <a:pt x="2217" y="105"/>
                  </a:lnTo>
                  <a:lnTo>
                    <a:pt x="2206" y="104"/>
                  </a:lnTo>
                  <a:lnTo>
                    <a:pt x="2197" y="101"/>
                  </a:lnTo>
                  <a:lnTo>
                    <a:pt x="2193" y="99"/>
                  </a:lnTo>
                  <a:lnTo>
                    <a:pt x="2189" y="96"/>
                  </a:lnTo>
                  <a:lnTo>
                    <a:pt x="2185" y="93"/>
                  </a:lnTo>
                  <a:lnTo>
                    <a:pt x="2181" y="90"/>
                  </a:lnTo>
                  <a:lnTo>
                    <a:pt x="2174" y="82"/>
                  </a:lnTo>
                  <a:lnTo>
                    <a:pt x="2170" y="72"/>
                  </a:lnTo>
                  <a:lnTo>
                    <a:pt x="2167" y="63"/>
                  </a:lnTo>
                  <a:lnTo>
                    <a:pt x="2166" y="52"/>
                  </a:lnTo>
                  <a:lnTo>
                    <a:pt x="2167" y="42"/>
                  </a:lnTo>
                  <a:lnTo>
                    <a:pt x="2170" y="32"/>
                  </a:lnTo>
                  <a:lnTo>
                    <a:pt x="2174" y="23"/>
                  </a:lnTo>
                  <a:lnTo>
                    <a:pt x="2182" y="16"/>
                  </a:lnTo>
                  <a:lnTo>
                    <a:pt x="2185" y="12"/>
                  </a:lnTo>
                  <a:lnTo>
                    <a:pt x="2189" y="9"/>
                  </a:lnTo>
                  <a:lnTo>
                    <a:pt x="2194" y="6"/>
                  </a:lnTo>
                  <a:lnTo>
                    <a:pt x="2198" y="4"/>
                  </a:lnTo>
                  <a:lnTo>
                    <a:pt x="2208" y="2"/>
                  </a:lnTo>
                  <a:lnTo>
                    <a:pt x="2220" y="0"/>
                  </a:lnTo>
                  <a:lnTo>
                    <a:pt x="2230" y="2"/>
                  </a:lnTo>
                  <a:lnTo>
                    <a:pt x="2240" y="4"/>
                  </a:lnTo>
                  <a:lnTo>
                    <a:pt x="2244" y="6"/>
                  </a:lnTo>
                  <a:lnTo>
                    <a:pt x="2249" y="9"/>
                  </a:lnTo>
                  <a:lnTo>
                    <a:pt x="2253" y="12"/>
                  </a:lnTo>
                  <a:lnTo>
                    <a:pt x="2257" y="15"/>
                  </a:lnTo>
                  <a:lnTo>
                    <a:pt x="2263" y="23"/>
                  </a:lnTo>
                  <a:lnTo>
                    <a:pt x="2268" y="31"/>
                  </a:lnTo>
                  <a:lnTo>
                    <a:pt x="2270" y="42"/>
                  </a:lnTo>
                  <a:lnTo>
                    <a:pt x="2271" y="52"/>
                  </a:lnTo>
                  <a:lnTo>
                    <a:pt x="2270" y="63"/>
                  </a:lnTo>
                  <a:lnTo>
                    <a:pt x="2268" y="72"/>
                  </a:lnTo>
                  <a:lnTo>
                    <a:pt x="2263" y="82"/>
                  </a:lnTo>
                  <a:lnTo>
                    <a:pt x="2257" y="90"/>
                  </a:lnTo>
                  <a:lnTo>
                    <a:pt x="2253" y="93"/>
                  </a:lnTo>
                  <a:lnTo>
                    <a:pt x="2249" y="96"/>
                  </a:lnTo>
                  <a:lnTo>
                    <a:pt x="2244" y="99"/>
                  </a:lnTo>
                  <a:lnTo>
                    <a:pt x="2240" y="101"/>
                  </a:lnTo>
                  <a:lnTo>
                    <a:pt x="2235" y="103"/>
                  </a:lnTo>
                  <a:lnTo>
                    <a:pt x="2230" y="104"/>
                  </a:lnTo>
                  <a:lnTo>
                    <a:pt x="2224" y="104"/>
                  </a:lnTo>
                  <a:lnTo>
                    <a:pt x="2219" y="105"/>
                  </a:lnTo>
                  <a:close/>
                  <a:moveTo>
                    <a:pt x="2755" y="427"/>
                  </a:moveTo>
                  <a:lnTo>
                    <a:pt x="2441" y="426"/>
                  </a:lnTo>
                  <a:lnTo>
                    <a:pt x="2443" y="445"/>
                  </a:lnTo>
                  <a:lnTo>
                    <a:pt x="2446" y="463"/>
                  </a:lnTo>
                  <a:lnTo>
                    <a:pt x="2449" y="480"/>
                  </a:lnTo>
                  <a:lnTo>
                    <a:pt x="2454" y="495"/>
                  </a:lnTo>
                  <a:lnTo>
                    <a:pt x="2461" y="510"/>
                  </a:lnTo>
                  <a:lnTo>
                    <a:pt x="2469" y="523"/>
                  </a:lnTo>
                  <a:lnTo>
                    <a:pt x="2478" y="535"/>
                  </a:lnTo>
                  <a:lnTo>
                    <a:pt x="2489" y="546"/>
                  </a:lnTo>
                  <a:lnTo>
                    <a:pt x="2499" y="554"/>
                  </a:lnTo>
                  <a:lnTo>
                    <a:pt x="2510" y="562"/>
                  </a:lnTo>
                  <a:lnTo>
                    <a:pt x="2523" y="568"/>
                  </a:lnTo>
                  <a:lnTo>
                    <a:pt x="2535" y="573"/>
                  </a:lnTo>
                  <a:lnTo>
                    <a:pt x="2548" y="577"/>
                  </a:lnTo>
                  <a:lnTo>
                    <a:pt x="2564" y="580"/>
                  </a:lnTo>
                  <a:lnTo>
                    <a:pt x="2579" y="582"/>
                  </a:lnTo>
                  <a:lnTo>
                    <a:pt x="2595" y="582"/>
                  </a:lnTo>
                  <a:lnTo>
                    <a:pt x="2612" y="582"/>
                  </a:lnTo>
                  <a:lnTo>
                    <a:pt x="2628" y="581"/>
                  </a:lnTo>
                  <a:lnTo>
                    <a:pt x="2644" y="579"/>
                  </a:lnTo>
                  <a:lnTo>
                    <a:pt x="2660" y="577"/>
                  </a:lnTo>
                  <a:lnTo>
                    <a:pt x="2676" y="573"/>
                  </a:lnTo>
                  <a:lnTo>
                    <a:pt x="2690" y="569"/>
                  </a:lnTo>
                  <a:lnTo>
                    <a:pt x="2705" y="564"/>
                  </a:lnTo>
                  <a:lnTo>
                    <a:pt x="2719" y="559"/>
                  </a:lnTo>
                  <a:lnTo>
                    <a:pt x="2732" y="618"/>
                  </a:lnTo>
                  <a:lnTo>
                    <a:pt x="2717" y="624"/>
                  </a:lnTo>
                  <a:lnTo>
                    <a:pt x="2700" y="630"/>
                  </a:lnTo>
                  <a:lnTo>
                    <a:pt x="2683" y="635"/>
                  </a:lnTo>
                  <a:lnTo>
                    <a:pt x="2664" y="639"/>
                  </a:lnTo>
                  <a:lnTo>
                    <a:pt x="2645" y="642"/>
                  </a:lnTo>
                  <a:lnTo>
                    <a:pt x="2625" y="644"/>
                  </a:lnTo>
                  <a:lnTo>
                    <a:pt x="2605" y="646"/>
                  </a:lnTo>
                  <a:lnTo>
                    <a:pt x="2583" y="647"/>
                  </a:lnTo>
                  <a:lnTo>
                    <a:pt x="2559" y="646"/>
                  </a:lnTo>
                  <a:lnTo>
                    <a:pt x="2535" y="642"/>
                  </a:lnTo>
                  <a:lnTo>
                    <a:pt x="2524" y="640"/>
                  </a:lnTo>
                  <a:lnTo>
                    <a:pt x="2512" y="637"/>
                  </a:lnTo>
                  <a:lnTo>
                    <a:pt x="2502" y="634"/>
                  </a:lnTo>
                  <a:lnTo>
                    <a:pt x="2492" y="631"/>
                  </a:lnTo>
                  <a:lnTo>
                    <a:pt x="2483" y="627"/>
                  </a:lnTo>
                  <a:lnTo>
                    <a:pt x="2472" y="622"/>
                  </a:lnTo>
                  <a:lnTo>
                    <a:pt x="2463" y="617"/>
                  </a:lnTo>
                  <a:lnTo>
                    <a:pt x="2455" y="612"/>
                  </a:lnTo>
                  <a:lnTo>
                    <a:pt x="2446" y="605"/>
                  </a:lnTo>
                  <a:lnTo>
                    <a:pt x="2437" y="598"/>
                  </a:lnTo>
                  <a:lnTo>
                    <a:pt x="2429" y="592"/>
                  </a:lnTo>
                  <a:lnTo>
                    <a:pt x="2422" y="584"/>
                  </a:lnTo>
                  <a:lnTo>
                    <a:pt x="2415" y="576"/>
                  </a:lnTo>
                  <a:lnTo>
                    <a:pt x="2409" y="567"/>
                  </a:lnTo>
                  <a:lnTo>
                    <a:pt x="2401" y="559"/>
                  </a:lnTo>
                  <a:lnTo>
                    <a:pt x="2396" y="551"/>
                  </a:lnTo>
                  <a:lnTo>
                    <a:pt x="2391" y="542"/>
                  </a:lnTo>
                  <a:lnTo>
                    <a:pt x="2386" y="531"/>
                  </a:lnTo>
                  <a:lnTo>
                    <a:pt x="2382" y="522"/>
                  </a:lnTo>
                  <a:lnTo>
                    <a:pt x="2378" y="512"/>
                  </a:lnTo>
                  <a:lnTo>
                    <a:pt x="2374" y="501"/>
                  </a:lnTo>
                  <a:lnTo>
                    <a:pt x="2371" y="490"/>
                  </a:lnTo>
                  <a:lnTo>
                    <a:pt x="2369" y="480"/>
                  </a:lnTo>
                  <a:lnTo>
                    <a:pt x="2366" y="469"/>
                  </a:lnTo>
                  <a:lnTo>
                    <a:pt x="2363" y="445"/>
                  </a:lnTo>
                  <a:lnTo>
                    <a:pt x="2362" y="419"/>
                  </a:lnTo>
                  <a:lnTo>
                    <a:pt x="2363" y="394"/>
                  </a:lnTo>
                  <a:lnTo>
                    <a:pt x="2366" y="370"/>
                  </a:lnTo>
                  <a:lnTo>
                    <a:pt x="2371" y="346"/>
                  </a:lnTo>
                  <a:lnTo>
                    <a:pt x="2377" y="324"/>
                  </a:lnTo>
                  <a:lnTo>
                    <a:pt x="2381" y="313"/>
                  </a:lnTo>
                  <a:lnTo>
                    <a:pt x="2385" y="303"/>
                  </a:lnTo>
                  <a:lnTo>
                    <a:pt x="2390" y="293"/>
                  </a:lnTo>
                  <a:lnTo>
                    <a:pt x="2395" y="282"/>
                  </a:lnTo>
                  <a:lnTo>
                    <a:pt x="2400" y="273"/>
                  </a:lnTo>
                  <a:lnTo>
                    <a:pt x="2407" y="264"/>
                  </a:lnTo>
                  <a:lnTo>
                    <a:pt x="2414" y="255"/>
                  </a:lnTo>
                  <a:lnTo>
                    <a:pt x="2420" y="246"/>
                  </a:lnTo>
                  <a:lnTo>
                    <a:pt x="2427" y="238"/>
                  </a:lnTo>
                  <a:lnTo>
                    <a:pt x="2435" y="230"/>
                  </a:lnTo>
                  <a:lnTo>
                    <a:pt x="2444" y="223"/>
                  </a:lnTo>
                  <a:lnTo>
                    <a:pt x="2452" y="217"/>
                  </a:lnTo>
                  <a:lnTo>
                    <a:pt x="2460" y="210"/>
                  </a:lnTo>
                  <a:lnTo>
                    <a:pt x="2468" y="204"/>
                  </a:lnTo>
                  <a:lnTo>
                    <a:pt x="2477" y="199"/>
                  </a:lnTo>
                  <a:lnTo>
                    <a:pt x="2487" y="195"/>
                  </a:lnTo>
                  <a:lnTo>
                    <a:pt x="2497" y="191"/>
                  </a:lnTo>
                  <a:lnTo>
                    <a:pt x="2507" y="187"/>
                  </a:lnTo>
                  <a:lnTo>
                    <a:pt x="2518" y="185"/>
                  </a:lnTo>
                  <a:lnTo>
                    <a:pt x="2528" y="182"/>
                  </a:lnTo>
                  <a:lnTo>
                    <a:pt x="2539" y="179"/>
                  </a:lnTo>
                  <a:lnTo>
                    <a:pt x="2549" y="178"/>
                  </a:lnTo>
                  <a:lnTo>
                    <a:pt x="2562" y="177"/>
                  </a:lnTo>
                  <a:lnTo>
                    <a:pt x="2573" y="177"/>
                  </a:lnTo>
                  <a:lnTo>
                    <a:pt x="2585" y="177"/>
                  </a:lnTo>
                  <a:lnTo>
                    <a:pt x="2597" y="178"/>
                  </a:lnTo>
                  <a:lnTo>
                    <a:pt x="2608" y="181"/>
                  </a:lnTo>
                  <a:lnTo>
                    <a:pt x="2619" y="183"/>
                  </a:lnTo>
                  <a:lnTo>
                    <a:pt x="2630" y="185"/>
                  </a:lnTo>
                  <a:lnTo>
                    <a:pt x="2640" y="188"/>
                  </a:lnTo>
                  <a:lnTo>
                    <a:pt x="2650" y="192"/>
                  </a:lnTo>
                  <a:lnTo>
                    <a:pt x="2659" y="196"/>
                  </a:lnTo>
                  <a:lnTo>
                    <a:pt x="2669" y="201"/>
                  </a:lnTo>
                  <a:lnTo>
                    <a:pt x="2677" y="206"/>
                  </a:lnTo>
                  <a:lnTo>
                    <a:pt x="2685" y="212"/>
                  </a:lnTo>
                  <a:lnTo>
                    <a:pt x="2693" y="220"/>
                  </a:lnTo>
                  <a:lnTo>
                    <a:pt x="2700" y="227"/>
                  </a:lnTo>
                  <a:lnTo>
                    <a:pt x="2708" y="234"/>
                  </a:lnTo>
                  <a:lnTo>
                    <a:pt x="2714" y="242"/>
                  </a:lnTo>
                  <a:lnTo>
                    <a:pt x="2721" y="251"/>
                  </a:lnTo>
                  <a:lnTo>
                    <a:pt x="2729" y="266"/>
                  </a:lnTo>
                  <a:lnTo>
                    <a:pt x="2737" y="281"/>
                  </a:lnTo>
                  <a:lnTo>
                    <a:pt x="2744" y="298"/>
                  </a:lnTo>
                  <a:lnTo>
                    <a:pt x="2749" y="314"/>
                  </a:lnTo>
                  <a:lnTo>
                    <a:pt x="2753" y="332"/>
                  </a:lnTo>
                  <a:lnTo>
                    <a:pt x="2756" y="349"/>
                  </a:lnTo>
                  <a:lnTo>
                    <a:pt x="2758" y="369"/>
                  </a:lnTo>
                  <a:lnTo>
                    <a:pt x="2759" y="388"/>
                  </a:lnTo>
                  <a:lnTo>
                    <a:pt x="2758" y="400"/>
                  </a:lnTo>
                  <a:lnTo>
                    <a:pt x="2758" y="410"/>
                  </a:lnTo>
                  <a:lnTo>
                    <a:pt x="2757" y="419"/>
                  </a:lnTo>
                  <a:lnTo>
                    <a:pt x="2755" y="427"/>
                  </a:lnTo>
                  <a:close/>
                  <a:moveTo>
                    <a:pt x="2441" y="368"/>
                  </a:moveTo>
                  <a:lnTo>
                    <a:pt x="2680" y="368"/>
                  </a:lnTo>
                  <a:lnTo>
                    <a:pt x="2680" y="355"/>
                  </a:lnTo>
                  <a:lnTo>
                    <a:pt x="2679" y="344"/>
                  </a:lnTo>
                  <a:lnTo>
                    <a:pt x="2677" y="332"/>
                  </a:lnTo>
                  <a:lnTo>
                    <a:pt x="2675" y="321"/>
                  </a:lnTo>
                  <a:lnTo>
                    <a:pt x="2672" y="311"/>
                  </a:lnTo>
                  <a:lnTo>
                    <a:pt x="2668" y="301"/>
                  </a:lnTo>
                  <a:lnTo>
                    <a:pt x="2663" y="292"/>
                  </a:lnTo>
                  <a:lnTo>
                    <a:pt x="2657" y="282"/>
                  </a:lnTo>
                  <a:lnTo>
                    <a:pt x="2650" y="271"/>
                  </a:lnTo>
                  <a:lnTo>
                    <a:pt x="2641" y="262"/>
                  </a:lnTo>
                  <a:lnTo>
                    <a:pt x="2632" y="254"/>
                  </a:lnTo>
                  <a:lnTo>
                    <a:pt x="2620" y="247"/>
                  </a:lnTo>
                  <a:lnTo>
                    <a:pt x="2609" y="242"/>
                  </a:lnTo>
                  <a:lnTo>
                    <a:pt x="2596" y="239"/>
                  </a:lnTo>
                  <a:lnTo>
                    <a:pt x="2581" y="237"/>
                  </a:lnTo>
                  <a:lnTo>
                    <a:pt x="2567" y="236"/>
                  </a:lnTo>
                  <a:lnTo>
                    <a:pt x="2552" y="237"/>
                  </a:lnTo>
                  <a:lnTo>
                    <a:pt x="2540" y="239"/>
                  </a:lnTo>
                  <a:lnTo>
                    <a:pt x="2528" y="242"/>
                  </a:lnTo>
                  <a:lnTo>
                    <a:pt x="2515" y="247"/>
                  </a:lnTo>
                  <a:lnTo>
                    <a:pt x="2504" y="254"/>
                  </a:lnTo>
                  <a:lnTo>
                    <a:pt x="2494" y="261"/>
                  </a:lnTo>
                  <a:lnTo>
                    <a:pt x="2485" y="270"/>
                  </a:lnTo>
                  <a:lnTo>
                    <a:pt x="2475" y="280"/>
                  </a:lnTo>
                  <a:lnTo>
                    <a:pt x="2469" y="290"/>
                  </a:lnTo>
                  <a:lnTo>
                    <a:pt x="2463" y="300"/>
                  </a:lnTo>
                  <a:lnTo>
                    <a:pt x="2458" y="310"/>
                  </a:lnTo>
                  <a:lnTo>
                    <a:pt x="2454" y="320"/>
                  </a:lnTo>
                  <a:lnTo>
                    <a:pt x="2450" y="332"/>
                  </a:lnTo>
                  <a:lnTo>
                    <a:pt x="2446" y="343"/>
                  </a:lnTo>
                  <a:lnTo>
                    <a:pt x="2444" y="355"/>
                  </a:lnTo>
                  <a:lnTo>
                    <a:pt x="2441" y="368"/>
                  </a:lnTo>
                  <a:close/>
                  <a:moveTo>
                    <a:pt x="2860" y="637"/>
                  </a:moveTo>
                  <a:lnTo>
                    <a:pt x="2860" y="309"/>
                  </a:lnTo>
                  <a:lnTo>
                    <a:pt x="2860" y="280"/>
                  </a:lnTo>
                  <a:lnTo>
                    <a:pt x="2859" y="250"/>
                  </a:lnTo>
                  <a:lnTo>
                    <a:pt x="2858" y="220"/>
                  </a:lnTo>
                  <a:lnTo>
                    <a:pt x="2856" y="188"/>
                  </a:lnTo>
                  <a:lnTo>
                    <a:pt x="2929" y="188"/>
                  </a:lnTo>
                  <a:lnTo>
                    <a:pt x="2933" y="262"/>
                  </a:lnTo>
                  <a:lnTo>
                    <a:pt x="2935" y="262"/>
                  </a:lnTo>
                  <a:lnTo>
                    <a:pt x="2940" y="254"/>
                  </a:lnTo>
                  <a:lnTo>
                    <a:pt x="2945" y="245"/>
                  </a:lnTo>
                  <a:lnTo>
                    <a:pt x="2951" y="237"/>
                  </a:lnTo>
                  <a:lnTo>
                    <a:pt x="2958" y="230"/>
                  </a:lnTo>
                  <a:lnTo>
                    <a:pt x="2964" y="223"/>
                  </a:lnTo>
                  <a:lnTo>
                    <a:pt x="2973" y="217"/>
                  </a:lnTo>
                  <a:lnTo>
                    <a:pt x="2981" y="210"/>
                  </a:lnTo>
                  <a:lnTo>
                    <a:pt x="2989" y="204"/>
                  </a:lnTo>
                  <a:lnTo>
                    <a:pt x="3000" y="198"/>
                  </a:lnTo>
                  <a:lnTo>
                    <a:pt x="3011" y="193"/>
                  </a:lnTo>
                  <a:lnTo>
                    <a:pt x="3022" y="188"/>
                  </a:lnTo>
                  <a:lnTo>
                    <a:pt x="3033" y="185"/>
                  </a:lnTo>
                  <a:lnTo>
                    <a:pt x="3046" y="182"/>
                  </a:lnTo>
                  <a:lnTo>
                    <a:pt x="3058" y="179"/>
                  </a:lnTo>
                  <a:lnTo>
                    <a:pt x="3070" y="177"/>
                  </a:lnTo>
                  <a:lnTo>
                    <a:pt x="3084" y="177"/>
                  </a:lnTo>
                  <a:lnTo>
                    <a:pt x="3098" y="178"/>
                  </a:lnTo>
                  <a:lnTo>
                    <a:pt x="3112" y="179"/>
                  </a:lnTo>
                  <a:lnTo>
                    <a:pt x="3126" y="183"/>
                  </a:lnTo>
                  <a:lnTo>
                    <a:pt x="3139" y="187"/>
                  </a:lnTo>
                  <a:lnTo>
                    <a:pt x="3151" y="192"/>
                  </a:lnTo>
                  <a:lnTo>
                    <a:pt x="3163" y="199"/>
                  </a:lnTo>
                  <a:lnTo>
                    <a:pt x="3174" y="206"/>
                  </a:lnTo>
                  <a:lnTo>
                    <a:pt x="3185" y="215"/>
                  </a:lnTo>
                  <a:lnTo>
                    <a:pt x="3192" y="222"/>
                  </a:lnTo>
                  <a:lnTo>
                    <a:pt x="3199" y="229"/>
                  </a:lnTo>
                  <a:lnTo>
                    <a:pt x="3205" y="236"/>
                  </a:lnTo>
                  <a:lnTo>
                    <a:pt x="3210" y="244"/>
                  </a:lnTo>
                  <a:lnTo>
                    <a:pt x="3215" y="251"/>
                  </a:lnTo>
                  <a:lnTo>
                    <a:pt x="3219" y="261"/>
                  </a:lnTo>
                  <a:lnTo>
                    <a:pt x="3223" y="269"/>
                  </a:lnTo>
                  <a:lnTo>
                    <a:pt x="3228" y="279"/>
                  </a:lnTo>
                  <a:lnTo>
                    <a:pt x="3231" y="289"/>
                  </a:lnTo>
                  <a:lnTo>
                    <a:pt x="3234" y="299"/>
                  </a:lnTo>
                  <a:lnTo>
                    <a:pt x="3236" y="309"/>
                  </a:lnTo>
                  <a:lnTo>
                    <a:pt x="3238" y="320"/>
                  </a:lnTo>
                  <a:lnTo>
                    <a:pt x="3241" y="344"/>
                  </a:lnTo>
                  <a:lnTo>
                    <a:pt x="3242" y="369"/>
                  </a:lnTo>
                  <a:lnTo>
                    <a:pt x="3242" y="637"/>
                  </a:lnTo>
                  <a:lnTo>
                    <a:pt x="3160" y="637"/>
                  </a:lnTo>
                  <a:lnTo>
                    <a:pt x="3160" y="378"/>
                  </a:lnTo>
                  <a:lnTo>
                    <a:pt x="3160" y="362"/>
                  </a:lnTo>
                  <a:lnTo>
                    <a:pt x="3159" y="346"/>
                  </a:lnTo>
                  <a:lnTo>
                    <a:pt x="3157" y="333"/>
                  </a:lnTo>
                  <a:lnTo>
                    <a:pt x="3154" y="319"/>
                  </a:lnTo>
                  <a:lnTo>
                    <a:pt x="3150" y="307"/>
                  </a:lnTo>
                  <a:lnTo>
                    <a:pt x="3145" y="297"/>
                  </a:lnTo>
                  <a:lnTo>
                    <a:pt x="3140" y="286"/>
                  </a:lnTo>
                  <a:lnTo>
                    <a:pt x="3134" y="277"/>
                  </a:lnTo>
                  <a:lnTo>
                    <a:pt x="3127" y="270"/>
                  </a:lnTo>
                  <a:lnTo>
                    <a:pt x="3120" y="263"/>
                  </a:lnTo>
                  <a:lnTo>
                    <a:pt x="3111" y="258"/>
                  </a:lnTo>
                  <a:lnTo>
                    <a:pt x="3102" y="253"/>
                  </a:lnTo>
                  <a:lnTo>
                    <a:pt x="3092" y="249"/>
                  </a:lnTo>
                  <a:lnTo>
                    <a:pt x="3081" y="246"/>
                  </a:lnTo>
                  <a:lnTo>
                    <a:pt x="3069" y="244"/>
                  </a:lnTo>
                  <a:lnTo>
                    <a:pt x="3056" y="244"/>
                  </a:lnTo>
                  <a:lnTo>
                    <a:pt x="3047" y="244"/>
                  </a:lnTo>
                  <a:lnTo>
                    <a:pt x="3037" y="245"/>
                  </a:lnTo>
                  <a:lnTo>
                    <a:pt x="3028" y="247"/>
                  </a:lnTo>
                  <a:lnTo>
                    <a:pt x="3020" y="250"/>
                  </a:lnTo>
                  <a:lnTo>
                    <a:pt x="3012" y="254"/>
                  </a:lnTo>
                  <a:lnTo>
                    <a:pt x="3004" y="258"/>
                  </a:lnTo>
                  <a:lnTo>
                    <a:pt x="2995" y="263"/>
                  </a:lnTo>
                  <a:lnTo>
                    <a:pt x="2988" y="268"/>
                  </a:lnTo>
                  <a:lnTo>
                    <a:pt x="2981" y="274"/>
                  </a:lnTo>
                  <a:lnTo>
                    <a:pt x="2974" y="281"/>
                  </a:lnTo>
                  <a:lnTo>
                    <a:pt x="2968" y="289"/>
                  </a:lnTo>
                  <a:lnTo>
                    <a:pt x="2962" y="296"/>
                  </a:lnTo>
                  <a:lnTo>
                    <a:pt x="2958" y="303"/>
                  </a:lnTo>
                  <a:lnTo>
                    <a:pt x="2953" y="311"/>
                  </a:lnTo>
                  <a:lnTo>
                    <a:pt x="2950" y="319"/>
                  </a:lnTo>
                  <a:lnTo>
                    <a:pt x="2947" y="329"/>
                  </a:lnTo>
                  <a:lnTo>
                    <a:pt x="2945" y="337"/>
                  </a:lnTo>
                  <a:lnTo>
                    <a:pt x="2943" y="346"/>
                  </a:lnTo>
                  <a:lnTo>
                    <a:pt x="2942" y="356"/>
                  </a:lnTo>
                  <a:lnTo>
                    <a:pt x="2942" y="367"/>
                  </a:lnTo>
                  <a:lnTo>
                    <a:pt x="2942" y="637"/>
                  </a:lnTo>
                  <a:lnTo>
                    <a:pt x="2860" y="637"/>
                  </a:lnTo>
                  <a:close/>
                  <a:moveTo>
                    <a:pt x="3680" y="559"/>
                  </a:moveTo>
                  <a:lnTo>
                    <a:pt x="3694" y="620"/>
                  </a:lnTo>
                  <a:lnTo>
                    <a:pt x="3681" y="627"/>
                  </a:lnTo>
                  <a:lnTo>
                    <a:pt x="3666" y="632"/>
                  </a:lnTo>
                  <a:lnTo>
                    <a:pt x="3651" y="636"/>
                  </a:lnTo>
                  <a:lnTo>
                    <a:pt x="3635" y="640"/>
                  </a:lnTo>
                  <a:lnTo>
                    <a:pt x="3619" y="643"/>
                  </a:lnTo>
                  <a:lnTo>
                    <a:pt x="3602" y="646"/>
                  </a:lnTo>
                  <a:lnTo>
                    <a:pt x="3584" y="647"/>
                  </a:lnTo>
                  <a:lnTo>
                    <a:pt x="3566" y="648"/>
                  </a:lnTo>
                  <a:lnTo>
                    <a:pt x="3541" y="647"/>
                  </a:lnTo>
                  <a:lnTo>
                    <a:pt x="3517" y="643"/>
                  </a:lnTo>
                  <a:lnTo>
                    <a:pt x="3506" y="641"/>
                  </a:lnTo>
                  <a:lnTo>
                    <a:pt x="3495" y="638"/>
                  </a:lnTo>
                  <a:lnTo>
                    <a:pt x="3484" y="635"/>
                  </a:lnTo>
                  <a:lnTo>
                    <a:pt x="3474" y="631"/>
                  </a:lnTo>
                  <a:lnTo>
                    <a:pt x="3464" y="627"/>
                  </a:lnTo>
                  <a:lnTo>
                    <a:pt x="3455" y="623"/>
                  </a:lnTo>
                  <a:lnTo>
                    <a:pt x="3445" y="618"/>
                  </a:lnTo>
                  <a:lnTo>
                    <a:pt x="3436" y="612"/>
                  </a:lnTo>
                  <a:lnTo>
                    <a:pt x="3427" y="605"/>
                  </a:lnTo>
                  <a:lnTo>
                    <a:pt x="3419" y="599"/>
                  </a:lnTo>
                  <a:lnTo>
                    <a:pt x="3410" y="592"/>
                  </a:lnTo>
                  <a:lnTo>
                    <a:pt x="3403" y="584"/>
                  </a:lnTo>
                  <a:lnTo>
                    <a:pt x="3395" y="576"/>
                  </a:lnTo>
                  <a:lnTo>
                    <a:pt x="3389" y="567"/>
                  </a:lnTo>
                  <a:lnTo>
                    <a:pt x="3382" y="559"/>
                  </a:lnTo>
                  <a:lnTo>
                    <a:pt x="3377" y="550"/>
                  </a:lnTo>
                  <a:lnTo>
                    <a:pt x="3370" y="541"/>
                  </a:lnTo>
                  <a:lnTo>
                    <a:pt x="3365" y="531"/>
                  </a:lnTo>
                  <a:lnTo>
                    <a:pt x="3361" y="521"/>
                  </a:lnTo>
                  <a:lnTo>
                    <a:pt x="3357" y="511"/>
                  </a:lnTo>
                  <a:lnTo>
                    <a:pt x="3354" y="500"/>
                  </a:lnTo>
                  <a:lnTo>
                    <a:pt x="3351" y="489"/>
                  </a:lnTo>
                  <a:lnTo>
                    <a:pt x="3348" y="478"/>
                  </a:lnTo>
                  <a:lnTo>
                    <a:pt x="3346" y="467"/>
                  </a:lnTo>
                  <a:lnTo>
                    <a:pt x="3343" y="442"/>
                  </a:lnTo>
                  <a:lnTo>
                    <a:pt x="3342" y="417"/>
                  </a:lnTo>
                  <a:lnTo>
                    <a:pt x="3342" y="404"/>
                  </a:lnTo>
                  <a:lnTo>
                    <a:pt x="3343" y="391"/>
                  </a:lnTo>
                  <a:lnTo>
                    <a:pt x="3344" y="379"/>
                  </a:lnTo>
                  <a:lnTo>
                    <a:pt x="3346" y="367"/>
                  </a:lnTo>
                  <a:lnTo>
                    <a:pt x="3348" y="355"/>
                  </a:lnTo>
                  <a:lnTo>
                    <a:pt x="3351" y="344"/>
                  </a:lnTo>
                  <a:lnTo>
                    <a:pt x="3354" y="333"/>
                  </a:lnTo>
                  <a:lnTo>
                    <a:pt x="3358" y="321"/>
                  </a:lnTo>
                  <a:lnTo>
                    <a:pt x="3363" y="311"/>
                  </a:lnTo>
                  <a:lnTo>
                    <a:pt x="3367" y="301"/>
                  </a:lnTo>
                  <a:lnTo>
                    <a:pt x="3373" y="291"/>
                  </a:lnTo>
                  <a:lnTo>
                    <a:pt x="3379" y="281"/>
                  </a:lnTo>
                  <a:lnTo>
                    <a:pt x="3386" y="272"/>
                  </a:lnTo>
                  <a:lnTo>
                    <a:pt x="3393" y="263"/>
                  </a:lnTo>
                  <a:lnTo>
                    <a:pt x="3400" y="254"/>
                  </a:lnTo>
                  <a:lnTo>
                    <a:pt x="3408" y="245"/>
                  </a:lnTo>
                  <a:lnTo>
                    <a:pt x="3417" y="237"/>
                  </a:lnTo>
                  <a:lnTo>
                    <a:pt x="3425" y="230"/>
                  </a:lnTo>
                  <a:lnTo>
                    <a:pt x="3434" y="223"/>
                  </a:lnTo>
                  <a:lnTo>
                    <a:pt x="3443" y="215"/>
                  </a:lnTo>
                  <a:lnTo>
                    <a:pt x="3454" y="210"/>
                  </a:lnTo>
                  <a:lnTo>
                    <a:pt x="3464" y="204"/>
                  </a:lnTo>
                  <a:lnTo>
                    <a:pt x="3474" y="199"/>
                  </a:lnTo>
                  <a:lnTo>
                    <a:pt x="3484" y="195"/>
                  </a:lnTo>
                  <a:lnTo>
                    <a:pt x="3496" y="191"/>
                  </a:lnTo>
                  <a:lnTo>
                    <a:pt x="3507" y="188"/>
                  </a:lnTo>
                  <a:lnTo>
                    <a:pt x="3519" y="185"/>
                  </a:lnTo>
                  <a:lnTo>
                    <a:pt x="3532" y="183"/>
                  </a:lnTo>
                  <a:lnTo>
                    <a:pt x="3544" y="181"/>
                  </a:lnTo>
                  <a:lnTo>
                    <a:pt x="3556" y="179"/>
                  </a:lnTo>
                  <a:lnTo>
                    <a:pt x="3570" y="178"/>
                  </a:lnTo>
                  <a:lnTo>
                    <a:pt x="3583" y="178"/>
                  </a:lnTo>
                  <a:lnTo>
                    <a:pt x="3599" y="178"/>
                  </a:lnTo>
                  <a:lnTo>
                    <a:pt x="3616" y="179"/>
                  </a:lnTo>
                  <a:lnTo>
                    <a:pt x="3631" y="182"/>
                  </a:lnTo>
                  <a:lnTo>
                    <a:pt x="3646" y="185"/>
                  </a:lnTo>
                  <a:lnTo>
                    <a:pt x="3659" y="188"/>
                  </a:lnTo>
                  <a:lnTo>
                    <a:pt x="3672" y="192"/>
                  </a:lnTo>
                  <a:lnTo>
                    <a:pt x="3685" y="196"/>
                  </a:lnTo>
                  <a:lnTo>
                    <a:pt x="3696" y="201"/>
                  </a:lnTo>
                  <a:lnTo>
                    <a:pt x="3678" y="265"/>
                  </a:lnTo>
                  <a:lnTo>
                    <a:pt x="3667" y="260"/>
                  </a:lnTo>
                  <a:lnTo>
                    <a:pt x="3656" y="256"/>
                  </a:lnTo>
                  <a:lnTo>
                    <a:pt x="3646" y="251"/>
                  </a:lnTo>
                  <a:lnTo>
                    <a:pt x="3633" y="248"/>
                  </a:lnTo>
                  <a:lnTo>
                    <a:pt x="3622" y="246"/>
                  </a:lnTo>
                  <a:lnTo>
                    <a:pt x="3609" y="244"/>
                  </a:lnTo>
                  <a:lnTo>
                    <a:pt x="3596" y="243"/>
                  </a:lnTo>
                  <a:lnTo>
                    <a:pt x="3583" y="243"/>
                  </a:lnTo>
                  <a:lnTo>
                    <a:pt x="3565" y="244"/>
                  </a:lnTo>
                  <a:lnTo>
                    <a:pt x="3548" y="246"/>
                  </a:lnTo>
                  <a:lnTo>
                    <a:pt x="3532" y="250"/>
                  </a:lnTo>
                  <a:lnTo>
                    <a:pt x="3516" y="256"/>
                  </a:lnTo>
                  <a:lnTo>
                    <a:pt x="3502" y="263"/>
                  </a:lnTo>
                  <a:lnTo>
                    <a:pt x="3489" y="271"/>
                  </a:lnTo>
                  <a:lnTo>
                    <a:pt x="3476" y="281"/>
                  </a:lnTo>
                  <a:lnTo>
                    <a:pt x="3465" y="294"/>
                  </a:lnTo>
                  <a:lnTo>
                    <a:pt x="3456" y="305"/>
                  </a:lnTo>
                  <a:lnTo>
                    <a:pt x="3447" y="318"/>
                  </a:lnTo>
                  <a:lnTo>
                    <a:pt x="3440" y="332"/>
                  </a:lnTo>
                  <a:lnTo>
                    <a:pt x="3434" y="346"/>
                  </a:lnTo>
                  <a:lnTo>
                    <a:pt x="3430" y="362"/>
                  </a:lnTo>
                  <a:lnTo>
                    <a:pt x="3427" y="378"/>
                  </a:lnTo>
                  <a:lnTo>
                    <a:pt x="3425" y="396"/>
                  </a:lnTo>
                  <a:lnTo>
                    <a:pt x="3424" y="413"/>
                  </a:lnTo>
                  <a:lnTo>
                    <a:pt x="3425" y="432"/>
                  </a:lnTo>
                  <a:lnTo>
                    <a:pt x="3427" y="449"/>
                  </a:lnTo>
                  <a:lnTo>
                    <a:pt x="3430" y="467"/>
                  </a:lnTo>
                  <a:lnTo>
                    <a:pt x="3435" y="482"/>
                  </a:lnTo>
                  <a:lnTo>
                    <a:pt x="3441" y="496"/>
                  </a:lnTo>
                  <a:lnTo>
                    <a:pt x="3449" y="511"/>
                  </a:lnTo>
                  <a:lnTo>
                    <a:pt x="3458" y="523"/>
                  </a:lnTo>
                  <a:lnTo>
                    <a:pt x="3468" y="535"/>
                  </a:lnTo>
                  <a:lnTo>
                    <a:pt x="3479" y="546"/>
                  </a:lnTo>
                  <a:lnTo>
                    <a:pt x="3492" y="555"/>
                  </a:lnTo>
                  <a:lnTo>
                    <a:pt x="3505" y="563"/>
                  </a:lnTo>
                  <a:lnTo>
                    <a:pt x="3518" y="569"/>
                  </a:lnTo>
                  <a:lnTo>
                    <a:pt x="3533" y="575"/>
                  </a:lnTo>
                  <a:lnTo>
                    <a:pt x="3548" y="579"/>
                  </a:lnTo>
                  <a:lnTo>
                    <a:pt x="3564" y="581"/>
                  </a:lnTo>
                  <a:lnTo>
                    <a:pt x="3580" y="581"/>
                  </a:lnTo>
                  <a:lnTo>
                    <a:pt x="3592" y="581"/>
                  </a:lnTo>
                  <a:lnTo>
                    <a:pt x="3605" y="580"/>
                  </a:lnTo>
                  <a:lnTo>
                    <a:pt x="3618" y="578"/>
                  </a:lnTo>
                  <a:lnTo>
                    <a:pt x="3630" y="576"/>
                  </a:lnTo>
                  <a:lnTo>
                    <a:pt x="3643" y="572"/>
                  </a:lnTo>
                  <a:lnTo>
                    <a:pt x="3655" y="568"/>
                  </a:lnTo>
                  <a:lnTo>
                    <a:pt x="3667" y="564"/>
                  </a:lnTo>
                  <a:lnTo>
                    <a:pt x="3680" y="559"/>
                  </a:lnTo>
                  <a:close/>
                  <a:moveTo>
                    <a:pt x="4149" y="427"/>
                  </a:moveTo>
                  <a:lnTo>
                    <a:pt x="3836" y="426"/>
                  </a:lnTo>
                  <a:lnTo>
                    <a:pt x="3837" y="445"/>
                  </a:lnTo>
                  <a:lnTo>
                    <a:pt x="3840" y="463"/>
                  </a:lnTo>
                  <a:lnTo>
                    <a:pt x="3843" y="480"/>
                  </a:lnTo>
                  <a:lnTo>
                    <a:pt x="3848" y="495"/>
                  </a:lnTo>
                  <a:lnTo>
                    <a:pt x="3855" y="510"/>
                  </a:lnTo>
                  <a:lnTo>
                    <a:pt x="3864" y="523"/>
                  </a:lnTo>
                  <a:lnTo>
                    <a:pt x="3873" y="535"/>
                  </a:lnTo>
                  <a:lnTo>
                    <a:pt x="3883" y="546"/>
                  </a:lnTo>
                  <a:lnTo>
                    <a:pt x="3893" y="554"/>
                  </a:lnTo>
                  <a:lnTo>
                    <a:pt x="3905" y="562"/>
                  </a:lnTo>
                  <a:lnTo>
                    <a:pt x="3917" y="568"/>
                  </a:lnTo>
                  <a:lnTo>
                    <a:pt x="3929" y="573"/>
                  </a:lnTo>
                  <a:lnTo>
                    <a:pt x="3943" y="577"/>
                  </a:lnTo>
                  <a:lnTo>
                    <a:pt x="3958" y="580"/>
                  </a:lnTo>
                  <a:lnTo>
                    <a:pt x="3973" y="582"/>
                  </a:lnTo>
                  <a:lnTo>
                    <a:pt x="3989" y="582"/>
                  </a:lnTo>
                  <a:lnTo>
                    <a:pt x="4006" y="582"/>
                  </a:lnTo>
                  <a:lnTo>
                    <a:pt x="4023" y="581"/>
                  </a:lnTo>
                  <a:lnTo>
                    <a:pt x="4038" y="579"/>
                  </a:lnTo>
                  <a:lnTo>
                    <a:pt x="4055" y="577"/>
                  </a:lnTo>
                  <a:lnTo>
                    <a:pt x="4070" y="573"/>
                  </a:lnTo>
                  <a:lnTo>
                    <a:pt x="4084" y="569"/>
                  </a:lnTo>
                  <a:lnTo>
                    <a:pt x="4099" y="564"/>
                  </a:lnTo>
                  <a:lnTo>
                    <a:pt x="4113" y="559"/>
                  </a:lnTo>
                  <a:lnTo>
                    <a:pt x="4127" y="618"/>
                  </a:lnTo>
                  <a:lnTo>
                    <a:pt x="4111" y="624"/>
                  </a:lnTo>
                  <a:lnTo>
                    <a:pt x="4095" y="630"/>
                  </a:lnTo>
                  <a:lnTo>
                    <a:pt x="4077" y="635"/>
                  </a:lnTo>
                  <a:lnTo>
                    <a:pt x="4059" y="639"/>
                  </a:lnTo>
                  <a:lnTo>
                    <a:pt x="4039" y="642"/>
                  </a:lnTo>
                  <a:lnTo>
                    <a:pt x="4020" y="644"/>
                  </a:lnTo>
                  <a:lnTo>
                    <a:pt x="3999" y="646"/>
                  </a:lnTo>
                  <a:lnTo>
                    <a:pt x="3978" y="647"/>
                  </a:lnTo>
                  <a:lnTo>
                    <a:pt x="3953" y="646"/>
                  </a:lnTo>
                  <a:lnTo>
                    <a:pt x="3929" y="642"/>
                  </a:lnTo>
                  <a:lnTo>
                    <a:pt x="3918" y="640"/>
                  </a:lnTo>
                  <a:lnTo>
                    <a:pt x="3907" y="637"/>
                  </a:lnTo>
                  <a:lnTo>
                    <a:pt x="3896" y="634"/>
                  </a:lnTo>
                  <a:lnTo>
                    <a:pt x="3886" y="631"/>
                  </a:lnTo>
                  <a:lnTo>
                    <a:pt x="3877" y="627"/>
                  </a:lnTo>
                  <a:lnTo>
                    <a:pt x="3867" y="622"/>
                  </a:lnTo>
                  <a:lnTo>
                    <a:pt x="3857" y="617"/>
                  </a:lnTo>
                  <a:lnTo>
                    <a:pt x="3849" y="612"/>
                  </a:lnTo>
                  <a:lnTo>
                    <a:pt x="3840" y="605"/>
                  </a:lnTo>
                  <a:lnTo>
                    <a:pt x="3832" y="598"/>
                  </a:lnTo>
                  <a:lnTo>
                    <a:pt x="3823" y="592"/>
                  </a:lnTo>
                  <a:lnTo>
                    <a:pt x="3816" y="584"/>
                  </a:lnTo>
                  <a:lnTo>
                    <a:pt x="3809" y="576"/>
                  </a:lnTo>
                  <a:lnTo>
                    <a:pt x="3803" y="567"/>
                  </a:lnTo>
                  <a:lnTo>
                    <a:pt x="3796" y="559"/>
                  </a:lnTo>
                  <a:lnTo>
                    <a:pt x="3791" y="551"/>
                  </a:lnTo>
                  <a:lnTo>
                    <a:pt x="3785" y="542"/>
                  </a:lnTo>
                  <a:lnTo>
                    <a:pt x="3780" y="531"/>
                  </a:lnTo>
                  <a:lnTo>
                    <a:pt x="3776" y="522"/>
                  </a:lnTo>
                  <a:lnTo>
                    <a:pt x="3772" y="512"/>
                  </a:lnTo>
                  <a:lnTo>
                    <a:pt x="3768" y="501"/>
                  </a:lnTo>
                  <a:lnTo>
                    <a:pt x="3765" y="490"/>
                  </a:lnTo>
                  <a:lnTo>
                    <a:pt x="3763" y="480"/>
                  </a:lnTo>
                  <a:lnTo>
                    <a:pt x="3761" y="469"/>
                  </a:lnTo>
                  <a:lnTo>
                    <a:pt x="3758" y="445"/>
                  </a:lnTo>
                  <a:lnTo>
                    <a:pt x="3757" y="419"/>
                  </a:lnTo>
                  <a:lnTo>
                    <a:pt x="3758" y="394"/>
                  </a:lnTo>
                  <a:lnTo>
                    <a:pt x="3761" y="370"/>
                  </a:lnTo>
                  <a:lnTo>
                    <a:pt x="3765" y="346"/>
                  </a:lnTo>
                  <a:lnTo>
                    <a:pt x="3771" y="324"/>
                  </a:lnTo>
                  <a:lnTo>
                    <a:pt x="3775" y="313"/>
                  </a:lnTo>
                  <a:lnTo>
                    <a:pt x="3779" y="303"/>
                  </a:lnTo>
                  <a:lnTo>
                    <a:pt x="3784" y="293"/>
                  </a:lnTo>
                  <a:lnTo>
                    <a:pt x="3790" y="282"/>
                  </a:lnTo>
                  <a:lnTo>
                    <a:pt x="3795" y="273"/>
                  </a:lnTo>
                  <a:lnTo>
                    <a:pt x="3801" y="264"/>
                  </a:lnTo>
                  <a:lnTo>
                    <a:pt x="3808" y="255"/>
                  </a:lnTo>
                  <a:lnTo>
                    <a:pt x="3814" y="246"/>
                  </a:lnTo>
                  <a:lnTo>
                    <a:pt x="3821" y="238"/>
                  </a:lnTo>
                  <a:lnTo>
                    <a:pt x="3830" y="230"/>
                  </a:lnTo>
                  <a:lnTo>
                    <a:pt x="3838" y="223"/>
                  </a:lnTo>
                  <a:lnTo>
                    <a:pt x="3846" y="217"/>
                  </a:lnTo>
                  <a:lnTo>
                    <a:pt x="3854" y="210"/>
                  </a:lnTo>
                  <a:lnTo>
                    <a:pt x="3863" y="204"/>
                  </a:lnTo>
                  <a:lnTo>
                    <a:pt x="3872" y="199"/>
                  </a:lnTo>
                  <a:lnTo>
                    <a:pt x="3881" y="195"/>
                  </a:lnTo>
                  <a:lnTo>
                    <a:pt x="3891" y="191"/>
                  </a:lnTo>
                  <a:lnTo>
                    <a:pt x="3902" y="187"/>
                  </a:lnTo>
                  <a:lnTo>
                    <a:pt x="3912" y="185"/>
                  </a:lnTo>
                  <a:lnTo>
                    <a:pt x="3922" y="182"/>
                  </a:lnTo>
                  <a:lnTo>
                    <a:pt x="3933" y="179"/>
                  </a:lnTo>
                  <a:lnTo>
                    <a:pt x="3944" y="178"/>
                  </a:lnTo>
                  <a:lnTo>
                    <a:pt x="3956" y="177"/>
                  </a:lnTo>
                  <a:lnTo>
                    <a:pt x="3967" y="177"/>
                  </a:lnTo>
                  <a:lnTo>
                    <a:pt x="3980" y="177"/>
                  </a:lnTo>
                  <a:lnTo>
                    <a:pt x="3991" y="178"/>
                  </a:lnTo>
                  <a:lnTo>
                    <a:pt x="4002" y="181"/>
                  </a:lnTo>
                  <a:lnTo>
                    <a:pt x="4014" y="183"/>
                  </a:lnTo>
                  <a:lnTo>
                    <a:pt x="4024" y="185"/>
                  </a:lnTo>
                  <a:lnTo>
                    <a:pt x="4034" y="188"/>
                  </a:lnTo>
                  <a:lnTo>
                    <a:pt x="4044" y="192"/>
                  </a:lnTo>
                  <a:lnTo>
                    <a:pt x="4054" y="196"/>
                  </a:lnTo>
                  <a:lnTo>
                    <a:pt x="4063" y="201"/>
                  </a:lnTo>
                  <a:lnTo>
                    <a:pt x="4071" y="206"/>
                  </a:lnTo>
                  <a:lnTo>
                    <a:pt x="4079" y="212"/>
                  </a:lnTo>
                  <a:lnTo>
                    <a:pt x="4088" y="220"/>
                  </a:lnTo>
                  <a:lnTo>
                    <a:pt x="4095" y="227"/>
                  </a:lnTo>
                  <a:lnTo>
                    <a:pt x="4102" y="234"/>
                  </a:lnTo>
                  <a:lnTo>
                    <a:pt x="4108" y="242"/>
                  </a:lnTo>
                  <a:lnTo>
                    <a:pt x="4115" y="251"/>
                  </a:lnTo>
                  <a:lnTo>
                    <a:pt x="4124" y="266"/>
                  </a:lnTo>
                  <a:lnTo>
                    <a:pt x="4132" y="281"/>
                  </a:lnTo>
                  <a:lnTo>
                    <a:pt x="4138" y="298"/>
                  </a:lnTo>
                  <a:lnTo>
                    <a:pt x="4143" y="314"/>
                  </a:lnTo>
                  <a:lnTo>
                    <a:pt x="4147" y="332"/>
                  </a:lnTo>
                  <a:lnTo>
                    <a:pt x="4150" y="349"/>
                  </a:lnTo>
                  <a:lnTo>
                    <a:pt x="4152" y="369"/>
                  </a:lnTo>
                  <a:lnTo>
                    <a:pt x="4153" y="388"/>
                  </a:lnTo>
                  <a:lnTo>
                    <a:pt x="4152" y="400"/>
                  </a:lnTo>
                  <a:lnTo>
                    <a:pt x="4152" y="410"/>
                  </a:lnTo>
                  <a:lnTo>
                    <a:pt x="4151" y="419"/>
                  </a:lnTo>
                  <a:lnTo>
                    <a:pt x="4149" y="427"/>
                  </a:lnTo>
                  <a:close/>
                  <a:moveTo>
                    <a:pt x="3836" y="368"/>
                  </a:moveTo>
                  <a:lnTo>
                    <a:pt x="4074" y="368"/>
                  </a:lnTo>
                  <a:lnTo>
                    <a:pt x="4074" y="355"/>
                  </a:lnTo>
                  <a:lnTo>
                    <a:pt x="4073" y="344"/>
                  </a:lnTo>
                  <a:lnTo>
                    <a:pt x="4071" y="332"/>
                  </a:lnTo>
                  <a:lnTo>
                    <a:pt x="4069" y="321"/>
                  </a:lnTo>
                  <a:lnTo>
                    <a:pt x="4066" y="311"/>
                  </a:lnTo>
                  <a:lnTo>
                    <a:pt x="4062" y="301"/>
                  </a:lnTo>
                  <a:lnTo>
                    <a:pt x="4058" y="292"/>
                  </a:lnTo>
                  <a:lnTo>
                    <a:pt x="4052" y="282"/>
                  </a:lnTo>
                  <a:lnTo>
                    <a:pt x="4044" y="271"/>
                  </a:lnTo>
                  <a:lnTo>
                    <a:pt x="4035" y="262"/>
                  </a:lnTo>
                  <a:lnTo>
                    <a:pt x="4026" y="254"/>
                  </a:lnTo>
                  <a:lnTo>
                    <a:pt x="4015" y="247"/>
                  </a:lnTo>
                  <a:lnTo>
                    <a:pt x="4003" y="242"/>
                  </a:lnTo>
                  <a:lnTo>
                    <a:pt x="3990" y="239"/>
                  </a:lnTo>
                  <a:lnTo>
                    <a:pt x="3976" y="237"/>
                  </a:lnTo>
                  <a:lnTo>
                    <a:pt x="3961" y="236"/>
                  </a:lnTo>
                  <a:lnTo>
                    <a:pt x="3947" y="237"/>
                  </a:lnTo>
                  <a:lnTo>
                    <a:pt x="3934" y="239"/>
                  </a:lnTo>
                  <a:lnTo>
                    <a:pt x="3922" y="242"/>
                  </a:lnTo>
                  <a:lnTo>
                    <a:pt x="3910" y="247"/>
                  </a:lnTo>
                  <a:lnTo>
                    <a:pt x="3900" y="254"/>
                  </a:lnTo>
                  <a:lnTo>
                    <a:pt x="3888" y="261"/>
                  </a:lnTo>
                  <a:lnTo>
                    <a:pt x="3879" y="270"/>
                  </a:lnTo>
                  <a:lnTo>
                    <a:pt x="3870" y="280"/>
                  </a:lnTo>
                  <a:lnTo>
                    <a:pt x="3864" y="290"/>
                  </a:lnTo>
                  <a:lnTo>
                    <a:pt x="3857" y="300"/>
                  </a:lnTo>
                  <a:lnTo>
                    <a:pt x="3852" y="310"/>
                  </a:lnTo>
                  <a:lnTo>
                    <a:pt x="3848" y="320"/>
                  </a:lnTo>
                  <a:lnTo>
                    <a:pt x="3844" y="332"/>
                  </a:lnTo>
                  <a:lnTo>
                    <a:pt x="3840" y="343"/>
                  </a:lnTo>
                  <a:lnTo>
                    <a:pt x="3838" y="355"/>
                  </a:lnTo>
                  <a:lnTo>
                    <a:pt x="3836" y="368"/>
                  </a:lnTo>
                  <a:close/>
                  <a:moveTo>
                    <a:pt x="4756" y="559"/>
                  </a:moveTo>
                  <a:lnTo>
                    <a:pt x="4771" y="620"/>
                  </a:lnTo>
                  <a:lnTo>
                    <a:pt x="4756" y="627"/>
                  </a:lnTo>
                  <a:lnTo>
                    <a:pt x="4742" y="632"/>
                  </a:lnTo>
                  <a:lnTo>
                    <a:pt x="4728" y="636"/>
                  </a:lnTo>
                  <a:lnTo>
                    <a:pt x="4711" y="640"/>
                  </a:lnTo>
                  <a:lnTo>
                    <a:pt x="4695" y="643"/>
                  </a:lnTo>
                  <a:lnTo>
                    <a:pt x="4678" y="646"/>
                  </a:lnTo>
                  <a:lnTo>
                    <a:pt x="4660" y="647"/>
                  </a:lnTo>
                  <a:lnTo>
                    <a:pt x="4641" y="648"/>
                  </a:lnTo>
                  <a:lnTo>
                    <a:pt x="4617" y="647"/>
                  </a:lnTo>
                  <a:lnTo>
                    <a:pt x="4593" y="643"/>
                  </a:lnTo>
                  <a:lnTo>
                    <a:pt x="4582" y="641"/>
                  </a:lnTo>
                  <a:lnTo>
                    <a:pt x="4571" y="638"/>
                  </a:lnTo>
                  <a:lnTo>
                    <a:pt x="4560" y="635"/>
                  </a:lnTo>
                  <a:lnTo>
                    <a:pt x="4550" y="631"/>
                  </a:lnTo>
                  <a:lnTo>
                    <a:pt x="4541" y="627"/>
                  </a:lnTo>
                  <a:lnTo>
                    <a:pt x="4530" y="623"/>
                  </a:lnTo>
                  <a:lnTo>
                    <a:pt x="4521" y="618"/>
                  </a:lnTo>
                  <a:lnTo>
                    <a:pt x="4512" y="612"/>
                  </a:lnTo>
                  <a:lnTo>
                    <a:pt x="4504" y="605"/>
                  </a:lnTo>
                  <a:lnTo>
                    <a:pt x="4495" y="599"/>
                  </a:lnTo>
                  <a:lnTo>
                    <a:pt x="4487" y="592"/>
                  </a:lnTo>
                  <a:lnTo>
                    <a:pt x="4479" y="584"/>
                  </a:lnTo>
                  <a:lnTo>
                    <a:pt x="4472" y="576"/>
                  </a:lnTo>
                  <a:lnTo>
                    <a:pt x="4465" y="567"/>
                  </a:lnTo>
                  <a:lnTo>
                    <a:pt x="4458" y="559"/>
                  </a:lnTo>
                  <a:lnTo>
                    <a:pt x="4452" y="550"/>
                  </a:lnTo>
                  <a:lnTo>
                    <a:pt x="4447" y="541"/>
                  </a:lnTo>
                  <a:lnTo>
                    <a:pt x="4442" y="531"/>
                  </a:lnTo>
                  <a:lnTo>
                    <a:pt x="4437" y="521"/>
                  </a:lnTo>
                  <a:lnTo>
                    <a:pt x="4434" y="511"/>
                  </a:lnTo>
                  <a:lnTo>
                    <a:pt x="4430" y="500"/>
                  </a:lnTo>
                  <a:lnTo>
                    <a:pt x="4427" y="489"/>
                  </a:lnTo>
                  <a:lnTo>
                    <a:pt x="4424" y="478"/>
                  </a:lnTo>
                  <a:lnTo>
                    <a:pt x="4421" y="467"/>
                  </a:lnTo>
                  <a:lnTo>
                    <a:pt x="4419" y="442"/>
                  </a:lnTo>
                  <a:lnTo>
                    <a:pt x="4418" y="417"/>
                  </a:lnTo>
                  <a:lnTo>
                    <a:pt x="4418" y="404"/>
                  </a:lnTo>
                  <a:lnTo>
                    <a:pt x="4419" y="391"/>
                  </a:lnTo>
                  <a:lnTo>
                    <a:pt x="4420" y="379"/>
                  </a:lnTo>
                  <a:lnTo>
                    <a:pt x="4423" y="367"/>
                  </a:lnTo>
                  <a:lnTo>
                    <a:pt x="4425" y="355"/>
                  </a:lnTo>
                  <a:lnTo>
                    <a:pt x="4428" y="344"/>
                  </a:lnTo>
                  <a:lnTo>
                    <a:pt x="4431" y="333"/>
                  </a:lnTo>
                  <a:lnTo>
                    <a:pt x="4435" y="321"/>
                  </a:lnTo>
                  <a:lnTo>
                    <a:pt x="4439" y="311"/>
                  </a:lnTo>
                  <a:lnTo>
                    <a:pt x="4444" y="301"/>
                  </a:lnTo>
                  <a:lnTo>
                    <a:pt x="4449" y="291"/>
                  </a:lnTo>
                  <a:lnTo>
                    <a:pt x="4455" y="281"/>
                  </a:lnTo>
                  <a:lnTo>
                    <a:pt x="4462" y="272"/>
                  </a:lnTo>
                  <a:lnTo>
                    <a:pt x="4469" y="263"/>
                  </a:lnTo>
                  <a:lnTo>
                    <a:pt x="4476" y="254"/>
                  </a:lnTo>
                  <a:lnTo>
                    <a:pt x="4484" y="245"/>
                  </a:lnTo>
                  <a:lnTo>
                    <a:pt x="4492" y="237"/>
                  </a:lnTo>
                  <a:lnTo>
                    <a:pt x="4502" y="230"/>
                  </a:lnTo>
                  <a:lnTo>
                    <a:pt x="4511" y="223"/>
                  </a:lnTo>
                  <a:lnTo>
                    <a:pt x="4520" y="215"/>
                  </a:lnTo>
                  <a:lnTo>
                    <a:pt x="4529" y="210"/>
                  </a:lnTo>
                  <a:lnTo>
                    <a:pt x="4540" y="204"/>
                  </a:lnTo>
                  <a:lnTo>
                    <a:pt x="4550" y="199"/>
                  </a:lnTo>
                  <a:lnTo>
                    <a:pt x="4561" y="195"/>
                  </a:lnTo>
                  <a:lnTo>
                    <a:pt x="4573" y="191"/>
                  </a:lnTo>
                  <a:lnTo>
                    <a:pt x="4584" y="188"/>
                  </a:lnTo>
                  <a:lnTo>
                    <a:pt x="4595" y="185"/>
                  </a:lnTo>
                  <a:lnTo>
                    <a:pt x="4607" y="183"/>
                  </a:lnTo>
                  <a:lnTo>
                    <a:pt x="4620" y="181"/>
                  </a:lnTo>
                  <a:lnTo>
                    <a:pt x="4632" y="179"/>
                  </a:lnTo>
                  <a:lnTo>
                    <a:pt x="4645" y="178"/>
                  </a:lnTo>
                  <a:lnTo>
                    <a:pt x="4659" y="178"/>
                  </a:lnTo>
                  <a:lnTo>
                    <a:pt x="4676" y="178"/>
                  </a:lnTo>
                  <a:lnTo>
                    <a:pt x="4692" y="179"/>
                  </a:lnTo>
                  <a:lnTo>
                    <a:pt x="4707" y="182"/>
                  </a:lnTo>
                  <a:lnTo>
                    <a:pt x="4722" y="185"/>
                  </a:lnTo>
                  <a:lnTo>
                    <a:pt x="4736" y="188"/>
                  </a:lnTo>
                  <a:lnTo>
                    <a:pt x="4748" y="192"/>
                  </a:lnTo>
                  <a:lnTo>
                    <a:pt x="4761" y="196"/>
                  </a:lnTo>
                  <a:lnTo>
                    <a:pt x="4772" y="201"/>
                  </a:lnTo>
                  <a:lnTo>
                    <a:pt x="4753" y="265"/>
                  </a:lnTo>
                  <a:lnTo>
                    <a:pt x="4743" y="260"/>
                  </a:lnTo>
                  <a:lnTo>
                    <a:pt x="4733" y="256"/>
                  </a:lnTo>
                  <a:lnTo>
                    <a:pt x="4722" y="251"/>
                  </a:lnTo>
                  <a:lnTo>
                    <a:pt x="4710" y="248"/>
                  </a:lnTo>
                  <a:lnTo>
                    <a:pt x="4698" y="246"/>
                  </a:lnTo>
                  <a:lnTo>
                    <a:pt x="4686" y="244"/>
                  </a:lnTo>
                  <a:lnTo>
                    <a:pt x="4672" y="243"/>
                  </a:lnTo>
                  <a:lnTo>
                    <a:pt x="4659" y="243"/>
                  </a:lnTo>
                  <a:lnTo>
                    <a:pt x="4641" y="244"/>
                  </a:lnTo>
                  <a:lnTo>
                    <a:pt x="4624" y="246"/>
                  </a:lnTo>
                  <a:lnTo>
                    <a:pt x="4607" y="250"/>
                  </a:lnTo>
                  <a:lnTo>
                    <a:pt x="4593" y="256"/>
                  </a:lnTo>
                  <a:lnTo>
                    <a:pt x="4579" y="263"/>
                  </a:lnTo>
                  <a:lnTo>
                    <a:pt x="4565" y="271"/>
                  </a:lnTo>
                  <a:lnTo>
                    <a:pt x="4553" y="281"/>
                  </a:lnTo>
                  <a:lnTo>
                    <a:pt x="4542" y="294"/>
                  </a:lnTo>
                  <a:lnTo>
                    <a:pt x="4531" y="305"/>
                  </a:lnTo>
                  <a:lnTo>
                    <a:pt x="4523" y="318"/>
                  </a:lnTo>
                  <a:lnTo>
                    <a:pt x="4516" y="332"/>
                  </a:lnTo>
                  <a:lnTo>
                    <a:pt x="4511" y="346"/>
                  </a:lnTo>
                  <a:lnTo>
                    <a:pt x="4507" y="362"/>
                  </a:lnTo>
                  <a:lnTo>
                    <a:pt x="4503" y="378"/>
                  </a:lnTo>
                  <a:lnTo>
                    <a:pt x="4502" y="396"/>
                  </a:lnTo>
                  <a:lnTo>
                    <a:pt x="4501" y="413"/>
                  </a:lnTo>
                  <a:lnTo>
                    <a:pt x="4502" y="432"/>
                  </a:lnTo>
                  <a:lnTo>
                    <a:pt x="4504" y="449"/>
                  </a:lnTo>
                  <a:lnTo>
                    <a:pt x="4507" y="467"/>
                  </a:lnTo>
                  <a:lnTo>
                    <a:pt x="4512" y="482"/>
                  </a:lnTo>
                  <a:lnTo>
                    <a:pt x="4518" y="496"/>
                  </a:lnTo>
                  <a:lnTo>
                    <a:pt x="4525" y="511"/>
                  </a:lnTo>
                  <a:lnTo>
                    <a:pt x="4535" y="523"/>
                  </a:lnTo>
                  <a:lnTo>
                    <a:pt x="4545" y="535"/>
                  </a:lnTo>
                  <a:lnTo>
                    <a:pt x="4556" y="546"/>
                  </a:lnTo>
                  <a:lnTo>
                    <a:pt x="4568" y="555"/>
                  </a:lnTo>
                  <a:lnTo>
                    <a:pt x="4581" y="563"/>
                  </a:lnTo>
                  <a:lnTo>
                    <a:pt x="4594" y="569"/>
                  </a:lnTo>
                  <a:lnTo>
                    <a:pt x="4608" y="575"/>
                  </a:lnTo>
                  <a:lnTo>
                    <a:pt x="4624" y="579"/>
                  </a:lnTo>
                  <a:lnTo>
                    <a:pt x="4639" y="581"/>
                  </a:lnTo>
                  <a:lnTo>
                    <a:pt x="4657" y="581"/>
                  </a:lnTo>
                  <a:lnTo>
                    <a:pt x="4669" y="581"/>
                  </a:lnTo>
                  <a:lnTo>
                    <a:pt x="4681" y="580"/>
                  </a:lnTo>
                  <a:lnTo>
                    <a:pt x="4694" y="578"/>
                  </a:lnTo>
                  <a:lnTo>
                    <a:pt x="4706" y="576"/>
                  </a:lnTo>
                  <a:lnTo>
                    <a:pt x="4718" y="572"/>
                  </a:lnTo>
                  <a:lnTo>
                    <a:pt x="4732" y="568"/>
                  </a:lnTo>
                  <a:lnTo>
                    <a:pt x="4744" y="564"/>
                  </a:lnTo>
                  <a:lnTo>
                    <a:pt x="4756" y="559"/>
                  </a:lnTo>
                  <a:close/>
                  <a:moveTo>
                    <a:pt x="5225" y="427"/>
                  </a:moveTo>
                  <a:lnTo>
                    <a:pt x="4913" y="426"/>
                  </a:lnTo>
                  <a:lnTo>
                    <a:pt x="4914" y="445"/>
                  </a:lnTo>
                  <a:lnTo>
                    <a:pt x="4916" y="463"/>
                  </a:lnTo>
                  <a:lnTo>
                    <a:pt x="4920" y="480"/>
                  </a:lnTo>
                  <a:lnTo>
                    <a:pt x="4925" y="495"/>
                  </a:lnTo>
                  <a:lnTo>
                    <a:pt x="4931" y="510"/>
                  </a:lnTo>
                  <a:lnTo>
                    <a:pt x="4939" y="523"/>
                  </a:lnTo>
                  <a:lnTo>
                    <a:pt x="4949" y="535"/>
                  </a:lnTo>
                  <a:lnTo>
                    <a:pt x="4959" y="546"/>
                  </a:lnTo>
                  <a:lnTo>
                    <a:pt x="4969" y="554"/>
                  </a:lnTo>
                  <a:lnTo>
                    <a:pt x="4980" y="562"/>
                  </a:lnTo>
                  <a:lnTo>
                    <a:pt x="4993" y="568"/>
                  </a:lnTo>
                  <a:lnTo>
                    <a:pt x="5006" y="573"/>
                  </a:lnTo>
                  <a:lnTo>
                    <a:pt x="5019" y="577"/>
                  </a:lnTo>
                  <a:lnTo>
                    <a:pt x="5034" y="580"/>
                  </a:lnTo>
                  <a:lnTo>
                    <a:pt x="5049" y="582"/>
                  </a:lnTo>
                  <a:lnTo>
                    <a:pt x="5066" y="582"/>
                  </a:lnTo>
                  <a:lnTo>
                    <a:pt x="5082" y="582"/>
                  </a:lnTo>
                  <a:lnTo>
                    <a:pt x="5099" y="581"/>
                  </a:lnTo>
                  <a:lnTo>
                    <a:pt x="5115" y="579"/>
                  </a:lnTo>
                  <a:lnTo>
                    <a:pt x="5130" y="577"/>
                  </a:lnTo>
                  <a:lnTo>
                    <a:pt x="5146" y="573"/>
                  </a:lnTo>
                  <a:lnTo>
                    <a:pt x="5161" y="569"/>
                  </a:lnTo>
                  <a:lnTo>
                    <a:pt x="5176" y="564"/>
                  </a:lnTo>
                  <a:lnTo>
                    <a:pt x="5189" y="559"/>
                  </a:lnTo>
                  <a:lnTo>
                    <a:pt x="5203" y="618"/>
                  </a:lnTo>
                  <a:lnTo>
                    <a:pt x="5187" y="624"/>
                  </a:lnTo>
                  <a:lnTo>
                    <a:pt x="5171" y="630"/>
                  </a:lnTo>
                  <a:lnTo>
                    <a:pt x="5153" y="635"/>
                  </a:lnTo>
                  <a:lnTo>
                    <a:pt x="5135" y="639"/>
                  </a:lnTo>
                  <a:lnTo>
                    <a:pt x="5116" y="642"/>
                  </a:lnTo>
                  <a:lnTo>
                    <a:pt x="5096" y="644"/>
                  </a:lnTo>
                  <a:lnTo>
                    <a:pt x="5075" y="646"/>
                  </a:lnTo>
                  <a:lnTo>
                    <a:pt x="5054" y="647"/>
                  </a:lnTo>
                  <a:lnTo>
                    <a:pt x="5029" y="646"/>
                  </a:lnTo>
                  <a:lnTo>
                    <a:pt x="5006" y="642"/>
                  </a:lnTo>
                  <a:lnTo>
                    <a:pt x="4995" y="640"/>
                  </a:lnTo>
                  <a:lnTo>
                    <a:pt x="4984" y="637"/>
                  </a:lnTo>
                  <a:lnTo>
                    <a:pt x="4973" y="634"/>
                  </a:lnTo>
                  <a:lnTo>
                    <a:pt x="4963" y="631"/>
                  </a:lnTo>
                  <a:lnTo>
                    <a:pt x="4953" y="627"/>
                  </a:lnTo>
                  <a:lnTo>
                    <a:pt x="4943" y="622"/>
                  </a:lnTo>
                  <a:lnTo>
                    <a:pt x="4934" y="617"/>
                  </a:lnTo>
                  <a:lnTo>
                    <a:pt x="4925" y="612"/>
                  </a:lnTo>
                  <a:lnTo>
                    <a:pt x="4917" y="605"/>
                  </a:lnTo>
                  <a:lnTo>
                    <a:pt x="4909" y="598"/>
                  </a:lnTo>
                  <a:lnTo>
                    <a:pt x="4900" y="592"/>
                  </a:lnTo>
                  <a:lnTo>
                    <a:pt x="4893" y="584"/>
                  </a:lnTo>
                  <a:lnTo>
                    <a:pt x="4886" y="576"/>
                  </a:lnTo>
                  <a:lnTo>
                    <a:pt x="4879" y="567"/>
                  </a:lnTo>
                  <a:lnTo>
                    <a:pt x="4873" y="559"/>
                  </a:lnTo>
                  <a:lnTo>
                    <a:pt x="4866" y="551"/>
                  </a:lnTo>
                  <a:lnTo>
                    <a:pt x="4861" y="542"/>
                  </a:lnTo>
                  <a:lnTo>
                    <a:pt x="4856" y="531"/>
                  </a:lnTo>
                  <a:lnTo>
                    <a:pt x="4852" y="522"/>
                  </a:lnTo>
                  <a:lnTo>
                    <a:pt x="4848" y="512"/>
                  </a:lnTo>
                  <a:lnTo>
                    <a:pt x="4845" y="501"/>
                  </a:lnTo>
                  <a:lnTo>
                    <a:pt x="4842" y="490"/>
                  </a:lnTo>
                  <a:lnTo>
                    <a:pt x="4840" y="480"/>
                  </a:lnTo>
                  <a:lnTo>
                    <a:pt x="4837" y="469"/>
                  </a:lnTo>
                  <a:lnTo>
                    <a:pt x="4835" y="445"/>
                  </a:lnTo>
                  <a:lnTo>
                    <a:pt x="4834" y="419"/>
                  </a:lnTo>
                  <a:lnTo>
                    <a:pt x="4835" y="394"/>
                  </a:lnTo>
                  <a:lnTo>
                    <a:pt x="4837" y="370"/>
                  </a:lnTo>
                  <a:lnTo>
                    <a:pt x="4842" y="346"/>
                  </a:lnTo>
                  <a:lnTo>
                    <a:pt x="4848" y="324"/>
                  </a:lnTo>
                  <a:lnTo>
                    <a:pt x="4852" y="313"/>
                  </a:lnTo>
                  <a:lnTo>
                    <a:pt x="4856" y="303"/>
                  </a:lnTo>
                  <a:lnTo>
                    <a:pt x="4860" y="293"/>
                  </a:lnTo>
                  <a:lnTo>
                    <a:pt x="4865" y="282"/>
                  </a:lnTo>
                  <a:lnTo>
                    <a:pt x="4872" y="273"/>
                  </a:lnTo>
                  <a:lnTo>
                    <a:pt x="4878" y="264"/>
                  </a:lnTo>
                  <a:lnTo>
                    <a:pt x="4884" y="255"/>
                  </a:lnTo>
                  <a:lnTo>
                    <a:pt x="4891" y="246"/>
                  </a:lnTo>
                  <a:lnTo>
                    <a:pt x="4898" y="238"/>
                  </a:lnTo>
                  <a:lnTo>
                    <a:pt x="4905" y="230"/>
                  </a:lnTo>
                  <a:lnTo>
                    <a:pt x="4914" y="223"/>
                  </a:lnTo>
                  <a:lnTo>
                    <a:pt x="4922" y="217"/>
                  </a:lnTo>
                  <a:lnTo>
                    <a:pt x="4930" y="210"/>
                  </a:lnTo>
                  <a:lnTo>
                    <a:pt x="4939" y="204"/>
                  </a:lnTo>
                  <a:lnTo>
                    <a:pt x="4949" y="199"/>
                  </a:lnTo>
                  <a:lnTo>
                    <a:pt x="4958" y="195"/>
                  </a:lnTo>
                  <a:lnTo>
                    <a:pt x="4967" y="191"/>
                  </a:lnTo>
                  <a:lnTo>
                    <a:pt x="4977" y="187"/>
                  </a:lnTo>
                  <a:lnTo>
                    <a:pt x="4988" y="185"/>
                  </a:lnTo>
                  <a:lnTo>
                    <a:pt x="4999" y="182"/>
                  </a:lnTo>
                  <a:lnTo>
                    <a:pt x="5009" y="179"/>
                  </a:lnTo>
                  <a:lnTo>
                    <a:pt x="5021" y="178"/>
                  </a:lnTo>
                  <a:lnTo>
                    <a:pt x="5032" y="177"/>
                  </a:lnTo>
                  <a:lnTo>
                    <a:pt x="5044" y="177"/>
                  </a:lnTo>
                  <a:lnTo>
                    <a:pt x="5055" y="177"/>
                  </a:lnTo>
                  <a:lnTo>
                    <a:pt x="5068" y="178"/>
                  </a:lnTo>
                  <a:lnTo>
                    <a:pt x="5079" y="181"/>
                  </a:lnTo>
                  <a:lnTo>
                    <a:pt x="5090" y="183"/>
                  </a:lnTo>
                  <a:lnTo>
                    <a:pt x="5101" y="185"/>
                  </a:lnTo>
                  <a:lnTo>
                    <a:pt x="5111" y="188"/>
                  </a:lnTo>
                  <a:lnTo>
                    <a:pt x="5120" y="192"/>
                  </a:lnTo>
                  <a:lnTo>
                    <a:pt x="5129" y="196"/>
                  </a:lnTo>
                  <a:lnTo>
                    <a:pt x="5139" y="201"/>
                  </a:lnTo>
                  <a:lnTo>
                    <a:pt x="5148" y="206"/>
                  </a:lnTo>
                  <a:lnTo>
                    <a:pt x="5156" y="212"/>
                  </a:lnTo>
                  <a:lnTo>
                    <a:pt x="5163" y="220"/>
                  </a:lnTo>
                  <a:lnTo>
                    <a:pt x="5172" y="227"/>
                  </a:lnTo>
                  <a:lnTo>
                    <a:pt x="5178" y="234"/>
                  </a:lnTo>
                  <a:lnTo>
                    <a:pt x="5185" y="242"/>
                  </a:lnTo>
                  <a:lnTo>
                    <a:pt x="5191" y="251"/>
                  </a:lnTo>
                  <a:lnTo>
                    <a:pt x="5200" y="266"/>
                  </a:lnTo>
                  <a:lnTo>
                    <a:pt x="5208" y="281"/>
                  </a:lnTo>
                  <a:lnTo>
                    <a:pt x="5215" y="298"/>
                  </a:lnTo>
                  <a:lnTo>
                    <a:pt x="5220" y="314"/>
                  </a:lnTo>
                  <a:lnTo>
                    <a:pt x="5224" y="332"/>
                  </a:lnTo>
                  <a:lnTo>
                    <a:pt x="5227" y="349"/>
                  </a:lnTo>
                  <a:lnTo>
                    <a:pt x="5229" y="369"/>
                  </a:lnTo>
                  <a:lnTo>
                    <a:pt x="5229" y="388"/>
                  </a:lnTo>
                  <a:lnTo>
                    <a:pt x="5229" y="400"/>
                  </a:lnTo>
                  <a:lnTo>
                    <a:pt x="5228" y="410"/>
                  </a:lnTo>
                  <a:lnTo>
                    <a:pt x="5227" y="419"/>
                  </a:lnTo>
                  <a:lnTo>
                    <a:pt x="5225" y="427"/>
                  </a:lnTo>
                  <a:close/>
                  <a:moveTo>
                    <a:pt x="4913" y="368"/>
                  </a:moveTo>
                  <a:lnTo>
                    <a:pt x="5150" y="368"/>
                  </a:lnTo>
                  <a:lnTo>
                    <a:pt x="5150" y="355"/>
                  </a:lnTo>
                  <a:lnTo>
                    <a:pt x="5149" y="344"/>
                  </a:lnTo>
                  <a:lnTo>
                    <a:pt x="5148" y="332"/>
                  </a:lnTo>
                  <a:lnTo>
                    <a:pt x="5145" y="321"/>
                  </a:lnTo>
                  <a:lnTo>
                    <a:pt x="5142" y="311"/>
                  </a:lnTo>
                  <a:lnTo>
                    <a:pt x="5139" y="301"/>
                  </a:lnTo>
                  <a:lnTo>
                    <a:pt x="5134" y="292"/>
                  </a:lnTo>
                  <a:lnTo>
                    <a:pt x="5128" y="282"/>
                  </a:lnTo>
                  <a:lnTo>
                    <a:pt x="5120" y="271"/>
                  </a:lnTo>
                  <a:lnTo>
                    <a:pt x="5112" y="262"/>
                  </a:lnTo>
                  <a:lnTo>
                    <a:pt x="5102" y="254"/>
                  </a:lnTo>
                  <a:lnTo>
                    <a:pt x="5091" y="247"/>
                  </a:lnTo>
                  <a:lnTo>
                    <a:pt x="5079" y="242"/>
                  </a:lnTo>
                  <a:lnTo>
                    <a:pt x="5067" y="239"/>
                  </a:lnTo>
                  <a:lnTo>
                    <a:pt x="5052" y="237"/>
                  </a:lnTo>
                  <a:lnTo>
                    <a:pt x="5037" y="236"/>
                  </a:lnTo>
                  <a:lnTo>
                    <a:pt x="5024" y="237"/>
                  </a:lnTo>
                  <a:lnTo>
                    <a:pt x="5010" y="239"/>
                  </a:lnTo>
                  <a:lnTo>
                    <a:pt x="4998" y="242"/>
                  </a:lnTo>
                  <a:lnTo>
                    <a:pt x="4987" y="247"/>
                  </a:lnTo>
                  <a:lnTo>
                    <a:pt x="4975" y="254"/>
                  </a:lnTo>
                  <a:lnTo>
                    <a:pt x="4965" y="261"/>
                  </a:lnTo>
                  <a:lnTo>
                    <a:pt x="4956" y="270"/>
                  </a:lnTo>
                  <a:lnTo>
                    <a:pt x="4947" y="280"/>
                  </a:lnTo>
                  <a:lnTo>
                    <a:pt x="4940" y="290"/>
                  </a:lnTo>
                  <a:lnTo>
                    <a:pt x="4934" y="300"/>
                  </a:lnTo>
                  <a:lnTo>
                    <a:pt x="4929" y="310"/>
                  </a:lnTo>
                  <a:lnTo>
                    <a:pt x="4924" y="320"/>
                  </a:lnTo>
                  <a:lnTo>
                    <a:pt x="4920" y="332"/>
                  </a:lnTo>
                  <a:lnTo>
                    <a:pt x="4917" y="343"/>
                  </a:lnTo>
                  <a:lnTo>
                    <a:pt x="4914" y="355"/>
                  </a:lnTo>
                  <a:lnTo>
                    <a:pt x="4913" y="368"/>
                  </a:lnTo>
                  <a:close/>
                  <a:moveTo>
                    <a:pt x="5330" y="637"/>
                  </a:moveTo>
                  <a:lnTo>
                    <a:pt x="5330" y="328"/>
                  </a:lnTo>
                  <a:lnTo>
                    <a:pt x="5330" y="291"/>
                  </a:lnTo>
                  <a:lnTo>
                    <a:pt x="5330" y="256"/>
                  </a:lnTo>
                  <a:lnTo>
                    <a:pt x="5329" y="221"/>
                  </a:lnTo>
                  <a:lnTo>
                    <a:pt x="5328" y="188"/>
                  </a:lnTo>
                  <a:lnTo>
                    <a:pt x="5399" y="188"/>
                  </a:lnTo>
                  <a:lnTo>
                    <a:pt x="5402" y="276"/>
                  </a:lnTo>
                  <a:lnTo>
                    <a:pt x="5406" y="276"/>
                  </a:lnTo>
                  <a:lnTo>
                    <a:pt x="5409" y="265"/>
                  </a:lnTo>
                  <a:lnTo>
                    <a:pt x="5414" y="255"/>
                  </a:lnTo>
                  <a:lnTo>
                    <a:pt x="5419" y="245"/>
                  </a:lnTo>
                  <a:lnTo>
                    <a:pt x="5425" y="236"/>
                  </a:lnTo>
                  <a:lnTo>
                    <a:pt x="5432" y="227"/>
                  </a:lnTo>
                  <a:lnTo>
                    <a:pt x="5439" y="219"/>
                  </a:lnTo>
                  <a:lnTo>
                    <a:pt x="5446" y="211"/>
                  </a:lnTo>
                  <a:lnTo>
                    <a:pt x="5454" y="204"/>
                  </a:lnTo>
                  <a:lnTo>
                    <a:pt x="5463" y="198"/>
                  </a:lnTo>
                  <a:lnTo>
                    <a:pt x="5472" y="193"/>
                  </a:lnTo>
                  <a:lnTo>
                    <a:pt x="5481" y="188"/>
                  </a:lnTo>
                  <a:lnTo>
                    <a:pt x="5490" y="185"/>
                  </a:lnTo>
                  <a:lnTo>
                    <a:pt x="5500" y="182"/>
                  </a:lnTo>
                  <a:lnTo>
                    <a:pt x="5510" y="179"/>
                  </a:lnTo>
                  <a:lnTo>
                    <a:pt x="5520" y="177"/>
                  </a:lnTo>
                  <a:lnTo>
                    <a:pt x="5529" y="177"/>
                  </a:lnTo>
                  <a:lnTo>
                    <a:pt x="5541" y="178"/>
                  </a:lnTo>
                  <a:lnTo>
                    <a:pt x="5553" y="181"/>
                  </a:lnTo>
                  <a:lnTo>
                    <a:pt x="5553" y="258"/>
                  </a:lnTo>
                  <a:lnTo>
                    <a:pt x="5539" y="256"/>
                  </a:lnTo>
                  <a:lnTo>
                    <a:pt x="5524" y="255"/>
                  </a:lnTo>
                  <a:lnTo>
                    <a:pt x="5511" y="256"/>
                  </a:lnTo>
                  <a:lnTo>
                    <a:pt x="5498" y="258"/>
                  </a:lnTo>
                  <a:lnTo>
                    <a:pt x="5486" y="261"/>
                  </a:lnTo>
                  <a:lnTo>
                    <a:pt x="5475" y="266"/>
                  </a:lnTo>
                  <a:lnTo>
                    <a:pt x="5464" y="272"/>
                  </a:lnTo>
                  <a:lnTo>
                    <a:pt x="5455" y="280"/>
                  </a:lnTo>
                  <a:lnTo>
                    <a:pt x="5446" y="290"/>
                  </a:lnTo>
                  <a:lnTo>
                    <a:pt x="5438" y="300"/>
                  </a:lnTo>
                  <a:lnTo>
                    <a:pt x="5432" y="310"/>
                  </a:lnTo>
                  <a:lnTo>
                    <a:pt x="5426" y="321"/>
                  </a:lnTo>
                  <a:lnTo>
                    <a:pt x="5421" y="333"/>
                  </a:lnTo>
                  <a:lnTo>
                    <a:pt x="5418" y="344"/>
                  </a:lnTo>
                  <a:lnTo>
                    <a:pt x="5415" y="356"/>
                  </a:lnTo>
                  <a:lnTo>
                    <a:pt x="5413" y="370"/>
                  </a:lnTo>
                  <a:lnTo>
                    <a:pt x="5411" y="383"/>
                  </a:lnTo>
                  <a:lnTo>
                    <a:pt x="5411" y="398"/>
                  </a:lnTo>
                  <a:lnTo>
                    <a:pt x="5411" y="637"/>
                  </a:lnTo>
                  <a:lnTo>
                    <a:pt x="5330" y="637"/>
                  </a:lnTo>
                  <a:close/>
                  <a:moveTo>
                    <a:pt x="5652" y="105"/>
                  </a:moveTo>
                  <a:lnTo>
                    <a:pt x="5732" y="80"/>
                  </a:lnTo>
                  <a:lnTo>
                    <a:pt x="5732" y="188"/>
                  </a:lnTo>
                  <a:lnTo>
                    <a:pt x="5849" y="188"/>
                  </a:lnTo>
                  <a:lnTo>
                    <a:pt x="5849" y="249"/>
                  </a:lnTo>
                  <a:lnTo>
                    <a:pt x="5732" y="249"/>
                  </a:lnTo>
                  <a:lnTo>
                    <a:pt x="5732" y="492"/>
                  </a:lnTo>
                  <a:lnTo>
                    <a:pt x="5733" y="503"/>
                  </a:lnTo>
                  <a:lnTo>
                    <a:pt x="5733" y="513"/>
                  </a:lnTo>
                  <a:lnTo>
                    <a:pt x="5734" y="522"/>
                  </a:lnTo>
                  <a:lnTo>
                    <a:pt x="5736" y="530"/>
                  </a:lnTo>
                  <a:lnTo>
                    <a:pt x="5738" y="539"/>
                  </a:lnTo>
                  <a:lnTo>
                    <a:pt x="5741" y="546"/>
                  </a:lnTo>
                  <a:lnTo>
                    <a:pt x="5744" y="552"/>
                  </a:lnTo>
                  <a:lnTo>
                    <a:pt x="5747" y="557"/>
                  </a:lnTo>
                  <a:lnTo>
                    <a:pt x="5751" y="562"/>
                  </a:lnTo>
                  <a:lnTo>
                    <a:pt x="5756" y="567"/>
                  </a:lnTo>
                  <a:lnTo>
                    <a:pt x="5760" y="570"/>
                  </a:lnTo>
                  <a:lnTo>
                    <a:pt x="5766" y="573"/>
                  </a:lnTo>
                  <a:lnTo>
                    <a:pt x="5773" y="577"/>
                  </a:lnTo>
                  <a:lnTo>
                    <a:pt x="5779" y="578"/>
                  </a:lnTo>
                  <a:lnTo>
                    <a:pt x="5786" y="579"/>
                  </a:lnTo>
                  <a:lnTo>
                    <a:pt x="5793" y="580"/>
                  </a:lnTo>
                  <a:lnTo>
                    <a:pt x="5807" y="579"/>
                  </a:lnTo>
                  <a:lnTo>
                    <a:pt x="5819" y="578"/>
                  </a:lnTo>
                  <a:lnTo>
                    <a:pt x="5830" y="577"/>
                  </a:lnTo>
                  <a:lnTo>
                    <a:pt x="5840" y="573"/>
                  </a:lnTo>
                  <a:lnTo>
                    <a:pt x="5844" y="635"/>
                  </a:lnTo>
                  <a:lnTo>
                    <a:pt x="5829" y="640"/>
                  </a:lnTo>
                  <a:lnTo>
                    <a:pt x="5812" y="644"/>
                  </a:lnTo>
                  <a:lnTo>
                    <a:pt x="5792" y="647"/>
                  </a:lnTo>
                  <a:lnTo>
                    <a:pt x="5772" y="648"/>
                  </a:lnTo>
                  <a:lnTo>
                    <a:pt x="5758" y="647"/>
                  </a:lnTo>
                  <a:lnTo>
                    <a:pt x="5745" y="644"/>
                  </a:lnTo>
                  <a:lnTo>
                    <a:pt x="5733" y="642"/>
                  </a:lnTo>
                  <a:lnTo>
                    <a:pt x="5721" y="638"/>
                  </a:lnTo>
                  <a:lnTo>
                    <a:pt x="5710" y="633"/>
                  </a:lnTo>
                  <a:lnTo>
                    <a:pt x="5701" y="627"/>
                  </a:lnTo>
                  <a:lnTo>
                    <a:pt x="5691" y="620"/>
                  </a:lnTo>
                  <a:lnTo>
                    <a:pt x="5683" y="612"/>
                  </a:lnTo>
                  <a:lnTo>
                    <a:pt x="5676" y="602"/>
                  </a:lnTo>
                  <a:lnTo>
                    <a:pt x="5670" y="591"/>
                  </a:lnTo>
                  <a:lnTo>
                    <a:pt x="5665" y="579"/>
                  </a:lnTo>
                  <a:lnTo>
                    <a:pt x="5660" y="565"/>
                  </a:lnTo>
                  <a:lnTo>
                    <a:pt x="5657" y="550"/>
                  </a:lnTo>
                  <a:lnTo>
                    <a:pt x="5654" y="532"/>
                  </a:lnTo>
                  <a:lnTo>
                    <a:pt x="5652" y="515"/>
                  </a:lnTo>
                  <a:lnTo>
                    <a:pt x="5652" y="495"/>
                  </a:lnTo>
                  <a:lnTo>
                    <a:pt x="5652" y="249"/>
                  </a:lnTo>
                  <a:lnTo>
                    <a:pt x="5583" y="249"/>
                  </a:lnTo>
                  <a:lnTo>
                    <a:pt x="5583" y="188"/>
                  </a:lnTo>
                  <a:lnTo>
                    <a:pt x="5652" y="188"/>
                  </a:lnTo>
                  <a:lnTo>
                    <a:pt x="5652" y="105"/>
                  </a:lnTo>
                  <a:close/>
                  <a:moveTo>
                    <a:pt x="6256" y="362"/>
                  </a:moveTo>
                  <a:lnTo>
                    <a:pt x="6256" y="529"/>
                  </a:lnTo>
                  <a:lnTo>
                    <a:pt x="6257" y="561"/>
                  </a:lnTo>
                  <a:lnTo>
                    <a:pt x="6258" y="589"/>
                  </a:lnTo>
                  <a:lnTo>
                    <a:pt x="6260" y="615"/>
                  </a:lnTo>
                  <a:lnTo>
                    <a:pt x="6263" y="637"/>
                  </a:lnTo>
                  <a:lnTo>
                    <a:pt x="6189" y="637"/>
                  </a:lnTo>
                  <a:lnTo>
                    <a:pt x="6183" y="581"/>
                  </a:lnTo>
                  <a:lnTo>
                    <a:pt x="6180" y="581"/>
                  </a:lnTo>
                  <a:lnTo>
                    <a:pt x="6173" y="588"/>
                  </a:lnTo>
                  <a:lnTo>
                    <a:pt x="6167" y="596"/>
                  </a:lnTo>
                  <a:lnTo>
                    <a:pt x="6160" y="603"/>
                  </a:lnTo>
                  <a:lnTo>
                    <a:pt x="6154" y="610"/>
                  </a:lnTo>
                  <a:lnTo>
                    <a:pt x="6146" y="616"/>
                  </a:lnTo>
                  <a:lnTo>
                    <a:pt x="6138" y="621"/>
                  </a:lnTo>
                  <a:lnTo>
                    <a:pt x="6130" y="626"/>
                  </a:lnTo>
                  <a:lnTo>
                    <a:pt x="6122" y="630"/>
                  </a:lnTo>
                  <a:lnTo>
                    <a:pt x="6113" y="634"/>
                  </a:lnTo>
                  <a:lnTo>
                    <a:pt x="6104" y="637"/>
                  </a:lnTo>
                  <a:lnTo>
                    <a:pt x="6094" y="640"/>
                  </a:lnTo>
                  <a:lnTo>
                    <a:pt x="6085" y="642"/>
                  </a:lnTo>
                  <a:lnTo>
                    <a:pt x="6075" y="644"/>
                  </a:lnTo>
                  <a:lnTo>
                    <a:pt x="6064" y="647"/>
                  </a:lnTo>
                  <a:lnTo>
                    <a:pt x="6053" y="647"/>
                  </a:lnTo>
                  <a:lnTo>
                    <a:pt x="6043" y="648"/>
                  </a:lnTo>
                  <a:lnTo>
                    <a:pt x="6026" y="647"/>
                  </a:lnTo>
                  <a:lnTo>
                    <a:pt x="6012" y="644"/>
                  </a:lnTo>
                  <a:lnTo>
                    <a:pt x="5998" y="641"/>
                  </a:lnTo>
                  <a:lnTo>
                    <a:pt x="5984" y="637"/>
                  </a:lnTo>
                  <a:lnTo>
                    <a:pt x="5972" y="631"/>
                  </a:lnTo>
                  <a:lnTo>
                    <a:pt x="5961" y="625"/>
                  </a:lnTo>
                  <a:lnTo>
                    <a:pt x="5949" y="617"/>
                  </a:lnTo>
                  <a:lnTo>
                    <a:pt x="5939" y="607"/>
                  </a:lnTo>
                  <a:lnTo>
                    <a:pt x="5932" y="598"/>
                  </a:lnTo>
                  <a:lnTo>
                    <a:pt x="5925" y="588"/>
                  </a:lnTo>
                  <a:lnTo>
                    <a:pt x="5919" y="578"/>
                  </a:lnTo>
                  <a:lnTo>
                    <a:pt x="5913" y="566"/>
                  </a:lnTo>
                  <a:lnTo>
                    <a:pt x="5910" y="555"/>
                  </a:lnTo>
                  <a:lnTo>
                    <a:pt x="5907" y="543"/>
                  </a:lnTo>
                  <a:lnTo>
                    <a:pt x="5906" y="531"/>
                  </a:lnTo>
                  <a:lnTo>
                    <a:pt x="5905" y="518"/>
                  </a:lnTo>
                  <a:lnTo>
                    <a:pt x="5905" y="508"/>
                  </a:lnTo>
                  <a:lnTo>
                    <a:pt x="5906" y="498"/>
                  </a:lnTo>
                  <a:lnTo>
                    <a:pt x="5907" y="489"/>
                  </a:lnTo>
                  <a:lnTo>
                    <a:pt x="5909" y="480"/>
                  </a:lnTo>
                  <a:lnTo>
                    <a:pt x="5912" y="471"/>
                  </a:lnTo>
                  <a:lnTo>
                    <a:pt x="5915" y="462"/>
                  </a:lnTo>
                  <a:lnTo>
                    <a:pt x="5919" y="454"/>
                  </a:lnTo>
                  <a:lnTo>
                    <a:pt x="5923" y="446"/>
                  </a:lnTo>
                  <a:lnTo>
                    <a:pt x="5928" y="439"/>
                  </a:lnTo>
                  <a:lnTo>
                    <a:pt x="5933" y="432"/>
                  </a:lnTo>
                  <a:lnTo>
                    <a:pt x="5938" y="424"/>
                  </a:lnTo>
                  <a:lnTo>
                    <a:pt x="5944" y="417"/>
                  </a:lnTo>
                  <a:lnTo>
                    <a:pt x="5951" y="411"/>
                  </a:lnTo>
                  <a:lnTo>
                    <a:pt x="5959" y="405"/>
                  </a:lnTo>
                  <a:lnTo>
                    <a:pt x="5967" y="399"/>
                  </a:lnTo>
                  <a:lnTo>
                    <a:pt x="5975" y="393"/>
                  </a:lnTo>
                  <a:lnTo>
                    <a:pt x="5994" y="383"/>
                  </a:lnTo>
                  <a:lnTo>
                    <a:pt x="6014" y="374"/>
                  </a:lnTo>
                  <a:lnTo>
                    <a:pt x="6036" y="367"/>
                  </a:lnTo>
                  <a:lnTo>
                    <a:pt x="6060" y="362"/>
                  </a:lnTo>
                  <a:lnTo>
                    <a:pt x="6086" y="356"/>
                  </a:lnTo>
                  <a:lnTo>
                    <a:pt x="6114" y="353"/>
                  </a:lnTo>
                  <a:lnTo>
                    <a:pt x="6144" y="351"/>
                  </a:lnTo>
                  <a:lnTo>
                    <a:pt x="6175" y="351"/>
                  </a:lnTo>
                  <a:lnTo>
                    <a:pt x="6175" y="342"/>
                  </a:lnTo>
                  <a:lnTo>
                    <a:pt x="6174" y="329"/>
                  </a:lnTo>
                  <a:lnTo>
                    <a:pt x="6173" y="317"/>
                  </a:lnTo>
                  <a:lnTo>
                    <a:pt x="6171" y="306"/>
                  </a:lnTo>
                  <a:lnTo>
                    <a:pt x="6168" y="296"/>
                  </a:lnTo>
                  <a:lnTo>
                    <a:pt x="6165" y="286"/>
                  </a:lnTo>
                  <a:lnTo>
                    <a:pt x="6161" y="278"/>
                  </a:lnTo>
                  <a:lnTo>
                    <a:pt x="6156" y="271"/>
                  </a:lnTo>
                  <a:lnTo>
                    <a:pt x="6150" y="264"/>
                  </a:lnTo>
                  <a:lnTo>
                    <a:pt x="6143" y="258"/>
                  </a:lnTo>
                  <a:lnTo>
                    <a:pt x="6135" y="253"/>
                  </a:lnTo>
                  <a:lnTo>
                    <a:pt x="6127" y="248"/>
                  </a:lnTo>
                  <a:lnTo>
                    <a:pt x="6118" y="244"/>
                  </a:lnTo>
                  <a:lnTo>
                    <a:pt x="6108" y="241"/>
                  </a:lnTo>
                  <a:lnTo>
                    <a:pt x="6097" y="239"/>
                  </a:lnTo>
                  <a:lnTo>
                    <a:pt x="6085" y="238"/>
                  </a:lnTo>
                  <a:lnTo>
                    <a:pt x="6073" y="238"/>
                  </a:lnTo>
                  <a:lnTo>
                    <a:pt x="6056" y="238"/>
                  </a:lnTo>
                  <a:lnTo>
                    <a:pt x="6041" y="240"/>
                  </a:lnTo>
                  <a:lnTo>
                    <a:pt x="6025" y="242"/>
                  </a:lnTo>
                  <a:lnTo>
                    <a:pt x="6010" y="246"/>
                  </a:lnTo>
                  <a:lnTo>
                    <a:pt x="5996" y="250"/>
                  </a:lnTo>
                  <a:lnTo>
                    <a:pt x="5982" y="257"/>
                  </a:lnTo>
                  <a:lnTo>
                    <a:pt x="5969" y="264"/>
                  </a:lnTo>
                  <a:lnTo>
                    <a:pt x="5957" y="271"/>
                  </a:lnTo>
                  <a:lnTo>
                    <a:pt x="5938" y="218"/>
                  </a:lnTo>
                  <a:lnTo>
                    <a:pt x="5953" y="208"/>
                  </a:lnTo>
                  <a:lnTo>
                    <a:pt x="5970" y="200"/>
                  </a:lnTo>
                  <a:lnTo>
                    <a:pt x="5987" y="193"/>
                  </a:lnTo>
                  <a:lnTo>
                    <a:pt x="6005" y="188"/>
                  </a:lnTo>
                  <a:lnTo>
                    <a:pt x="6024" y="183"/>
                  </a:lnTo>
                  <a:lnTo>
                    <a:pt x="6044" y="179"/>
                  </a:lnTo>
                  <a:lnTo>
                    <a:pt x="6063" y="178"/>
                  </a:lnTo>
                  <a:lnTo>
                    <a:pt x="6085" y="177"/>
                  </a:lnTo>
                  <a:lnTo>
                    <a:pt x="6106" y="178"/>
                  </a:lnTo>
                  <a:lnTo>
                    <a:pt x="6125" y="181"/>
                  </a:lnTo>
                  <a:lnTo>
                    <a:pt x="6143" y="184"/>
                  </a:lnTo>
                  <a:lnTo>
                    <a:pt x="6160" y="189"/>
                  </a:lnTo>
                  <a:lnTo>
                    <a:pt x="6175" y="195"/>
                  </a:lnTo>
                  <a:lnTo>
                    <a:pt x="6189" y="203"/>
                  </a:lnTo>
                  <a:lnTo>
                    <a:pt x="6202" y="212"/>
                  </a:lnTo>
                  <a:lnTo>
                    <a:pt x="6213" y="224"/>
                  </a:lnTo>
                  <a:lnTo>
                    <a:pt x="6223" y="236"/>
                  </a:lnTo>
                  <a:lnTo>
                    <a:pt x="6232" y="249"/>
                  </a:lnTo>
                  <a:lnTo>
                    <a:pt x="6239" y="264"/>
                  </a:lnTo>
                  <a:lnTo>
                    <a:pt x="6245" y="280"/>
                  </a:lnTo>
                  <a:lnTo>
                    <a:pt x="6249" y="299"/>
                  </a:lnTo>
                  <a:lnTo>
                    <a:pt x="6254" y="318"/>
                  </a:lnTo>
                  <a:lnTo>
                    <a:pt x="6255" y="339"/>
                  </a:lnTo>
                  <a:lnTo>
                    <a:pt x="6256" y="362"/>
                  </a:lnTo>
                  <a:close/>
                  <a:moveTo>
                    <a:pt x="6175" y="486"/>
                  </a:moveTo>
                  <a:lnTo>
                    <a:pt x="6175" y="408"/>
                  </a:lnTo>
                  <a:lnTo>
                    <a:pt x="6152" y="408"/>
                  </a:lnTo>
                  <a:lnTo>
                    <a:pt x="6131" y="409"/>
                  </a:lnTo>
                  <a:lnTo>
                    <a:pt x="6111" y="410"/>
                  </a:lnTo>
                  <a:lnTo>
                    <a:pt x="6092" y="413"/>
                  </a:lnTo>
                  <a:lnTo>
                    <a:pt x="6076" y="416"/>
                  </a:lnTo>
                  <a:lnTo>
                    <a:pt x="6060" y="420"/>
                  </a:lnTo>
                  <a:lnTo>
                    <a:pt x="6046" y="425"/>
                  </a:lnTo>
                  <a:lnTo>
                    <a:pt x="6034" y="432"/>
                  </a:lnTo>
                  <a:lnTo>
                    <a:pt x="6022" y="438"/>
                  </a:lnTo>
                  <a:lnTo>
                    <a:pt x="6013" y="445"/>
                  </a:lnTo>
                  <a:lnTo>
                    <a:pt x="6005" y="454"/>
                  </a:lnTo>
                  <a:lnTo>
                    <a:pt x="5999" y="463"/>
                  </a:lnTo>
                  <a:lnTo>
                    <a:pt x="5994" y="474"/>
                  </a:lnTo>
                  <a:lnTo>
                    <a:pt x="5989" y="484"/>
                  </a:lnTo>
                  <a:lnTo>
                    <a:pt x="5987" y="496"/>
                  </a:lnTo>
                  <a:lnTo>
                    <a:pt x="5986" y="509"/>
                  </a:lnTo>
                  <a:lnTo>
                    <a:pt x="5987" y="518"/>
                  </a:lnTo>
                  <a:lnTo>
                    <a:pt x="5988" y="527"/>
                  </a:lnTo>
                  <a:lnTo>
                    <a:pt x="5990" y="534"/>
                  </a:lnTo>
                  <a:lnTo>
                    <a:pt x="5993" y="543"/>
                  </a:lnTo>
                  <a:lnTo>
                    <a:pt x="5996" y="550"/>
                  </a:lnTo>
                  <a:lnTo>
                    <a:pt x="6000" y="556"/>
                  </a:lnTo>
                  <a:lnTo>
                    <a:pt x="6005" y="562"/>
                  </a:lnTo>
                  <a:lnTo>
                    <a:pt x="6010" y="567"/>
                  </a:lnTo>
                  <a:lnTo>
                    <a:pt x="6015" y="571"/>
                  </a:lnTo>
                  <a:lnTo>
                    <a:pt x="6020" y="576"/>
                  </a:lnTo>
                  <a:lnTo>
                    <a:pt x="6026" y="579"/>
                  </a:lnTo>
                  <a:lnTo>
                    <a:pt x="6034" y="582"/>
                  </a:lnTo>
                  <a:lnTo>
                    <a:pt x="6040" y="584"/>
                  </a:lnTo>
                  <a:lnTo>
                    <a:pt x="6047" y="586"/>
                  </a:lnTo>
                  <a:lnTo>
                    <a:pt x="6055" y="587"/>
                  </a:lnTo>
                  <a:lnTo>
                    <a:pt x="6063" y="587"/>
                  </a:lnTo>
                  <a:lnTo>
                    <a:pt x="6073" y="587"/>
                  </a:lnTo>
                  <a:lnTo>
                    <a:pt x="6083" y="585"/>
                  </a:lnTo>
                  <a:lnTo>
                    <a:pt x="6092" y="584"/>
                  </a:lnTo>
                  <a:lnTo>
                    <a:pt x="6100" y="581"/>
                  </a:lnTo>
                  <a:lnTo>
                    <a:pt x="6110" y="578"/>
                  </a:lnTo>
                  <a:lnTo>
                    <a:pt x="6118" y="573"/>
                  </a:lnTo>
                  <a:lnTo>
                    <a:pt x="6126" y="569"/>
                  </a:lnTo>
                  <a:lnTo>
                    <a:pt x="6133" y="563"/>
                  </a:lnTo>
                  <a:lnTo>
                    <a:pt x="6140" y="558"/>
                  </a:lnTo>
                  <a:lnTo>
                    <a:pt x="6146" y="553"/>
                  </a:lnTo>
                  <a:lnTo>
                    <a:pt x="6152" y="547"/>
                  </a:lnTo>
                  <a:lnTo>
                    <a:pt x="6156" y="541"/>
                  </a:lnTo>
                  <a:lnTo>
                    <a:pt x="6161" y="533"/>
                  </a:lnTo>
                  <a:lnTo>
                    <a:pt x="6164" y="526"/>
                  </a:lnTo>
                  <a:lnTo>
                    <a:pt x="6167" y="519"/>
                  </a:lnTo>
                  <a:lnTo>
                    <a:pt x="6170" y="512"/>
                  </a:lnTo>
                  <a:lnTo>
                    <a:pt x="6172" y="506"/>
                  </a:lnTo>
                  <a:lnTo>
                    <a:pt x="6173" y="499"/>
                  </a:lnTo>
                  <a:lnTo>
                    <a:pt x="6174" y="493"/>
                  </a:lnTo>
                  <a:lnTo>
                    <a:pt x="6175" y="486"/>
                  </a:lnTo>
                  <a:close/>
                  <a:moveTo>
                    <a:pt x="6469" y="637"/>
                  </a:moveTo>
                  <a:lnTo>
                    <a:pt x="6387" y="637"/>
                  </a:lnTo>
                  <a:lnTo>
                    <a:pt x="6387" y="188"/>
                  </a:lnTo>
                  <a:lnTo>
                    <a:pt x="6469" y="188"/>
                  </a:lnTo>
                  <a:lnTo>
                    <a:pt x="6469" y="637"/>
                  </a:lnTo>
                  <a:close/>
                  <a:moveTo>
                    <a:pt x="6427" y="105"/>
                  </a:moveTo>
                  <a:lnTo>
                    <a:pt x="6426" y="105"/>
                  </a:lnTo>
                  <a:lnTo>
                    <a:pt x="6416" y="104"/>
                  </a:lnTo>
                  <a:lnTo>
                    <a:pt x="6406" y="101"/>
                  </a:lnTo>
                  <a:lnTo>
                    <a:pt x="6401" y="99"/>
                  </a:lnTo>
                  <a:lnTo>
                    <a:pt x="6397" y="96"/>
                  </a:lnTo>
                  <a:lnTo>
                    <a:pt x="6393" y="93"/>
                  </a:lnTo>
                  <a:lnTo>
                    <a:pt x="6389" y="90"/>
                  </a:lnTo>
                  <a:lnTo>
                    <a:pt x="6383" y="82"/>
                  </a:lnTo>
                  <a:lnTo>
                    <a:pt x="6379" y="72"/>
                  </a:lnTo>
                  <a:lnTo>
                    <a:pt x="6376" y="63"/>
                  </a:lnTo>
                  <a:lnTo>
                    <a:pt x="6375" y="52"/>
                  </a:lnTo>
                  <a:lnTo>
                    <a:pt x="6376" y="42"/>
                  </a:lnTo>
                  <a:lnTo>
                    <a:pt x="6379" y="32"/>
                  </a:lnTo>
                  <a:lnTo>
                    <a:pt x="6384" y="23"/>
                  </a:lnTo>
                  <a:lnTo>
                    <a:pt x="6390" y="16"/>
                  </a:lnTo>
                  <a:lnTo>
                    <a:pt x="6394" y="12"/>
                  </a:lnTo>
                  <a:lnTo>
                    <a:pt x="6398" y="9"/>
                  </a:lnTo>
                  <a:lnTo>
                    <a:pt x="6403" y="6"/>
                  </a:lnTo>
                  <a:lnTo>
                    <a:pt x="6407" y="4"/>
                  </a:lnTo>
                  <a:lnTo>
                    <a:pt x="6417" y="2"/>
                  </a:lnTo>
                  <a:lnTo>
                    <a:pt x="6428" y="0"/>
                  </a:lnTo>
                  <a:lnTo>
                    <a:pt x="6439" y="2"/>
                  </a:lnTo>
                  <a:lnTo>
                    <a:pt x="6449" y="4"/>
                  </a:lnTo>
                  <a:lnTo>
                    <a:pt x="6454" y="6"/>
                  </a:lnTo>
                  <a:lnTo>
                    <a:pt x="6458" y="9"/>
                  </a:lnTo>
                  <a:lnTo>
                    <a:pt x="6462" y="12"/>
                  </a:lnTo>
                  <a:lnTo>
                    <a:pt x="6465" y="15"/>
                  </a:lnTo>
                  <a:lnTo>
                    <a:pt x="6472" y="23"/>
                  </a:lnTo>
                  <a:lnTo>
                    <a:pt x="6476" y="31"/>
                  </a:lnTo>
                  <a:lnTo>
                    <a:pt x="6480" y="42"/>
                  </a:lnTo>
                  <a:lnTo>
                    <a:pt x="6480" y="52"/>
                  </a:lnTo>
                  <a:lnTo>
                    <a:pt x="6480" y="63"/>
                  </a:lnTo>
                  <a:lnTo>
                    <a:pt x="6476" y="72"/>
                  </a:lnTo>
                  <a:lnTo>
                    <a:pt x="6472" y="82"/>
                  </a:lnTo>
                  <a:lnTo>
                    <a:pt x="6465" y="90"/>
                  </a:lnTo>
                  <a:lnTo>
                    <a:pt x="6462" y="93"/>
                  </a:lnTo>
                  <a:lnTo>
                    <a:pt x="6458" y="96"/>
                  </a:lnTo>
                  <a:lnTo>
                    <a:pt x="6454" y="99"/>
                  </a:lnTo>
                  <a:lnTo>
                    <a:pt x="6449" y="101"/>
                  </a:lnTo>
                  <a:lnTo>
                    <a:pt x="6444" y="103"/>
                  </a:lnTo>
                  <a:lnTo>
                    <a:pt x="6438" y="104"/>
                  </a:lnTo>
                  <a:lnTo>
                    <a:pt x="6433" y="104"/>
                  </a:lnTo>
                  <a:lnTo>
                    <a:pt x="6427" y="105"/>
                  </a:lnTo>
                  <a:close/>
                  <a:moveTo>
                    <a:pt x="6604" y="637"/>
                  </a:moveTo>
                  <a:lnTo>
                    <a:pt x="6604" y="309"/>
                  </a:lnTo>
                  <a:lnTo>
                    <a:pt x="6604" y="280"/>
                  </a:lnTo>
                  <a:lnTo>
                    <a:pt x="6603" y="250"/>
                  </a:lnTo>
                  <a:lnTo>
                    <a:pt x="6602" y="220"/>
                  </a:lnTo>
                  <a:lnTo>
                    <a:pt x="6601" y="188"/>
                  </a:lnTo>
                  <a:lnTo>
                    <a:pt x="6673" y="188"/>
                  </a:lnTo>
                  <a:lnTo>
                    <a:pt x="6678" y="262"/>
                  </a:lnTo>
                  <a:lnTo>
                    <a:pt x="6679" y="262"/>
                  </a:lnTo>
                  <a:lnTo>
                    <a:pt x="6684" y="254"/>
                  </a:lnTo>
                  <a:lnTo>
                    <a:pt x="6690" y="245"/>
                  </a:lnTo>
                  <a:lnTo>
                    <a:pt x="6695" y="237"/>
                  </a:lnTo>
                  <a:lnTo>
                    <a:pt x="6703" y="230"/>
                  </a:lnTo>
                  <a:lnTo>
                    <a:pt x="6710" y="223"/>
                  </a:lnTo>
                  <a:lnTo>
                    <a:pt x="6717" y="217"/>
                  </a:lnTo>
                  <a:lnTo>
                    <a:pt x="6725" y="210"/>
                  </a:lnTo>
                  <a:lnTo>
                    <a:pt x="6734" y="204"/>
                  </a:lnTo>
                  <a:lnTo>
                    <a:pt x="6745" y="198"/>
                  </a:lnTo>
                  <a:lnTo>
                    <a:pt x="6756" y="193"/>
                  </a:lnTo>
                  <a:lnTo>
                    <a:pt x="6767" y="188"/>
                  </a:lnTo>
                  <a:lnTo>
                    <a:pt x="6779" y="185"/>
                  </a:lnTo>
                  <a:lnTo>
                    <a:pt x="6790" y="182"/>
                  </a:lnTo>
                  <a:lnTo>
                    <a:pt x="6802" y="179"/>
                  </a:lnTo>
                  <a:lnTo>
                    <a:pt x="6815" y="177"/>
                  </a:lnTo>
                  <a:lnTo>
                    <a:pt x="6828" y="177"/>
                  </a:lnTo>
                  <a:lnTo>
                    <a:pt x="6842" y="178"/>
                  </a:lnTo>
                  <a:lnTo>
                    <a:pt x="6857" y="179"/>
                  </a:lnTo>
                  <a:lnTo>
                    <a:pt x="6870" y="183"/>
                  </a:lnTo>
                  <a:lnTo>
                    <a:pt x="6883" y="187"/>
                  </a:lnTo>
                  <a:lnTo>
                    <a:pt x="6896" y="192"/>
                  </a:lnTo>
                  <a:lnTo>
                    <a:pt x="6908" y="199"/>
                  </a:lnTo>
                  <a:lnTo>
                    <a:pt x="6919" y="206"/>
                  </a:lnTo>
                  <a:lnTo>
                    <a:pt x="6930" y="215"/>
                  </a:lnTo>
                  <a:lnTo>
                    <a:pt x="6937" y="222"/>
                  </a:lnTo>
                  <a:lnTo>
                    <a:pt x="6943" y="229"/>
                  </a:lnTo>
                  <a:lnTo>
                    <a:pt x="6949" y="236"/>
                  </a:lnTo>
                  <a:lnTo>
                    <a:pt x="6954" y="244"/>
                  </a:lnTo>
                  <a:lnTo>
                    <a:pt x="6959" y="251"/>
                  </a:lnTo>
                  <a:lnTo>
                    <a:pt x="6965" y="261"/>
                  </a:lnTo>
                  <a:lnTo>
                    <a:pt x="6969" y="269"/>
                  </a:lnTo>
                  <a:lnTo>
                    <a:pt x="6972" y="279"/>
                  </a:lnTo>
                  <a:lnTo>
                    <a:pt x="6976" y="289"/>
                  </a:lnTo>
                  <a:lnTo>
                    <a:pt x="6978" y="299"/>
                  </a:lnTo>
                  <a:lnTo>
                    <a:pt x="6981" y="309"/>
                  </a:lnTo>
                  <a:lnTo>
                    <a:pt x="6983" y="320"/>
                  </a:lnTo>
                  <a:lnTo>
                    <a:pt x="6985" y="344"/>
                  </a:lnTo>
                  <a:lnTo>
                    <a:pt x="6986" y="369"/>
                  </a:lnTo>
                  <a:lnTo>
                    <a:pt x="6986" y="637"/>
                  </a:lnTo>
                  <a:lnTo>
                    <a:pt x="6905" y="637"/>
                  </a:lnTo>
                  <a:lnTo>
                    <a:pt x="6905" y="378"/>
                  </a:lnTo>
                  <a:lnTo>
                    <a:pt x="6904" y="362"/>
                  </a:lnTo>
                  <a:lnTo>
                    <a:pt x="6903" y="346"/>
                  </a:lnTo>
                  <a:lnTo>
                    <a:pt x="6901" y="333"/>
                  </a:lnTo>
                  <a:lnTo>
                    <a:pt x="6898" y="319"/>
                  </a:lnTo>
                  <a:lnTo>
                    <a:pt x="6895" y="307"/>
                  </a:lnTo>
                  <a:lnTo>
                    <a:pt x="6890" y="297"/>
                  </a:lnTo>
                  <a:lnTo>
                    <a:pt x="6884" y="286"/>
                  </a:lnTo>
                  <a:lnTo>
                    <a:pt x="6878" y="277"/>
                  </a:lnTo>
                  <a:lnTo>
                    <a:pt x="6872" y="270"/>
                  </a:lnTo>
                  <a:lnTo>
                    <a:pt x="6864" y="263"/>
                  </a:lnTo>
                  <a:lnTo>
                    <a:pt x="6856" y="258"/>
                  </a:lnTo>
                  <a:lnTo>
                    <a:pt x="6846" y="253"/>
                  </a:lnTo>
                  <a:lnTo>
                    <a:pt x="6836" y="249"/>
                  </a:lnTo>
                  <a:lnTo>
                    <a:pt x="6825" y="246"/>
                  </a:lnTo>
                  <a:lnTo>
                    <a:pt x="6814" y="244"/>
                  </a:lnTo>
                  <a:lnTo>
                    <a:pt x="6801" y="244"/>
                  </a:lnTo>
                  <a:lnTo>
                    <a:pt x="6791" y="244"/>
                  </a:lnTo>
                  <a:lnTo>
                    <a:pt x="6782" y="245"/>
                  </a:lnTo>
                  <a:lnTo>
                    <a:pt x="6772" y="247"/>
                  </a:lnTo>
                  <a:lnTo>
                    <a:pt x="6764" y="250"/>
                  </a:lnTo>
                  <a:lnTo>
                    <a:pt x="6756" y="254"/>
                  </a:lnTo>
                  <a:lnTo>
                    <a:pt x="6748" y="258"/>
                  </a:lnTo>
                  <a:lnTo>
                    <a:pt x="6740" y="263"/>
                  </a:lnTo>
                  <a:lnTo>
                    <a:pt x="6732" y="268"/>
                  </a:lnTo>
                  <a:lnTo>
                    <a:pt x="6725" y="274"/>
                  </a:lnTo>
                  <a:lnTo>
                    <a:pt x="6719" y="281"/>
                  </a:lnTo>
                  <a:lnTo>
                    <a:pt x="6713" y="289"/>
                  </a:lnTo>
                  <a:lnTo>
                    <a:pt x="6707" y="296"/>
                  </a:lnTo>
                  <a:lnTo>
                    <a:pt x="6703" y="303"/>
                  </a:lnTo>
                  <a:lnTo>
                    <a:pt x="6698" y="311"/>
                  </a:lnTo>
                  <a:lnTo>
                    <a:pt x="6694" y="319"/>
                  </a:lnTo>
                  <a:lnTo>
                    <a:pt x="6691" y="329"/>
                  </a:lnTo>
                  <a:lnTo>
                    <a:pt x="6689" y="337"/>
                  </a:lnTo>
                  <a:lnTo>
                    <a:pt x="6687" y="346"/>
                  </a:lnTo>
                  <a:lnTo>
                    <a:pt x="6686" y="356"/>
                  </a:lnTo>
                  <a:lnTo>
                    <a:pt x="6686" y="367"/>
                  </a:lnTo>
                  <a:lnTo>
                    <a:pt x="6686" y="637"/>
                  </a:lnTo>
                  <a:lnTo>
                    <a:pt x="6604" y="637"/>
                  </a:lnTo>
                  <a:close/>
                  <a:moveTo>
                    <a:pt x="7137" y="105"/>
                  </a:moveTo>
                  <a:lnTo>
                    <a:pt x="7217" y="80"/>
                  </a:lnTo>
                  <a:lnTo>
                    <a:pt x="7217" y="188"/>
                  </a:lnTo>
                  <a:lnTo>
                    <a:pt x="7333" y="188"/>
                  </a:lnTo>
                  <a:lnTo>
                    <a:pt x="7333" y="249"/>
                  </a:lnTo>
                  <a:lnTo>
                    <a:pt x="7217" y="249"/>
                  </a:lnTo>
                  <a:lnTo>
                    <a:pt x="7217" y="492"/>
                  </a:lnTo>
                  <a:lnTo>
                    <a:pt x="7217" y="503"/>
                  </a:lnTo>
                  <a:lnTo>
                    <a:pt x="7218" y="513"/>
                  </a:lnTo>
                  <a:lnTo>
                    <a:pt x="7219" y="522"/>
                  </a:lnTo>
                  <a:lnTo>
                    <a:pt x="7220" y="530"/>
                  </a:lnTo>
                  <a:lnTo>
                    <a:pt x="7223" y="539"/>
                  </a:lnTo>
                  <a:lnTo>
                    <a:pt x="7226" y="546"/>
                  </a:lnTo>
                  <a:lnTo>
                    <a:pt x="7229" y="552"/>
                  </a:lnTo>
                  <a:lnTo>
                    <a:pt x="7233" y="557"/>
                  </a:lnTo>
                  <a:lnTo>
                    <a:pt x="7237" y="562"/>
                  </a:lnTo>
                  <a:lnTo>
                    <a:pt x="7241" y="567"/>
                  </a:lnTo>
                  <a:lnTo>
                    <a:pt x="7246" y="570"/>
                  </a:lnTo>
                  <a:lnTo>
                    <a:pt x="7251" y="573"/>
                  </a:lnTo>
                  <a:lnTo>
                    <a:pt x="7257" y="577"/>
                  </a:lnTo>
                  <a:lnTo>
                    <a:pt x="7264" y="578"/>
                  </a:lnTo>
                  <a:lnTo>
                    <a:pt x="7271" y="579"/>
                  </a:lnTo>
                  <a:lnTo>
                    <a:pt x="7278" y="580"/>
                  </a:lnTo>
                  <a:lnTo>
                    <a:pt x="7291" y="579"/>
                  </a:lnTo>
                  <a:lnTo>
                    <a:pt x="7304" y="578"/>
                  </a:lnTo>
                  <a:lnTo>
                    <a:pt x="7315" y="577"/>
                  </a:lnTo>
                  <a:lnTo>
                    <a:pt x="7325" y="573"/>
                  </a:lnTo>
                  <a:lnTo>
                    <a:pt x="7329" y="635"/>
                  </a:lnTo>
                  <a:lnTo>
                    <a:pt x="7314" y="640"/>
                  </a:lnTo>
                  <a:lnTo>
                    <a:pt x="7296" y="644"/>
                  </a:lnTo>
                  <a:lnTo>
                    <a:pt x="7278" y="647"/>
                  </a:lnTo>
                  <a:lnTo>
                    <a:pt x="7257" y="648"/>
                  </a:lnTo>
                  <a:lnTo>
                    <a:pt x="7243" y="647"/>
                  </a:lnTo>
                  <a:lnTo>
                    <a:pt x="7230" y="644"/>
                  </a:lnTo>
                  <a:lnTo>
                    <a:pt x="7217" y="642"/>
                  </a:lnTo>
                  <a:lnTo>
                    <a:pt x="7206" y="638"/>
                  </a:lnTo>
                  <a:lnTo>
                    <a:pt x="7196" y="633"/>
                  </a:lnTo>
                  <a:lnTo>
                    <a:pt x="7185" y="627"/>
                  </a:lnTo>
                  <a:lnTo>
                    <a:pt x="7176" y="620"/>
                  </a:lnTo>
                  <a:lnTo>
                    <a:pt x="7168" y="612"/>
                  </a:lnTo>
                  <a:lnTo>
                    <a:pt x="7161" y="602"/>
                  </a:lnTo>
                  <a:lnTo>
                    <a:pt x="7155" y="591"/>
                  </a:lnTo>
                  <a:lnTo>
                    <a:pt x="7149" y="579"/>
                  </a:lnTo>
                  <a:lnTo>
                    <a:pt x="7145" y="565"/>
                  </a:lnTo>
                  <a:lnTo>
                    <a:pt x="7141" y="550"/>
                  </a:lnTo>
                  <a:lnTo>
                    <a:pt x="7139" y="532"/>
                  </a:lnTo>
                  <a:lnTo>
                    <a:pt x="7138" y="515"/>
                  </a:lnTo>
                  <a:lnTo>
                    <a:pt x="7137" y="495"/>
                  </a:lnTo>
                  <a:lnTo>
                    <a:pt x="7137" y="249"/>
                  </a:lnTo>
                  <a:lnTo>
                    <a:pt x="7068" y="249"/>
                  </a:lnTo>
                  <a:lnTo>
                    <a:pt x="7068" y="188"/>
                  </a:lnTo>
                  <a:lnTo>
                    <a:pt x="7137" y="188"/>
                  </a:lnTo>
                  <a:lnTo>
                    <a:pt x="7137" y="105"/>
                  </a:lnTo>
                  <a:close/>
                  <a:moveTo>
                    <a:pt x="7366" y="188"/>
                  </a:moveTo>
                  <a:lnTo>
                    <a:pt x="7455" y="188"/>
                  </a:lnTo>
                  <a:lnTo>
                    <a:pt x="7553" y="453"/>
                  </a:lnTo>
                  <a:lnTo>
                    <a:pt x="7560" y="474"/>
                  </a:lnTo>
                  <a:lnTo>
                    <a:pt x="7568" y="495"/>
                  </a:lnTo>
                  <a:lnTo>
                    <a:pt x="7575" y="519"/>
                  </a:lnTo>
                  <a:lnTo>
                    <a:pt x="7582" y="545"/>
                  </a:lnTo>
                  <a:lnTo>
                    <a:pt x="7584" y="545"/>
                  </a:lnTo>
                  <a:lnTo>
                    <a:pt x="7589" y="527"/>
                  </a:lnTo>
                  <a:lnTo>
                    <a:pt x="7595" y="507"/>
                  </a:lnTo>
                  <a:lnTo>
                    <a:pt x="7604" y="481"/>
                  </a:lnTo>
                  <a:lnTo>
                    <a:pt x="7613" y="451"/>
                  </a:lnTo>
                  <a:lnTo>
                    <a:pt x="7701" y="188"/>
                  </a:lnTo>
                  <a:lnTo>
                    <a:pt x="7788" y="188"/>
                  </a:lnTo>
                  <a:lnTo>
                    <a:pt x="7665" y="508"/>
                  </a:lnTo>
                  <a:lnTo>
                    <a:pt x="7654" y="537"/>
                  </a:lnTo>
                  <a:lnTo>
                    <a:pt x="7644" y="564"/>
                  </a:lnTo>
                  <a:lnTo>
                    <a:pt x="7632" y="590"/>
                  </a:lnTo>
                  <a:lnTo>
                    <a:pt x="7623" y="614"/>
                  </a:lnTo>
                  <a:lnTo>
                    <a:pt x="7613" y="635"/>
                  </a:lnTo>
                  <a:lnTo>
                    <a:pt x="7604" y="655"/>
                  </a:lnTo>
                  <a:lnTo>
                    <a:pt x="7595" y="672"/>
                  </a:lnTo>
                  <a:lnTo>
                    <a:pt x="7587" y="688"/>
                  </a:lnTo>
                  <a:lnTo>
                    <a:pt x="7578" y="704"/>
                  </a:lnTo>
                  <a:lnTo>
                    <a:pt x="7569" y="719"/>
                  </a:lnTo>
                  <a:lnTo>
                    <a:pt x="7559" y="733"/>
                  </a:lnTo>
                  <a:lnTo>
                    <a:pt x="7550" y="746"/>
                  </a:lnTo>
                  <a:lnTo>
                    <a:pt x="7541" y="759"/>
                  </a:lnTo>
                  <a:lnTo>
                    <a:pt x="7532" y="770"/>
                  </a:lnTo>
                  <a:lnTo>
                    <a:pt x="7521" y="780"/>
                  </a:lnTo>
                  <a:lnTo>
                    <a:pt x="7512" y="790"/>
                  </a:lnTo>
                  <a:lnTo>
                    <a:pt x="7500" y="800"/>
                  </a:lnTo>
                  <a:lnTo>
                    <a:pt x="7487" y="809"/>
                  </a:lnTo>
                  <a:lnTo>
                    <a:pt x="7474" y="817"/>
                  </a:lnTo>
                  <a:lnTo>
                    <a:pt x="7462" y="825"/>
                  </a:lnTo>
                  <a:lnTo>
                    <a:pt x="7450" y="831"/>
                  </a:lnTo>
                  <a:lnTo>
                    <a:pt x="7437" y="835"/>
                  </a:lnTo>
                  <a:lnTo>
                    <a:pt x="7424" y="839"/>
                  </a:lnTo>
                  <a:lnTo>
                    <a:pt x="7412" y="842"/>
                  </a:lnTo>
                  <a:lnTo>
                    <a:pt x="7391" y="773"/>
                  </a:lnTo>
                  <a:lnTo>
                    <a:pt x="7409" y="766"/>
                  </a:lnTo>
                  <a:lnTo>
                    <a:pt x="7428" y="758"/>
                  </a:lnTo>
                  <a:lnTo>
                    <a:pt x="7445" y="746"/>
                  </a:lnTo>
                  <a:lnTo>
                    <a:pt x="7463" y="733"/>
                  </a:lnTo>
                  <a:lnTo>
                    <a:pt x="7473" y="725"/>
                  </a:lnTo>
                  <a:lnTo>
                    <a:pt x="7482" y="714"/>
                  </a:lnTo>
                  <a:lnTo>
                    <a:pt x="7493" y="704"/>
                  </a:lnTo>
                  <a:lnTo>
                    <a:pt x="7501" y="693"/>
                  </a:lnTo>
                  <a:lnTo>
                    <a:pt x="7509" y="682"/>
                  </a:lnTo>
                  <a:lnTo>
                    <a:pt x="7517" y="669"/>
                  </a:lnTo>
                  <a:lnTo>
                    <a:pt x="7525" y="656"/>
                  </a:lnTo>
                  <a:lnTo>
                    <a:pt x="7531" y="642"/>
                  </a:lnTo>
                  <a:lnTo>
                    <a:pt x="7536" y="631"/>
                  </a:lnTo>
                  <a:lnTo>
                    <a:pt x="7538" y="623"/>
                  </a:lnTo>
                  <a:lnTo>
                    <a:pt x="7536" y="615"/>
                  </a:lnTo>
                  <a:lnTo>
                    <a:pt x="7532" y="601"/>
                  </a:lnTo>
                  <a:lnTo>
                    <a:pt x="7366" y="188"/>
                  </a:lnTo>
                  <a:close/>
                  <a:moveTo>
                    <a:pt x="7898" y="648"/>
                  </a:moveTo>
                  <a:lnTo>
                    <a:pt x="7896" y="648"/>
                  </a:lnTo>
                  <a:lnTo>
                    <a:pt x="7890" y="647"/>
                  </a:lnTo>
                  <a:lnTo>
                    <a:pt x="7885" y="647"/>
                  </a:lnTo>
                  <a:lnTo>
                    <a:pt x="7880" y="644"/>
                  </a:lnTo>
                  <a:lnTo>
                    <a:pt x="7875" y="642"/>
                  </a:lnTo>
                  <a:lnTo>
                    <a:pt x="7871" y="640"/>
                  </a:lnTo>
                  <a:lnTo>
                    <a:pt x="7866" y="637"/>
                  </a:lnTo>
                  <a:lnTo>
                    <a:pt x="7862" y="634"/>
                  </a:lnTo>
                  <a:lnTo>
                    <a:pt x="7857" y="630"/>
                  </a:lnTo>
                  <a:lnTo>
                    <a:pt x="7854" y="626"/>
                  </a:lnTo>
                  <a:lnTo>
                    <a:pt x="7851" y="622"/>
                  </a:lnTo>
                  <a:lnTo>
                    <a:pt x="7848" y="617"/>
                  </a:lnTo>
                  <a:lnTo>
                    <a:pt x="7846" y="612"/>
                  </a:lnTo>
                  <a:lnTo>
                    <a:pt x="7844" y="600"/>
                  </a:lnTo>
                  <a:lnTo>
                    <a:pt x="7843" y="589"/>
                  </a:lnTo>
                  <a:lnTo>
                    <a:pt x="7843" y="583"/>
                  </a:lnTo>
                  <a:lnTo>
                    <a:pt x="7844" y="577"/>
                  </a:lnTo>
                  <a:lnTo>
                    <a:pt x="7845" y="571"/>
                  </a:lnTo>
                  <a:lnTo>
                    <a:pt x="7846" y="565"/>
                  </a:lnTo>
                  <a:lnTo>
                    <a:pt x="7849" y="560"/>
                  </a:lnTo>
                  <a:lnTo>
                    <a:pt x="7851" y="556"/>
                  </a:lnTo>
                  <a:lnTo>
                    <a:pt x="7854" y="551"/>
                  </a:lnTo>
                  <a:lnTo>
                    <a:pt x="7858" y="547"/>
                  </a:lnTo>
                  <a:lnTo>
                    <a:pt x="7863" y="543"/>
                  </a:lnTo>
                  <a:lnTo>
                    <a:pt x="7867" y="540"/>
                  </a:lnTo>
                  <a:lnTo>
                    <a:pt x="7872" y="536"/>
                  </a:lnTo>
                  <a:lnTo>
                    <a:pt x="7876" y="534"/>
                  </a:lnTo>
                  <a:lnTo>
                    <a:pt x="7881" y="532"/>
                  </a:lnTo>
                  <a:lnTo>
                    <a:pt x="7887" y="531"/>
                  </a:lnTo>
                  <a:lnTo>
                    <a:pt x="7892" y="530"/>
                  </a:lnTo>
                  <a:lnTo>
                    <a:pt x="7899" y="530"/>
                  </a:lnTo>
                  <a:lnTo>
                    <a:pt x="7905" y="530"/>
                  </a:lnTo>
                  <a:lnTo>
                    <a:pt x="7910" y="531"/>
                  </a:lnTo>
                  <a:lnTo>
                    <a:pt x="7915" y="532"/>
                  </a:lnTo>
                  <a:lnTo>
                    <a:pt x="7920" y="534"/>
                  </a:lnTo>
                  <a:lnTo>
                    <a:pt x="7925" y="536"/>
                  </a:lnTo>
                  <a:lnTo>
                    <a:pt x="7929" y="540"/>
                  </a:lnTo>
                  <a:lnTo>
                    <a:pt x="7933" y="543"/>
                  </a:lnTo>
                  <a:lnTo>
                    <a:pt x="7938" y="547"/>
                  </a:lnTo>
                  <a:lnTo>
                    <a:pt x="7942" y="551"/>
                  </a:lnTo>
                  <a:lnTo>
                    <a:pt x="7945" y="555"/>
                  </a:lnTo>
                  <a:lnTo>
                    <a:pt x="7947" y="560"/>
                  </a:lnTo>
                  <a:lnTo>
                    <a:pt x="7949" y="565"/>
                  </a:lnTo>
                  <a:lnTo>
                    <a:pt x="7951" y="570"/>
                  </a:lnTo>
                  <a:lnTo>
                    <a:pt x="7952" y="577"/>
                  </a:lnTo>
                  <a:lnTo>
                    <a:pt x="7953" y="583"/>
                  </a:lnTo>
                  <a:lnTo>
                    <a:pt x="7953" y="589"/>
                  </a:lnTo>
                  <a:lnTo>
                    <a:pt x="7952" y="600"/>
                  </a:lnTo>
                  <a:lnTo>
                    <a:pt x="7949" y="612"/>
                  </a:lnTo>
                  <a:lnTo>
                    <a:pt x="7947" y="617"/>
                  </a:lnTo>
                  <a:lnTo>
                    <a:pt x="7945" y="622"/>
                  </a:lnTo>
                  <a:lnTo>
                    <a:pt x="7942" y="626"/>
                  </a:lnTo>
                  <a:lnTo>
                    <a:pt x="7938" y="630"/>
                  </a:lnTo>
                  <a:lnTo>
                    <a:pt x="7933" y="634"/>
                  </a:lnTo>
                  <a:lnTo>
                    <a:pt x="7929" y="637"/>
                  </a:lnTo>
                  <a:lnTo>
                    <a:pt x="7925" y="640"/>
                  </a:lnTo>
                  <a:lnTo>
                    <a:pt x="7920" y="642"/>
                  </a:lnTo>
                  <a:lnTo>
                    <a:pt x="7915" y="644"/>
                  </a:lnTo>
                  <a:lnTo>
                    <a:pt x="7909" y="647"/>
                  </a:lnTo>
                  <a:lnTo>
                    <a:pt x="7904" y="647"/>
                  </a:lnTo>
                  <a:lnTo>
                    <a:pt x="7898" y="648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lIns="68580" tIns="34290" rIns="68580" bIns="34290"/>
            <a:lstStyle/>
            <a:p>
              <a:pPr defTabSz="91437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67" kern="0" dirty="0">
                <a:solidFill>
                  <a:prstClr val="white"/>
                </a:solidFill>
                <a:latin typeface="Myriad Pro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8005" y="2080611"/>
            <a:ext cx="9542777" cy="530352"/>
          </a:xfrm>
        </p:spPr>
        <p:txBody>
          <a:bodyPr>
            <a:noAutofit/>
          </a:bodyPr>
          <a:lstStyle>
            <a:lvl1pPr algn="l">
              <a:defRPr sz="3067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8005" y="2675800"/>
            <a:ext cx="9542777" cy="457200"/>
          </a:xfrm>
        </p:spPr>
        <p:txBody>
          <a:bodyPr>
            <a:no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532861" y="5879701"/>
            <a:ext cx="2475555" cy="402347"/>
          </a:xfrm>
        </p:spPr>
        <p:txBody>
          <a:bodyPr>
            <a:noAutofit/>
          </a:bodyPr>
          <a:lstStyle>
            <a:lvl1pPr marL="0" indent="0">
              <a:buNone/>
              <a:defRPr sz="1867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6146800" y="6383652"/>
            <a:ext cx="3048000" cy="203200"/>
          </a:xfrm>
        </p:spPr>
        <p:txBody>
          <a:bodyPr wrap="none">
            <a:noAutofit/>
          </a:bodyPr>
          <a:lstStyle>
            <a:lvl1pPr marL="0" indent="0" algn="r">
              <a:buNone/>
              <a:defRPr sz="1067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slide with Vis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R:\Template\Final Image 240614_9-16_Lowres\16-9 B\Picture1.JPG"/>
          <p:cNvPicPr>
            <a:picLocks noChangeAspect="1" noChangeArrowheads="1"/>
          </p:cNvPicPr>
          <p:nvPr/>
        </p:nvPicPr>
        <p:blipFill>
          <a:blip r:embed="rId2"/>
          <a:srcRect t="15625"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21"/>
          <p:cNvSpPr/>
          <p:nvPr/>
        </p:nvSpPr>
        <p:spPr>
          <a:xfrm flipH="1">
            <a:off x="1422400" y="4648200"/>
            <a:ext cx="10769600" cy="2209800"/>
          </a:xfrm>
          <a:prstGeom prst="rect">
            <a:avLst/>
          </a:prstGeom>
          <a:solidFill>
            <a:schemeClr val="tx1">
              <a:alpha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917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solidFill>
                <a:prstClr val="white"/>
              </a:solidFill>
            </a:endParaRPr>
          </a:p>
        </p:txBody>
      </p:sp>
      <p:pic>
        <p:nvPicPr>
          <p:cNvPr id="8" name="Picture 28"/>
          <p:cNvPicPr>
            <a:picLocks noChangeAspect="1"/>
          </p:cNvPicPr>
          <p:nvPr/>
        </p:nvPicPr>
        <p:blipFill>
          <a:blip r:embed="rId3"/>
          <a:srcRect b="49998"/>
          <a:stretch>
            <a:fillRect/>
          </a:stretch>
        </p:blipFill>
        <p:spPr bwMode="auto">
          <a:xfrm>
            <a:off x="7997825" y="3494088"/>
            <a:ext cx="2455863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16"/>
          <p:cNvSpPr/>
          <p:nvPr/>
        </p:nvSpPr>
        <p:spPr>
          <a:xfrm>
            <a:off x="0" y="0"/>
            <a:ext cx="12192000" cy="760413"/>
          </a:xfrm>
          <a:prstGeom prst="rect">
            <a:avLst/>
          </a:prstGeom>
          <a:gradFill flip="none" rotWithShape="1">
            <a:gsLst>
              <a:gs pos="10000">
                <a:srgbClr val="0067AC"/>
              </a:gs>
              <a:gs pos="100000">
                <a:srgbClr val="56BBED"/>
              </a:gs>
            </a:gsLst>
            <a:lin ang="9120000" scaled="0"/>
            <a:tileRect/>
          </a:gradFill>
          <a:ln w="952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defTabSz="914377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67" kern="0" dirty="0">
              <a:solidFill>
                <a:sysClr val="window" lastClr="FFFFFF"/>
              </a:solidFill>
              <a:latin typeface="+mn-lt"/>
              <a:cs typeface="+mn-cs"/>
            </a:endParaRPr>
          </a:p>
        </p:txBody>
      </p:sp>
      <p:grpSp>
        <p:nvGrpSpPr>
          <p:cNvPr id="10" name="Group 17"/>
          <p:cNvGrpSpPr>
            <a:grpSpLocks/>
          </p:cNvGrpSpPr>
          <p:nvPr/>
        </p:nvGrpSpPr>
        <p:grpSpPr bwMode="auto">
          <a:xfrm>
            <a:off x="381000" y="257175"/>
            <a:ext cx="11507788" cy="423863"/>
            <a:chOff x="285753" y="192882"/>
            <a:chExt cx="8630823" cy="318254"/>
          </a:xfrm>
        </p:grpSpPr>
        <p:sp>
          <p:nvSpPr>
            <p:cNvPr id="11" name="Freeform 9"/>
            <p:cNvSpPr>
              <a:spLocks noEditPoints="1"/>
            </p:cNvSpPr>
            <p:nvPr/>
          </p:nvSpPr>
          <p:spPr bwMode="auto">
            <a:xfrm>
              <a:off x="8552246" y="192882"/>
              <a:ext cx="364330" cy="318254"/>
            </a:xfrm>
            <a:custGeom>
              <a:avLst/>
              <a:gdLst/>
              <a:ahLst/>
              <a:cxnLst>
                <a:cxn ang="0">
                  <a:pos x="491" y="5"/>
                </a:cxn>
                <a:cxn ang="0">
                  <a:pos x="581" y="30"/>
                </a:cxn>
                <a:cxn ang="0">
                  <a:pos x="653" y="71"/>
                </a:cxn>
                <a:cxn ang="0">
                  <a:pos x="705" y="124"/>
                </a:cxn>
                <a:cxn ang="0">
                  <a:pos x="602" y="117"/>
                </a:cxn>
                <a:cxn ang="0">
                  <a:pos x="478" y="104"/>
                </a:cxn>
                <a:cxn ang="0">
                  <a:pos x="444" y="106"/>
                </a:cxn>
                <a:cxn ang="0">
                  <a:pos x="432" y="119"/>
                </a:cxn>
                <a:cxn ang="0">
                  <a:pos x="403" y="415"/>
                </a:cxn>
                <a:cxn ang="0">
                  <a:pos x="402" y="115"/>
                </a:cxn>
                <a:cxn ang="0">
                  <a:pos x="388" y="105"/>
                </a:cxn>
                <a:cxn ang="0">
                  <a:pos x="331" y="106"/>
                </a:cxn>
                <a:cxn ang="0">
                  <a:pos x="195" y="124"/>
                </a:cxn>
                <a:cxn ang="0">
                  <a:pos x="140" y="110"/>
                </a:cxn>
                <a:cxn ang="0">
                  <a:pos x="197" y="59"/>
                </a:cxn>
                <a:cxn ang="0">
                  <a:pos x="274" y="22"/>
                </a:cxn>
                <a:cxn ang="0">
                  <a:pos x="367" y="2"/>
                </a:cxn>
                <a:cxn ang="0">
                  <a:pos x="201" y="519"/>
                </a:cxn>
                <a:cxn ang="0">
                  <a:pos x="100" y="519"/>
                </a:cxn>
                <a:cxn ang="0">
                  <a:pos x="0" y="519"/>
                </a:cxn>
                <a:cxn ang="0">
                  <a:pos x="141" y="727"/>
                </a:cxn>
                <a:cxn ang="0">
                  <a:pos x="261" y="727"/>
                </a:cxn>
                <a:cxn ang="0">
                  <a:pos x="303" y="519"/>
                </a:cxn>
                <a:cxn ang="0">
                  <a:pos x="346" y="727"/>
                </a:cxn>
                <a:cxn ang="0">
                  <a:pos x="583" y="519"/>
                </a:cxn>
                <a:cxn ang="0">
                  <a:pos x="483" y="519"/>
                </a:cxn>
                <a:cxn ang="0">
                  <a:pos x="407" y="579"/>
                </a:cxn>
                <a:cxn ang="0">
                  <a:pos x="548" y="579"/>
                </a:cxn>
                <a:cxn ang="0">
                  <a:pos x="587" y="727"/>
                </a:cxn>
                <a:cxn ang="0">
                  <a:pos x="733" y="519"/>
                </a:cxn>
                <a:cxn ang="0">
                  <a:pos x="712" y="602"/>
                </a:cxn>
                <a:cxn ang="0">
                  <a:pos x="731" y="198"/>
                </a:cxn>
                <a:cxn ang="0">
                  <a:pos x="722" y="257"/>
                </a:cxn>
                <a:cxn ang="0">
                  <a:pos x="685" y="316"/>
                </a:cxn>
                <a:cxn ang="0">
                  <a:pos x="622" y="365"/>
                </a:cxn>
                <a:cxn ang="0">
                  <a:pos x="541" y="398"/>
                </a:cxn>
                <a:cxn ang="0">
                  <a:pos x="474" y="183"/>
                </a:cxn>
                <a:cxn ang="0">
                  <a:pos x="477" y="158"/>
                </a:cxn>
                <a:cxn ang="0">
                  <a:pos x="489" y="146"/>
                </a:cxn>
                <a:cxn ang="0">
                  <a:pos x="556" y="148"/>
                </a:cxn>
                <a:cxn ang="0">
                  <a:pos x="669" y="163"/>
                </a:cxn>
                <a:cxn ang="0">
                  <a:pos x="295" y="399"/>
                </a:cxn>
                <a:cxn ang="0">
                  <a:pos x="213" y="365"/>
                </a:cxn>
                <a:cxn ang="0">
                  <a:pos x="150" y="316"/>
                </a:cxn>
                <a:cxn ang="0">
                  <a:pos x="112" y="257"/>
                </a:cxn>
                <a:cxn ang="0">
                  <a:pos x="103" y="198"/>
                </a:cxn>
                <a:cxn ang="0">
                  <a:pos x="136" y="168"/>
                </a:cxn>
                <a:cxn ang="0">
                  <a:pos x="250" y="151"/>
                </a:cxn>
                <a:cxn ang="0">
                  <a:pos x="342" y="144"/>
                </a:cxn>
                <a:cxn ang="0">
                  <a:pos x="357" y="153"/>
                </a:cxn>
                <a:cxn ang="0">
                  <a:pos x="362" y="175"/>
                </a:cxn>
                <a:cxn ang="0">
                  <a:pos x="317" y="405"/>
                </a:cxn>
              </a:cxnLst>
              <a:rect l="0" t="0" r="r" b="b"/>
              <a:pathLst>
                <a:path w="835" h="727">
                  <a:moveTo>
                    <a:pt x="417" y="0"/>
                  </a:moveTo>
                  <a:lnTo>
                    <a:pt x="443" y="0"/>
                  </a:lnTo>
                  <a:lnTo>
                    <a:pt x="467" y="2"/>
                  </a:lnTo>
                  <a:lnTo>
                    <a:pt x="491" y="5"/>
                  </a:lnTo>
                  <a:lnTo>
                    <a:pt x="515" y="9"/>
                  </a:lnTo>
                  <a:lnTo>
                    <a:pt x="538" y="16"/>
                  </a:lnTo>
                  <a:lnTo>
                    <a:pt x="559" y="22"/>
                  </a:lnTo>
                  <a:lnTo>
                    <a:pt x="581" y="30"/>
                  </a:lnTo>
                  <a:lnTo>
                    <a:pt x="600" y="38"/>
                  </a:lnTo>
                  <a:lnTo>
                    <a:pt x="620" y="48"/>
                  </a:lnTo>
                  <a:lnTo>
                    <a:pt x="637" y="59"/>
                  </a:lnTo>
                  <a:lnTo>
                    <a:pt x="653" y="71"/>
                  </a:lnTo>
                  <a:lnTo>
                    <a:pt x="668" y="83"/>
                  </a:lnTo>
                  <a:lnTo>
                    <a:pt x="682" y="96"/>
                  </a:lnTo>
                  <a:lnTo>
                    <a:pt x="694" y="110"/>
                  </a:lnTo>
                  <a:lnTo>
                    <a:pt x="705" y="124"/>
                  </a:lnTo>
                  <a:lnTo>
                    <a:pt x="714" y="139"/>
                  </a:lnTo>
                  <a:lnTo>
                    <a:pt x="676" y="131"/>
                  </a:lnTo>
                  <a:lnTo>
                    <a:pt x="639" y="124"/>
                  </a:lnTo>
                  <a:lnTo>
                    <a:pt x="602" y="117"/>
                  </a:lnTo>
                  <a:lnTo>
                    <a:pt x="567" y="113"/>
                  </a:lnTo>
                  <a:lnTo>
                    <a:pt x="534" y="109"/>
                  </a:lnTo>
                  <a:lnTo>
                    <a:pt x="504" y="106"/>
                  </a:lnTo>
                  <a:lnTo>
                    <a:pt x="478" y="104"/>
                  </a:lnTo>
                  <a:lnTo>
                    <a:pt x="458" y="104"/>
                  </a:lnTo>
                  <a:lnTo>
                    <a:pt x="453" y="104"/>
                  </a:lnTo>
                  <a:lnTo>
                    <a:pt x="448" y="105"/>
                  </a:lnTo>
                  <a:lnTo>
                    <a:pt x="444" y="106"/>
                  </a:lnTo>
                  <a:lnTo>
                    <a:pt x="440" y="109"/>
                  </a:lnTo>
                  <a:lnTo>
                    <a:pt x="436" y="112"/>
                  </a:lnTo>
                  <a:lnTo>
                    <a:pt x="434" y="115"/>
                  </a:lnTo>
                  <a:lnTo>
                    <a:pt x="432" y="119"/>
                  </a:lnTo>
                  <a:lnTo>
                    <a:pt x="432" y="124"/>
                  </a:lnTo>
                  <a:lnTo>
                    <a:pt x="432" y="133"/>
                  </a:lnTo>
                  <a:lnTo>
                    <a:pt x="432" y="415"/>
                  </a:lnTo>
                  <a:lnTo>
                    <a:pt x="403" y="415"/>
                  </a:lnTo>
                  <a:lnTo>
                    <a:pt x="404" y="133"/>
                  </a:lnTo>
                  <a:lnTo>
                    <a:pt x="404" y="124"/>
                  </a:lnTo>
                  <a:lnTo>
                    <a:pt x="403" y="119"/>
                  </a:lnTo>
                  <a:lnTo>
                    <a:pt x="402" y="115"/>
                  </a:lnTo>
                  <a:lnTo>
                    <a:pt x="398" y="112"/>
                  </a:lnTo>
                  <a:lnTo>
                    <a:pt x="395" y="109"/>
                  </a:lnTo>
                  <a:lnTo>
                    <a:pt x="392" y="106"/>
                  </a:lnTo>
                  <a:lnTo>
                    <a:pt x="388" y="105"/>
                  </a:lnTo>
                  <a:lnTo>
                    <a:pt x="382" y="104"/>
                  </a:lnTo>
                  <a:lnTo>
                    <a:pt x="378" y="104"/>
                  </a:lnTo>
                  <a:lnTo>
                    <a:pt x="356" y="104"/>
                  </a:lnTo>
                  <a:lnTo>
                    <a:pt x="331" y="106"/>
                  </a:lnTo>
                  <a:lnTo>
                    <a:pt x="301" y="109"/>
                  </a:lnTo>
                  <a:lnTo>
                    <a:pt x="268" y="113"/>
                  </a:lnTo>
                  <a:lnTo>
                    <a:pt x="232" y="118"/>
                  </a:lnTo>
                  <a:lnTo>
                    <a:pt x="195" y="124"/>
                  </a:lnTo>
                  <a:lnTo>
                    <a:pt x="157" y="131"/>
                  </a:lnTo>
                  <a:lnTo>
                    <a:pt x="121" y="139"/>
                  </a:lnTo>
                  <a:lnTo>
                    <a:pt x="129" y="125"/>
                  </a:lnTo>
                  <a:lnTo>
                    <a:pt x="140" y="110"/>
                  </a:lnTo>
                  <a:lnTo>
                    <a:pt x="152" y="96"/>
                  </a:lnTo>
                  <a:lnTo>
                    <a:pt x="166" y="83"/>
                  </a:lnTo>
                  <a:lnTo>
                    <a:pt x="180" y="71"/>
                  </a:lnTo>
                  <a:lnTo>
                    <a:pt x="197" y="59"/>
                  </a:lnTo>
                  <a:lnTo>
                    <a:pt x="215" y="48"/>
                  </a:lnTo>
                  <a:lnTo>
                    <a:pt x="233" y="38"/>
                  </a:lnTo>
                  <a:lnTo>
                    <a:pt x="254" y="30"/>
                  </a:lnTo>
                  <a:lnTo>
                    <a:pt x="274" y="22"/>
                  </a:lnTo>
                  <a:lnTo>
                    <a:pt x="296" y="16"/>
                  </a:lnTo>
                  <a:lnTo>
                    <a:pt x="319" y="9"/>
                  </a:lnTo>
                  <a:lnTo>
                    <a:pt x="342" y="5"/>
                  </a:lnTo>
                  <a:lnTo>
                    <a:pt x="367" y="2"/>
                  </a:lnTo>
                  <a:lnTo>
                    <a:pt x="392" y="0"/>
                  </a:lnTo>
                  <a:lnTo>
                    <a:pt x="417" y="0"/>
                  </a:lnTo>
                  <a:close/>
                  <a:moveTo>
                    <a:pt x="201" y="579"/>
                  </a:moveTo>
                  <a:lnTo>
                    <a:pt x="201" y="519"/>
                  </a:lnTo>
                  <a:lnTo>
                    <a:pt x="175" y="519"/>
                  </a:lnTo>
                  <a:lnTo>
                    <a:pt x="150" y="519"/>
                  </a:lnTo>
                  <a:lnTo>
                    <a:pt x="125" y="519"/>
                  </a:lnTo>
                  <a:lnTo>
                    <a:pt x="100" y="519"/>
                  </a:lnTo>
                  <a:lnTo>
                    <a:pt x="75" y="519"/>
                  </a:lnTo>
                  <a:lnTo>
                    <a:pt x="49" y="519"/>
                  </a:lnTo>
                  <a:lnTo>
                    <a:pt x="25" y="519"/>
                  </a:lnTo>
                  <a:lnTo>
                    <a:pt x="0" y="519"/>
                  </a:lnTo>
                  <a:lnTo>
                    <a:pt x="0" y="579"/>
                  </a:lnTo>
                  <a:lnTo>
                    <a:pt x="58" y="579"/>
                  </a:lnTo>
                  <a:lnTo>
                    <a:pt x="58" y="727"/>
                  </a:lnTo>
                  <a:lnTo>
                    <a:pt x="141" y="727"/>
                  </a:lnTo>
                  <a:lnTo>
                    <a:pt x="141" y="579"/>
                  </a:lnTo>
                  <a:lnTo>
                    <a:pt x="201" y="579"/>
                  </a:lnTo>
                  <a:close/>
                  <a:moveTo>
                    <a:pt x="303" y="602"/>
                  </a:moveTo>
                  <a:lnTo>
                    <a:pt x="261" y="727"/>
                  </a:lnTo>
                  <a:lnTo>
                    <a:pt x="180" y="727"/>
                  </a:lnTo>
                  <a:lnTo>
                    <a:pt x="260" y="519"/>
                  </a:lnTo>
                  <a:lnTo>
                    <a:pt x="282" y="519"/>
                  </a:lnTo>
                  <a:lnTo>
                    <a:pt x="303" y="519"/>
                  </a:lnTo>
                  <a:lnTo>
                    <a:pt x="326" y="519"/>
                  </a:lnTo>
                  <a:lnTo>
                    <a:pt x="348" y="519"/>
                  </a:lnTo>
                  <a:lnTo>
                    <a:pt x="427" y="727"/>
                  </a:lnTo>
                  <a:lnTo>
                    <a:pt x="346" y="727"/>
                  </a:lnTo>
                  <a:lnTo>
                    <a:pt x="303" y="602"/>
                  </a:lnTo>
                  <a:close/>
                  <a:moveTo>
                    <a:pt x="608" y="579"/>
                  </a:moveTo>
                  <a:lnTo>
                    <a:pt x="608" y="519"/>
                  </a:lnTo>
                  <a:lnTo>
                    <a:pt x="583" y="519"/>
                  </a:lnTo>
                  <a:lnTo>
                    <a:pt x="557" y="519"/>
                  </a:lnTo>
                  <a:lnTo>
                    <a:pt x="532" y="519"/>
                  </a:lnTo>
                  <a:lnTo>
                    <a:pt x="507" y="519"/>
                  </a:lnTo>
                  <a:lnTo>
                    <a:pt x="483" y="519"/>
                  </a:lnTo>
                  <a:lnTo>
                    <a:pt x="458" y="519"/>
                  </a:lnTo>
                  <a:lnTo>
                    <a:pt x="432" y="519"/>
                  </a:lnTo>
                  <a:lnTo>
                    <a:pt x="407" y="519"/>
                  </a:lnTo>
                  <a:lnTo>
                    <a:pt x="407" y="579"/>
                  </a:lnTo>
                  <a:lnTo>
                    <a:pt x="466" y="579"/>
                  </a:lnTo>
                  <a:lnTo>
                    <a:pt x="466" y="727"/>
                  </a:lnTo>
                  <a:lnTo>
                    <a:pt x="548" y="727"/>
                  </a:lnTo>
                  <a:lnTo>
                    <a:pt x="548" y="579"/>
                  </a:lnTo>
                  <a:lnTo>
                    <a:pt x="608" y="579"/>
                  </a:lnTo>
                  <a:close/>
                  <a:moveTo>
                    <a:pt x="712" y="602"/>
                  </a:moveTo>
                  <a:lnTo>
                    <a:pt x="669" y="727"/>
                  </a:lnTo>
                  <a:lnTo>
                    <a:pt x="587" y="727"/>
                  </a:lnTo>
                  <a:lnTo>
                    <a:pt x="667" y="519"/>
                  </a:lnTo>
                  <a:lnTo>
                    <a:pt x="689" y="519"/>
                  </a:lnTo>
                  <a:lnTo>
                    <a:pt x="712" y="519"/>
                  </a:lnTo>
                  <a:lnTo>
                    <a:pt x="733" y="519"/>
                  </a:lnTo>
                  <a:lnTo>
                    <a:pt x="755" y="519"/>
                  </a:lnTo>
                  <a:lnTo>
                    <a:pt x="835" y="727"/>
                  </a:lnTo>
                  <a:lnTo>
                    <a:pt x="754" y="727"/>
                  </a:lnTo>
                  <a:lnTo>
                    <a:pt x="712" y="602"/>
                  </a:lnTo>
                  <a:close/>
                  <a:moveTo>
                    <a:pt x="727" y="172"/>
                  </a:moveTo>
                  <a:lnTo>
                    <a:pt x="729" y="181"/>
                  </a:lnTo>
                  <a:lnTo>
                    <a:pt x="730" y="190"/>
                  </a:lnTo>
                  <a:lnTo>
                    <a:pt x="731" y="198"/>
                  </a:lnTo>
                  <a:lnTo>
                    <a:pt x="731" y="207"/>
                  </a:lnTo>
                  <a:lnTo>
                    <a:pt x="730" y="224"/>
                  </a:lnTo>
                  <a:lnTo>
                    <a:pt x="727" y="240"/>
                  </a:lnTo>
                  <a:lnTo>
                    <a:pt x="722" y="257"/>
                  </a:lnTo>
                  <a:lnTo>
                    <a:pt x="715" y="273"/>
                  </a:lnTo>
                  <a:lnTo>
                    <a:pt x="706" y="288"/>
                  </a:lnTo>
                  <a:lnTo>
                    <a:pt x="696" y="302"/>
                  </a:lnTo>
                  <a:lnTo>
                    <a:pt x="685" y="316"/>
                  </a:lnTo>
                  <a:lnTo>
                    <a:pt x="670" y="329"/>
                  </a:lnTo>
                  <a:lnTo>
                    <a:pt x="656" y="342"/>
                  </a:lnTo>
                  <a:lnTo>
                    <a:pt x="640" y="354"/>
                  </a:lnTo>
                  <a:lnTo>
                    <a:pt x="622" y="365"/>
                  </a:lnTo>
                  <a:lnTo>
                    <a:pt x="604" y="374"/>
                  </a:lnTo>
                  <a:lnTo>
                    <a:pt x="584" y="383"/>
                  </a:lnTo>
                  <a:lnTo>
                    <a:pt x="562" y="392"/>
                  </a:lnTo>
                  <a:lnTo>
                    <a:pt x="541" y="398"/>
                  </a:lnTo>
                  <a:lnTo>
                    <a:pt x="518" y="405"/>
                  </a:lnTo>
                  <a:lnTo>
                    <a:pt x="476" y="202"/>
                  </a:lnTo>
                  <a:lnTo>
                    <a:pt x="475" y="193"/>
                  </a:lnTo>
                  <a:lnTo>
                    <a:pt x="474" y="183"/>
                  </a:lnTo>
                  <a:lnTo>
                    <a:pt x="474" y="175"/>
                  </a:lnTo>
                  <a:lnTo>
                    <a:pt x="474" y="166"/>
                  </a:lnTo>
                  <a:lnTo>
                    <a:pt x="475" y="162"/>
                  </a:lnTo>
                  <a:lnTo>
                    <a:pt x="477" y="158"/>
                  </a:lnTo>
                  <a:lnTo>
                    <a:pt x="479" y="155"/>
                  </a:lnTo>
                  <a:lnTo>
                    <a:pt x="481" y="152"/>
                  </a:lnTo>
                  <a:lnTo>
                    <a:pt x="485" y="149"/>
                  </a:lnTo>
                  <a:lnTo>
                    <a:pt x="489" y="146"/>
                  </a:lnTo>
                  <a:lnTo>
                    <a:pt x="493" y="145"/>
                  </a:lnTo>
                  <a:lnTo>
                    <a:pt x="499" y="144"/>
                  </a:lnTo>
                  <a:lnTo>
                    <a:pt x="528" y="145"/>
                  </a:lnTo>
                  <a:lnTo>
                    <a:pt x="556" y="148"/>
                  </a:lnTo>
                  <a:lnTo>
                    <a:pt x="584" y="151"/>
                  </a:lnTo>
                  <a:lnTo>
                    <a:pt x="613" y="154"/>
                  </a:lnTo>
                  <a:lnTo>
                    <a:pt x="641" y="158"/>
                  </a:lnTo>
                  <a:lnTo>
                    <a:pt x="669" y="163"/>
                  </a:lnTo>
                  <a:lnTo>
                    <a:pt x="699" y="167"/>
                  </a:lnTo>
                  <a:lnTo>
                    <a:pt x="727" y="172"/>
                  </a:lnTo>
                  <a:close/>
                  <a:moveTo>
                    <a:pt x="317" y="405"/>
                  </a:moveTo>
                  <a:lnTo>
                    <a:pt x="295" y="399"/>
                  </a:lnTo>
                  <a:lnTo>
                    <a:pt x="272" y="392"/>
                  </a:lnTo>
                  <a:lnTo>
                    <a:pt x="251" y="384"/>
                  </a:lnTo>
                  <a:lnTo>
                    <a:pt x="231" y="374"/>
                  </a:lnTo>
                  <a:lnTo>
                    <a:pt x="213" y="365"/>
                  </a:lnTo>
                  <a:lnTo>
                    <a:pt x="195" y="354"/>
                  </a:lnTo>
                  <a:lnTo>
                    <a:pt x="179" y="342"/>
                  </a:lnTo>
                  <a:lnTo>
                    <a:pt x="164" y="330"/>
                  </a:lnTo>
                  <a:lnTo>
                    <a:pt x="150" y="316"/>
                  </a:lnTo>
                  <a:lnTo>
                    <a:pt x="138" y="303"/>
                  </a:lnTo>
                  <a:lnTo>
                    <a:pt x="128" y="288"/>
                  </a:lnTo>
                  <a:lnTo>
                    <a:pt x="120" y="273"/>
                  </a:lnTo>
                  <a:lnTo>
                    <a:pt x="112" y="257"/>
                  </a:lnTo>
                  <a:lnTo>
                    <a:pt x="108" y="240"/>
                  </a:lnTo>
                  <a:lnTo>
                    <a:pt x="105" y="224"/>
                  </a:lnTo>
                  <a:lnTo>
                    <a:pt x="103" y="207"/>
                  </a:lnTo>
                  <a:lnTo>
                    <a:pt x="103" y="198"/>
                  </a:lnTo>
                  <a:lnTo>
                    <a:pt x="105" y="190"/>
                  </a:lnTo>
                  <a:lnTo>
                    <a:pt x="106" y="181"/>
                  </a:lnTo>
                  <a:lnTo>
                    <a:pt x="108" y="172"/>
                  </a:lnTo>
                  <a:lnTo>
                    <a:pt x="136" y="168"/>
                  </a:lnTo>
                  <a:lnTo>
                    <a:pt x="165" y="163"/>
                  </a:lnTo>
                  <a:lnTo>
                    <a:pt x="193" y="158"/>
                  </a:lnTo>
                  <a:lnTo>
                    <a:pt x="222" y="154"/>
                  </a:lnTo>
                  <a:lnTo>
                    <a:pt x="250" y="151"/>
                  </a:lnTo>
                  <a:lnTo>
                    <a:pt x="280" y="148"/>
                  </a:lnTo>
                  <a:lnTo>
                    <a:pt x="308" y="145"/>
                  </a:lnTo>
                  <a:lnTo>
                    <a:pt x="337" y="144"/>
                  </a:lnTo>
                  <a:lnTo>
                    <a:pt x="342" y="144"/>
                  </a:lnTo>
                  <a:lnTo>
                    <a:pt x="348" y="145"/>
                  </a:lnTo>
                  <a:lnTo>
                    <a:pt x="351" y="146"/>
                  </a:lnTo>
                  <a:lnTo>
                    <a:pt x="354" y="150"/>
                  </a:lnTo>
                  <a:lnTo>
                    <a:pt x="357" y="153"/>
                  </a:lnTo>
                  <a:lnTo>
                    <a:pt x="358" y="156"/>
                  </a:lnTo>
                  <a:lnTo>
                    <a:pt x="361" y="161"/>
                  </a:lnTo>
                  <a:lnTo>
                    <a:pt x="362" y="165"/>
                  </a:lnTo>
                  <a:lnTo>
                    <a:pt x="362" y="175"/>
                  </a:lnTo>
                  <a:lnTo>
                    <a:pt x="362" y="184"/>
                  </a:lnTo>
                  <a:lnTo>
                    <a:pt x="361" y="194"/>
                  </a:lnTo>
                  <a:lnTo>
                    <a:pt x="359" y="202"/>
                  </a:lnTo>
                  <a:lnTo>
                    <a:pt x="317" y="405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lIns="68580" tIns="34290" rIns="68580" bIns="3429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dirty="0">
                <a:solidFill>
                  <a:srgbClr val="000000"/>
                </a:solidFill>
                <a:latin typeface="Myriad Pro"/>
                <a:cs typeface="+mn-cs"/>
              </a:endParaRPr>
            </a:p>
          </p:txBody>
        </p:sp>
        <p:grpSp>
          <p:nvGrpSpPr>
            <p:cNvPr id="12" name="Group 15"/>
            <p:cNvGrpSpPr/>
            <p:nvPr/>
          </p:nvGrpSpPr>
          <p:grpSpPr>
            <a:xfrm>
              <a:off x="285753" y="250031"/>
              <a:ext cx="1670572" cy="84203"/>
              <a:chOff x="68096" y="6650480"/>
              <a:chExt cx="2503487" cy="127000"/>
            </a:xfrm>
            <a:solidFill>
              <a:schemeClr val="bg1"/>
            </a:solidFill>
          </p:grpSpPr>
          <p:sp>
            <p:nvSpPr>
              <p:cNvPr id="14" name="Freeform 26"/>
              <p:cNvSpPr>
                <a:spLocks noEditPoints="1"/>
              </p:cNvSpPr>
              <p:nvPr/>
            </p:nvSpPr>
            <p:spPr bwMode="auto">
              <a:xfrm>
                <a:off x="1838158" y="6650480"/>
                <a:ext cx="733425" cy="127000"/>
              </a:xfrm>
              <a:custGeom>
                <a:avLst/>
                <a:gdLst/>
                <a:ahLst/>
                <a:cxnLst>
                  <a:cxn ang="0">
                    <a:pos x="3511" y="637"/>
                  </a:cxn>
                  <a:cxn ang="0">
                    <a:pos x="3625" y="591"/>
                  </a:cxn>
                  <a:cxn ang="0">
                    <a:pos x="3691" y="454"/>
                  </a:cxn>
                  <a:cxn ang="0">
                    <a:pos x="3616" y="313"/>
                  </a:cxn>
                  <a:cxn ang="0">
                    <a:pos x="3441" y="224"/>
                  </a:cxn>
                  <a:cxn ang="0">
                    <a:pos x="3415" y="147"/>
                  </a:cxn>
                  <a:cxn ang="0">
                    <a:pos x="3489" y="95"/>
                  </a:cxn>
                  <a:cxn ang="0">
                    <a:pos x="3666" y="31"/>
                  </a:cxn>
                  <a:cxn ang="0">
                    <a:pos x="3447" y="8"/>
                  </a:cxn>
                  <a:cxn ang="0">
                    <a:pos x="3301" y="142"/>
                  </a:cxn>
                  <a:cxn ang="0">
                    <a:pos x="3355" y="299"/>
                  </a:cxn>
                  <a:cxn ang="0">
                    <a:pos x="3534" y="392"/>
                  </a:cxn>
                  <a:cxn ang="0">
                    <a:pos x="3575" y="471"/>
                  </a:cxn>
                  <a:cxn ang="0">
                    <a:pos x="3511" y="540"/>
                  </a:cxn>
                  <a:cxn ang="0">
                    <a:pos x="3327" y="514"/>
                  </a:cxn>
                  <a:cxn ang="0">
                    <a:pos x="3216" y="537"/>
                  </a:cxn>
                  <a:cxn ang="0">
                    <a:pos x="2637" y="544"/>
                  </a:cxn>
                  <a:cxn ang="0">
                    <a:pos x="2502" y="526"/>
                  </a:cxn>
                  <a:cxn ang="0">
                    <a:pos x="2420" y="453"/>
                  </a:cxn>
                  <a:cxn ang="0">
                    <a:pos x="2390" y="282"/>
                  </a:cxn>
                  <a:cxn ang="0">
                    <a:pos x="2435" y="168"/>
                  </a:cxn>
                  <a:cxn ang="0">
                    <a:pos x="2538" y="102"/>
                  </a:cxn>
                  <a:cxn ang="0">
                    <a:pos x="2726" y="118"/>
                  </a:cxn>
                  <a:cxn ang="0">
                    <a:pos x="2566" y="2"/>
                  </a:cxn>
                  <a:cxn ang="0">
                    <a:pos x="2399" y="59"/>
                  </a:cxn>
                  <a:cxn ang="0">
                    <a:pos x="2293" y="190"/>
                  </a:cxn>
                  <a:cxn ang="0">
                    <a:pos x="2272" y="380"/>
                  </a:cxn>
                  <a:cxn ang="0">
                    <a:pos x="2333" y="534"/>
                  </a:cxn>
                  <a:cxn ang="0">
                    <a:pos x="2467" y="623"/>
                  </a:cxn>
                  <a:cxn ang="0">
                    <a:pos x="2684" y="632"/>
                  </a:cxn>
                  <a:cxn ang="0">
                    <a:pos x="1776" y="631"/>
                  </a:cxn>
                  <a:cxn ang="0">
                    <a:pos x="1717" y="518"/>
                  </a:cxn>
                  <a:cxn ang="0">
                    <a:pos x="1447" y="10"/>
                  </a:cxn>
                  <a:cxn ang="0">
                    <a:pos x="1210" y="97"/>
                  </a:cxn>
                  <a:cxn ang="0">
                    <a:pos x="1281" y="178"/>
                  </a:cxn>
                  <a:cxn ang="0">
                    <a:pos x="1231" y="277"/>
                  </a:cxn>
                  <a:cxn ang="0">
                    <a:pos x="1090" y="375"/>
                  </a:cxn>
                  <a:cxn ang="0">
                    <a:pos x="1233" y="415"/>
                  </a:cxn>
                  <a:cxn ang="0">
                    <a:pos x="1297" y="622"/>
                  </a:cxn>
                  <a:cxn ang="0">
                    <a:pos x="1362" y="436"/>
                  </a:cxn>
                  <a:cxn ang="0">
                    <a:pos x="1282" y="337"/>
                  </a:cxn>
                  <a:cxn ang="0">
                    <a:pos x="1374" y="258"/>
                  </a:cxn>
                  <a:cxn ang="0">
                    <a:pos x="1373" y="94"/>
                  </a:cxn>
                  <a:cxn ang="0">
                    <a:pos x="1263" y="17"/>
                  </a:cxn>
                  <a:cxn ang="0">
                    <a:pos x="995" y="15"/>
                  </a:cxn>
                  <a:cxn ang="0">
                    <a:pos x="879" y="537"/>
                  </a:cxn>
                  <a:cxn ang="0">
                    <a:pos x="118" y="637"/>
                  </a:cxn>
                  <a:cxn ang="0">
                    <a:pos x="303" y="613"/>
                  </a:cxn>
                  <a:cxn ang="0">
                    <a:pos x="388" y="526"/>
                  </a:cxn>
                  <a:cxn ang="0">
                    <a:pos x="373" y="355"/>
                  </a:cxn>
                  <a:cxn ang="0">
                    <a:pos x="190" y="247"/>
                  </a:cxn>
                  <a:cxn ang="0">
                    <a:pos x="125" y="177"/>
                  </a:cxn>
                  <a:cxn ang="0">
                    <a:pos x="163" y="107"/>
                  </a:cxn>
                  <a:cxn ang="0">
                    <a:pos x="317" y="108"/>
                  </a:cxn>
                  <a:cxn ang="0">
                    <a:pos x="254" y="1"/>
                  </a:cxn>
                  <a:cxn ang="0">
                    <a:pos x="44" y="77"/>
                  </a:cxn>
                  <a:cxn ang="0">
                    <a:pos x="29" y="253"/>
                  </a:cxn>
                  <a:cxn ang="0">
                    <a:pos x="178" y="359"/>
                  </a:cxn>
                  <a:cxn ang="0">
                    <a:pos x="284" y="437"/>
                  </a:cxn>
                  <a:cxn ang="0">
                    <a:pos x="259" y="524"/>
                  </a:cxn>
                  <a:cxn ang="0">
                    <a:pos x="112" y="540"/>
                  </a:cxn>
                </a:cxnLst>
                <a:rect l="0" t="0" r="r" b="b"/>
                <a:pathLst>
                  <a:path w="3691" h="641">
                    <a:moveTo>
                      <a:pt x="3288" y="601"/>
                    </a:moveTo>
                    <a:lnTo>
                      <a:pt x="3302" y="609"/>
                    </a:lnTo>
                    <a:lnTo>
                      <a:pt x="3319" y="616"/>
                    </a:lnTo>
                    <a:lnTo>
                      <a:pt x="3338" y="622"/>
                    </a:lnTo>
                    <a:lnTo>
                      <a:pt x="3360" y="629"/>
                    </a:lnTo>
                    <a:lnTo>
                      <a:pt x="3382" y="634"/>
                    </a:lnTo>
                    <a:lnTo>
                      <a:pt x="3406" y="637"/>
                    </a:lnTo>
                    <a:lnTo>
                      <a:pt x="3431" y="640"/>
                    </a:lnTo>
                    <a:lnTo>
                      <a:pt x="3455" y="641"/>
                    </a:lnTo>
                    <a:lnTo>
                      <a:pt x="3484" y="640"/>
                    </a:lnTo>
                    <a:lnTo>
                      <a:pt x="3511" y="637"/>
                    </a:lnTo>
                    <a:lnTo>
                      <a:pt x="3524" y="635"/>
                    </a:lnTo>
                    <a:lnTo>
                      <a:pt x="3536" y="632"/>
                    </a:lnTo>
                    <a:lnTo>
                      <a:pt x="3548" y="629"/>
                    </a:lnTo>
                    <a:lnTo>
                      <a:pt x="3559" y="625"/>
                    </a:lnTo>
                    <a:lnTo>
                      <a:pt x="3570" y="621"/>
                    </a:lnTo>
                    <a:lnTo>
                      <a:pt x="3581" y="617"/>
                    </a:lnTo>
                    <a:lnTo>
                      <a:pt x="3590" y="613"/>
                    </a:lnTo>
                    <a:lnTo>
                      <a:pt x="3600" y="608"/>
                    </a:lnTo>
                    <a:lnTo>
                      <a:pt x="3608" y="603"/>
                    </a:lnTo>
                    <a:lnTo>
                      <a:pt x="3618" y="597"/>
                    </a:lnTo>
                    <a:lnTo>
                      <a:pt x="3625" y="591"/>
                    </a:lnTo>
                    <a:lnTo>
                      <a:pt x="3633" y="584"/>
                    </a:lnTo>
                    <a:lnTo>
                      <a:pt x="3639" y="578"/>
                    </a:lnTo>
                    <a:lnTo>
                      <a:pt x="3646" y="571"/>
                    </a:lnTo>
                    <a:lnTo>
                      <a:pt x="3653" y="564"/>
                    </a:lnTo>
                    <a:lnTo>
                      <a:pt x="3658" y="557"/>
                    </a:lnTo>
                    <a:lnTo>
                      <a:pt x="3668" y="541"/>
                    </a:lnTo>
                    <a:lnTo>
                      <a:pt x="3676" y="526"/>
                    </a:lnTo>
                    <a:lnTo>
                      <a:pt x="3682" y="508"/>
                    </a:lnTo>
                    <a:lnTo>
                      <a:pt x="3687" y="491"/>
                    </a:lnTo>
                    <a:lnTo>
                      <a:pt x="3690" y="472"/>
                    </a:lnTo>
                    <a:lnTo>
                      <a:pt x="3691" y="454"/>
                    </a:lnTo>
                    <a:lnTo>
                      <a:pt x="3690" y="437"/>
                    </a:lnTo>
                    <a:lnTo>
                      <a:pt x="3688" y="422"/>
                    </a:lnTo>
                    <a:lnTo>
                      <a:pt x="3684" y="407"/>
                    </a:lnTo>
                    <a:lnTo>
                      <a:pt x="3680" y="393"/>
                    </a:lnTo>
                    <a:lnTo>
                      <a:pt x="3675" y="380"/>
                    </a:lnTo>
                    <a:lnTo>
                      <a:pt x="3668" y="367"/>
                    </a:lnTo>
                    <a:lnTo>
                      <a:pt x="3660" y="355"/>
                    </a:lnTo>
                    <a:lnTo>
                      <a:pt x="3651" y="344"/>
                    </a:lnTo>
                    <a:lnTo>
                      <a:pt x="3640" y="332"/>
                    </a:lnTo>
                    <a:lnTo>
                      <a:pt x="3629" y="322"/>
                    </a:lnTo>
                    <a:lnTo>
                      <a:pt x="3616" y="313"/>
                    </a:lnTo>
                    <a:lnTo>
                      <a:pt x="3601" y="303"/>
                    </a:lnTo>
                    <a:lnTo>
                      <a:pt x="3586" y="294"/>
                    </a:lnTo>
                    <a:lnTo>
                      <a:pt x="3568" y="286"/>
                    </a:lnTo>
                    <a:lnTo>
                      <a:pt x="3550" y="278"/>
                    </a:lnTo>
                    <a:lnTo>
                      <a:pt x="3530" y="270"/>
                    </a:lnTo>
                    <a:lnTo>
                      <a:pt x="3502" y="258"/>
                    </a:lnTo>
                    <a:lnTo>
                      <a:pt x="3477" y="247"/>
                    </a:lnTo>
                    <a:lnTo>
                      <a:pt x="3467" y="242"/>
                    </a:lnTo>
                    <a:lnTo>
                      <a:pt x="3457" y="236"/>
                    </a:lnTo>
                    <a:lnTo>
                      <a:pt x="3448" y="230"/>
                    </a:lnTo>
                    <a:lnTo>
                      <a:pt x="3441" y="224"/>
                    </a:lnTo>
                    <a:lnTo>
                      <a:pt x="3434" y="219"/>
                    </a:lnTo>
                    <a:lnTo>
                      <a:pt x="3428" y="213"/>
                    </a:lnTo>
                    <a:lnTo>
                      <a:pt x="3423" y="206"/>
                    </a:lnTo>
                    <a:lnTo>
                      <a:pt x="3419" y="200"/>
                    </a:lnTo>
                    <a:lnTo>
                      <a:pt x="3416" y="192"/>
                    </a:lnTo>
                    <a:lnTo>
                      <a:pt x="3414" y="184"/>
                    </a:lnTo>
                    <a:lnTo>
                      <a:pt x="3412" y="177"/>
                    </a:lnTo>
                    <a:lnTo>
                      <a:pt x="3412" y="168"/>
                    </a:lnTo>
                    <a:lnTo>
                      <a:pt x="3412" y="162"/>
                    </a:lnTo>
                    <a:lnTo>
                      <a:pt x="3413" y="154"/>
                    </a:lnTo>
                    <a:lnTo>
                      <a:pt x="3415" y="147"/>
                    </a:lnTo>
                    <a:lnTo>
                      <a:pt x="3418" y="141"/>
                    </a:lnTo>
                    <a:lnTo>
                      <a:pt x="3421" y="135"/>
                    </a:lnTo>
                    <a:lnTo>
                      <a:pt x="3426" y="129"/>
                    </a:lnTo>
                    <a:lnTo>
                      <a:pt x="3431" y="122"/>
                    </a:lnTo>
                    <a:lnTo>
                      <a:pt x="3437" y="117"/>
                    </a:lnTo>
                    <a:lnTo>
                      <a:pt x="3443" y="112"/>
                    </a:lnTo>
                    <a:lnTo>
                      <a:pt x="3450" y="107"/>
                    </a:lnTo>
                    <a:lnTo>
                      <a:pt x="3459" y="103"/>
                    </a:lnTo>
                    <a:lnTo>
                      <a:pt x="3469" y="100"/>
                    </a:lnTo>
                    <a:lnTo>
                      <a:pt x="3479" y="97"/>
                    </a:lnTo>
                    <a:lnTo>
                      <a:pt x="3489" y="95"/>
                    </a:lnTo>
                    <a:lnTo>
                      <a:pt x="3502" y="94"/>
                    </a:lnTo>
                    <a:lnTo>
                      <a:pt x="3515" y="94"/>
                    </a:lnTo>
                    <a:lnTo>
                      <a:pt x="3535" y="94"/>
                    </a:lnTo>
                    <a:lnTo>
                      <a:pt x="3555" y="96"/>
                    </a:lnTo>
                    <a:lnTo>
                      <a:pt x="3573" y="100"/>
                    </a:lnTo>
                    <a:lnTo>
                      <a:pt x="3590" y="104"/>
                    </a:lnTo>
                    <a:lnTo>
                      <a:pt x="3604" y="108"/>
                    </a:lnTo>
                    <a:lnTo>
                      <a:pt x="3618" y="113"/>
                    </a:lnTo>
                    <a:lnTo>
                      <a:pt x="3629" y="118"/>
                    </a:lnTo>
                    <a:lnTo>
                      <a:pt x="3638" y="122"/>
                    </a:lnTo>
                    <a:lnTo>
                      <a:pt x="3666" y="31"/>
                    </a:lnTo>
                    <a:lnTo>
                      <a:pt x="3653" y="25"/>
                    </a:lnTo>
                    <a:lnTo>
                      <a:pt x="3638" y="20"/>
                    </a:lnTo>
                    <a:lnTo>
                      <a:pt x="3622" y="14"/>
                    </a:lnTo>
                    <a:lnTo>
                      <a:pt x="3604" y="9"/>
                    </a:lnTo>
                    <a:lnTo>
                      <a:pt x="3585" y="6"/>
                    </a:lnTo>
                    <a:lnTo>
                      <a:pt x="3564" y="3"/>
                    </a:lnTo>
                    <a:lnTo>
                      <a:pt x="3542" y="1"/>
                    </a:lnTo>
                    <a:lnTo>
                      <a:pt x="3517" y="0"/>
                    </a:lnTo>
                    <a:lnTo>
                      <a:pt x="3492" y="1"/>
                    </a:lnTo>
                    <a:lnTo>
                      <a:pt x="3469" y="4"/>
                    </a:lnTo>
                    <a:lnTo>
                      <a:pt x="3447" y="8"/>
                    </a:lnTo>
                    <a:lnTo>
                      <a:pt x="3426" y="14"/>
                    </a:lnTo>
                    <a:lnTo>
                      <a:pt x="3406" y="22"/>
                    </a:lnTo>
                    <a:lnTo>
                      <a:pt x="3389" y="30"/>
                    </a:lnTo>
                    <a:lnTo>
                      <a:pt x="3372" y="40"/>
                    </a:lnTo>
                    <a:lnTo>
                      <a:pt x="3357" y="51"/>
                    </a:lnTo>
                    <a:lnTo>
                      <a:pt x="3343" y="64"/>
                    </a:lnTo>
                    <a:lnTo>
                      <a:pt x="3331" y="77"/>
                    </a:lnTo>
                    <a:lnTo>
                      <a:pt x="3322" y="93"/>
                    </a:lnTo>
                    <a:lnTo>
                      <a:pt x="3312" y="108"/>
                    </a:lnTo>
                    <a:lnTo>
                      <a:pt x="3306" y="124"/>
                    </a:lnTo>
                    <a:lnTo>
                      <a:pt x="3301" y="142"/>
                    </a:lnTo>
                    <a:lnTo>
                      <a:pt x="3298" y="159"/>
                    </a:lnTo>
                    <a:lnTo>
                      <a:pt x="3297" y="179"/>
                    </a:lnTo>
                    <a:lnTo>
                      <a:pt x="3298" y="194"/>
                    </a:lnTo>
                    <a:lnTo>
                      <a:pt x="3300" y="211"/>
                    </a:lnTo>
                    <a:lnTo>
                      <a:pt x="3304" y="225"/>
                    </a:lnTo>
                    <a:lnTo>
                      <a:pt x="3309" y="240"/>
                    </a:lnTo>
                    <a:lnTo>
                      <a:pt x="3316" y="253"/>
                    </a:lnTo>
                    <a:lnTo>
                      <a:pt x="3324" y="265"/>
                    </a:lnTo>
                    <a:lnTo>
                      <a:pt x="3333" y="277"/>
                    </a:lnTo>
                    <a:lnTo>
                      <a:pt x="3343" y="288"/>
                    </a:lnTo>
                    <a:lnTo>
                      <a:pt x="3355" y="299"/>
                    </a:lnTo>
                    <a:lnTo>
                      <a:pt x="3367" y="310"/>
                    </a:lnTo>
                    <a:lnTo>
                      <a:pt x="3381" y="319"/>
                    </a:lnTo>
                    <a:lnTo>
                      <a:pt x="3396" y="328"/>
                    </a:lnTo>
                    <a:lnTo>
                      <a:pt x="3412" y="336"/>
                    </a:lnTo>
                    <a:lnTo>
                      <a:pt x="3429" y="345"/>
                    </a:lnTo>
                    <a:lnTo>
                      <a:pt x="3447" y="352"/>
                    </a:lnTo>
                    <a:lnTo>
                      <a:pt x="3466" y="359"/>
                    </a:lnTo>
                    <a:lnTo>
                      <a:pt x="3492" y="369"/>
                    </a:lnTo>
                    <a:lnTo>
                      <a:pt x="3516" y="381"/>
                    </a:lnTo>
                    <a:lnTo>
                      <a:pt x="3525" y="386"/>
                    </a:lnTo>
                    <a:lnTo>
                      <a:pt x="3534" y="392"/>
                    </a:lnTo>
                    <a:lnTo>
                      <a:pt x="3543" y="397"/>
                    </a:lnTo>
                    <a:lnTo>
                      <a:pt x="3550" y="403"/>
                    </a:lnTo>
                    <a:lnTo>
                      <a:pt x="3556" y="409"/>
                    </a:lnTo>
                    <a:lnTo>
                      <a:pt x="3561" y="417"/>
                    </a:lnTo>
                    <a:lnTo>
                      <a:pt x="3565" y="423"/>
                    </a:lnTo>
                    <a:lnTo>
                      <a:pt x="3569" y="430"/>
                    </a:lnTo>
                    <a:lnTo>
                      <a:pt x="3571" y="437"/>
                    </a:lnTo>
                    <a:lnTo>
                      <a:pt x="3573" y="445"/>
                    </a:lnTo>
                    <a:lnTo>
                      <a:pt x="3575" y="454"/>
                    </a:lnTo>
                    <a:lnTo>
                      <a:pt x="3576" y="462"/>
                    </a:lnTo>
                    <a:lnTo>
                      <a:pt x="3575" y="471"/>
                    </a:lnTo>
                    <a:lnTo>
                      <a:pt x="3573" y="480"/>
                    </a:lnTo>
                    <a:lnTo>
                      <a:pt x="3571" y="489"/>
                    </a:lnTo>
                    <a:lnTo>
                      <a:pt x="3567" y="497"/>
                    </a:lnTo>
                    <a:lnTo>
                      <a:pt x="3563" y="504"/>
                    </a:lnTo>
                    <a:lnTo>
                      <a:pt x="3558" y="511"/>
                    </a:lnTo>
                    <a:lnTo>
                      <a:pt x="3553" y="517"/>
                    </a:lnTo>
                    <a:lnTo>
                      <a:pt x="3546" y="524"/>
                    </a:lnTo>
                    <a:lnTo>
                      <a:pt x="3539" y="529"/>
                    </a:lnTo>
                    <a:lnTo>
                      <a:pt x="3530" y="533"/>
                    </a:lnTo>
                    <a:lnTo>
                      <a:pt x="3521" y="537"/>
                    </a:lnTo>
                    <a:lnTo>
                      <a:pt x="3511" y="540"/>
                    </a:lnTo>
                    <a:lnTo>
                      <a:pt x="3500" y="543"/>
                    </a:lnTo>
                    <a:lnTo>
                      <a:pt x="3488" y="545"/>
                    </a:lnTo>
                    <a:lnTo>
                      <a:pt x="3476" y="546"/>
                    </a:lnTo>
                    <a:lnTo>
                      <a:pt x="3463" y="546"/>
                    </a:lnTo>
                    <a:lnTo>
                      <a:pt x="3441" y="546"/>
                    </a:lnTo>
                    <a:lnTo>
                      <a:pt x="3420" y="543"/>
                    </a:lnTo>
                    <a:lnTo>
                      <a:pt x="3400" y="540"/>
                    </a:lnTo>
                    <a:lnTo>
                      <a:pt x="3379" y="535"/>
                    </a:lnTo>
                    <a:lnTo>
                      <a:pt x="3361" y="529"/>
                    </a:lnTo>
                    <a:lnTo>
                      <a:pt x="3343" y="523"/>
                    </a:lnTo>
                    <a:lnTo>
                      <a:pt x="3327" y="514"/>
                    </a:lnTo>
                    <a:lnTo>
                      <a:pt x="3312" y="507"/>
                    </a:lnTo>
                    <a:lnTo>
                      <a:pt x="3288" y="601"/>
                    </a:lnTo>
                    <a:close/>
                    <a:moveTo>
                      <a:pt x="3188" y="263"/>
                    </a:moveTo>
                    <a:lnTo>
                      <a:pt x="2955" y="263"/>
                    </a:lnTo>
                    <a:lnTo>
                      <a:pt x="2955" y="104"/>
                    </a:lnTo>
                    <a:lnTo>
                      <a:pt x="3202" y="104"/>
                    </a:lnTo>
                    <a:lnTo>
                      <a:pt x="3202" y="10"/>
                    </a:lnTo>
                    <a:lnTo>
                      <a:pt x="2841" y="10"/>
                    </a:lnTo>
                    <a:lnTo>
                      <a:pt x="2841" y="631"/>
                    </a:lnTo>
                    <a:lnTo>
                      <a:pt x="3216" y="631"/>
                    </a:lnTo>
                    <a:lnTo>
                      <a:pt x="3216" y="537"/>
                    </a:lnTo>
                    <a:lnTo>
                      <a:pt x="2955" y="537"/>
                    </a:lnTo>
                    <a:lnTo>
                      <a:pt x="2955" y="355"/>
                    </a:lnTo>
                    <a:lnTo>
                      <a:pt x="3188" y="355"/>
                    </a:lnTo>
                    <a:lnTo>
                      <a:pt x="3188" y="263"/>
                    </a:lnTo>
                    <a:close/>
                    <a:moveTo>
                      <a:pt x="2727" y="523"/>
                    </a:moveTo>
                    <a:lnTo>
                      <a:pt x="2714" y="528"/>
                    </a:lnTo>
                    <a:lnTo>
                      <a:pt x="2701" y="532"/>
                    </a:lnTo>
                    <a:lnTo>
                      <a:pt x="2687" y="536"/>
                    </a:lnTo>
                    <a:lnTo>
                      <a:pt x="2671" y="539"/>
                    </a:lnTo>
                    <a:lnTo>
                      <a:pt x="2655" y="542"/>
                    </a:lnTo>
                    <a:lnTo>
                      <a:pt x="2637" y="544"/>
                    </a:lnTo>
                    <a:lnTo>
                      <a:pt x="2621" y="545"/>
                    </a:lnTo>
                    <a:lnTo>
                      <a:pt x="2604" y="545"/>
                    </a:lnTo>
                    <a:lnTo>
                      <a:pt x="2590" y="545"/>
                    </a:lnTo>
                    <a:lnTo>
                      <a:pt x="2579" y="544"/>
                    </a:lnTo>
                    <a:lnTo>
                      <a:pt x="2567" y="543"/>
                    </a:lnTo>
                    <a:lnTo>
                      <a:pt x="2555" y="541"/>
                    </a:lnTo>
                    <a:lnTo>
                      <a:pt x="2544" y="539"/>
                    </a:lnTo>
                    <a:lnTo>
                      <a:pt x="2533" y="537"/>
                    </a:lnTo>
                    <a:lnTo>
                      <a:pt x="2522" y="534"/>
                    </a:lnTo>
                    <a:lnTo>
                      <a:pt x="2512" y="530"/>
                    </a:lnTo>
                    <a:lnTo>
                      <a:pt x="2502" y="526"/>
                    </a:lnTo>
                    <a:lnTo>
                      <a:pt x="2493" y="522"/>
                    </a:lnTo>
                    <a:lnTo>
                      <a:pt x="2483" y="516"/>
                    </a:lnTo>
                    <a:lnTo>
                      <a:pt x="2475" y="511"/>
                    </a:lnTo>
                    <a:lnTo>
                      <a:pt x="2467" y="505"/>
                    </a:lnTo>
                    <a:lnTo>
                      <a:pt x="2459" y="499"/>
                    </a:lnTo>
                    <a:lnTo>
                      <a:pt x="2451" y="492"/>
                    </a:lnTo>
                    <a:lnTo>
                      <a:pt x="2444" y="486"/>
                    </a:lnTo>
                    <a:lnTo>
                      <a:pt x="2437" y="477"/>
                    </a:lnTo>
                    <a:lnTo>
                      <a:pt x="2431" y="470"/>
                    </a:lnTo>
                    <a:lnTo>
                      <a:pt x="2426" y="462"/>
                    </a:lnTo>
                    <a:lnTo>
                      <a:pt x="2420" y="453"/>
                    </a:lnTo>
                    <a:lnTo>
                      <a:pt x="2414" y="443"/>
                    </a:lnTo>
                    <a:lnTo>
                      <a:pt x="2410" y="434"/>
                    </a:lnTo>
                    <a:lnTo>
                      <a:pt x="2406" y="425"/>
                    </a:lnTo>
                    <a:lnTo>
                      <a:pt x="2402" y="415"/>
                    </a:lnTo>
                    <a:lnTo>
                      <a:pt x="2396" y="393"/>
                    </a:lnTo>
                    <a:lnTo>
                      <a:pt x="2391" y="371"/>
                    </a:lnTo>
                    <a:lnTo>
                      <a:pt x="2389" y="347"/>
                    </a:lnTo>
                    <a:lnTo>
                      <a:pt x="2388" y="322"/>
                    </a:lnTo>
                    <a:lnTo>
                      <a:pt x="2388" y="309"/>
                    </a:lnTo>
                    <a:lnTo>
                      <a:pt x="2389" y="295"/>
                    </a:lnTo>
                    <a:lnTo>
                      <a:pt x="2390" y="282"/>
                    </a:lnTo>
                    <a:lnTo>
                      <a:pt x="2392" y="270"/>
                    </a:lnTo>
                    <a:lnTo>
                      <a:pt x="2394" y="257"/>
                    </a:lnTo>
                    <a:lnTo>
                      <a:pt x="2397" y="246"/>
                    </a:lnTo>
                    <a:lnTo>
                      <a:pt x="2400" y="235"/>
                    </a:lnTo>
                    <a:lnTo>
                      <a:pt x="2403" y="223"/>
                    </a:lnTo>
                    <a:lnTo>
                      <a:pt x="2408" y="213"/>
                    </a:lnTo>
                    <a:lnTo>
                      <a:pt x="2412" y="203"/>
                    </a:lnTo>
                    <a:lnTo>
                      <a:pt x="2418" y="193"/>
                    </a:lnTo>
                    <a:lnTo>
                      <a:pt x="2423" y="184"/>
                    </a:lnTo>
                    <a:lnTo>
                      <a:pt x="2429" y="176"/>
                    </a:lnTo>
                    <a:lnTo>
                      <a:pt x="2435" y="168"/>
                    </a:lnTo>
                    <a:lnTo>
                      <a:pt x="2441" y="159"/>
                    </a:lnTo>
                    <a:lnTo>
                      <a:pt x="2448" y="152"/>
                    </a:lnTo>
                    <a:lnTo>
                      <a:pt x="2457" y="145"/>
                    </a:lnTo>
                    <a:lnTo>
                      <a:pt x="2464" y="139"/>
                    </a:lnTo>
                    <a:lnTo>
                      <a:pt x="2472" y="133"/>
                    </a:lnTo>
                    <a:lnTo>
                      <a:pt x="2480" y="127"/>
                    </a:lnTo>
                    <a:lnTo>
                      <a:pt x="2489" y="121"/>
                    </a:lnTo>
                    <a:lnTo>
                      <a:pt x="2499" y="117"/>
                    </a:lnTo>
                    <a:lnTo>
                      <a:pt x="2508" y="112"/>
                    </a:lnTo>
                    <a:lnTo>
                      <a:pt x="2517" y="109"/>
                    </a:lnTo>
                    <a:lnTo>
                      <a:pt x="2538" y="102"/>
                    </a:lnTo>
                    <a:lnTo>
                      <a:pt x="2559" y="98"/>
                    </a:lnTo>
                    <a:lnTo>
                      <a:pt x="2582" y="95"/>
                    </a:lnTo>
                    <a:lnTo>
                      <a:pt x="2605" y="94"/>
                    </a:lnTo>
                    <a:lnTo>
                      <a:pt x="2623" y="95"/>
                    </a:lnTo>
                    <a:lnTo>
                      <a:pt x="2641" y="96"/>
                    </a:lnTo>
                    <a:lnTo>
                      <a:pt x="2658" y="98"/>
                    </a:lnTo>
                    <a:lnTo>
                      <a:pt x="2673" y="101"/>
                    </a:lnTo>
                    <a:lnTo>
                      <a:pt x="2688" y="105"/>
                    </a:lnTo>
                    <a:lnTo>
                      <a:pt x="2701" y="109"/>
                    </a:lnTo>
                    <a:lnTo>
                      <a:pt x="2714" y="113"/>
                    </a:lnTo>
                    <a:lnTo>
                      <a:pt x="2726" y="118"/>
                    </a:lnTo>
                    <a:lnTo>
                      <a:pt x="2750" y="28"/>
                    </a:lnTo>
                    <a:lnTo>
                      <a:pt x="2740" y="24"/>
                    </a:lnTo>
                    <a:lnTo>
                      <a:pt x="2728" y="19"/>
                    </a:lnTo>
                    <a:lnTo>
                      <a:pt x="2712" y="13"/>
                    </a:lnTo>
                    <a:lnTo>
                      <a:pt x="2695" y="9"/>
                    </a:lnTo>
                    <a:lnTo>
                      <a:pt x="2674" y="6"/>
                    </a:lnTo>
                    <a:lnTo>
                      <a:pt x="2652" y="3"/>
                    </a:lnTo>
                    <a:lnTo>
                      <a:pt x="2627" y="1"/>
                    </a:lnTo>
                    <a:lnTo>
                      <a:pt x="2600" y="0"/>
                    </a:lnTo>
                    <a:lnTo>
                      <a:pt x="2583" y="1"/>
                    </a:lnTo>
                    <a:lnTo>
                      <a:pt x="2566" y="2"/>
                    </a:lnTo>
                    <a:lnTo>
                      <a:pt x="2548" y="4"/>
                    </a:lnTo>
                    <a:lnTo>
                      <a:pt x="2532" y="6"/>
                    </a:lnTo>
                    <a:lnTo>
                      <a:pt x="2515" y="9"/>
                    </a:lnTo>
                    <a:lnTo>
                      <a:pt x="2499" y="13"/>
                    </a:lnTo>
                    <a:lnTo>
                      <a:pt x="2483" y="17"/>
                    </a:lnTo>
                    <a:lnTo>
                      <a:pt x="2468" y="23"/>
                    </a:lnTo>
                    <a:lnTo>
                      <a:pt x="2454" y="29"/>
                    </a:lnTo>
                    <a:lnTo>
                      <a:pt x="2439" y="35"/>
                    </a:lnTo>
                    <a:lnTo>
                      <a:pt x="2426" y="42"/>
                    </a:lnTo>
                    <a:lnTo>
                      <a:pt x="2411" y="50"/>
                    </a:lnTo>
                    <a:lnTo>
                      <a:pt x="2399" y="59"/>
                    </a:lnTo>
                    <a:lnTo>
                      <a:pt x="2387" y="68"/>
                    </a:lnTo>
                    <a:lnTo>
                      <a:pt x="2374" y="77"/>
                    </a:lnTo>
                    <a:lnTo>
                      <a:pt x="2363" y="87"/>
                    </a:lnTo>
                    <a:lnTo>
                      <a:pt x="2352" y="99"/>
                    </a:lnTo>
                    <a:lnTo>
                      <a:pt x="2342" y="110"/>
                    </a:lnTo>
                    <a:lnTo>
                      <a:pt x="2332" y="122"/>
                    </a:lnTo>
                    <a:lnTo>
                      <a:pt x="2323" y="135"/>
                    </a:lnTo>
                    <a:lnTo>
                      <a:pt x="2315" y="148"/>
                    </a:lnTo>
                    <a:lnTo>
                      <a:pt x="2307" y="162"/>
                    </a:lnTo>
                    <a:lnTo>
                      <a:pt x="2300" y="176"/>
                    </a:lnTo>
                    <a:lnTo>
                      <a:pt x="2293" y="190"/>
                    </a:lnTo>
                    <a:lnTo>
                      <a:pt x="2288" y="206"/>
                    </a:lnTo>
                    <a:lnTo>
                      <a:pt x="2283" y="222"/>
                    </a:lnTo>
                    <a:lnTo>
                      <a:pt x="2278" y="239"/>
                    </a:lnTo>
                    <a:lnTo>
                      <a:pt x="2275" y="255"/>
                    </a:lnTo>
                    <a:lnTo>
                      <a:pt x="2272" y="273"/>
                    </a:lnTo>
                    <a:lnTo>
                      <a:pt x="2270" y="290"/>
                    </a:lnTo>
                    <a:lnTo>
                      <a:pt x="2269" y="309"/>
                    </a:lnTo>
                    <a:lnTo>
                      <a:pt x="2269" y="328"/>
                    </a:lnTo>
                    <a:lnTo>
                      <a:pt x="2269" y="346"/>
                    </a:lnTo>
                    <a:lnTo>
                      <a:pt x="2270" y="362"/>
                    </a:lnTo>
                    <a:lnTo>
                      <a:pt x="2272" y="380"/>
                    </a:lnTo>
                    <a:lnTo>
                      <a:pt x="2274" y="395"/>
                    </a:lnTo>
                    <a:lnTo>
                      <a:pt x="2277" y="412"/>
                    </a:lnTo>
                    <a:lnTo>
                      <a:pt x="2281" y="427"/>
                    </a:lnTo>
                    <a:lnTo>
                      <a:pt x="2285" y="441"/>
                    </a:lnTo>
                    <a:lnTo>
                      <a:pt x="2290" y="457"/>
                    </a:lnTo>
                    <a:lnTo>
                      <a:pt x="2295" y="470"/>
                    </a:lnTo>
                    <a:lnTo>
                      <a:pt x="2302" y="484"/>
                    </a:lnTo>
                    <a:lnTo>
                      <a:pt x="2309" y="497"/>
                    </a:lnTo>
                    <a:lnTo>
                      <a:pt x="2317" y="509"/>
                    </a:lnTo>
                    <a:lnTo>
                      <a:pt x="2325" y="522"/>
                    </a:lnTo>
                    <a:lnTo>
                      <a:pt x="2333" y="534"/>
                    </a:lnTo>
                    <a:lnTo>
                      <a:pt x="2343" y="544"/>
                    </a:lnTo>
                    <a:lnTo>
                      <a:pt x="2353" y="555"/>
                    </a:lnTo>
                    <a:lnTo>
                      <a:pt x="2363" y="565"/>
                    </a:lnTo>
                    <a:lnTo>
                      <a:pt x="2374" y="574"/>
                    </a:lnTo>
                    <a:lnTo>
                      <a:pt x="2386" y="583"/>
                    </a:lnTo>
                    <a:lnTo>
                      <a:pt x="2398" y="592"/>
                    </a:lnTo>
                    <a:lnTo>
                      <a:pt x="2411" y="599"/>
                    </a:lnTo>
                    <a:lnTo>
                      <a:pt x="2424" y="606"/>
                    </a:lnTo>
                    <a:lnTo>
                      <a:pt x="2438" y="612"/>
                    </a:lnTo>
                    <a:lnTo>
                      <a:pt x="2452" y="618"/>
                    </a:lnTo>
                    <a:lnTo>
                      <a:pt x="2467" y="623"/>
                    </a:lnTo>
                    <a:lnTo>
                      <a:pt x="2482" y="628"/>
                    </a:lnTo>
                    <a:lnTo>
                      <a:pt x="2499" y="632"/>
                    </a:lnTo>
                    <a:lnTo>
                      <a:pt x="2515" y="635"/>
                    </a:lnTo>
                    <a:lnTo>
                      <a:pt x="2532" y="637"/>
                    </a:lnTo>
                    <a:lnTo>
                      <a:pt x="2549" y="639"/>
                    </a:lnTo>
                    <a:lnTo>
                      <a:pt x="2567" y="640"/>
                    </a:lnTo>
                    <a:lnTo>
                      <a:pt x="2585" y="641"/>
                    </a:lnTo>
                    <a:lnTo>
                      <a:pt x="2612" y="640"/>
                    </a:lnTo>
                    <a:lnTo>
                      <a:pt x="2637" y="638"/>
                    </a:lnTo>
                    <a:lnTo>
                      <a:pt x="2661" y="635"/>
                    </a:lnTo>
                    <a:lnTo>
                      <a:pt x="2684" y="632"/>
                    </a:lnTo>
                    <a:lnTo>
                      <a:pt x="2702" y="628"/>
                    </a:lnTo>
                    <a:lnTo>
                      <a:pt x="2720" y="622"/>
                    </a:lnTo>
                    <a:lnTo>
                      <a:pt x="2734" y="617"/>
                    </a:lnTo>
                    <a:lnTo>
                      <a:pt x="2745" y="612"/>
                    </a:lnTo>
                    <a:lnTo>
                      <a:pt x="2727" y="523"/>
                    </a:lnTo>
                    <a:close/>
                    <a:moveTo>
                      <a:pt x="2058" y="10"/>
                    </a:moveTo>
                    <a:lnTo>
                      <a:pt x="2058" y="631"/>
                    </a:lnTo>
                    <a:lnTo>
                      <a:pt x="2171" y="631"/>
                    </a:lnTo>
                    <a:lnTo>
                      <a:pt x="2171" y="10"/>
                    </a:lnTo>
                    <a:lnTo>
                      <a:pt x="2058" y="10"/>
                    </a:lnTo>
                    <a:close/>
                    <a:moveTo>
                      <a:pt x="1776" y="631"/>
                    </a:moveTo>
                    <a:lnTo>
                      <a:pt x="1991" y="10"/>
                    </a:lnTo>
                    <a:lnTo>
                      <a:pt x="1871" y="10"/>
                    </a:lnTo>
                    <a:lnTo>
                      <a:pt x="1780" y="294"/>
                    </a:lnTo>
                    <a:lnTo>
                      <a:pt x="1771" y="322"/>
                    </a:lnTo>
                    <a:lnTo>
                      <a:pt x="1762" y="351"/>
                    </a:lnTo>
                    <a:lnTo>
                      <a:pt x="1754" y="379"/>
                    </a:lnTo>
                    <a:lnTo>
                      <a:pt x="1746" y="407"/>
                    </a:lnTo>
                    <a:lnTo>
                      <a:pt x="1738" y="435"/>
                    </a:lnTo>
                    <a:lnTo>
                      <a:pt x="1730" y="463"/>
                    </a:lnTo>
                    <a:lnTo>
                      <a:pt x="1724" y="491"/>
                    </a:lnTo>
                    <a:lnTo>
                      <a:pt x="1717" y="518"/>
                    </a:lnTo>
                    <a:lnTo>
                      <a:pt x="1715" y="518"/>
                    </a:lnTo>
                    <a:lnTo>
                      <a:pt x="1709" y="491"/>
                    </a:lnTo>
                    <a:lnTo>
                      <a:pt x="1702" y="462"/>
                    </a:lnTo>
                    <a:lnTo>
                      <a:pt x="1695" y="434"/>
                    </a:lnTo>
                    <a:lnTo>
                      <a:pt x="1688" y="406"/>
                    </a:lnTo>
                    <a:lnTo>
                      <a:pt x="1680" y="379"/>
                    </a:lnTo>
                    <a:lnTo>
                      <a:pt x="1672" y="350"/>
                    </a:lnTo>
                    <a:lnTo>
                      <a:pt x="1663" y="321"/>
                    </a:lnTo>
                    <a:lnTo>
                      <a:pt x="1654" y="292"/>
                    </a:lnTo>
                    <a:lnTo>
                      <a:pt x="1570" y="10"/>
                    </a:lnTo>
                    <a:lnTo>
                      <a:pt x="1447" y="10"/>
                    </a:lnTo>
                    <a:lnTo>
                      <a:pt x="1647" y="631"/>
                    </a:lnTo>
                    <a:lnTo>
                      <a:pt x="1776" y="631"/>
                    </a:lnTo>
                    <a:close/>
                    <a:moveTo>
                      <a:pt x="1090" y="97"/>
                    </a:moveTo>
                    <a:lnTo>
                      <a:pt x="1101" y="95"/>
                    </a:lnTo>
                    <a:lnTo>
                      <a:pt x="1117" y="93"/>
                    </a:lnTo>
                    <a:lnTo>
                      <a:pt x="1136" y="92"/>
                    </a:lnTo>
                    <a:lnTo>
                      <a:pt x="1161" y="91"/>
                    </a:lnTo>
                    <a:lnTo>
                      <a:pt x="1174" y="92"/>
                    </a:lnTo>
                    <a:lnTo>
                      <a:pt x="1187" y="93"/>
                    </a:lnTo>
                    <a:lnTo>
                      <a:pt x="1199" y="95"/>
                    </a:lnTo>
                    <a:lnTo>
                      <a:pt x="1210" y="97"/>
                    </a:lnTo>
                    <a:lnTo>
                      <a:pt x="1222" y="100"/>
                    </a:lnTo>
                    <a:lnTo>
                      <a:pt x="1231" y="105"/>
                    </a:lnTo>
                    <a:lnTo>
                      <a:pt x="1240" y="109"/>
                    </a:lnTo>
                    <a:lnTo>
                      <a:pt x="1248" y="115"/>
                    </a:lnTo>
                    <a:lnTo>
                      <a:pt x="1256" y="121"/>
                    </a:lnTo>
                    <a:lnTo>
                      <a:pt x="1263" y="130"/>
                    </a:lnTo>
                    <a:lnTo>
                      <a:pt x="1268" y="137"/>
                    </a:lnTo>
                    <a:lnTo>
                      <a:pt x="1273" y="146"/>
                    </a:lnTo>
                    <a:lnTo>
                      <a:pt x="1277" y="156"/>
                    </a:lnTo>
                    <a:lnTo>
                      <a:pt x="1279" y="167"/>
                    </a:lnTo>
                    <a:lnTo>
                      <a:pt x="1281" y="178"/>
                    </a:lnTo>
                    <a:lnTo>
                      <a:pt x="1281" y="190"/>
                    </a:lnTo>
                    <a:lnTo>
                      <a:pt x="1281" y="202"/>
                    </a:lnTo>
                    <a:lnTo>
                      <a:pt x="1279" y="212"/>
                    </a:lnTo>
                    <a:lnTo>
                      <a:pt x="1277" y="222"/>
                    </a:lnTo>
                    <a:lnTo>
                      <a:pt x="1273" y="232"/>
                    </a:lnTo>
                    <a:lnTo>
                      <a:pt x="1268" y="242"/>
                    </a:lnTo>
                    <a:lnTo>
                      <a:pt x="1263" y="250"/>
                    </a:lnTo>
                    <a:lnTo>
                      <a:pt x="1255" y="257"/>
                    </a:lnTo>
                    <a:lnTo>
                      <a:pt x="1248" y="264"/>
                    </a:lnTo>
                    <a:lnTo>
                      <a:pt x="1240" y="271"/>
                    </a:lnTo>
                    <a:lnTo>
                      <a:pt x="1231" y="277"/>
                    </a:lnTo>
                    <a:lnTo>
                      <a:pt x="1221" y="281"/>
                    </a:lnTo>
                    <a:lnTo>
                      <a:pt x="1209" y="285"/>
                    </a:lnTo>
                    <a:lnTo>
                      <a:pt x="1197" y="288"/>
                    </a:lnTo>
                    <a:lnTo>
                      <a:pt x="1185" y="291"/>
                    </a:lnTo>
                    <a:lnTo>
                      <a:pt x="1171" y="292"/>
                    </a:lnTo>
                    <a:lnTo>
                      <a:pt x="1158" y="292"/>
                    </a:lnTo>
                    <a:lnTo>
                      <a:pt x="1090" y="292"/>
                    </a:lnTo>
                    <a:lnTo>
                      <a:pt x="1090" y="97"/>
                    </a:lnTo>
                    <a:close/>
                    <a:moveTo>
                      <a:pt x="978" y="631"/>
                    </a:moveTo>
                    <a:lnTo>
                      <a:pt x="1090" y="631"/>
                    </a:lnTo>
                    <a:lnTo>
                      <a:pt x="1090" y="375"/>
                    </a:lnTo>
                    <a:lnTo>
                      <a:pt x="1148" y="375"/>
                    </a:lnTo>
                    <a:lnTo>
                      <a:pt x="1159" y="377"/>
                    </a:lnTo>
                    <a:lnTo>
                      <a:pt x="1170" y="378"/>
                    </a:lnTo>
                    <a:lnTo>
                      <a:pt x="1180" y="380"/>
                    </a:lnTo>
                    <a:lnTo>
                      <a:pt x="1190" y="382"/>
                    </a:lnTo>
                    <a:lnTo>
                      <a:pt x="1198" y="385"/>
                    </a:lnTo>
                    <a:lnTo>
                      <a:pt x="1206" y="389"/>
                    </a:lnTo>
                    <a:lnTo>
                      <a:pt x="1213" y="394"/>
                    </a:lnTo>
                    <a:lnTo>
                      <a:pt x="1221" y="400"/>
                    </a:lnTo>
                    <a:lnTo>
                      <a:pt x="1227" y="407"/>
                    </a:lnTo>
                    <a:lnTo>
                      <a:pt x="1233" y="415"/>
                    </a:lnTo>
                    <a:lnTo>
                      <a:pt x="1238" y="424"/>
                    </a:lnTo>
                    <a:lnTo>
                      <a:pt x="1243" y="433"/>
                    </a:lnTo>
                    <a:lnTo>
                      <a:pt x="1247" y="444"/>
                    </a:lnTo>
                    <a:lnTo>
                      <a:pt x="1251" y="457"/>
                    </a:lnTo>
                    <a:lnTo>
                      <a:pt x="1255" y="470"/>
                    </a:lnTo>
                    <a:lnTo>
                      <a:pt x="1259" y="485"/>
                    </a:lnTo>
                    <a:lnTo>
                      <a:pt x="1272" y="537"/>
                    </a:lnTo>
                    <a:lnTo>
                      <a:pt x="1283" y="579"/>
                    </a:lnTo>
                    <a:lnTo>
                      <a:pt x="1288" y="597"/>
                    </a:lnTo>
                    <a:lnTo>
                      <a:pt x="1292" y="611"/>
                    </a:lnTo>
                    <a:lnTo>
                      <a:pt x="1297" y="622"/>
                    </a:lnTo>
                    <a:lnTo>
                      <a:pt x="1301" y="631"/>
                    </a:lnTo>
                    <a:lnTo>
                      <a:pt x="1417" y="631"/>
                    </a:lnTo>
                    <a:lnTo>
                      <a:pt x="1413" y="619"/>
                    </a:lnTo>
                    <a:lnTo>
                      <a:pt x="1406" y="605"/>
                    </a:lnTo>
                    <a:lnTo>
                      <a:pt x="1401" y="585"/>
                    </a:lnTo>
                    <a:lnTo>
                      <a:pt x="1395" y="565"/>
                    </a:lnTo>
                    <a:lnTo>
                      <a:pt x="1389" y="540"/>
                    </a:lnTo>
                    <a:lnTo>
                      <a:pt x="1382" y="514"/>
                    </a:lnTo>
                    <a:lnTo>
                      <a:pt x="1376" y="487"/>
                    </a:lnTo>
                    <a:lnTo>
                      <a:pt x="1368" y="458"/>
                    </a:lnTo>
                    <a:lnTo>
                      <a:pt x="1362" y="436"/>
                    </a:lnTo>
                    <a:lnTo>
                      <a:pt x="1354" y="416"/>
                    </a:lnTo>
                    <a:lnTo>
                      <a:pt x="1346" y="398"/>
                    </a:lnTo>
                    <a:lnTo>
                      <a:pt x="1336" y="382"/>
                    </a:lnTo>
                    <a:lnTo>
                      <a:pt x="1330" y="374"/>
                    </a:lnTo>
                    <a:lnTo>
                      <a:pt x="1324" y="367"/>
                    </a:lnTo>
                    <a:lnTo>
                      <a:pt x="1318" y="361"/>
                    </a:lnTo>
                    <a:lnTo>
                      <a:pt x="1312" y="355"/>
                    </a:lnTo>
                    <a:lnTo>
                      <a:pt x="1305" y="350"/>
                    </a:lnTo>
                    <a:lnTo>
                      <a:pt x="1298" y="346"/>
                    </a:lnTo>
                    <a:lnTo>
                      <a:pt x="1290" y="342"/>
                    </a:lnTo>
                    <a:lnTo>
                      <a:pt x="1282" y="337"/>
                    </a:lnTo>
                    <a:lnTo>
                      <a:pt x="1282" y="335"/>
                    </a:lnTo>
                    <a:lnTo>
                      <a:pt x="1292" y="330"/>
                    </a:lnTo>
                    <a:lnTo>
                      <a:pt x="1304" y="326"/>
                    </a:lnTo>
                    <a:lnTo>
                      <a:pt x="1314" y="320"/>
                    </a:lnTo>
                    <a:lnTo>
                      <a:pt x="1324" y="314"/>
                    </a:lnTo>
                    <a:lnTo>
                      <a:pt x="1334" y="306"/>
                    </a:lnTo>
                    <a:lnTo>
                      <a:pt x="1343" y="298"/>
                    </a:lnTo>
                    <a:lnTo>
                      <a:pt x="1352" y="289"/>
                    </a:lnTo>
                    <a:lnTo>
                      <a:pt x="1360" y="280"/>
                    </a:lnTo>
                    <a:lnTo>
                      <a:pt x="1367" y="270"/>
                    </a:lnTo>
                    <a:lnTo>
                      <a:pt x="1374" y="258"/>
                    </a:lnTo>
                    <a:lnTo>
                      <a:pt x="1380" y="247"/>
                    </a:lnTo>
                    <a:lnTo>
                      <a:pt x="1385" y="235"/>
                    </a:lnTo>
                    <a:lnTo>
                      <a:pt x="1389" y="222"/>
                    </a:lnTo>
                    <a:lnTo>
                      <a:pt x="1392" y="209"/>
                    </a:lnTo>
                    <a:lnTo>
                      <a:pt x="1394" y="194"/>
                    </a:lnTo>
                    <a:lnTo>
                      <a:pt x="1394" y="180"/>
                    </a:lnTo>
                    <a:lnTo>
                      <a:pt x="1393" y="160"/>
                    </a:lnTo>
                    <a:lnTo>
                      <a:pt x="1391" y="142"/>
                    </a:lnTo>
                    <a:lnTo>
                      <a:pt x="1386" y="124"/>
                    </a:lnTo>
                    <a:lnTo>
                      <a:pt x="1381" y="108"/>
                    </a:lnTo>
                    <a:lnTo>
                      <a:pt x="1373" y="94"/>
                    </a:lnTo>
                    <a:lnTo>
                      <a:pt x="1363" y="79"/>
                    </a:lnTo>
                    <a:lnTo>
                      <a:pt x="1353" y="67"/>
                    </a:lnTo>
                    <a:lnTo>
                      <a:pt x="1341" y="56"/>
                    </a:lnTo>
                    <a:lnTo>
                      <a:pt x="1333" y="49"/>
                    </a:lnTo>
                    <a:lnTo>
                      <a:pt x="1324" y="43"/>
                    </a:lnTo>
                    <a:lnTo>
                      <a:pt x="1315" y="38"/>
                    </a:lnTo>
                    <a:lnTo>
                      <a:pt x="1306" y="33"/>
                    </a:lnTo>
                    <a:lnTo>
                      <a:pt x="1296" y="28"/>
                    </a:lnTo>
                    <a:lnTo>
                      <a:pt x="1285" y="24"/>
                    </a:lnTo>
                    <a:lnTo>
                      <a:pt x="1275" y="21"/>
                    </a:lnTo>
                    <a:lnTo>
                      <a:pt x="1263" y="17"/>
                    </a:lnTo>
                    <a:lnTo>
                      <a:pt x="1238" y="12"/>
                    </a:lnTo>
                    <a:lnTo>
                      <a:pt x="1211" y="8"/>
                    </a:lnTo>
                    <a:lnTo>
                      <a:pt x="1181" y="6"/>
                    </a:lnTo>
                    <a:lnTo>
                      <a:pt x="1150" y="5"/>
                    </a:lnTo>
                    <a:lnTo>
                      <a:pt x="1125" y="5"/>
                    </a:lnTo>
                    <a:lnTo>
                      <a:pt x="1101" y="6"/>
                    </a:lnTo>
                    <a:lnTo>
                      <a:pt x="1078" y="7"/>
                    </a:lnTo>
                    <a:lnTo>
                      <a:pt x="1055" y="9"/>
                    </a:lnTo>
                    <a:lnTo>
                      <a:pt x="1034" y="11"/>
                    </a:lnTo>
                    <a:lnTo>
                      <a:pt x="1014" y="13"/>
                    </a:lnTo>
                    <a:lnTo>
                      <a:pt x="995" y="15"/>
                    </a:lnTo>
                    <a:lnTo>
                      <a:pt x="978" y="19"/>
                    </a:lnTo>
                    <a:lnTo>
                      <a:pt x="978" y="631"/>
                    </a:lnTo>
                    <a:close/>
                    <a:moveTo>
                      <a:pt x="852" y="263"/>
                    </a:moveTo>
                    <a:lnTo>
                      <a:pt x="617" y="263"/>
                    </a:lnTo>
                    <a:lnTo>
                      <a:pt x="617" y="104"/>
                    </a:lnTo>
                    <a:lnTo>
                      <a:pt x="865" y="104"/>
                    </a:lnTo>
                    <a:lnTo>
                      <a:pt x="865" y="10"/>
                    </a:lnTo>
                    <a:lnTo>
                      <a:pt x="504" y="10"/>
                    </a:lnTo>
                    <a:lnTo>
                      <a:pt x="504" y="631"/>
                    </a:lnTo>
                    <a:lnTo>
                      <a:pt x="879" y="631"/>
                    </a:lnTo>
                    <a:lnTo>
                      <a:pt x="879" y="537"/>
                    </a:lnTo>
                    <a:lnTo>
                      <a:pt x="617" y="537"/>
                    </a:lnTo>
                    <a:lnTo>
                      <a:pt x="617" y="355"/>
                    </a:lnTo>
                    <a:lnTo>
                      <a:pt x="852" y="355"/>
                    </a:lnTo>
                    <a:lnTo>
                      <a:pt x="852" y="263"/>
                    </a:lnTo>
                    <a:close/>
                    <a:moveTo>
                      <a:pt x="0" y="601"/>
                    </a:moveTo>
                    <a:lnTo>
                      <a:pt x="14" y="609"/>
                    </a:lnTo>
                    <a:lnTo>
                      <a:pt x="32" y="616"/>
                    </a:lnTo>
                    <a:lnTo>
                      <a:pt x="50" y="622"/>
                    </a:lnTo>
                    <a:lnTo>
                      <a:pt x="72" y="629"/>
                    </a:lnTo>
                    <a:lnTo>
                      <a:pt x="94" y="634"/>
                    </a:lnTo>
                    <a:lnTo>
                      <a:pt x="118" y="637"/>
                    </a:lnTo>
                    <a:lnTo>
                      <a:pt x="143" y="640"/>
                    </a:lnTo>
                    <a:lnTo>
                      <a:pt x="167" y="641"/>
                    </a:lnTo>
                    <a:lnTo>
                      <a:pt x="196" y="640"/>
                    </a:lnTo>
                    <a:lnTo>
                      <a:pt x="224" y="637"/>
                    </a:lnTo>
                    <a:lnTo>
                      <a:pt x="236" y="635"/>
                    </a:lnTo>
                    <a:lnTo>
                      <a:pt x="248" y="632"/>
                    </a:lnTo>
                    <a:lnTo>
                      <a:pt x="261" y="629"/>
                    </a:lnTo>
                    <a:lnTo>
                      <a:pt x="272" y="625"/>
                    </a:lnTo>
                    <a:lnTo>
                      <a:pt x="282" y="621"/>
                    </a:lnTo>
                    <a:lnTo>
                      <a:pt x="293" y="617"/>
                    </a:lnTo>
                    <a:lnTo>
                      <a:pt x="303" y="613"/>
                    </a:lnTo>
                    <a:lnTo>
                      <a:pt x="312" y="608"/>
                    </a:lnTo>
                    <a:lnTo>
                      <a:pt x="321" y="603"/>
                    </a:lnTo>
                    <a:lnTo>
                      <a:pt x="330" y="597"/>
                    </a:lnTo>
                    <a:lnTo>
                      <a:pt x="338" y="591"/>
                    </a:lnTo>
                    <a:lnTo>
                      <a:pt x="345" y="584"/>
                    </a:lnTo>
                    <a:lnTo>
                      <a:pt x="352" y="578"/>
                    </a:lnTo>
                    <a:lnTo>
                      <a:pt x="358" y="571"/>
                    </a:lnTo>
                    <a:lnTo>
                      <a:pt x="365" y="564"/>
                    </a:lnTo>
                    <a:lnTo>
                      <a:pt x="371" y="557"/>
                    </a:lnTo>
                    <a:lnTo>
                      <a:pt x="380" y="541"/>
                    </a:lnTo>
                    <a:lnTo>
                      <a:pt x="388" y="526"/>
                    </a:lnTo>
                    <a:lnTo>
                      <a:pt x="394" y="508"/>
                    </a:lnTo>
                    <a:lnTo>
                      <a:pt x="400" y="491"/>
                    </a:lnTo>
                    <a:lnTo>
                      <a:pt x="402" y="472"/>
                    </a:lnTo>
                    <a:lnTo>
                      <a:pt x="403" y="454"/>
                    </a:lnTo>
                    <a:lnTo>
                      <a:pt x="402" y="437"/>
                    </a:lnTo>
                    <a:lnTo>
                      <a:pt x="401" y="422"/>
                    </a:lnTo>
                    <a:lnTo>
                      <a:pt x="397" y="407"/>
                    </a:lnTo>
                    <a:lnTo>
                      <a:pt x="393" y="393"/>
                    </a:lnTo>
                    <a:lnTo>
                      <a:pt x="387" y="380"/>
                    </a:lnTo>
                    <a:lnTo>
                      <a:pt x="381" y="367"/>
                    </a:lnTo>
                    <a:lnTo>
                      <a:pt x="373" y="355"/>
                    </a:lnTo>
                    <a:lnTo>
                      <a:pt x="364" y="344"/>
                    </a:lnTo>
                    <a:lnTo>
                      <a:pt x="353" y="332"/>
                    </a:lnTo>
                    <a:lnTo>
                      <a:pt x="341" y="322"/>
                    </a:lnTo>
                    <a:lnTo>
                      <a:pt x="328" y="313"/>
                    </a:lnTo>
                    <a:lnTo>
                      <a:pt x="313" y="303"/>
                    </a:lnTo>
                    <a:lnTo>
                      <a:pt x="298" y="294"/>
                    </a:lnTo>
                    <a:lnTo>
                      <a:pt x="281" y="286"/>
                    </a:lnTo>
                    <a:lnTo>
                      <a:pt x="263" y="278"/>
                    </a:lnTo>
                    <a:lnTo>
                      <a:pt x="243" y="270"/>
                    </a:lnTo>
                    <a:lnTo>
                      <a:pt x="215" y="258"/>
                    </a:lnTo>
                    <a:lnTo>
                      <a:pt x="190" y="247"/>
                    </a:lnTo>
                    <a:lnTo>
                      <a:pt x="179" y="242"/>
                    </a:lnTo>
                    <a:lnTo>
                      <a:pt x="169" y="236"/>
                    </a:lnTo>
                    <a:lnTo>
                      <a:pt x="161" y="230"/>
                    </a:lnTo>
                    <a:lnTo>
                      <a:pt x="153" y="224"/>
                    </a:lnTo>
                    <a:lnTo>
                      <a:pt x="146" y="219"/>
                    </a:lnTo>
                    <a:lnTo>
                      <a:pt x="141" y="213"/>
                    </a:lnTo>
                    <a:lnTo>
                      <a:pt x="135" y="206"/>
                    </a:lnTo>
                    <a:lnTo>
                      <a:pt x="131" y="200"/>
                    </a:lnTo>
                    <a:lnTo>
                      <a:pt x="128" y="192"/>
                    </a:lnTo>
                    <a:lnTo>
                      <a:pt x="126" y="184"/>
                    </a:lnTo>
                    <a:lnTo>
                      <a:pt x="125" y="177"/>
                    </a:lnTo>
                    <a:lnTo>
                      <a:pt x="125" y="168"/>
                    </a:lnTo>
                    <a:lnTo>
                      <a:pt x="125" y="162"/>
                    </a:lnTo>
                    <a:lnTo>
                      <a:pt x="126" y="154"/>
                    </a:lnTo>
                    <a:lnTo>
                      <a:pt x="128" y="147"/>
                    </a:lnTo>
                    <a:lnTo>
                      <a:pt x="130" y="141"/>
                    </a:lnTo>
                    <a:lnTo>
                      <a:pt x="134" y="135"/>
                    </a:lnTo>
                    <a:lnTo>
                      <a:pt x="139" y="129"/>
                    </a:lnTo>
                    <a:lnTo>
                      <a:pt x="143" y="122"/>
                    </a:lnTo>
                    <a:lnTo>
                      <a:pt x="149" y="117"/>
                    </a:lnTo>
                    <a:lnTo>
                      <a:pt x="156" y="112"/>
                    </a:lnTo>
                    <a:lnTo>
                      <a:pt x="163" y="107"/>
                    </a:lnTo>
                    <a:lnTo>
                      <a:pt x="171" y="103"/>
                    </a:lnTo>
                    <a:lnTo>
                      <a:pt x="181" y="100"/>
                    </a:lnTo>
                    <a:lnTo>
                      <a:pt x="191" y="97"/>
                    </a:lnTo>
                    <a:lnTo>
                      <a:pt x="202" y="95"/>
                    </a:lnTo>
                    <a:lnTo>
                      <a:pt x="215" y="94"/>
                    </a:lnTo>
                    <a:lnTo>
                      <a:pt x="227" y="94"/>
                    </a:lnTo>
                    <a:lnTo>
                      <a:pt x="248" y="94"/>
                    </a:lnTo>
                    <a:lnTo>
                      <a:pt x="268" y="96"/>
                    </a:lnTo>
                    <a:lnTo>
                      <a:pt x="285" y="100"/>
                    </a:lnTo>
                    <a:lnTo>
                      <a:pt x="302" y="104"/>
                    </a:lnTo>
                    <a:lnTo>
                      <a:pt x="317" y="108"/>
                    </a:lnTo>
                    <a:lnTo>
                      <a:pt x="331" y="113"/>
                    </a:lnTo>
                    <a:lnTo>
                      <a:pt x="342" y="118"/>
                    </a:lnTo>
                    <a:lnTo>
                      <a:pt x="351" y="122"/>
                    </a:lnTo>
                    <a:lnTo>
                      <a:pt x="378" y="31"/>
                    </a:lnTo>
                    <a:lnTo>
                      <a:pt x="366" y="25"/>
                    </a:lnTo>
                    <a:lnTo>
                      <a:pt x="350" y="20"/>
                    </a:lnTo>
                    <a:lnTo>
                      <a:pt x="335" y="14"/>
                    </a:lnTo>
                    <a:lnTo>
                      <a:pt x="316" y="9"/>
                    </a:lnTo>
                    <a:lnTo>
                      <a:pt x="298" y="6"/>
                    </a:lnTo>
                    <a:lnTo>
                      <a:pt x="276" y="3"/>
                    </a:lnTo>
                    <a:lnTo>
                      <a:pt x="254" y="1"/>
                    </a:lnTo>
                    <a:lnTo>
                      <a:pt x="229" y="0"/>
                    </a:lnTo>
                    <a:lnTo>
                      <a:pt x="204" y="1"/>
                    </a:lnTo>
                    <a:lnTo>
                      <a:pt x="182" y="4"/>
                    </a:lnTo>
                    <a:lnTo>
                      <a:pt x="159" y="8"/>
                    </a:lnTo>
                    <a:lnTo>
                      <a:pt x="139" y="14"/>
                    </a:lnTo>
                    <a:lnTo>
                      <a:pt x="119" y="22"/>
                    </a:lnTo>
                    <a:lnTo>
                      <a:pt x="101" y="30"/>
                    </a:lnTo>
                    <a:lnTo>
                      <a:pt x="84" y="40"/>
                    </a:lnTo>
                    <a:lnTo>
                      <a:pt x="70" y="51"/>
                    </a:lnTo>
                    <a:lnTo>
                      <a:pt x="56" y="64"/>
                    </a:lnTo>
                    <a:lnTo>
                      <a:pt x="44" y="77"/>
                    </a:lnTo>
                    <a:lnTo>
                      <a:pt x="34" y="93"/>
                    </a:lnTo>
                    <a:lnTo>
                      <a:pt x="26" y="108"/>
                    </a:lnTo>
                    <a:lnTo>
                      <a:pt x="18" y="124"/>
                    </a:lnTo>
                    <a:lnTo>
                      <a:pt x="14" y="142"/>
                    </a:lnTo>
                    <a:lnTo>
                      <a:pt x="11" y="159"/>
                    </a:lnTo>
                    <a:lnTo>
                      <a:pt x="10" y="179"/>
                    </a:lnTo>
                    <a:lnTo>
                      <a:pt x="11" y="194"/>
                    </a:lnTo>
                    <a:lnTo>
                      <a:pt x="13" y="211"/>
                    </a:lnTo>
                    <a:lnTo>
                      <a:pt x="16" y="225"/>
                    </a:lnTo>
                    <a:lnTo>
                      <a:pt x="21" y="240"/>
                    </a:lnTo>
                    <a:lnTo>
                      <a:pt x="29" y="253"/>
                    </a:lnTo>
                    <a:lnTo>
                      <a:pt x="36" y="265"/>
                    </a:lnTo>
                    <a:lnTo>
                      <a:pt x="45" y="277"/>
                    </a:lnTo>
                    <a:lnTo>
                      <a:pt x="55" y="288"/>
                    </a:lnTo>
                    <a:lnTo>
                      <a:pt x="67" y="299"/>
                    </a:lnTo>
                    <a:lnTo>
                      <a:pt x="80" y="310"/>
                    </a:lnTo>
                    <a:lnTo>
                      <a:pt x="93" y="319"/>
                    </a:lnTo>
                    <a:lnTo>
                      <a:pt x="109" y="328"/>
                    </a:lnTo>
                    <a:lnTo>
                      <a:pt x="124" y="336"/>
                    </a:lnTo>
                    <a:lnTo>
                      <a:pt x="142" y="345"/>
                    </a:lnTo>
                    <a:lnTo>
                      <a:pt x="159" y="352"/>
                    </a:lnTo>
                    <a:lnTo>
                      <a:pt x="178" y="359"/>
                    </a:lnTo>
                    <a:lnTo>
                      <a:pt x="205" y="369"/>
                    </a:lnTo>
                    <a:lnTo>
                      <a:pt x="228" y="381"/>
                    </a:lnTo>
                    <a:lnTo>
                      <a:pt x="238" y="386"/>
                    </a:lnTo>
                    <a:lnTo>
                      <a:pt x="247" y="392"/>
                    </a:lnTo>
                    <a:lnTo>
                      <a:pt x="255" y="397"/>
                    </a:lnTo>
                    <a:lnTo>
                      <a:pt x="262" y="403"/>
                    </a:lnTo>
                    <a:lnTo>
                      <a:pt x="268" y="409"/>
                    </a:lnTo>
                    <a:lnTo>
                      <a:pt x="273" y="417"/>
                    </a:lnTo>
                    <a:lnTo>
                      <a:pt x="278" y="423"/>
                    </a:lnTo>
                    <a:lnTo>
                      <a:pt x="281" y="430"/>
                    </a:lnTo>
                    <a:lnTo>
                      <a:pt x="284" y="437"/>
                    </a:lnTo>
                    <a:lnTo>
                      <a:pt x="287" y="445"/>
                    </a:lnTo>
                    <a:lnTo>
                      <a:pt x="288" y="454"/>
                    </a:lnTo>
                    <a:lnTo>
                      <a:pt x="288" y="462"/>
                    </a:lnTo>
                    <a:lnTo>
                      <a:pt x="288" y="471"/>
                    </a:lnTo>
                    <a:lnTo>
                      <a:pt x="285" y="480"/>
                    </a:lnTo>
                    <a:lnTo>
                      <a:pt x="283" y="489"/>
                    </a:lnTo>
                    <a:lnTo>
                      <a:pt x="280" y="497"/>
                    </a:lnTo>
                    <a:lnTo>
                      <a:pt x="276" y="504"/>
                    </a:lnTo>
                    <a:lnTo>
                      <a:pt x="271" y="511"/>
                    </a:lnTo>
                    <a:lnTo>
                      <a:pt x="265" y="517"/>
                    </a:lnTo>
                    <a:lnTo>
                      <a:pt x="259" y="524"/>
                    </a:lnTo>
                    <a:lnTo>
                      <a:pt x="251" y="529"/>
                    </a:lnTo>
                    <a:lnTo>
                      <a:pt x="242" y="533"/>
                    </a:lnTo>
                    <a:lnTo>
                      <a:pt x="233" y="537"/>
                    </a:lnTo>
                    <a:lnTo>
                      <a:pt x="223" y="540"/>
                    </a:lnTo>
                    <a:lnTo>
                      <a:pt x="213" y="543"/>
                    </a:lnTo>
                    <a:lnTo>
                      <a:pt x="200" y="545"/>
                    </a:lnTo>
                    <a:lnTo>
                      <a:pt x="188" y="546"/>
                    </a:lnTo>
                    <a:lnTo>
                      <a:pt x="175" y="546"/>
                    </a:lnTo>
                    <a:lnTo>
                      <a:pt x="154" y="546"/>
                    </a:lnTo>
                    <a:lnTo>
                      <a:pt x="132" y="543"/>
                    </a:lnTo>
                    <a:lnTo>
                      <a:pt x="112" y="540"/>
                    </a:lnTo>
                    <a:lnTo>
                      <a:pt x="92" y="535"/>
                    </a:lnTo>
                    <a:lnTo>
                      <a:pt x="74" y="529"/>
                    </a:lnTo>
                    <a:lnTo>
                      <a:pt x="56" y="523"/>
                    </a:lnTo>
                    <a:lnTo>
                      <a:pt x="40" y="514"/>
                    </a:lnTo>
                    <a:lnTo>
                      <a:pt x="26" y="507"/>
                    </a:lnTo>
                    <a:lnTo>
                      <a:pt x="0" y="60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00" dirty="0">
                  <a:solidFill>
                    <a:prstClr val="white"/>
                  </a:solidFill>
                  <a:latin typeface="Myriad Pro"/>
                  <a:cs typeface="+mn-cs"/>
                </a:endParaRPr>
              </a:p>
            </p:txBody>
          </p:sp>
          <p:sp>
            <p:nvSpPr>
              <p:cNvPr id="15" name="Freeform 27"/>
              <p:cNvSpPr>
                <a:spLocks noEditPoints="1"/>
              </p:cNvSpPr>
              <p:nvPr/>
            </p:nvSpPr>
            <p:spPr bwMode="auto">
              <a:xfrm>
                <a:off x="623721" y="6650480"/>
                <a:ext cx="1169987" cy="127000"/>
              </a:xfrm>
              <a:custGeom>
                <a:avLst/>
                <a:gdLst/>
                <a:ahLst/>
                <a:cxnLst>
                  <a:cxn ang="0">
                    <a:pos x="5506" y="10"/>
                  </a:cxn>
                  <a:cxn ang="0">
                    <a:pos x="5169" y="544"/>
                  </a:cxn>
                  <a:cxn ang="0">
                    <a:pos x="5029" y="477"/>
                  </a:cxn>
                  <a:cxn ang="0">
                    <a:pos x="4982" y="270"/>
                  </a:cxn>
                  <a:cxn ang="0">
                    <a:pos x="5063" y="133"/>
                  </a:cxn>
                  <a:cxn ang="0">
                    <a:pos x="5293" y="109"/>
                  </a:cxn>
                  <a:cxn ang="0">
                    <a:pos x="5122" y="6"/>
                  </a:cxn>
                  <a:cxn ang="0">
                    <a:pos x="4924" y="122"/>
                  </a:cxn>
                  <a:cxn ang="0">
                    <a:pos x="4861" y="362"/>
                  </a:cxn>
                  <a:cxn ang="0">
                    <a:pos x="4955" y="565"/>
                  </a:cxn>
                  <a:cxn ang="0">
                    <a:pos x="5175" y="641"/>
                  </a:cxn>
                  <a:cxn ang="0">
                    <a:pos x="4373" y="269"/>
                  </a:cxn>
                  <a:cxn ang="0">
                    <a:pos x="4761" y="631"/>
                  </a:cxn>
                  <a:cxn ang="0">
                    <a:pos x="4630" y="407"/>
                  </a:cxn>
                  <a:cxn ang="0">
                    <a:pos x="3905" y="100"/>
                  </a:cxn>
                  <a:cxn ang="0">
                    <a:pos x="3809" y="456"/>
                  </a:cxn>
                  <a:cxn ang="0">
                    <a:pos x="3020" y="10"/>
                  </a:cxn>
                  <a:cxn ang="0">
                    <a:pos x="2324" y="528"/>
                  </a:cxn>
                  <a:cxn ang="0">
                    <a:pos x="2455" y="633"/>
                  </a:cxn>
                  <a:cxn ang="0">
                    <a:pos x="2663" y="610"/>
                  </a:cxn>
                  <a:cxn ang="0">
                    <a:pos x="2767" y="461"/>
                  </a:cxn>
                  <a:cxn ang="0">
                    <a:pos x="2644" y="481"/>
                  </a:cxn>
                  <a:cxn ang="0">
                    <a:pos x="2470" y="533"/>
                  </a:cxn>
                  <a:cxn ang="0">
                    <a:pos x="1803" y="609"/>
                  </a:cxn>
                  <a:cxn ang="0">
                    <a:pos x="2082" y="617"/>
                  </a:cxn>
                  <a:cxn ang="0">
                    <a:pos x="2191" y="472"/>
                  </a:cxn>
                  <a:cxn ang="0">
                    <a:pos x="2070" y="286"/>
                  </a:cxn>
                  <a:cxn ang="0">
                    <a:pos x="1914" y="177"/>
                  </a:cxn>
                  <a:cxn ang="0">
                    <a:pos x="1991" y="95"/>
                  </a:cxn>
                  <a:cxn ang="0">
                    <a:pos x="2106" y="9"/>
                  </a:cxn>
                  <a:cxn ang="0">
                    <a:pos x="1823" y="93"/>
                  </a:cxn>
                  <a:cxn ang="0">
                    <a:pos x="1869" y="310"/>
                  </a:cxn>
                  <a:cxn ang="0">
                    <a:pos x="2067" y="423"/>
                  </a:cxn>
                  <a:cxn ang="0">
                    <a:pos x="2031" y="533"/>
                  </a:cxn>
                  <a:cxn ang="0">
                    <a:pos x="1789" y="601"/>
                  </a:cxn>
                  <a:cxn ang="0">
                    <a:pos x="1348" y="251"/>
                  </a:cxn>
                  <a:cxn ang="0">
                    <a:pos x="1587" y="422"/>
                  </a:cxn>
                  <a:cxn ang="0">
                    <a:pos x="1300" y="631"/>
                  </a:cxn>
                  <a:cxn ang="0">
                    <a:pos x="679" y="482"/>
                  </a:cxn>
                  <a:cxn ang="0">
                    <a:pos x="668" y="177"/>
                  </a:cxn>
                  <a:cxn ang="0">
                    <a:pos x="807" y="91"/>
                  </a:cxn>
                  <a:cxn ang="0">
                    <a:pos x="944" y="177"/>
                  </a:cxn>
                  <a:cxn ang="0">
                    <a:pos x="933" y="482"/>
                  </a:cxn>
                  <a:cxn ang="0">
                    <a:pos x="804" y="550"/>
                  </a:cxn>
                  <a:cxn ang="0">
                    <a:pos x="993" y="575"/>
                  </a:cxn>
                  <a:cxn ang="0">
                    <a:pos x="1094" y="370"/>
                  </a:cxn>
                  <a:cxn ang="0">
                    <a:pos x="1054" y="137"/>
                  </a:cxn>
                  <a:cxn ang="0">
                    <a:pos x="890" y="9"/>
                  </a:cxn>
                  <a:cxn ang="0">
                    <a:pos x="665" y="37"/>
                  </a:cxn>
                  <a:cxn ang="0">
                    <a:pos x="531" y="209"/>
                  </a:cxn>
                  <a:cxn ang="0">
                    <a:pos x="535" y="452"/>
                  </a:cxn>
                  <a:cxn ang="0">
                    <a:pos x="670" y="611"/>
                  </a:cxn>
                  <a:cxn ang="0">
                    <a:pos x="403" y="539"/>
                  </a:cxn>
                  <a:cxn ang="0">
                    <a:pos x="216" y="516"/>
                  </a:cxn>
                  <a:cxn ang="0">
                    <a:pos x="123" y="371"/>
                  </a:cxn>
                  <a:cxn ang="0">
                    <a:pos x="160" y="176"/>
                  </a:cxn>
                  <a:cxn ang="0">
                    <a:pos x="337" y="94"/>
                  </a:cxn>
                  <a:cxn ang="0">
                    <a:pos x="383" y="3"/>
                  </a:cxn>
                  <a:cxn ang="0">
                    <a:pos x="130" y="59"/>
                  </a:cxn>
                  <a:cxn ang="0">
                    <a:pos x="6" y="255"/>
                  </a:cxn>
                  <a:cxn ang="0">
                    <a:pos x="41" y="497"/>
                  </a:cxn>
                  <a:cxn ang="0">
                    <a:pos x="215" y="628"/>
                  </a:cxn>
                  <a:cxn ang="0">
                    <a:pos x="458" y="523"/>
                  </a:cxn>
                </a:cxnLst>
                <a:rect l="0" t="0" r="r" b="b"/>
                <a:pathLst>
                  <a:path w="5893" h="641">
                    <a:moveTo>
                      <a:pt x="5686" y="631"/>
                    </a:moveTo>
                    <a:lnTo>
                      <a:pt x="5686" y="369"/>
                    </a:lnTo>
                    <a:lnTo>
                      <a:pt x="5893" y="10"/>
                    </a:lnTo>
                    <a:lnTo>
                      <a:pt x="5764" y="10"/>
                    </a:lnTo>
                    <a:lnTo>
                      <a:pt x="5690" y="169"/>
                    </a:lnTo>
                    <a:lnTo>
                      <a:pt x="5675" y="202"/>
                    </a:lnTo>
                    <a:lnTo>
                      <a:pt x="5661" y="232"/>
                    </a:lnTo>
                    <a:lnTo>
                      <a:pt x="5648" y="262"/>
                    </a:lnTo>
                    <a:lnTo>
                      <a:pt x="5636" y="292"/>
                    </a:lnTo>
                    <a:lnTo>
                      <a:pt x="5635" y="292"/>
                    </a:lnTo>
                    <a:lnTo>
                      <a:pt x="5621" y="261"/>
                    </a:lnTo>
                    <a:lnTo>
                      <a:pt x="5609" y="232"/>
                    </a:lnTo>
                    <a:lnTo>
                      <a:pt x="5596" y="202"/>
                    </a:lnTo>
                    <a:lnTo>
                      <a:pt x="5580" y="170"/>
                    </a:lnTo>
                    <a:lnTo>
                      <a:pt x="5506" y="10"/>
                    </a:lnTo>
                    <a:lnTo>
                      <a:pt x="5377" y="10"/>
                    </a:lnTo>
                    <a:lnTo>
                      <a:pt x="5573" y="372"/>
                    </a:lnTo>
                    <a:lnTo>
                      <a:pt x="5573" y="631"/>
                    </a:lnTo>
                    <a:lnTo>
                      <a:pt x="5686" y="631"/>
                    </a:lnTo>
                    <a:close/>
                    <a:moveTo>
                      <a:pt x="5318" y="523"/>
                    </a:moveTo>
                    <a:lnTo>
                      <a:pt x="5306" y="528"/>
                    </a:lnTo>
                    <a:lnTo>
                      <a:pt x="5293" y="532"/>
                    </a:lnTo>
                    <a:lnTo>
                      <a:pt x="5277" y="536"/>
                    </a:lnTo>
                    <a:lnTo>
                      <a:pt x="5262" y="539"/>
                    </a:lnTo>
                    <a:lnTo>
                      <a:pt x="5245" y="542"/>
                    </a:lnTo>
                    <a:lnTo>
                      <a:pt x="5229" y="544"/>
                    </a:lnTo>
                    <a:lnTo>
                      <a:pt x="5211" y="545"/>
                    </a:lnTo>
                    <a:lnTo>
                      <a:pt x="5194" y="545"/>
                    </a:lnTo>
                    <a:lnTo>
                      <a:pt x="5182" y="545"/>
                    </a:lnTo>
                    <a:lnTo>
                      <a:pt x="5169" y="544"/>
                    </a:lnTo>
                    <a:lnTo>
                      <a:pt x="5157" y="543"/>
                    </a:lnTo>
                    <a:lnTo>
                      <a:pt x="5146" y="541"/>
                    </a:lnTo>
                    <a:lnTo>
                      <a:pt x="5134" y="539"/>
                    </a:lnTo>
                    <a:lnTo>
                      <a:pt x="5124" y="537"/>
                    </a:lnTo>
                    <a:lnTo>
                      <a:pt x="5113" y="534"/>
                    </a:lnTo>
                    <a:lnTo>
                      <a:pt x="5104" y="530"/>
                    </a:lnTo>
                    <a:lnTo>
                      <a:pt x="5093" y="526"/>
                    </a:lnTo>
                    <a:lnTo>
                      <a:pt x="5084" y="522"/>
                    </a:lnTo>
                    <a:lnTo>
                      <a:pt x="5075" y="516"/>
                    </a:lnTo>
                    <a:lnTo>
                      <a:pt x="5067" y="511"/>
                    </a:lnTo>
                    <a:lnTo>
                      <a:pt x="5057" y="505"/>
                    </a:lnTo>
                    <a:lnTo>
                      <a:pt x="5050" y="499"/>
                    </a:lnTo>
                    <a:lnTo>
                      <a:pt x="5042" y="492"/>
                    </a:lnTo>
                    <a:lnTo>
                      <a:pt x="5036" y="486"/>
                    </a:lnTo>
                    <a:lnTo>
                      <a:pt x="5029" y="477"/>
                    </a:lnTo>
                    <a:lnTo>
                      <a:pt x="5022" y="470"/>
                    </a:lnTo>
                    <a:lnTo>
                      <a:pt x="5016" y="462"/>
                    </a:lnTo>
                    <a:lnTo>
                      <a:pt x="5011" y="453"/>
                    </a:lnTo>
                    <a:lnTo>
                      <a:pt x="5006" y="443"/>
                    </a:lnTo>
                    <a:lnTo>
                      <a:pt x="5001" y="434"/>
                    </a:lnTo>
                    <a:lnTo>
                      <a:pt x="4997" y="425"/>
                    </a:lnTo>
                    <a:lnTo>
                      <a:pt x="4993" y="415"/>
                    </a:lnTo>
                    <a:lnTo>
                      <a:pt x="4986" y="393"/>
                    </a:lnTo>
                    <a:lnTo>
                      <a:pt x="4982" y="371"/>
                    </a:lnTo>
                    <a:lnTo>
                      <a:pt x="4979" y="347"/>
                    </a:lnTo>
                    <a:lnTo>
                      <a:pt x="4978" y="322"/>
                    </a:lnTo>
                    <a:lnTo>
                      <a:pt x="4979" y="309"/>
                    </a:lnTo>
                    <a:lnTo>
                      <a:pt x="4979" y="295"/>
                    </a:lnTo>
                    <a:lnTo>
                      <a:pt x="4981" y="282"/>
                    </a:lnTo>
                    <a:lnTo>
                      <a:pt x="4982" y="270"/>
                    </a:lnTo>
                    <a:lnTo>
                      <a:pt x="4985" y="257"/>
                    </a:lnTo>
                    <a:lnTo>
                      <a:pt x="4987" y="246"/>
                    </a:lnTo>
                    <a:lnTo>
                      <a:pt x="4991" y="235"/>
                    </a:lnTo>
                    <a:lnTo>
                      <a:pt x="4995" y="223"/>
                    </a:lnTo>
                    <a:lnTo>
                      <a:pt x="4999" y="213"/>
                    </a:lnTo>
                    <a:lnTo>
                      <a:pt x="5004" y="203"/>
                    </a:lnTo>
                    <a:lnTo>
                      <a:pt x="5008" y="193"/>
                    </a:lnTo>
                    <a:lnTo>
                      <a:pt x="5014" y="184"/>
                    </a:lnTo>
                    <a:lnTo>
                      <a:pt x="5019" y="176"/>
                    </a:lnTo>
                    <a:lnTo>
                      <a:pt x="5026" y="168"/>
                    </a:lnTo>
                    <a:lnTo>
                      <a:pt x="5033" y="159"/>
                    </a:lnTo>
                    <a:lnTo>
                      <a:pt x="5040" y="152"/>
                    </a:lnTo>
                    <a:lnTo>
                      <a:pt x="5047" y="145"/>
                    </a:lnTo>
                    <a:lnTo>
                      <a:pt x="5055" y="139"/>
                    </a:lnTo>
                    <a:lnTo>
                      <a:pt x="5063" y="133"/>
                    </a:lnTo>
                    <a:lnTo>
                      <a:pt x="5072" y="127"/>
                    </a:lnTo>
                    <a:lnTo>
                      <a:pt x="5080" y="121"/>
                    </a:lnTo>
                    <a:lnTo>
                      <a:pt x="5089" y="117"/>
                    </a:lnTo>
                    <a:lnTo>
                      <a:pt x="5098" y="112"/>
                    </a:lnTo>
                    <a:lnTo>
                      <a:pt x="5109" y="109"/>
                    </a:lnTo>
                    <a:lnTo>
                      <a:pt x="5129" y="102"/>
                    </a:lnTo>
                    <a:lnTo>
                      <a:pt x="5150" y="98"/>
                    </a:lnTo>
                    <a:lnTo>
                      <a:pt x="5172" y="95"/>
                    </a:lnTo>
                    <a:lnTo>
                      <a:pt x="5196" y="94"/>
                    </a:lnTo>
                    <a:lnTo>
                      <a:pt x="5215" y="95"/>
                    </a:lnTo>
                    <a:lnTo>
                      <a:pt x="5232" y="96"/>
                    </a:lnTo>
                    <a:lnTo>
                      <a:pt x="5248" y="98"/>
                    </a:lnTo>
                    <a:lnTo>
                      <a:pt x="5264" y="101"/>
                    </a:lnTo>
                    <a:lnTo>
                      <a:pt x="5279" y="105"/>
                    </a:lnTo>
                    <a:lnTo>
                      <a:pt x="5293" y="109"/>
                    </a:lnTo>
                    <a:lnTo>
                      <a:pt x="5305" y="113"/>
                    </a:lnTo>
                    <a:lnTo>
                      <a:pt x="5316" y="118"/>
                    </a:lnTo>
                    <a:lnTo>
                      <a:pt x="5341" y="28"/>
                    </a:lnTo>
                    <a:lnTo>
                      <a:pt x="5332" y="24"/>
                    </a:lnTo>
                    <a:lnTo>
                      <a:pt x="5318" y="19"/>
                    </a:lnTo>
                    <a:lnTo>
                      <a:pt x="5303" y="13"/>
                    </a:lnTo>
                    <a:lnTo>
                      <a:pt x="5285" y="9"/>
                    </a:lnTo>
                    <a:lnTo>
                      <a:pt x="5265" y="6"/>
                    </a:lnTo>
                    <a:lnTo>
                      <a:pt x="5242" y="3"/>
                    </a:lnTo>
                    <a:lnTo>
                      <a:pt x="5218" y="1"/>
                    </a:lnTo>
                    <a:lnTo>
                      <a:pt x="5191" y="0"/>
                    </a:lnTo>
                    <a:lnTo>
                      <a:pt x="5173" y="1"/>
                    </a:lnTo>
                    <a:lnTo>
                      <a:pt x="5156" y="2"/>
                    </a:lnTo>
                    <a:lnTo>
                      <a:pt x="5139" y="4"/>
                    </a:lnTo>
                    <a:lnTo>
                      <a:pt x="5122" y="6"/>
                    </a:lnTo>
                    <a:lnTo>
                      <a:pt x="5106" y="9"/>
                    </a:lnTo>
                    <a:lnTo>
                      <a:pt x="5090" y="13"/>
                    </a:lnTo>
                    <a:lnTo>
                      <a:pt x="5075" y="17"/>
                    </a:lnTo>
                    <a:lnTo>
                      <a:pt x="5059" y="23"/>
                    </a:lnTo>
                    <a:lnTo>
                      <a:pt x="5045" y="29"/>
                    </a:lnTo>
                    <a:lnTo>
                      <a:pt x="5031" y="35"/>
                    </a:lnTo>
                    <a:lnTo>
                      <a:pt x="5016" y="42"/>
                    </a:lnTo>
                    <a:lnTo>
                      <a:pt x="5003" y="50"/>
                    </a:lnTo>
                    <a:lnTo>
                      <a:pt x="4989" y="59"/>
                    </a:lnTo>
                    <a:lnTo>
                      <a:pt x="4977" y="68"/>
                    </a:lnTo>
                    <a:lnTo>
                      <a:pt x="4966" y="77"/>
                    </a:lnTo>
                    <a:lnTo>
                      <a:pt x="4955" y="87"/>
                    </a:lnTo>
                    <a:lnTo>
                      <a:pt x="4943" y="99"/>
                    </a:lnTo>
                    <a:lnTo>
                      <a:pt x="4933" y="110"/>
                    </a:lnTo>
                    <a:lnTo>
                      <a:pt x="4924" y="122"/>
                    </a:lnTo>
                    <a:lnTo>
                      <a:pt x="4914" y="135"/>
                    </a:lnTo>
                    <a:lnTo>
                      <a:pt x="4906" y="148"/>
                    </a:lnTo>
                    <a:lnTo>
                      <a:pt x="4898" y="162"/>
                    </a:lnTo>
                    <a:lnTo>
                      <a:pt x="4891" y="176"/>
                    </a:lnTo>
                    <a:lnTo>
                      <a:pt x="4885" y="190"/>
                    </a:lnTo>
                    <a:lnTo>
                      <a:pt x="4879" y="206"/>
                    </a:lnTo>
                    <a:lnTo>
                      <a:pt x="4873" y="222"/>
                    </a:lnTo>
                    <a:lnTo>
                      <a:pt x="4869" y="239"/>
                    </a:lnTo>
                    <a:lnTo>
                      <a:pt x="4866" y="255"/>
                    </a:lnTo>
                    <a:lnTo>
                      <a:pt x="4863" y="273"/>
                    </a:lnTo>
                    <a:lnTo>
                      <a:pt x="4861" y="290"/>
                    </a:lnTo>
                    <a:lnTo>
                      <a:pt x="4860" y="309"/>
                    </a:lnTo>
                    <a:lnTo>
                      <a:pt x="4859" y="328"/>
                    </a:lnTo>
                    <a:lnTo>
                      <a:pt x="4860" y="346"/>
                    </a:lnTo>
                    <a:lnTo>
                      <a:pt x="4861" y="362"/>
                    </a:lnTo>
                    <a:lnTo>
                      <a:pt x="4862" y="380"/>
                    </a:lnTo>
                    <a:lnTo>
                      <a:pt x="4865" y="395"/>
                    </a:lnTo>
                    <a:lnTo>
                      <a:pt x="4868" y="412"/>
                    </a:lnTo>
                    <a:lnTo>
                      <a:pt x="4871" y="427"/>
                    </a:lnTo>
                    <a:lnTo>
                      <a:pt x="4876" y="441"/>
                    </a:lnTo>
                    <a:lnTo>
                      <a:pt x="4881" y="457"/>
                    </a:lnTo>
                    <a:lnTo>
                      <a:pt x="4887" y="470"/>
                    </a:lnTo>
                    <a:lnTo>
                      <a:pt x="4893" y="484"/>
                    </a:lnTo>
                    <a:lnTo>
                      <a:pt x="4900" y="497"/>
                    </a:lnTo>
                    <a:lnTo>
                      <a:pt x="4907" y="509"/>
                    </a:lnTo>
                    <a:lnTo>
                      <a:pt x="4915" y="522"/>
                    </a:lnTo>
                    <a:lnTo>
                      <a:pt x="4925" y="534"/>
                    </a:lnTo>
                    <a:lnTo>
                      <a:pt x="4934" y="544"/>
                    </a:lnTo>
                    <a:lnTo>
                      <a:pt x="4943" y="555"/>
                    </a:lnTo>
                    <a:lnTo>
                      <a:pt x="4955" y="565"/>
                    </a:lnTo>
                    <a:lnTo>
                      <a:pt x="4965" y="574"/>
                    </a:lnTo>
                    <a:lnTo>
                      <a:pt x="4977" y="583"/>
                    </a:lnTo>
                    <a:lnTo>
                      <a:pt x="4989" y="592"/>
                    </a:lnTo>
                    <a:lnTo>
                      <a:pt x="5002" y="599"/>
                    </a:lnTo>
                    <a:lnTo>
                      <a:pt x="5015" y="606"/>
                    </a:lnTo>
                    <a:lnTo>
                      <a:pt x="5029" y="612"/>
                    </a:lnTo>
                    <a:lnTo>
                      <a:pt x="5043" y="618"/>
                    </a:lnTo>
                    <a:lnTo>
                      <a:pt x="5058" y="623"/>
                    </a:lnTo>
                    <a:lnTo>
                      <a:pt x="5074" y="628"/>
                    </a:lnTo>
                    <a:lnTo>
                      <a:pt x="5089" y="632"/>
                    </a:lnTo>
                    <a:lnTo>
                      <a:pt x="5106" y="635"/>
                    </a:lnTo>
                    <a:lnTo>
                      <a:pt x="5122" y="637"/>
                    </a:lnTo>
                    <a:lnTo>
                      <a:pt x="5139" y="639"/>
                    </a:lnTo>
                    <a:lnTo>
                      <a:pt x="5158" y="640"/>
                    </a:lnTo>
                    <a:lnTo>
                      <a:pt x="5175" y="641"/>
                    </a:lnTo>
                    <a:lnTo>
                      <a:pt x="5203" y="640"/>
                    </a:lnTo>
                    <a:lnTo>
                      <a:pt x="5229" y="638"/>
                    </a:lnTo>
                    <a:lnTo>
                      <a:pt x="5253" y="635"/>
                    </a:lnTo>
                    <a:lnTo>
                      <a:pt x="5274" y="632"/>
                    </a:lnTo>
                    <a:lnTo>
                      <a:pt x="5294" y="628"/>
                    </a:lnTo>
                    <a:lnTo>
                      <a:pt x="5310" y="622"/>
                    </a:lnTo>
                    <a:lnTo>
                      <a:pt x="5324" y="617"/>
                    </a:lnTo>
                    <a:lnTo>
                      <a:pt x="5337" y="612"/>
                    </a:lnTo>
                    <a:lnTo>
                      <a:pt x="5318" y="523"/>
                    </a:lnTo>
                    <a:close/>
                    <a:moveTo>
                      <a:pt x="4374" y="631"/>
                    </a:moveTo>
                    <a:lnTo>
                      <a:pt x="4374" y="408"/>
                    </a:lnTo>
                    <a:lnTo>
                      <a:pt x="4374" y="371"/>
                    </a:lnTo>
                    <a:lnTo>
                      <a:pt x="4374" y="335"/>
                    </a:lnTo>
                    <a:lnTo>
                      <a:pt x="4374" y="301"/>
                    </a:lnTo>
                    <a:lnTo>
                      <a:pt x="4373" y="269"/>
                    </a:lnTo>
                    <a:lnTo>
                      <a:pt x="4372" y="237"/>
                    </a:lnTo>
                    <a:lnTo>
                      <a:pt x="4371" y="205"/>
                    </a:lnTo>
                    <a:lnTo>
                      <a:pt x="4370" y="175"/>
                    </a:lnTo>
                    <a:lnTo>
                      <a:pt x="4369" y="144"/>
                    </a:lnTo>
                    <a:lnTo>
                      <a:pt x="4371" y="144"/>
                    </a:lnTo>
                    <a:lnTo>
                      <a:pt x="4383" y="170"/>
                    </a:lnTo>
                    <a:lnTo>
                      <a:pt x="4396" y="198"/>
                    </a:lnTo>
                    <a:lnTo>
                      <a:pt x="4410" y="224"/>
                    </a:lnTo>
                    <a:lnTo>
                      <a:pt x="4423" y="251"/>
                    </a:lnTo>
                    <a:lnTo>
                      <a:pt x="4438" y="279"/>
                    </a:lnTo>
                    <a:lnTo>
                      <a:pt x="4453" y="306"/>
                    </a:lnTo>
                    <a:lnTo>
                      <a:pt x="4468" y="332"/>
                    </a:lnTo>
                    <a:lnTo>
                      <a:pt x="4483" y="358"/>
                    </a:lnTo>
                    <a:lnTo>
                      <a:pt x="4644" y="631"/>
                    </a:lnTo>
                    <a:lnTo>
                      <a:pt x="4761" y="631"/>
                    </a:lnTo>
                    <a:lnTo>
                      <a:pt x="4761" y="10"/>
                    </a:lnTo>
                    <a:lnTo>
                      <a:pt x="4657" y="10"/>
                    </a:lnTo>
                    <a:lnTo>
                      <a:pt x="4657" y="226"/>
                    </a:lnTo>
                    <a:lnTo>
                      <a:pt x="4657" y="261"/>
                    </a:lnTo>
                    <a:lnTo>
                      <a:pt x="4658" y="295"/>
                    </a:lnTo>
                    <a:lnTo>
                      <a:pt x="4658" y="328"/>
                    </a:lnTo>
                    <a:lnTo>
                      <a:pt x="4659" y="360"/>
                    </a:lnTo>
                    <a:lnTo>
                      <a:pt x="4661" y="391"/>
                    </a:lnTo>
                    <a:lnTo>
                      <a:pt x="4662" y="422"/>
                    </a:lnTo>
                    <a:lnTo>
                      <a:pt x="4665" y="453"/>
                    </a:lnTo>
                    <a:lnTo>
                      <a:pt x="4667" y="484"/>
                    </a:lnTo>
                    <a:lnTo>
                      <a:pt x="4665" y="485"/>
                    </a:lnTo>
                    <a:lnTo>
                      <a:pt x="4653" y="459"/>
                    </a:lnTo>
                    <a:lnTo>
                      <a:pt x="4642" y="433"/>
                    </a:lnTo>
                    <a:lnTo>
                      <a:pt x="4630" y="407"/>
                    </a:lnTo>
                    <a:lnTo>
                      <a:pt x="4616" y="381"/>
                    </a:lnTo>
                    <a:lnTo>
                      <a:pt x="4603" y="355"/>
                    </a:lnTo>
                    <a:lnTo>
                      <a:pt x="4589" y="328"/>
                    </a:lnTo>
                    <a:lnTo>
                      <a:pt x="4574" y="302"/>
                    </a:lnTo>
                    <a:lnTo>
                      <a:pt x="4559" y="277"/>
                    </a:lnTo>
                    <a:lnTo>
                      <a:pt x="4399" y="10"/>
                    </a:lnTo>
                    <a:lnTo>
                      <a:pt x="4270" y="10"/>
                    </a:lnTo>
                    <a:lnTo>
                      <a:pt x="4270" y="631"/>
                    </a:lnTo>
                    <a:lnTo>
                      <a:pt x="4374" y="631"/>
                    </a:lnTo>
                    <a:close/>
                    <a:moveTo>
                      <a:pt x="3827" y="369"/>
                    </a:moveTo>
                    <a:lnTo>
                      <a:pt x="3876" y="216"/>
                    </a:lnTo>
                    <a:lnTo>
                      <a:pt x="3884" y="187"/>
                    </a:lnTo>
                    <a:lnTo>
                      <a:pt x="3891" y="158"/>
                    </a:lnTo>
                    <a:lnTo>
                      <a:pt x="3898" y="129"/>
                    </a:lnTo>
                    <a:lnTo>
                      <a:pt x="3905" y="100"/>
                    </a:lnTo>
                    <a:lnTo>
                      <a:pt x="3908" y="100"/>
                    </a:lnTo>
                    <a:lnTo>
                      <a:pt x="3915" y="128"/>
                    </a:lnTo>
                    <a:lnTo>
                      <a:pt x="3922" y="157"/>
                    </a:lnTo>
                    <a:lnTo>
                      <a:pt x="3930" y="187"/>
                    </a:lnTo>
                    <a:lnTo>
                      <a:pt x="3938" y="217"/>
                    </a:lnTo>
                    <a:lnTo>
                      <a:pt x="3988" y="369"/>
                    </a:lnTo>
                    <a:lnTo>
                      <a:pt x="3827" y="369"/>
                    </a:lnTo>
                    <a:close/>
                    <a:moveTo>
                      <a:pt x="4006" y="456"/>
                    </a:moveTo>
                    <a:lnTo>
                      <a:pt x="4063" y="631"/>
                    </a:lnTo>
                    <a:lnTo>
                      <a:pt x="4184" y="631"/>
                    </a:lnTo>
                    <a:lnTo>
                      <a:pt x="3983" y="10"/>
                    </a:lnTo>
                    <a:lnTo>
                      <a:pt x="3839" y="10"/>
                    </a:lnTo>
                    <a:lnTo>
                      <a:pt x="3639" y="631"/>
                    </a:lnTo>
                    <a:lnTo>
                      <a:pt x="3756" y="631"/>
                    </a:lnTo>
                    <a:lnTo>
                      <a:pt x="3809" y="456"/>
                    </a:lnTo>
                    <a:lnTo>
                      <a:pt x="4006" y="456"/>
                    </a:lnTo>
                    <a:close/>
                    <a:moveTo>
                      <a:pt x="3389" y="631"/>
                    </a:moveTo>
                    <a:lnTo>
                      <a:pt x="3502" y="631"/>
                    </a:lnTo>
                    <a:lnTo>
                      <a:pt x="3502" y="105"/>
                    </a:lnTo>
                    <a:lnTo>
                      <a:pt x="3680" y="105"/>
                    </a:lnTo>
                    <a:lnTo>
                      <a:pt x="3680" y="10"/>
                    </a:lnTo>
                    <a:lnTo>
                      <a:pt x="3211" y="10"/>
                    </a:lnTo>
                    <a:lnTo>
                      <a:pt x="3211" y="105"/>
                    </a:lnTo>
                    <a:lnTo>
                      <a:pt x="3389" y="105"/>
                    </a:lnTo>
                    <a:lnTo>
                      <a:pt x="3389" y="631"/>
                    </a:lnTo>
                    <a:close/>
                    <a:moveTo>
                      <a:pt x="2906" y="631"/>
                    </a:moveTo>
                    <a:lnTo>
                      <a:pt x="3275" y="631"/>
                    </a:lnTo>
                    <a:lnTo>
                      <a:pt x="3275" y="536"/>
                    </a:lnTo>
                    <a:lnTo>
                      <a:pt x="3020" y="536"/>
                    </a:lnTo>
                    <a:lnTo>
                      <a:pt x="3020" y="10"/>
                    </a:lnTo>
                    <a:lnTo>
                      <a:pt x="2906" y="10"/>
                    </a:lnTo>
                    <a:lnTo>
                      <a:pt x="2906" y="631"/>
                    </a:lnTo>
                    <a:close/>
                    <a:moveTo>
                      <a:pt x="2293" y="10"/>
                    </a:moveTo>
                    <a:lnTo>
                      <a:pt x="2293" y="365"/>
                    </a:lnTo>
                    <a:lnTo>
                      <a:pt x="2293" y="383"/>
                    </a:lnTo>
                    <a:lnTo>
                      <a:pt x="2294" y="400"/>
                    </a:lnTo>
                    <a:lnTo>
                      <a:pt x="2295" y="417"/>
                    </a:lnTo>
                    <a:lnTo>
                      <a:pt x="2297" y="433"/>
                    </a:lnTo>
                    <a:lnTo>
                      <a:pt x="2299" y="449"/>
                    </a:lnTo>
                    <a:lnTo>
                      <a:pt x="2303" y="463"/>
                    </a:lnTo>
                    <a:lnTo>
                      <a:pt x="2306" y="477"/>
                    </a:lnTo>
                    <a:lnTo>
                      <a:pt x="2310" y="491"/>
                    </a:lnTo>
                    <a:lnTo>
                      <a:pt x="2314" y="503"/>
                    </a:lnTo>
                    <a:lnTo>
                      <a:pt x="2319" y="515"/>
                    </a:lnTo>
                    <a:lnTo>
                      <a:pt x="2324" y="528"/>
                    </a:lnTo>
                    <a:lnTo>
                      <a:pt x="2330" y="538"/>
                    </a:lnTo>
                    <a:lnTo>
                      <a:pt x="2336" y="548"/>
                    </a:lnTo>
                    <a:lnTo>
                      <a:pt x="2343" y="559"/>
                    </a:lnTo>
                    <a:lnTo>
                      <a:pt x="2350" y="568"/>
                    </a:lnTo>
                    <a:lnTo>
                      <a:pt x="2357" y="576"/>
                    </a:lnTo>
                    <a:lnTo>
                      <a:pt x="2365" y="584"/>
                    </a:lnTo>
                    <a:lnTo>
                      <a:pt x="2373" y="592"/>
                    </a:lnTo>
                    <a:lnTo>
                      <a:pt x="2383" y="599"/>
                    </a:lnTo>
                    <a:lnTo>
                      <a:pt x="2392" y="605"/>
                    </a:lnTo>
                    <a:lnTo>
                      <a:pt x="2401" y="611"/>
                    </a:lnTo>
                    <a:lnTo>
                      <a:pt x="2411" y="616"/>
                    </a:lnTo>
                    <a:lnTo>
                      <a:pt x="2422" y="621"/>
                    </a:lnTo>
                    <a:lnTo>
                      <a:pt x="2432" y="625"/>
                    </a:lnTo>
                    <a:lnTo>
                      <a:pt x="2443" y="629"/>
                    </a:lnTo>
                    <a:lnTo>
                      <a:pt x="2455" y="633"/>
                    </a:lnTo>
                    <a:lnTo>
                      <a:pt x="2466" y="635"/>
                    </a:lnTo>
                    <a:lnTo>
                      <a:pt x="2478" y="637"/>
                    </a:lnTo>
                    <a:lnTo>
                      <a:pt x="2503" y="640"/>
                    </a:lnTo>
                    <a:lnTo>
                      <a:pt x="2530" y="641"/>
                    </a:lnTo>
                    <a:lnTo>
                      <a:pt x="2543" y="641"/>
                    </a:lnTo>
                    <a:lnTo>
                      <a:pt x="2556" y="640"/>
                    </a:lnTo>
                    <a:lnTo>
                      <a:pt x="2570" y="639"/>
                    </a:lnTo>
                    <a:lnTo>
                      <a:pt x="2583" y="637"/>
                    </a:lnTo>
                    <a:lnTo>
                      <a:pt x="2595" y="635"/>
                    </a:lnTo>
                    <a:lnTo>
                      <a:pt x="2608" y="632"/>
                    </a:lnTo>
                    <a:lnTo>
                      <a:pt x="2619" y="629"/>
                    </a:lnTo>
                    <a:lnTo>
                      <a:pt x="2631" y="624"/>
                    </a:lnTo>
                    <a:lnTo>
                      <a:pt x="2643" y="620"/>
                    </a:lnTo>
                    <a:lnTo>
                      <a:pt x="2653" y="615"/>
                    </a:lnTo>
                    <a:lnTo>
                      <a:pt x="2663" y="610"/>
                    </a:lnTo>
                    <a:lnTo>
                      <a:pt x="2673" y="604"/>
                    </a:lnTo>
                    <a:lnTo>
                      <a:pt x="2683" y="598"/>
                    </a:lnTo>
                    <a:lnTo>
                      <a:pt x="2692" y="591"/>
                    </a:lnTo>
                    <a:lnTo>
                      <a:pt x="2701" y="582"/>
                    </a:lnTo>
                    <a:lnTo>
                      <a:pt x="2709" y="574"/>
                    </a:lnTo>
                    <a:lnTo>
                      <a:pt x="2718" y="566"/>
                    </a:lnTo>
                    <a:lnTo>
                      <a:pt x="2725" y="557"/>
                    </a:lnTo>
                    <a:lnTo>
                      <a:pt x="2732" y="546"/>
                    </a:lnTo>
                    <a:lnTo>
                      <a:pt x="2738" y="536"/>
                    </a:lnTo>
                    <a:lnTo>
                      <a:pt x="2744" y="525"/>
                    </a:lnTo>
                    <a:lnTo>
                      <a:pt x="2750" y="513"/>
                    </a:lnTo>
                    <a:lnTo>
                      <a:pt x="2755" y="501"/>
                    </a:lnTo>
                    <a:lnTo>
                      <a:pt x="2760" y="489"/>
                    </a:lnTo>
                    <a:lnTo>
                      <a:pt x="2764" y="475"/>
                    </a:lnTo>
                    <a:lnTo>
                      <a:pt x="2767" y="461"/>
                    </a:lnTo>
                    <a:lnTo>
                      <a:pt x="2770" y="446"/>
                    </a:lnTo>
                    <a:lnTo>
                      <a:pt x="2772" y="431"/>
                    </a:lnTo>
                    <a:lnTo>
                      <a:pt x="2774" y="416"/>
                    </a:lnTo>
                    <a:lnTo>
                      <a:pt x="2776" y="399"/>
                    </a:lnTo>
                    <a:lnTo>
                      <a:pt x="2777" y="383"/>
                    </a:lnTo>
                    <a:lnTo>
                      <a:pt x="2777" y="364"/>
                    </a:lnTo>
                    <a:lnTo>
                      <a:pt x="2777" y="10"/>
                    </a:lnTo>
                    <a:lnTo>
                      <a:pt x="2664" y="10"/>
                    </a:lnTo>
                    <a:lnTo>
                      <a:pt x="2664" y="372"/>
                    </a:lnTo>
                    <a:lnTo>
                      <a:pt x="2663" y="394"/>
                    </a:lnTo>
                    <a:lnTo>
                      <a:pt x="2661" y="415"/>
                    </a:lnTo>
                    <a:lnTo>
                      <a:pt x="2659" y="433"/>
                    </a:lnTo>
                    <a:lnTo>
                      <a:pt x="2655" y="451"/>
                    </a:lnTo>
                    <a:lnTo>
                      <a:pt x="2650" y="467"/>
                    </a:lnTo>
                    <a:lnTo>
                      <a:pt x="2644" y="481"/>
                    </a:lnTo>
                    <a:lnTo>
                      <a:pt x="2638" y="495"/>
                    </a:lnTo>
                    <a:lnTo>
                      <a:pt x="2629" y="506"/>
                    </a:lnTo>
                    <a:lnTo>
                      <a:pt x="2620" y="516"/>
                    </a:lnTo>
                    <a:lnTo>
                      <a:pt x="2611" y="526"/>
                    </a:lnTo>
                    <a:lnTo>
                      <a:pt x="2600" y="533"/>
                    </a:lnTo>
                    <a:lnTo>
                      <a:pt x="2588" y="539"/>
                    </a:lnTo>
                    <a:lnTo>
                      <a:pt x="2576" y="544"/>
                    </a:lnTo>
                    <a:lnTo>
                      <a:pt x="2563" y="547"/>
                    </a:lnTo>
                    <a:lnTo>
                      <a:pt x="2548" y="549"/>
                    </a:lnTo>
                    <a:lnTo>
                      <a:pt x="2534" y="549"/>
                    </a:lnTo>
                    <a:lnTo>
                      <a:pt x="2519" y="549"/>
                    </a:lnTo>
                    <a:lnTo>
                      <a:pt x="2506" y="547"/>
                    </a:lnTo>
                    <a:lnTo>
                      <a:pt x="2493" y="543"/>
                    </a:lnTo>
                    <a:lnTo>
                      <a:pt x="2481" y="539"/>
                    </a:lnTo>
                    <a:lnTo>
                      <a:pt x="2470" y="533"/>
                    </a:lnTo>
                    <a:lnTo>
                      <a:pt x="2460" y="526"/>
                    </a:lnTo>
                    <a:lnTo>
                      <a:pt x="2449" y="516"/>
                    </a:lnTo>
                    <a:lnTo>
                      <a:pt x="2441" y="506"/>
                    </a:lnTo>
                    <a:lnTo>
                      <a:pt x="2433" y="495"/>
                    </a:lnTo>
                    <a:lnTo>
                      <a:pt x="2426" y="481"/>
                    </a:lnTo>
                    <a:lnTo>
                      <a:pt x="2421" y="467"/>
                    </a:lnTo>
                    <a:lnTo>
                      <a:pt x="2416" y="451"/>
                    </a:lnTo>
                    <a:lnTo>
                      <a:pt x="2411" y="433"/>
                    </a:lnTo>
                    <a:lnTo>
                      <a:pt x="2408" y="415"/>
                    </a:lnTo>
                    <a:lnTo>
                      <a:pt x="2406" y="394"/>
                    </a:lnTo>
                    <a:lnTo>
                      <a:pt x="2406" y="372"/>
                    </a:lnTo>
                    <a:lnTo>
                      <a:pt x="2406" y="10"/>
                    </a:lnTo>
                    <a:lnTo>
                      <a:pt x="2293" y="10"/>
                    </a:lnTo>
                    <a:close/>
                    <a:moveTo>
                      <a:pt x="1789" y="601"/>
                    </a:moveTo>
                    <a:lnTo>
                      <a:pt x="1803" y="609"/>
                    </a:lnTo>
                    <a:lnTo>
                      <a:pt x="1821" y="616"/>
                    </a:lnTo>
                    <a:lnTo>
                      <a:pt x="1840" y="622"/>
                    </a:lnTo>
                    <a:lnTo>
                      <a:pt x="1861" y="629"/>
                    </a:lnTo>
                    <a:lnTo>
                      <a:pt x="1883" y="634"/>
                    </a:lnTo>
                    <a:lnTo>
                      <a:pt x="1908" y="637"/>
                    </a:lnTo>
                    <a:lnTo>
                      <a:pt x="1932" y="640"/>
                    </a:lnTo>
                    <a:lnTo>
                      <a:pt x="1956" y="641"/>
                    </a:lnTo>
                    <a:lnTo>
                      <a:pt x="1986" y="640"/>
                    </a:lnTo>
                    <a:lnTo>
                      <a:pt x="2013" y="637"/>
                    </a:lnTo>
                    <a:lnTo>
                      <a:pt x="2025" y="635"/>
                    </a:lnTo>
                    <a:lnTo>
                      <a:pt x="2037" y="632"/>
                    </a:lnTo>
                    <a:lnTo>
                      <a:pt x="2050" y="629"/>
                    </a:lnTo>
                    <a:lnTo>
                      <a:pt x="2061" y="625"/>
                    </a:lnTo>
                    <a:lnTo>
                      <a:pt x="2071" y="621"/>
                    </a:lnTo>
                    <a:lnTo>
                      <a:pt x="2082" y="617"/>
                    </a:lnTo>
                    <a:lnTo>
                      <a:pt x="2092" y="613"/>
                    </a:lnTo>
                    <a:lnTo>
                      <a:pt x="2101" y="608"/>
                    </a:lnTo>
                    <a:lnTo>
                      <a:pt x="2110" y="603"/>
                    </a:lnTo>
                    <a:lnTo>
                      <a:pt x="2119" y="597"/>
                    </a:lnTo>
                    <a:lnTo>
                      <a:pt x="2127" y="591"/>
                    </a:lnTo>
                    <a:lnTo>
                      <a:pt x="2134" y="584"/>
                    </a:lnTo>
                    <a:lnTo>
                      <a:pt x="2141" y="578"/>
                    </a:lnTo>
                    <a:lnTo>
                      <a:pt x="2147" y="571"/>
                    </a:lnTo>
                    <a:lnTo>
                      <a:pt x="2154" y="564"/>
                    </a:lnTo>
                    <a:lnTo>
                      <a:pt x="2160" y="557"/>
                    </a:lnTo>
                    <a:lnTo>
                      <a:pt x="2170" y="541"/>
                    </a:lnTo>
                    <a:lnTo>
                      <a:pt x="2177" y="526"/>
                    </a:lnTo>
                    <a:lnTo>
                      <a:pt x="2183" y="508"/>
                    </a:lnTo>
                    <a:lnTo>
                      <a:pt x="2189" y="491"/>
                    </a:lnTo>
                    <a:lnTo>
                      <a:pt x="2191" y="472"/>
                    </a:lnTo>
                    <a:lnTo>
                      <a:pt x="2192" y="454"/>
                    </a:lnTo>
                    <a:lnTo>
                      <a:pt x="2192" y="437"/>
                    </a:lnTo>
                    <a:lnTo>
                      <a:pt x="2190" y="422"/>
                    </a:lnTo>
                    <a:lnTo>
                      <a:pt x="2186" y="407"/>
                    </a:lnTo>
                    <a:lnTo>
                      <a:pt x="2182" y="393"/>
                    </a:lnTo>
                    <a:lnTo>
                      <a:pt x="2176" y="380"/>
                    </a:lnTo>
                    <a:lnTo>
                      <a:pt x="2170" y="367"/>
                    </a:lnTo>
                    <a:lnTo>
                      <a:pt x="2162" y="355"/>
                    </a:lnTo>
                    <a:lnTo>
                      <a:pt x="2153" y="344"/>
                    </a:lnTo>
                    <a:lnTo>
                      <a:pt x="2142" y="332"/>
                    </a:lnTo>
                    <a:lnTo>
                      <a:pt x="2130" y="322"/>
                    </a:lnTo>
                    <a:lnTo>
                      <a:pt x="2117" y="313"/>
                    </a:lnTo>
                    <a:lnTo>
                      <a:pt x="2102" y="303"/>
                    </a:lnTo>
                    <a:lnTo>
                      <a:pt x="2087" y="294"/>
                    </a:lnTo>
                    <a:lnTo>
                      <a:pt x="2070" y="286"/>
                    </a:lnTo>
                    <a:lnTo>
                      <a:pt x="2052" y="278"/>
                    </a:lnTo>
                    <a:lnTo>
                      <a:pt x="2032" y="270"/>
                    </a:lnTo>
                    <a:lnTo>
                      <a:pt x="2004" y="258"/>
                    </a:lnTo>
                    <a:lnTo>
                      <a:pt x="1979" y="247"/>
                    </a:lnTo>
                    <a:lnTo>
                      <a:pt x="1969" y="242"/>
                    </a:lnTo>
                    <a:lnTo>
                      <a:pt x="1958" y="236"/>
                    </a:lnTo>
                    <a:lnTo>
                      <a:pt x="1950" y="230"/>
                    </a:lnTo>
                    <a:lnTo>
                      <a:pt x="1942" y="224"/>
                    </a:lnTo>
                    <a:lnTo>
                      <a:pt x="1936" y="219"/>
                    </a:lnTo>
                    <a:lnTo>
                      <a:pt x="1930" y="213"/>
                    </a:lnTo>
                    <a:lnTo>
                      <a:pt x="1924" y="206"/>
                    </a:lnTo>
                    <a:lnTo>
                      <a:pt x="1920" y="200"/>
                    </a:lnTo>
                    <a:lnTo>
                      <a:pt x="1917" y="192"/>
                    </a:lnTo>
                    <a:lnTo>
                      <a:pt x="1915" y="184"/>
                    </a:lnTo>
                    <a:lnTo>
                      <a:pt x="1914" y="177"/>
                    </a:lnTo>
                    <a:lnTo>
                      <a:pt x="1914" y="168"/>
                    </a:lnTo>
                    <a:lnTo>
                      <a:pt x="1914" y="162"/>
                    </a:lnTo>
                    <a:lnTo>
                      <a:pt x="1915" y="154"/>
                    </a:lnTo>
                    <a:lnTo>
                      <a:pt x="1917" y="147"/>
                    </a:lnTo>
                    <a:lnTo>
                      <a:pt x="1919" y="141"/>
                    </a:lnTo>
                    <a:lnTo>
                      <a:pt x="1923" y="135"/>
                    </a:lnTo>
                    <a:lnTo>
                      <a:pt x="1928" y="129"/>
                    </a:lnTo>
                    <a:lnTo>
                      <a:pt x="1933" y="122"/>
                    </a:lnTo>
                    <a:lnTo>
                      <a:pt x="1938" y="117"/>
                    </a:lnTo>
                    <a:lnTo>
                      <a:pt x="1945" y="112"/>
                    </a:lnTo>
                    <a:lnTo>
                      <a:pt x="1952" y="107"/>
                    </a:lnTo>
                    <a:lnTo>
                      <a:pt x="1960" y="103"/>
                    </a:lnTo>
                    <a:lnTo>
                      <a:pt x="1970" y="100"/>
                    </a:lnTo>
                    <a:lnTo>
                      <a:pt x="1980" y="97"/>
                    </a:lnTo>
                    <a:lnTo>
                      <a:pt x="1991" y="95"/>
                    </a:lnTo>
                    <a:lnTo>
                      <a:pt x="2004" y="94"/>
                    </a:lnTo>
                    <a:lnTo>
                      <a:pt x="2016" y="94"/>
                    </a:lnTo>
                    <a:lnTo>
                      <a:pt x="2037" y="94"/>
                    </a:lnTo>
                    <a:lnTo>
                      <a:pt x="2057" y="96"/>
                    </a:lnTo>
                    <a:lnTo>
                      <a:pt x="2075" y="100"/>
                    </a:lnTo>
                    <a:lnTo>
                      <a:pt x="2092" y="104"/>
                    </a:lnTo>
                    <a:lnTo>
                      <a:pt x="2106" y="108"/>
                    </a:lnTo>
                    <a:lnTo>
                      <a:pt x="2120" y="113"/>
                    </a:lnTo>
                    <a:lnTo>
                      <a:pt x="2131" y="118"/>
                    </a:lnTo>
                    <a:lnTo>
                      <a:pt x="2140" y="122"/>
                    </a:lnTo>
                    <a:lnTo>
                      <a:pt x="2167" y="31"/>
                    </a:lnTo>
                    <a:lnTo>
                      <a:pt x="2155" y="25"/>
                    </a:lnTo>
                    <a:lnTo>
                      <a:pt x="2139" y="20"/>
                    </a:lnTo>
                    <a:lnTo>
                      <a:pt x="2124" y="14"/>
                    </a:lnTo>
                    <a:lnTo>
                      <a:pt x="2106" y="9"/>
                    </a:lnTo>
                    <a:lnTo>
                      <a:pt x="2087" y="6"/>
                    </a:lnTo>
                    <a:lnTo>
                      <a:pt x="2065" y="3"/>
                    </a:lnTo>
                    <a:lnTo>
                      <a:pt x="2043" y="1"/>
                    </a:lnTo>
                    <a:lnTo>
                      <a:pt x="2019" y="0"/>
                    </a:lnTo>
                    <a:lnTo>
                      <a:pt x="1994" y="1"/>
                    </a:lnTo>
                    <a:lnTo>
                      <a:pt x="1971" y="4"/>
                    </a:lnTo>
                    <a:lnTo>
                      <a:pt x="1948" y="8"/>
                    </a:lnTo>
                    <a:lnTo>
                      <a:pt x="1928" y="14"/>
                    </a:lnTo>
                    <a:lnTo>
                      <a:pt x="1908" y="22"/>
                    </a:lnTo>
                    <a:lnTo>
                      <a:pt x="1890" y="30"/>
                    </a:lnTo>
                    <a:lnTo>
                      <a:pt x="1873" y="40"/>
                    </a:lnTo>
                    <a:lnTo>
                      <a:pt x="1859" y="51"/>
                    </a:lnTo>
                    <a:lnTo>
                      <a:pt x="1845" y="64"/>
                    </a:lnTo>
                    <a:lnTo>
                      <a:pt x="1833" y="77"/>
                    </a:lnTo>
                    <a:lnTo>
                      <a:pt x="1823" y="93"/>
                    </a:lnTo>
                    <a:lnTo>
                      <a:pt x="1815" y="108"/>
                    </a:lnTo>
                    <a:lnTo>
                      <a:pt x="1808" y="124"/>
                    </a:lnTo>
                    <a:lnTo>
                      <a:pt x="1803" y="142"/>
                    </a:lnTo>
                    <a:lnTo>
                      <a:pt x="1800" y="159"/>
                    </a:lnTo>
                    <a:lnTo>
                      <a:pt x="1799" y="179"/>
                    </a:lnTo>
                    <a:lnTo>
                      <a:pt x="1800" y="194"/>
                    </a:lnTo>
                    <a:lnTo>
                      <a:pt x="1802" y="211"/>
                    </a:lnTo>
                    <a:lnTo>
                      <a:pt x="1806" y="225"/>
                    </a:lnTo>
                    <a:lnTo>
                      <a:pt x="1811" y="240"/>
                    </a:lnTo>
                    <a:lnTo>
                      <a:pt x="1818" y="253"/>
                    </a:lnTo>
                    <a:lnTo>
                      <a:pt x="1825" y="265"/>
                    </a:lnTo>
                    <a:lnTo>
                      <a:pt x="1834" y="277"/>
                    </a:lnTo>
                    <a:lnTo>
                      <a:pt x="1844" y="288"/>
                    </a:lnTo>
                    <a:lnTo>
                      <a:pt x="1857" y="299"/>
                    </a:lnTo>
                    <a:lnTo>
                      <a:pt x="1869" y="310"/>
                    </a:lnTo>
                    <a:lnTo>
                      <a:pt x="1882" y="319"/>
                    </a:lnTo>
                    <a:lnTo>
                      <a:pt x="1898" y="328"/>
                    </a:lnTo>
                    <a:lnTo>
                      <a:pt x="1913" y="336"/>
                    </a:lnTo>
                    <a:lnTo>
                      <a:pt x="1931" y="345"/>
                    </a:lnTo>
                    <a:lnTo>
                      <a:pt x="1948" y="352"/>
                    </a:lnTo>
                    <a:lnTo>
                      <a:pt x="1967" y="359"/>
                    </a:lnTo>
                    <a:lnTo>
                      <a:pt x="1994" y="369"/>
                    </a:lnTo>
                    <a:lnTo>
                      <a:pt x="2017" y="381"/>
                    </a:lnTo>
                    <a:lnTo>
                      <a:pt x="2027" y="386"/>
                    </a:lnTo>
                    <a:lnTo>
                      <a:pt x="2036" y="392"/>
                    </a:lnTo>
                    <a:lnTo>
                      <a:pt x="2044" y="397"/>
                    </a:lnTo>
                    <a:lnTo>
                      <a:pt x="2051" y="403"/>
                    </a:lnTo>
                    <a:lnTo>
                      <a:pt x="2057" y="409"/>
                    </a:lnTo>
                    <a:lnTo>
                      <a:pt x="2062" y="417"/>
                    </a:lnTo>
                    <a:lnTo>
                      <a:pt x="2067" y="423"/>
                    </a:lnTo>
                    <a:lnTo>
                      <a:pt x="2070" y="430"/>
                    </a:lnTo>
                    <a:lnTo>
                      <a:pt x="2073" y="437"/>
                    </a:lnTo>
                    <a:lnTo>
                      <a:pt x="2075" y="445"/>
                    </a:lnTo>
                    <a:lnTo>
                      <a:pt x="2077" y="454"/>
                    </a:lnTo>
                    <a:lnTo>
                      <a:pt x="2077" y="462"/>
                    </a:lnTo>
                    <a:lnTo>
                      <a:pt x="2077" y="471"/>
                    </a:lnTo>
                    <a:lnTo>
                      <a:pt x="2074" y="480"/>
                    </a:lnTo>
                    <a:lnTo>
                      <a:pt x="2072" y="489"/>
                    </a:lnTo>
                    <a:lnTo>
                      <a:pt x="2069" y="497"/>
                    </a:lnTo>
                    <a:lnTo>
                      <a:pt x="2065" y="504"/>
                    </a:lnTo>
                    <a:lnTo>
                      <a:pt x="2060" y="511"/>
                    </a:lnTo>
                    <a:lnTo>
                      <a:pt x="2054" y="517"/>
                    </a:lnTo>
                    <a:lnTo>
                      <a:pt x="2048" y="524"/>
                    </a:lnTo>
                    <a:lnTo>
                      <a:pt x="2040" y="529"/>
                    </a:lnTo>
                    <a:lnTo>
                      <a:pt x="2031" y="533"/>
                    </a:lnTo>
                    <a:lnTo>
                      <a:pt x="2022" y="537"/>
                    </a:lnTo>
                    <a:lnTo>
                      <a:pt x="2012" y="540"/>
                    </a:lnTo>
                    <a:lnTo>
                      <a:pt x="2002" y="543"/>
                    </a:lnTo>
                    <a:lnTo>
                      <a:pt x="1989" y="545"/>
                    </a:lnTo>
                    <a:lnTo>
                      <a:pt x="1977" y="546"/>
                    </a:lnTo>
                    <a:lnTo>
                      <a:pt x="1965" y="546"/>
                    </a:lnTo>
                    <a:lnTo>
                      <a:pt x="1943" y="546"/>
                    </a:lnTo>
                    <a:lnTo>
                      <a:pt x="1921" y="543"/>
                    </a:lnTo>
                    <a:lnTo>
                      <a:pt x="1901" y="540"/>
                    </a:lnTo>
                    <a:lnTo>
                      <a:pt x="1881" y="535"/>
                    </a:lnTo>
                    <a:lnTo>
                      <a:pt x="1863" y="529"/>
                    </a:lnTo>
                    <a:lnTo>
                      <a:pt x="1845" y="523"/>
                    </a:lnTo>
                    <a:lnTo>
                      <a:pt x="1829" y="514"/>
                    </a:lnTo>
                    <a:lnTo>
                      <a:pt x="1815" y="507"/>
                    </a:lnTo>
                    <a:lnTo>
                      <a:pt x="1789" y="601"/>
                    </a:lnTo>
                    <a:close/>
                    <a:moveTo>
                      <a:pt x="1300" y="631"/>
                    </a:moveTo>
                    <a:lnTo>
                      <a:pt x="1300" y="408"/>
                    </a:lnTo>
                    <a:lnTo>
                      <a:pt x="1300" y="371"/>
                    </a:lnTo>
                    <a:lnTo>
                      <a:pt x="1299" y="335"/>
                    </a:lnTo>
                    <a:lnTo>
                      <a:pt x="1299" y="301"/>
                    </a:lnTo>
                    <a:lnTo>
                      <a:pt x="1298" y="269"/>
                    </a:lnTo>
                    <a:lnTo>
                      <a:pt x="1298" y="237"/>
                    </a:lnTo>
                    <a:lnTo>
                      <a:pt x="1297" y="205"/>
                    </a:lnTo>
                    <a:lnTo>
                      <a:pt x="1295" y="175"/>
                    </a:lnTo>
                    <a:lnTo>
                      <a:pt x="1294" y="144"/>
                    </a:lnTo>
                    <a:lnTo>
                      <a:pt x="1297" y="144"/>
                    </a:lnTo>
                    <a:lnTo>
                      <a:pt x="1308" y="170"/>
                    </a:lnTo>
                    <a:lnTo>
                      <a:pt x="1321" y="198"/>
                    </a:lnTo>
                    <a:lnTo>
                      <a:pt x="1335" y="224"/>
                    </a:lnTo>
                    <a:lnTo>
                      <a:pt x="1348" y="251"/>
                    </a:lnTo>
                    <a:lnTo>
                      <a:pt x="1362" y="279"/>
                    </a:lnTo>
                    <a:lnTo>
                      <a:pt x="1378" y="306"/>
                    </a:lnTo>
                    <a:lnTo>
                      <a:pt x="1392" y="332"/>
                    </a:lnTo>
                    <a:lnTo>
                      <a:pt x="1408" y="358"/>
                    </a:lnTo>
                    <a:lnTo>
                      <a:pt x="1569" y="631"/>
                    </a:lnTo>
                    <a:lnTo>
                      <a:pt x="1686" y="631"/>
                    </a:lnTo>
                    <a:lnTo>
                      <a:pt x="1686" y="10"/>
                    </a:lnTo>
                    <a:lnTo>
                      <a:pt x="1582" y="10"/>
                    </a:lnTo>
                    <a:lnTo>
                      <a:pt x="1582" y="226"/>
                    </a:lnTo>
                    <a:lnTo>
                      <a:pt x="1582" y="261"/>
                    </a:lnTo>
                    <a:lnTo>
                      <a:pt x="1582" y="295"/>
                    </a:lnTo>
                    <a:lnTo>
                      <a:pt x="1583" y="328"/>
                    </a:lnTo>
                    <a:lnTo>
                      <a:pt x="1584" y="360"/>
                    </a:lnTo>
                    <a:lnTo>
                      <a:pt x="1585" y="391"/>
                    </a:lnTo>
                    <a:lnTo>
                      <a:pt x="1587" y="422"/>
                    </a:lnTo>
                    <a:lnTo>
                      <a:pt x="1589" y="453"/>
                    </a:lnTo>
                    <a:lnTo>
                      <a:pt x="1592" y="484"/>
                    </a:lnTo>
                    <a:lnTo>
                      <a:pt x="1589" y="485"/>
                    </a:lnTo>
                    <a:lnTo>
                      <a:pt x="1578" y="459"/>
                    </a:lnTo>
                    <a:lnTo>
                      <a:pt x="1567" y="433"/>
                    </a:lnTo>
                    <a:lnTo>
                      <a:pt x="1555" y="407"/>
                    </a:lnTo>
                    <a:lnTo>
                      <a:pt x="1541" y="381"/>
                    </a:lnTo>
                    <a:lnTo>
                      <a:pt x="1528" y="355"/>
                    </a:lnTo>
                    <a:lnTo>
                      <a:pt x="1513" y="328"/>
                    </a:lnTo>
                    <a:lnTo>
                      <a:pt x="1499" y="302"/>
                    </a:lnTo>
                    <a:lnTo>
                      <a:pt x="1484" y="277"/>
                    </a:lnTo>
                    <a:lnTo>
                      <a:pt x="1324" y="10"/>
                    </a:lnTo>
                    <a:lnTo>
                      <a:pt x="1195" y="10"/>
                    </a:lnTo>
                    <a:lnTo>
                      <a:pt x="1195" y="631"/>
                    </a:lnTo>
                    <a:lnTo>
                      <a:pt x="1300" y="631"/>
                    </a:lnTo>
                    <a:close/>
                    <a:moveTo>
                      <a:pt x="804" y="550"/>
                    </a:moveTo>
                    <a:lnTo>
                      <a:pt x="795" y="549"/>
                    </a:lnTo>
                    <a:lnTo>
                      <a:pt x="785" y="549"/>
                    </a:lnTo>
                    <a:lnTo>
                      <a:pt x="776" y="547"/>
                    </a:lnTo>
                    <a:lnTo>
                      <a:pt x="766" y="545"/>
                    </a:lnTo>
                    <a:lnTo>
                      <a:pt x="757" y="543"/>
                    </a:lnTo>
                    <a:lnTo>
                      <a:pt x="749" y="540"/>
                    </a:lnTo>
                    <a:lnTo>
                      <a:pt x="741" y="536"/>
                    </a:lnTo>
                    <a:lnTo>
                      <a:pt x="733" y="532"/>
                    </a:lnTo>
                    <a:lnTo>
                      <a:pt x="724" y="527"/>
                    </a:lnTo>
                    <a:lnTo>
                      <a:pt x="717" y="523"/>
                    </a:lnTo>
                    <a:lnTo>
                      <a:pt x="710" y="516"/>
                    </a:lnTo>
                    <a:lnTo>
                      <a:pt x="703" y="510"/>
                    </a:lnTo>
                    <a:lnTo>
                      <a:pt x="690" y="497"/>
                    </a:lnTo>
                    <a:lnTo>
                      <a:pt x="679" y="482"/>
                    </a:lnTo>
                    <a:lnTo>
                      <a:pt x="668" y="466"/>
                    </a:lnTo>
                    <a:lnTo>
                      <a:pt x="660" y="449"/>
                    </a:lnTo>
                    <a:lnTo>
                      <a:pt x="651" y="430"/>
                    </a:lnTo>
                    <a:lnTo>
                      <a:pt x="645" y="410"/>
                    </a:lnTo>
                    <a:lnTo>
                      <a:pt x="640" y="389"/>
                    </a:lnTo>
                    <a:lnTo>
                      <a:pt x="637" y="367"/>
                    </a:lnTo>
                    <a:lnTo>
                      <a:pt x="634" y="346"/>
                    </a:lnTo>
                    <a:lnTo>
                      <a:pt x="634" y="322"/>
                    </a:lnTo>
                    <a:lnTo>
                      <a:pt x="634" y="299"/>
                    </a:lnTo>
                    <a:lnTo>
                      <a:pt x="636" y="277"/>
                    </a:lnTo>
                    <a:lnTo>
                      <a:pt x="640" y="255"/>
                    </a:lnTo>
                    <a:lnTo>
                      <a:pt x="645" y="235"/>
                    </a:lnTo>
                    <a:lnTo>
                      <a:pt x="651" y="214"/>
                    </a:lnTo>
                    <a:lnTo>
                      <a:pt x="659" y="194"/>
                    </a:lnTo>
                    <a:lnTo>
                      <a:pt x="668" y="177"/>
                    </a:lnTo>
                    <a:lnTo>
                      <a:pt x="677" y="160"/>
                    </a:lnTo>
                    <a:lnTo>
                      <a:pt x="689" y="145"/>
                    </a:lnTo>
                    <a:lnTo>
                      <a:pt x="702" y="132"/>
                    </a:lnTo>
                    <a:lnTo>
                      <a:pt x="709" y="126"/>
                    </a:lnTo>
                    <a:lnTo>
                      <a:pt x="716" y="119"/>
                    </a:lnTo>
                    <a:lnTo>
                      <a:pt x="723" y="114"/>
                    </a:lnTo>
                    <a:lnTo>
                      <a:pt x="732" y="109"/>
                    </a:lnTo>
                    <a:lnTo>
                      <a:pt x="740" y="105"/>
                    </a:lnTo>
                    <a:lnTo>
                      <a:pt x="748" y="102"/>
                    </a:lnTo>
                    <a:lnTo>
                      <a:pt x="757" y="99"/>
                    </a:lnTo>
                    <a:lnTo>
                      <a:pt x="766" y="96"/>
                    </a:lnTo>
                    <a:lnTo>
                      <a:pt x="776" y="94"/>
                    </a:lnTo>
                    <a:lnTo>
                      <a:pt x="786" y="92"/>
                    </a:lnTo>
                    <a:lnTo>
                      <a:pt x="795" y="91"/>
                    </a:lnTo>
                    <a:lnTo>
                      <a:pt x="807" y="91"/>
                    </a:lnTo>
                    <a:lnTo>
                      <a:pt x="817" y="91"/>
                    </a:lnTo>
                    <a:lnTo>
                      <a:pt x="827" y="92"/>
                    </a:lnTo>
                    <a:lnTo>
                      <a:pt x="836" y="94"/>
                    </a:lnTo>
                    <a:lnTo>
                      <a:pt x="846" y="96"/>
                    </a:lnTo>
                    <a:lnTo>
                      <a:pt x="855" y="99"/>
                    </a:lnTo>
                    <a:lnTo>
                      <a:pt x="864" y="102"/>
                    </a:lnTo>
                    <a:lnTo>
                      <a:pt x="872" y="106"/>
                    </a:lnTo>
                    <a:lnTo>
                      <a:pt x="881" y="110"/>
                    </a:lnTo>
                    <a:lnTo>
                      <a:pt x="889" y="114"/>
                    </a:lnTo>
                    <a:lnTo>
                      <a:pt x="896" y="120"/>
                    </a:lnTo>
                    <a:lnTo>
                      <a:pt x="903" y="126"/>
                    </a:lnTo>
                    <a:lnTo>
                      <a:pt x="910" y="132"/>
                    </a:lnTo>
                    <a:lnTo>
                      <a:pt x="923" y="145"/>
                    </a:lnTo>
                    <a:lnTo>
                      <a:pt x="934" y="160"/>
                    </a:lnTo>
                    <a:lnTo>
                      <a:pt x="944" y="177"/>
                    </a:lnTo>
                    <a:lnTo>
                      <a:pt x="952" y="194"/>
                    </a:lnTo>
                    <a:lnTo>
                      <a:pt x="961" y="214"/>
                    </a:lnTo>
                    <a:lnTo>
                      <a:pt x="967" y="234"/>
                    </a:lnTo>
                    <a:lnTo>
                      <a:pt x="971" y="254"/>
                    </a:lnTo>
                    <a:lnTo>
                      <a:pt x="974" y="275"/>
                    </a:lnTo>
                    <a:lnTo>
                      <a:pt x="976" y="296"/>
                    </a:lnTo>
                    <a:lnTo>
                      <a:pt x="977" y="318"/>
                    </a:lnTo>
                    <a:lnTo>
                      <a:pt x="976" y="343"/>
                    </a:lnTo>
                    <a:lnTo>
                      <a:pt x="974" y="365"/>
                    </a:lnTo>
                    <a:lnTo>
                      <a:pt x="971" y="388"/>
                    </a:lnTo>
                    <a:lnTo>
                      <a:pt x="966" y="409"/>
                    </a:lnTo>
                    <a:lnTo>
                      <a:pt x="960" y="430"/>
                    </a:lnTo>
                    <a:lnTo>
                      <a:pt x="951" y="449"/>
                    </a:lnTo>
                    <a:lnTo>
                      <a:pt x="943" y="467"/>
                    </a:lnTo>
                    <a:lnTo>
                      <a:pt x="933" y="482"/>
                    </a:lnTo>
                    <a:lnTo>
                      <a:pt x="921" y="498"/>
                    </a:lnTo>
                    <a:lnTo>
                      <a:pt x="908" y="511"/>
                    </a:lnTo>
                    <a:lnTo>
                      <a:pt x="901" y="517"/>
                    </a:lnTo>
                    <a:lnTo>
                      <a:pt x="894" y="523"/>
                    </a:lnTo>
                    <a:lnTo>
                      <a:pt x="887" y="528"/>
                    </a:lnTo>
                    <a:lnTo>
                      <a:pt x="878" y="532"/>
                    </a:lnTo>
                    <a:lnTo>
                      <a:pt x="870" y="536"/>
                    </a:lnTo>
                    <a:lnTo>
                      <a:pt x="862" y="540"/>
                    </a:lnTo>
                    <a:lnTo>
                      <a:pt x="854" y="543"/>
                    </a:lnTo>
                    <a:lnTo>
                      <a:pt x="845" y="545"/>
                    </a:lnTo>
                    <a:lnTo>
                      <a:pt x="835" y="547"/>
                    </a:lnTo>
                    <a:lnTo>
                      <a:pt x="826" y="549"/>
                    </a:lnTo>
                    <a:lnTo>
                      <a:pt x="816" y="549"/>
                    </a:lnTo>
                    <a:lnTo>
                      <a:pt x="805" y="550"/>
                    </a:lnTo>
                    <a:lnTo>
                      <a:pt x="804" y="550"/>
                    </a:lnTo>
                    <a:close/>
                    <a:moveTo>
                      <a:pt x="802" y="641"/>
                    </a:moveTo>
                    <a:lnTo>
                      <a:pt x="818" y="641"/>
                    </a:lnTo>
                    <a:lnTo>
                      <a:pt x="833" y="640"/>
                    </a:lnTo>
                    <a:lnTo>
                      <a:pt x="849" y="638"/>
                    </a:lnTo>
                    <a:lnTo>
                      <a:pt x="863" y="636"/>
                    </a:lnTo>
                    <a:lnTo>
                      <a:pt x="878" y="633"/>
                    </a:lnTo>
                    <a:lnTo>
                      <a:pt x="893" y="629"/>
                    </a:lnTo>
                    <a:lnTo>
                      <a:pt x="906" y="624"/>
                    </a:lnTo>
                    <a:lnTo>
                      <a:pt x="920" y="619"/>
                    </a:lnTo>
                    <a:lnTo>
                      <a:pt x="933" y="613"/>
                    </a:lnTo>
                    <a:lnTo>
                      <a:pt x="946" y="607"/>
                    </a:lnTo>
                    <a:lnTo>
                      <a:pt x="959" y="600"/>
                    </a:lnTo>
                    <a:lnTo>
                      <a:pt x="970" y="593"/>
                    </a:lnTo>
                    <a:lnTo>
                      <a:pt x="982" y="584"/>
                    </a:lnTo>
                    <a:lnTo>
                      <a:pt x="993" y="575"/>
                    </a:lnTo>
                    <a:lnTo>
                      <a:pt x="1004" y="566"/>
                    </a:lnTo>
                    <a:lnTo>
                      <a:pt x="1013" y="556"/>
                    </a:lnTo>
                    <a:lnTo>
                      <a:pt x="1023" y="545"/>
                    </a:lnTo>
                    <a:lnTo>
                      <a:pt x="1033" y="533"/>
                    </a:lnTo>
                    <a:lnTo>
                      <a:pt x="1041" y="522"/>
                    </a:lnTo>
                    <a:lnTo>
                      <a:pt x="1049" y="509"/>
                    </a:lnTo>
                    <a:lnTo>
                      <a:pt x="1056" y="496"/>
                    </a:lnTo>
                    <a:lnTo>
                      <a:pt x="1063" y="482"/>
                    </a:lnTo>
                    <a:lnTo>
                      <a:pt x="1070" y="468"/>
                    </a:lnTo>
                    <a:lnTo>
                      <a:pt x="1076" y="453"/>
                    </a:lnTo>
                    <a:lnTo>
                      <a:pt x="1081" y="437"/>
                    </a:lnTo>
                    <a:lnTo>
                      <a:pt x="1085" y="422"/>
                    </a:lnTo>
                    <a:lnTo>
                      <a:pt x="1089" y="405"/>
                    </a:lnTo>
                    <a:lnTo>
                      <a:pt x="1092" y="388"/>
                    </a:lnTo>
                    <a:lnTo>
                      <a:pt x="1094" y="370"/>
                    </a:lnTo>
                    <a:lnTo>
                      <a:pt x="1096" y="352"/>
                    </a:lnTo>
                    <a:lnTo>
                      <a:pt x="1097" y="333"/>
                    </a:lnTo>
                    <a:lnTo>
                      <a:pt x="1097" y="314"/>
                    </a:lnTo>
                    <a:lnTo>
                      <a:pt x="1097" y="297"/>
                    </a:lnTo>
                    <a:lnTo>
                      <a:pt x="1096" y="281"/>
                    </a:lnTo>
                    <a:lnTo>
                      <a:pt x="1095" y="265"/>
                    </a:lnTo>
                    <a:lnTo>
                      <a:pt x="1093" y="250"/>
                    </a:lnTo>
                    <a:lnTo>
                      <a:pt x="1090" y="235"/>
                    </a:lnTo>
                    <a:lnTo>
                      <a:pt x="1087" y="219"/>
                    </a:lnTo>
                    <a:lnTo>
                      <a:pt x="1083" y="205"/>
                    </a:lnTo>
                    <a:lnTo>
                      <a:pt x="1078" y="190"/>
                    </a:lnTo>
                    <a:lnTo>
                      <a:pt x="1073" y="176"/>
                    </a:lnTo>
                    <a:lnTo>
                      <a:pt x="1068" y="163"/>
                    </a:lnTo>
                    <a:lnTo>
                      <a:pt x="1061" y="149"/>
                    </a:lnTo>
                    <a:lnTo>
                      <a:pt x="1054" y="137"/>
                    </a:lnTo>
                    <a:lnTo>
                      <a:pt x="1047" y="124"/>
                    </a:lnTo>
                    <a:lnTo>
                      <a:pt x="1039" y="113"/>
                    </a:lnTo>
                    <a:lnTo>
                      <a:pt x="1031" y="102"/>
                    </a:lnTo>
                    <a:lnTo>
                      <a:pt x="1021" y="91"/>
                    </a:lnTo>
                    <a:lnTo>
                      <a:pt x="1012" y="80"/>
                    </a:lnTo>
                    <a:lnTo>
                      <a:pt x="1002" y="71"/>
                    </a:lnTo>
                    <a:lnTo>
                      <a:pt x="991" y="62"/>
                    </a:lnTo>
                    <a:lnTo>
                      <a:pt x="980" y="52"/>
                    </a:lnTo>
                    <a:lnTo>
                      <a:pt x="969" y="44"/>
                    </a:lnTo>
                    <a:lnTo>
                      <a:pt x="957" y="37"/>
                    </a:lnTo>
                    <a:lnTo>
                      <a:pt x="944" y="30"/>
                    </a:lnTo>
                    <a:lnTo>
                      <a:pt x="932" y="24"/>
                    </a:lnTo>
                    <a:lnTo>
                      <a:pt x="917" y="19"/>
                    </a:lnTo>
                    <a:lnTo>
                      <a:pt x="904" y="13"/>
                    </a:lnTo>
                    <a:lnTo>
                      <a:pt x="890" y="9"/>
                    </a:lnTo>
                    <a:lnTo>
                      <a:pt x="874" y="6"/>
                    </a:lnTo>
                    <a:lnTo>
                      <a:pt x="859" y="3"/>
                    </a:lnTo>
                    <a:lnTo>
                      <a:pt x="844" y="2"/>
                    </a:lnTo>
                    <a:lnTo>
                      <a:pt x="827" y="0"/>
                    </a:lnTo>
                    <a:lnTo>
                      <a:pt x="811" y="0"/>
                    </a:lnTo>
                    <a:lnTo>
                      <a:pt x="794" y="0"/>
                    </a:lnTo>
                    <a:lnTo>
                      <a:pt x="778" y="2"/>
                    </a:lnTo>
                    <a:lnTo>
                      <a:pt x="762" y="3"/>
                    </a:lnTo>
                    <a:lnTo>
                      <a:pt x="747" y="6"/>
                    </a:lnTo>
                    <a:lnTo>
                      <a:pt x="733" y="9"/>
                    </a:lnTo>
                    <a:lnTo>
                      <a:pt x="718" y="13"/>
                    </a:lnTo>
                    <a:lnTo>
                      <a:pt x="704" y="19"/>
                    </a:lnTo>
                    <a:lnTo>
                      <a:pt x="690" y="24"/>
                    </a:lnTo>
                    <a:lnTo>
                      <a:pt x="677" y="30"/>
                    </a:lnTo>
                    <a:lnTo>
                      <a:pt x="665" y="37"/>
                    </a:lnTo>
                    <a:lnTo>
                      <a:pt x="652" y="44"/>
                    </a:lnTo>
                    <a:lnTo>
                      <a:pt x="640" y="52"/>
                    </a:lnTo>
                    <a:lnTo>
                      <a:pt x="629" y="62"/>
                    </a:lnTo>
                    <a:lnTo>
                      <a:pt x="617" y="71"/>
                    </a:lnTo>
                    <a:lnTo>
                      <a:pt x="607" y="80"/>
                    </a:lnTo>
                    <a:lnTo>
                      <a:pt x="597" y="92"/>
                    </a:lnTo>
                    <a:lnTo>
                      <a:pt x="588" y="102"/>
                    </a:lnTo>
                    <a:lnTo>
                      <a:pt x="578" y="114"/>
                    </a:lnTo>
                    <a:lnTo>
                      <a:pt x="570" y="126"/>
                    </a:lnTo>
                    <a:lnTo>
                      <a:pt x="562" y="139"/>
                    </a:lnTo>
                    <a:lnTo>
                      <a:pt x="555" y="151"/>
                    </a:lnTo>
                    <a:lnTo>
                      <a:pt x="549" y="166"/>
                    </a:lnTo>
                    <a:lnTo>
                      <a:pt x="542" y="179"/>
                    </a:lnTo>
                    <a:lnTo>
                      <a:pt x="536" y="194"/>
                    </a:lnTo>
                    <a:lnTo>
                      <a:pt x="531" y="209"/>
                    </a:lnTo>
                    <a:lnTo>
                      <a:pt x="527" y="224"/>
                    </a:lnTo>
                    <a:lnTo>
                      <a:pt x="524" y="241"/>
                    </a:lnTo>
                    <a:lnTo>
                      <a:pt x="521" y="256"/>
                    </a:lnTo>
                    <a:lnTo>
                      <a:pt x="518" y="273"/>
                    </a:lnTo>
                    <a:lnTo>
                      <a:pt x="517" y="290"/>
                    </a:lnTo>
                    <a:lnTo>
                      <a:pt x="516" y="308"/>
                    </a:lnTo>
                    <a:lnTo>
                      <a:pt x="515" y="325"/>
                    </a:lnTo>
                    <a:lnTo>
                      <a:pt x="516" y="342"/>
                    </a:lnTo>
                    <a:lnTo>
                      <a:pt x="517" y="359"/>
                    </a:lnTo>
                    <a:lnTo>
                      <a:pt x="518" y="374"/>
                    </a:lnTo>
                    <a:lnTo>
                      <a:pt x="520" y="391"/>
                    </a:lnTo>
                    <a:lnTo>
                      <a:pt x="523" y="406"/>
                    </a:lnTo>
                    <a:lnTo>
                      <a:pt x="526" y="422"/>
                    </a:lnTo>
                    <a:lnTo>
                      <a:pt x="530" y="436"/>
                    </a:lnTo>
                    <a:lnTo>
                      <a:pt x="535" y="452"/>
                    </a:lnTo>
                    <a:lnTo>
                      <a:pt x="540" y="465"/>
                    </a:lnTo>
                    <a:lnTo>
                      <a:pt x="547" y="479"/>
                    </a:lnTo>
                    <a:lnTo>
                      <a:pt x="553" y="492"/>
                    </a:lnTo>
                    <a:lnTo>
                      <a:pt x="559" y="505"/>
                    </a:lnTo>
                    <a:lnTo>
                      <a:pt x="567" y="517"/>
                    </a:lnTo>
                    <a:lnTo>
                      <a:pt x="575" y="529"/>
                    </a:lnTo>
                    <a:lnTo>
                      <a:pt x="584" y="540"/>
                    </a:lnTo>
                    <a:lnTo>
                      <a:pt x="593" y="551"/>
                    </a:lnTo>
                    <a:lnTo>
                      <a:pt x="602" y="562"/>
                    </a:lnTo>
                    <a:lnTo>
                      <a:pt x="612" y="571"/>
                    </a:lnTo>
                    <a:lnTo>
                      <a:pt x="623" y="580"/>
                    </a:lnTo>
                    <a:lnTo>
                      <a:pt x="634" y="588"/>
                    </a:lnTo>
                    <a:lnTo>
                      <a:pt x="645" y="597"/>
                    </a:lnTo>
                    <a:lnTo>
                      <a:pt x="658" y="604"/>
                    </a:lnTo>
                    <a:lnTo>
                      <a:pt x="670" y="611"/>
                    </a:lnTo>
                    <a:lnTo>
                      <a:pt x="682" y="617"/>
                    </a:lnTo>
                    <a:lnTo>
                      <a:pt x="696" y="622"/>
                    </a:lnTo>
                    <a:lnTo>
                      <a:pt x="710" y="628"/>
                    </a:lnTo>
                    <a:lnTo>
                      <a:pt x="724" y="632"/>
                    </a:lnTo>
                    <a:lnTo>
                      <a:pt x="739" y="635"/>
                    </a:lnTo>
                    <a:lnTo>
                      <a:pt x="753" y="638"/>
                    </a:lnTo>
                    <a:lnTo>
                      <a:pt x="769" y="640"/>
                    </a:lnTo>
                    <a:lnTo>
                      <a:pt x="785" y="641"/>
                    </a:lnTo>
                    <a:lnTo>
                      <a:pt x="801" y="641"/>
                    </a:lnTo>
                    <a:lnTo>
                      <a:pt x="802" y="641"/>
                    </a:lnTo>
                    <a:close/>
                    <a:moveTo>
                      <a:pt x="458" y="523"/>
                    </a:moveTo>
                    <a:lnTo>
                      <a:pt x="447" y="528"/>
                    </a:lnTo>
                    <a:lnTo>
                      <a:pt x="434" y="532"/>
                    </a:lnTo>
                    <a:lnTo>
                      <a:pt x="418" y="536"/>
                    </a:lnTo>
                    <a:lnTo>
                      <a:pt x="403" y="539"/>
                    </a:lnTo>
                    <a:lnTo>
                      <a:pt x="386" y="542"/>
                    </a:lnTo>
                    <a:lnTo>
                      <a:pt x="370" y="544"/>
                    </a:lnTo>
                    <a:lnTo>
                      <a:pt x="352" y="545"/>
                    </a:lnTo>
                    <a:lnTo>
                      <a:pt x="335" y="545"/>
                    </a:lnTo>
                    <a:lnTo>
                      <a:pt x="323" y="545"/>
                    </a:lnTo>
                    <a:lnTo>
                      <a:pt x="310" y="544"/>
                    </a:lnTo>
                    <a:lnTo>
                      <a:pt x="298" y="543"/>
                    </a:lnTo>
                    <a:lnTo>
                      <a:pt x="287" y="541"/>
                    </a:lnTo>
                    <a:lnTo>
                      <a:pt x="275" y="539"/>
                    </a:lnTo>
                    <a:lnTo>
                      <a:pt x="265" y="537"/>
                    </a:lnTo>
                    <a:lnTo>
                      <a:pt x="254" y="534"/>
                    </a:lnTo>
                    <a:lnTo>
                      <a:pt x="243" y="530"/>
                    </a:lnTo>
                    <a:lnTo>
                      <a:pt x="234" y="526"/>
                    </a:lnTo>
                    <a:lnTo>
                      <a:pt x="225" y="522"/>
                    </a:lnTo>
                    <a:lnTo>
                      <a:pt x="216" y="516"/>
                    </a:lnTo>
                    <a:lnTo>
                      <a:pt x="207" y="511"/>
                    </a:lnTo>
                    <a:lnTo>
                      <a:pt x="198" y="505"/>
                    </a:lnTo>
                    <a:lnTo>
                      <a:pt x="191" y="499"/>
                    </a:lnTo>
                    <a:lnTo>
                      <a:pt x="183" y="492"/>
                    </a:lnTo>
                    <a:lnTo>
                      <a:pt x="177" y="486"/>
                    </a:lnTo>
                    <a:lnTo>
                      <a:pt x="169" y="477"/>
                    </a:lnTo>
                    <a:lnTo>
                      <a:pt x="163" y="470"/>
                    </a:lnTo>
                    <a:lnTo>
                      <a:pt x="157" y="462"/>
                    </a:lnTo>
                    <a:lnTo>
                      <a:pt x="152" y="453"/>
                    </a:lnTo>
                    <a:lnTo>
                      <a:pt x="147" y="443"/>
                    </a:lnTo>
                    <a:lnTo>
                      <a:pt x="142" y="434"/>
                    </a:lnTo>
                    <a:lnTo>
                      <a:pt x="138" y="425"/>
                    </a:lnTo>
                    <a:lnTo>
                      <a:pt x="134" y="415"/>
                    </a:lnTo>
                    <a:lnTo>
                      <a:pt x="127" y="393"/>
                    </a:lnTo>
                    <a:lnTo>
                      <a:pt x="123" y="371"/>
                    </a:lnTo>
                    <a:lnTo>
                      <a:pt x="120" y="347"/>
                    </a:lnTo>
                    <a:lnTo>
                      <a:pt x="119" y="322"/>
                    </a:lnTo>
                    <a:lnTo>
                      <a:pt x="119" y="309"/>
                    </a:lnTo>
                    <a:lnTo>
                      <a:pt x="120" y="295"/>
                    </a:lnTo>
                    <a:lnTo>
                      <a:pt x="122" y="282"/>
                    </a:lnTo>
                    <a:lnTo>
                      <a:pt x="123" y="270"/>
                    </a:lnTo>
                    <a:lnTo>
                      <a:pt x="125" y="257"/>
                    </a:lnTo>
                    <a:lnTo>
                      <a:pt x="128" y="246"/>
                    </a:lnTo>
                    <a:lnTo>
                      <a:pt x="131" y="235"/>
                    </a:lnTo>
                    <a:lnTo>
                      <a:pt x="136" y="223"/>
                    </a:lnTo>
                    <a:lnTo>
                      <a:pt x="140" y="213"/>
                    </a:lnTo>
                    <a:lnTo>
                      <a:pt x="145" y="203"/>
                    </a:lnTo>
                    <a:lnTo>
                      <a:pt x="149" y="193"/>
                    </a:lnTo>
                    <a:lnTo>
                      <a:pt x="155" y="184"/>
                    </a:lnTo>
                    <a:lnTo>
                      <a:pt x="160" y="176"/>
                    </a:lnTo>
                    <a:lnTo>
                      <a:pt x="167" y="168"/>
                    </a:lnTo>
                    <a:lnTo>
                      <a:pt x="174" y="159"/>
                    </a:lnTo>
                    <a:lnTo>
                      <a:pt x="181" y="152"/>
                    </a:lnTo>
                    <a:lnTo>
                      <a:pt x="188" y="145"/>
                    </a:lnTo>
                    <a:lnTo>
                      <a:pt x="196" y="139"/>
                    </a:lnTo>
                    <a:lnTo>
                      <a:pt x="204" y="133"/>
                    </a:lnTo>
                    <a:lnTo>
                      <a:pt x="213" y="127"/>
                    </a:lnTo>
                    <a:lnTo>
                      <a:pt x="221" y="121"/>
                    </a:lnTo>
                    <a:lnTo>
                      <a:pt x="230" y="117"/>
                    </a:lnTo>
                    <a:lnTo>
                      <a:pt x="239" y="112"/>
                    </a:lnTo>
                    <a:lnTo>
                      <a:pt x="250" y="109"/>
                    </a:lnTo>
                    <a:lnTo>
                      <a:pt x="270" y="102"/>
                    </a:lnTo>
                    <a:lnTo>
                      <a:pt x="291" y="98"/>
                    </a:lnTo>
                    <a:lnTo>
                      <a:pt x="313" y="95"/>
                    </a:lnTo>
                    <a:lnTo>
                      <a:pt x="337" y="94"/>
                    </a:lnTo>
                    <a:lnTo>
                      <a:pt x="355" y="95"/>
                    </a:lnTo>
                    <a:lnTo>
                      <a:pt x="373" y="96"/>
                    </a:lnTo>
                    <a:lnTo>
                      <a:pt x="389" y="98"/>
                    </a:lnTo>
                    <a:lnTo>
                      <a:pt x="405" y="101"/>
                    </a:lnTo>
                    <a:lnTo>
                      <a:pt x="420" y="105"/>
                    </a:lnTo>
                    <a:lnTo>
                      <a:pt x="434" y="109"/>
                    </a:lnTo>
                    <a:lnTo>
                      <a:pt x="446" y="113"/>
                    </a:lnTo>
                    <a:lnTo>
                      <a:pt x="457" y="118"/>
                    </a:lnTo>
                    <a:lnTo>
                      <a:pt x="482" y="28"/>
                    </a:lnTo>
                    <a:lnTo>
                      <a:pt x="473" y="24"/>
                    </a:lnTo>
                    <a:lnTo>
                      <a:pt x="459" y="19"/>
                    </a:lnTo>
                    <a:lnTo>
                      <a:pt x="444" y="13"/>
                    </a:lnTo>
                    <a:lnTo>
                      <a:pt x="426" y="9"/>
                    </a:lnTo>
                    <a:lnTo>
                      <a:pt x="406" y="6"/>
                    </a:lnTo>
                    <a:lnTo>
                      <a:pt x="383" y="3"/>
                    </a:lnTo>
                    <a:lnTo>
                      <a:pt x="359" y="1"/>
                    </a:lnTo>
                    <a:lnTo>
                      <a:pt x="332" y="0"/>
                    </a:lnTo>
                    <a:lnTo>
                      <a:pt x="314" y="1"/>
                    </a:lnTo>
                    <a:lnTo>
                      <a:pt x="297" y="2"/>
                    </a:lnTo>
                    <a:lnTo>
                      <a:pt x="280" y="4"/>
                    </a:lnTo>
                    <a:lnTo>
                      <a:pt x="263" y="6"/>
                    </a:lnTo>
                    <a:lnTo>
                      <a:pt x="247" y="9"/>
                    </a:lnTo>
                    <a:lnTo>
                      <a:pt x="231" y="13"/>
                    </a:lnTo>
                    <a:lnTo>
                      <a:pt x="216" y="17"/>
                    </a:lnTo>
                    <a:lnTo>
                      <a:pt x="200" y="23"/>
                    </a:lnTo>
                    <a:lnTo>
                      <a:pt x="185" y="29"/>
                    </a:lnTo>
                    <a:lnTo>
                      <a:pt x="172" y="35"/>
                    </a:lnTo>
                    <a:lnTo>
                      <a:pt x="157" y="42"/>
                    </a:lnTo>
                    <a:lnTo>
                      <a:pt x="144" y="50"/>
                    </a:lnTo>
                    <a:lnTo>
                      <a:pt x="130" y="59"/>
                    </a:lnTo>
                    <a:lnTo>
                      <a:pt x="118" y="68"/>
                    </a:lnTo>
                    <a:lnTo>
                      <a:pt x="107" y="77"/>
                    </a:lnTo>
                    <a:lnTo>
                      <a:pt x="94" y="87"/>
                    </a:lnTo>
                    <a:lnTo>
                      <a:pt x="84" y="99"/>
                    </a:lnTo>
                    <a:lnTo>
                      <a:pt x="74" y="110"/>
                    </a:lnTo>
                    <a:lnTo>
                      <a:pt x="65" y="122"/>
                    </a:lnTo>
                    <a:lnTo>
                      <a:pt x="55" y="135"/>
                    </a:lnTo>
                    <a:lnTo>
                      <a:pt x="47" y="148"/>
                    </a:lnTo>
                    <a:lnTo>
                      <a:pt x="39" y="162"/>
                    </a:lnTo>
                    <a:lnTo>
                      <a:pt x="32" y="176"/>
                    </a:lnTo>
                    <a:lnTo>
                      <a:pt x="26" y="190"/>
                    </a:lnTo>
                    <a:lnTo>
                      <a:pt x="19" y="206"/>
                    </a:lnTo>
                    <a:lnTo>
                      <a:pt x="14" y="222"/>
                    </a:lnTo>
                    <a:lnTo>
                      <a:pt x="10" y="239"/>
                    </a:lnTo>
                    <a:lnTo>
                      <a:pt x="6" y="255"/>
                    </a:lnTo>
                    <a:lnTo>
                      <a:pt x="4" y="273"/>
                    </a:lnTo>
                    <a:lnTo>
                      <a:pt x="2" y="290"/>
                    </a:lnTo>
                    <a:lnTo>
                      <a:pt x="1" y="309"/>
                    </a:lnTo>
                    <a:lnTo>
                      <a:pt x="0" y="328"/>
                    </a:lnTo>
                    <a:lnTo>
                      <a:pt x="1" y="346"/>
                    </a:lnTo>
                    <a:lnTo>
                      <a:pt x="2" y="362"/>
                    </a:lnTo>
                    <a:lnTo>
                      <a:pt x="3" y="380"/>
                    </a:lnTo>
                    <a:lnTo>
                      <a:pt x="6" y="395"/>
                    </a:lnTo>
                    <a:lnTo>
                      <a:pt x="9" y="412"/>
                    </a:lnTo>
                    <a:lnTo>
                      <a:pt x="12" y="427"/>
                    </a:lnTo>
                    <a:lnTo>
                      <a:pt x="16" y="441"/>
                    </a:lnTo>
                    <a:lnTo>
                      <a:pt x="22" y="457"/>
                    </a:lnTo>
                    <a:lnTo>
                      <a:pt x="28" y="470"/>
                    </a:lnTo>
                    <a:lnTo>
                      <a:pt x="34" y="484"/>
                    </a:lnTo>
                    <a:lnTo>
                      <a:pt x="41" y="497"/>
                    </a:lnTo>
                    <a:lnTo>
                      <a:pt x="48" y="509"/>
                    </a:lnTo>
                    <a:lnTo>
                      <a:pt x="56" y="522"/>
                    </a:lnTo>
                    <a:lnTo>
                      <a:pt x="66" y="534"/>
                    </a:lnTo>
                    <a:lnTo>
                      <a:pt x="75" y="544"/>
                    </a:lnTo>
                    <a:lnTo>
                      <a:pt x="84" y="555"/>
                    </a:lnTo>
                    <a:lnTo>
                      <a:pt x="95" y="565"/>
                    </a:lnTo>
                    <a:lnTo>
                      <a:pt x="106" y="574"/>
                    </a:lnTo>
                    <a:lnTo>
                      <a:pt x="118" y="583"/>
                    </a:lnTo>
                    <a:lnTo>
                      <a:pt x="130" y="592"/>
                    </a:lnTo>
                    <a:lnTo>
                      <a:pt x="143" y="599"/>
                    </a:lnTo>
                    <a:lnTo>
                      <a:pt x="156" y="606"/>
                    </a:lnTo>
                    <a:lnTo>
                      <a:pt x="169" y="612"/>
                    </a:lnTo>
                    <a:lnTo>
                      <a:pt x="184" y="618"/>
                    </a:lnTo>
                    <a:lnTo>
                      <a:pt x="199" y="623"/>
                    </a:lnTo>
                    <a:lnTo>
                      <a:pt x="215" y="628"/>
                    </a:lnTo>
                    <a:lnTo>
                      <a:pt x="230" y="632"/>
                    </a:lnTo>
                    <a:lnTo>
                      <a:pt x="247" y="635"/>
                    </a:lnTo>
                    <a:lnTo>
                      <a:pt x="263" y="637"/>
                    </a:lnTo>
                    <a:lnTo>
                      <a:pt x="280" y="639"/>
                    </a:lnTo>
                    <a:lnTo>
                      <a:pt x="298" y="640"/>
                    </a:lnTo>
                    <a:lnTo>
                      <a:pt x="316" y="641"/>
                    </a:lnTo>
                    <a:lnTo>
                      <a:pt x="344" y="640"/>
                    </a:lnTo>
                    <a:lnTo>
                      <a:pt x="370" y="638"/>
                    </a:lnTo>
                    <a:lnTo>
                      <a:pt x="393" y="635"/>
                    </a:lnTo>
                    <a:lnTo>
                      <a:pt x="415" y="632"/>
                    </a:lnTo>
                    <a:lnTo>
                      <a:pt x="435" y="628"/>
                    </a:lnTo>
                    <a:lnTo>
                      <a:pt x="451" y="622"/>
                    </a:lnTo>
                    <a:lnTo>
                      <a:pt x="465" y="617"/>
                    </a:lnTo>
                    <a:lnTo>
                      <a:pt x="478" y="612"/>
                    </a:lnTo>
                    <a:lnTo>
                      <a:pt x="458" y="52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00" dirty="0">
                  <a:solidFill>
                    <a:prstClr val="white"/>
                  </a:solidFill>
                  <a:latin typeface="Myriad Pro"/>
                  <a:cs typeface="+mn-cs"/>
                </a:endParaRPr>
              </a:p>
            </p:txBody>
          </p:sp>
          <p:sp>
            <p:nvSpPr>
              <p:cNvPr id="16" name="Freeform 34"/>
              <p:cNvSpPr>
                <a:spLocks noEditPoints="1"/>
              </p:cNvSpPr>
              <p:nvPr/>
            </p:nvSpPr>
            <p:spPr bwMode="auto">
              <a:xfrm>
                <a:off x="68096" y="6652068"/>
                <a:ext cx="493712" cy="123825"/>
              </a:xfrm>
              <a:custGeom>
                <a:avLst/>
                <a:gdLst/>
                <a:ahLst/>
                <a:cxnLst>
                  <a:cxn ang="0">
                    <a:pos x="598" y="179"/>
                  </a:cxn>
                  <a:cxn ang="0">
                    <a:pos x="598" y="0"/>
                  </a:cxn>
                  <a:cxn ang="0">
                    <a:pos x="524" y="0"/>
                  </a:cxn>
                  <a:cxn ang="0">
                    <a:pos x="449" y="0"/>
                  </a:cxn>
                  <a:cxn ang="0">
                    <a:pos x="374" y="0"/>
                  </a:cxn>
                  <a:cxn ang="0">
                    <a:pos x="299" y="0"/>
                  </a:cxn>
                  <a:cxn ang="0">
                    <a:pos x="224" y="0"/>
                  </a:cxn>
                  <a:cxn ang="0">
                    <a:pos x="150" y="0"/>
                  </a:cxn>
                  <a:cxn ang="0">
                    <a:pos x="75" y="0"/>
                  </a:cxn>
                  <a:cxn ang="0">
                    <a:pos x="0" y="0"/>
                  </a:cxn>
                  <a:cxn ang="0">
                    <a:pos x="0" y="179"/>
                  </a:cxn>
                  <a:cxn ang="0">
                    <a:pos x="176" y="179"/>
                  </a:cxn>
                  <a:cxn ang="0">
                    <a:pos x="176" y="621"/>
                  </a:cxn>
                  <a:cxn ang="0">
                    <a:pos x="423" y="621"/>
                  </a:cxn>
                  <a:cxn ang="0">
                    <a:pos x="423" y="179"/>
                  </a:cxn>
                  <a:cxn ang="0">
                    <a:pos x="598" y="179"/>
                  </a:cxn>
                  <a:cxn ang="0">
                    <a:pos x="907" y="250"/>
                  </a:cxn>
                  <a:cxn ang="0">
                    <a:pos x="781" y="621"/>
                  </a:cxn>
                  <a:cxn ang="0">
                    <a:pos x="539" y="621"/>
                  </a:cxn>
                  <a:cxn ang="0">
                    <a:pos x="776" y="0"/>
                  </a:cxn>
                  <a:cxn ang="0">
                    <a:pos x="809" y="0"/>
                  </a:cxn>
                  <a:cxn ang="0">
                    <a:pos x="842" y="0"/>
                  </a:cxn>
                  <a:cxn ang="0">
                    <a:pos x="874" y="0"/>
                  </a:cxn>
                  <a:cxn ang="0">
                    <a:pos x="907" y="0"/>
                  </a:cxn>
                  <a:cxn ang="0">
                    <a:pos x="939" y="0"/>
                  </a:cxn>
                  <a:cxn ang="0">
                    <a:pos x="972" y="0"/>
                  </a:cxn>
                  <a:cxn ang="0">
                    <a:pos x="1005" y="0"/>
                  </a:cxn>
                  <a:cxn ang="0">
                    <a:pos x="1038" y="0"/>
                  </a:cxn>
                  <a:cxn ang="0">
                    <a:pos x="1275" y="621"/>
                  </a:cxn>
                  <a:cxn ang="0">
                    <a:pos x="1033" y="621"/>
                  </a:cxn>
                  <a:cxn ang="0">
                    <a:pos x="907" y="250"/>
                  </a:cxn>
                  <a:cxn ang="0">
                    <a:pos x="1814" y="179"/>
                  </a:cxn>
                  <a:cxn ang="0">
                    <a:pos x="1814" y="0"/>
                  </a:cxn>
                  <a:cxn ang="0">
                    <a:pos x="1740" y="0"/>
                  </a:cxn>
                  <a:cxn ang="0">
                    <a:pos x="1665" y="0"/>
                  </a:cxn>
                  <a:cxn ang="0">
                    <a:pos x="1590" y="0"/>
                  </a:cxn>
                  <a:cxn ang="0">
                    <a:pos x="1515" y="0"/>
                  </a:cxn>
                  <a:cxn ang="0">
                    <a:pos x="1440" y="0"/>
                  </a:cxn>
                  <a:cxn ang="0">
                    <a:pos x="1366" y="0"/>
                  </a:cxn>
                  <a:cxn ang="0">
                    <a:pos x="1291" y="0"/>
                  </a:cxn>
                  <a:cxn ang="0">
                    <a:pos x="1216" y="0"/>
                  </a:cxn>
                  <a:cxn ang="0">
                    <a:pos x="1216" y="179"/>
                  </a:cxn>
                  <a:cxn ang="0">
                    <a:pos x="1391" y="179"/>
                  </a:cxn>
                  <a:cxn ang="0">
                    <a:pos x="1391" y="621"/>
                  </a:cxn>
                  <a:cxn ang="0">
                    <a:pos x="1639" y="621"/>
                  </a:cxn>
                  <a:cxn ang="0">
                    <a:pos x="1639" y="179"/>
                  </a:cxn>
                  <a:cxn ang="0">
                    <a:pos x="1814" y="179"/>
                  </a:cxn>
                  <a:cxn ang="0">
                    <a:pos x="2123" y="250"/>
                  </a:cxn>
                  <a:cxn ang="0">
                    <a:pos x="1996" y="621"/>
                  </a:cxn>
                  <a:cxn ang="0">
                    <a:pos x="1754" y="621"/>
                  </a:cxn>
                  <a:cxn ang="0">
                    <a:pos x="1991" y="0"/>
                  </a:cxn>
                  <a:cxn ang="0">
                    <a:pos x="2024" y="0"/>
                  </a:cxn>
                  <a:cxn ang="0">
                    <a:pos x="2057" y="0"/>
                  </a:cxn>
                  <a:cxn ang="0">
                    <a:pos x="2090" y="0"/>
                  </a:cxn>
                  <a:cxn ang="0">
                    <a:pos x="2123" y="0"/>
                  </a:cxn>
                  <a:cxn ang="0">
                    <a:pos x="2155" y="0"/>
                  </a:cxn>
                  <a:cxn ang="0">
                    <a:pos x="2188" y="0"/>
                  </a:cxn>
                  <a:cxn ang="0">
                    <a:pos x="2220" y="0"/>
                  </a:cxn>
                  <a:cxn ang="0">
                    <a:pos x="2253" y="0"/>
                  </a:cxn>
                  <a:cxn ang="0">
                    <a:pos x="2491" y="621"/>
                  </a:cxn>
                  <a:cxn ang="0">
                    <a:pos x="2248" y="621"/>
                  </a:cxn>
                  <a:cxn ang="0">
                    <a:pos x="2123" y="250"/>
                  </a:cxn>
                </a:cxnLst>
                <a:rect l="0" t="0" r="r" b="b"/>
                <a:pathLst>
                  <a:path w="2491" h="621">
                    <a:moveTo>
                      <a:pt x="598" y="179"/>
                    </a:moveTo>
                    <a:lnTo>
                      <a:pt x="598" y="0"/>
                    </a:lnTo>
                    <a:lnTo>
                      <a:pt x="524" y="0"/>
                    </a:lnTo>
                    <a:lnTo>
                      <a:pt x="449" y="0"/>
                    </a:lnTo>
                    <a:lnTo>
                      <a:pt x="374" y="0"/>
                    </a:lnTo>
                    <a:lnTo>
                      <a:pt x="299" y="0"/>
                    </a:lnTo>
                    <a:lnTo>
                      <a:pt x="224" y="0"/>
                    </a:lnTo>
                    <a:lnTo>
                      <a:pt x="150" y="0"/>
                    </a:lnTo>
                    <a:lnTo>
                      <a:pt x="75" y="0"/>
                    </a:lnTo>
                    <a:lnTo>
                      <a:pt x="0" y="0"/>
                    </a:lnTo>
                    <a:lnTo>
                      <a:pt x="0" y="179"/>
                    </a:lnTo>
                    <a:lnTo>
                      <a:pt x="176" y="179"/>
                    </a:lnTo>
                    <a:lnTo>
                      <a:pt x="176" y="621"/>
                    </a:lnTo>
                    <a:lnTo>
                      <a:pt x="423" y="621"/>
                    </a:lnTo>
                    <a:lnTo>
                      <a:pt x="423" y="179"/>
                    </a:lnTo>
                    <a:lnTo>
                      <a:pt x="598" y="179"/>
                    </a:lnTo>
                    <a:close/>
                    <a:moveTo>
                      <a:pt x="907" y="250"/>
                    </a:moveTo>
                    <a:lnTo>
                      <a:pt x="781" y="621"/>
                    </a:lnTo>
                    <a:lnTo>
                      <a:pt x="539" y="621"/>
                    </a:lnTo>
                    <a:lnTo>
                      <a:pt x="776" y="0"/>
                    </a:lnTo>
                    <a:lnTo>
                      <a:pt x="809" y="0"/>
                    </a:lnTo>
                    <a:lnTo>
                      <a:pt x="842" y="0"/>
                    </a:lnTo>
                    <a:lnTo>
                      <a:pt x="874" y="0"/>
                    </a:lnTo>
                    <a:lnTo>
                      <a:pt x="907" y="0"/>
                    </a:lnTo>
                    <a:lnTo>
                      <a:pt x="939" y="0"/>
                    </a:lnTo>
                    <a:lnTo>
                      <a:pt x="972" y="0"/>
                    </a:lnTo>
                    <a:lnTo>
                      <a:pt x="1005" y="0"/>
                    </a:lnTo>
                    <a:lnTo>
                      <a:pt x="1038" y="0"/>
                    </a:lnTo>
                    <a:lnTo>
                      <a:pt x="1275" y="621"/>
                    </a:lnTo>
                    <a:lnTo>
                      <a:pt x="1033" y="621"/>
                    </a:lnTo>
                    <a:lnTo>
                      <a:pt x="907" y="250"/>
                    </a:lnTo>
                    <a:close/>
                    <a:moveTo>
                      <a:pt x="1814" y="179"/>
                    </a:moveTo>
                    <a:lnTo>
                      <a:pt x="1814" y="0"/>
                    </a:lnTo>
                    <a:lnTo>
                      <a:pt x="1740" y="0"/>
                    </a:lnTo>
                    <a:lnTo>
                      <a:pt x="1665" y="0"/>
                    </a:lnTo>
                    <a:lnTo>
                      <a:pt x="1590" y="0"/>
                    </a:lnTo>
                    <a:lnTo>
                      <a:pt x="1515" y="0"/>
                    </a:lnTo>
                    <a:lnTo>
                      <a:pt x="1440" y="0"/>
                    </a:lnTo>
                    <a:lnTo>
                      <a:pt x="1366" y="0"/>
                    </a:lnTo>
                    <a:lnTo>
                      <a:pt x="1291" y="0"/>
                    </a:lnTo>
                    <a:lnTo>
                      <a:pt x="1216" y="0"/>
                    </a:lnTo>
                    <a:lnTo>
                      <a:pt x="1216" y="179"/>
                    </a:lnTo>
                    <a:lnTo>
                      <a:pt x="1391" y="179"/>
                    </a:lnTo>
                    <a:lnTo>
                      <a:pt x="1391" y="621"/>
                    </a:lnTo>
                    <a:lnTo>
                      <a:pt x="1639" y="621"/>
                    </a:lnTo>
                    <a:lnTo>
                      <a:pt x="1639" y="179"/>
                    </a:lnTo>
                    <a:lnTo>
                      <a:pt x="1814" y="179"/>
                    </a:lnTo>
                    <a:close/>
                    <a:moveTo>
                      <a:pt x="2123" y="250"/>
                    </a:moveTo>
                    <a:lnTo>
                      <a:pt x="1996" y="621"/>
                    </a:lnTo>
                    <a:lnTo>
                      <a:pt x="1754" y="621"/>
                    </a:lnTo>
                    <a:lnTo>
                      <a:pt x="1991" y="0"/>
                    </a:lnTo>
                    <a:lnTo>
                      <a:pt x="2024" y="0"/>
                    </a:lnTo>
                    <a:lnTo>
                      <a:pt x="2057" y="0"/>
                    </a:lnTo>
                    <a:lnTo>
                      <a:pt x="2090" y="0"/>
                    </a:lnTo>
                    <a:lnTo>
                      <a:pt x="2123" y="0"/>
                    </a:lnTo>
                    <a:lnTo>
                      <a:pt x="2155" y="0"/>
                    </a:lnTo>
                    <a:lnTo>
                      <a:pt x="2188" y="0"/>
                    </a:lnTo>
                    <a:lnTo>
                      <a:pt x="2220" y="0"/>
                    </a:lnTo>
                    <a:lnTo>
                      <a:pt x="2253" y="0"/>
                    </a:lnTo>
                    <a:lnTo>
                      <a:pt x="2491" y="621"/>
                    </a:lnTo>
                    <a:lnTo>
                      <a:pt x="2248" y="621"/>
                    </a:lnTo>
                    <a:lnTo>
                      <a:pt x="2123" y="25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00" dirty="0">
                  <a:solidFill>
                    <a:prstClr val="white"/>
                  </a:solidFill>
                  <a:latin typeface="Myriad Pro"/>
                  <a:cs typeface="+mn-cs"/>
                </a:endParaRPr>
              </a:p>
            </p:txBody>
          </p:sp>
        </p:grpSp>
        <p:sp>
          <p:nvSpPr>
            <p:cNvPr id="13" name="Freeform 25"/>
            <p:cNvSpPr>
              <a:spLocks noEditPoints="1"/>
            </p:cNvSpPr>
            <p:nvPr/>
          </p:nvSpPr>
          <p:spPr bwMode="auto">
            <a:xfrm>
              <a:off x="1409701" y="393131"/>
              <a:ext cx="878679" cy="92973"/>
            </a:xfrm>
            <a:custGeom>
              <a:avLst/>
              <a:gdLst/>
              <a:ahLst/>
              <a:cxnLst>
                <a:cxn ang="0">
                  <a:pos x="805" y="637"/>
                </a:cxn>
                <a:cxn ang="0">
                  <a:pos x="996" y="219"/>
                </a:cxn>
                <a:cxn ang="0">
                  <a:pos x="1304" y="357"/>
                </a:cxn>
                <a:cxn ang="0">
                  <a:pos x="1069" y="644"/>
                </a:cxn>
                <a:cxn ang="0">
                  <a:pos x="1040" y="573"/>
                </a:cxn>
                <a:cxn ang="0">
                  <a:pos x="1182" y="280"/>
                </a:cxn>
                <a:cxn ang="0">
                  <a:pos x="1457" y="426"/>
                </a:cxn>
                <a:cxn ang="0">
                  <a:pos x="1680" y="639"/>
                </a:cxn>
                <a:cxn ang="0">
                  <a:pos x="1384" y="480"/>
                </a:cxn>
                <a:cxn ang="0">
                  <a:pos x="1565" y="178"/>
                </a:cxn>
                <a:cxn ang="0">
                  <a:pos x="1772" y="419"/>
                </a:cxn>
                <a:cxn ang="0">
                  <a:pos x="1479" y="300"/>
                </a:cxn>
                <a:cxn ang="0">
                  <a:pos x="2054" y="179"/>
                </a:cxn>
                <a:cxn ang="0">
                  <a:pos x="2260" y="188"/>
                </a:cxn>
                <a:cxn ang="0">
                  <a:pos x="2257" y="15"/>
                </a:cxn>
                <a:cxn ang="0">
                  <a:pos x="2523" y="568"/>
                </a:cxn>
                <a:cxn ang="0">
                  <a:pos x="2483" y="627"/>
                </a:cxn>
                <a:cxn ang="0">
                  <a:pos x="2395" y="282"/>
                </a:cxn>
                <a:cxn ang="0">
                  <a:pos x="2669" y="201"/>
                </a:cxn>
                <a:cxn ang="0">
                  <a:pos x="2657" y="282"/>
                </a:cxn>
                <a:cxn ang="0">
                  <a:pos x="2858" y="220"/>
                </a:cxn>
                <a:cxn ang="0">
                  <a:pos x="3192" y="222"/>
                </a:cxn>
                <a:cxn ang="0">
                  <a:pos x="3092" y="249"/>
                </a:cxn>
                <a:cxn ang="0">
                  <a:pos x="3666" y="632"/>
                </a:cxn>
                <a:cxn ang="0">
                  <a:pos x="3354" y="500"/>
                </a:cxn>
                <a:cxn ang="0">
                  <a:pos x="3484" y="195"/>
                </a:cxn>
                <a:cxn ang="0">
                  <a:pos x="3516" y="256"/>
                </a:cxn>
                <a:cxn ang="0">
                  <a:pos x="3592" y="581"/>
                </a:cxn>
                <a:cxn ang="0">
                  <a:pos x="4055" y="577"/>
                </a:cxn>
                <a:cxn ang="0">
                  <a:pos x="3803" y="567"/>
                </a:cxn>
                <a:cxn ang="0">
                  <a:pos x="3854" y="210"/>
                </a:cxn>
                <a:cxn ang="0">
                  <a:pos x="4132" y="281"/>
                </a:cxn>
                <a:cxn ang="0">
                  <a:pos x="3947" y="237"/>
                </a:cxn>
                <a:cxn ang="0">
                  <a:pos x="4571" y="638"/>
                </a:cxn>
                <a:cxn ang="0">
                  <a:pos x="4425" y="355"/>
                </a:cxn>
                <a:cxn ang="0">
                  <a:pos x="4692" y="179"/>
                </a:cxn>
                <a:cxn ang="0">
                  <a:pos x="4503" y="378"/>
                </a:cxn>
                <a:cxn ang="0">
                  <a:pos x="4914" y="445"/>
                </a:cxn>
                <a:cxn ang="0">
                  <a:pos x="5116" y="642"/>
                </a:cxn>
                <a:cxn ang="0">
                  <a:pos x="4837" y="469"/>
                </a:cxn>
                <a:cxn ang="0">
                  <a:pos x="5032" y="177"/>
                </a:cxn>
                <a:cxn ang="0">
                  <a:pos x="5225" y="427"/>
                </a:cxn>
                <a:cxn ang="0">
                  <a:pos x="4929" y="310"/>
                </a:cxn>
                <a:cxn ang="0">
                  <a:pos x="5520" y="177"/>
                </a:cxn>
                <a:cxn ang="0">
                  <a:pos x="5849" y="249"/>
                </a:cxn>
                <a:cxn ang="0">
                  <a:pos x="5745" y="644"/>
                </a:cxn>
                <a:cxn ang="0">
                  <a:pos x="6173" y="588"/>
                </a:cxn>
                <a:cxn ang="0">
                  <a:pos x="5907" y="543"/>
                </a:cxn>
                <a:cxn ang="0">
                  <a:pos x="6173" y="317"/>
                </a:cxn>
                <a:cxn ang="0">
                  <a:pos x="6044" y="179"/>
                </a:cxn>
                <a:cxn ang="0">
                  <a:pos x="6022" y="438"/>
                </a:cxn>
                <a:cxn ang="0">
                  <a:pos x="6118" y="573"/>
                </a:cxn>
                <a:cxn ang="0">
                  <a:pos x="6379" y="72"/>
                </a:cxn>
                <a:cxn ang="0">
                  <a:pos x="6454" y="99"/>
                </a:cxn>
                <a:cxn ang="0">
                  <a:pos x="6815" y="177"/>
                </a:cxn>
                <a:cxn ang="0">
                  <a:pos x="6901" y="333"/>
                </a:cxn>
                <a:cxn ang="0">
                  <a:pos x="6691" y="329"/>
                </a:cxn>
                <a:cxn ang="0">
                  <a:pos x="7278" y="580"/>
                </a:cxn>
                <a:cxn ang="0">
                  <a:pos x="7137" y="188"/>
                </a:cxn>
                <a:cxn ang="0">
                  <a:pos x="7541" y="759"/>
                </a:cxn>
                <a:cxn ang="0">
                  <a:pos x="7366" y="188"/>
                </a:cxn>
                <a:cxn ang="0">
                  <a:pos x="7881" y="532"/>
                </a:cxn>
                <a:cxn ang="0">
                  <a:pos x="7920" y="642"/>
                </a:cxn>
              </a:cxnLst>
              <a:rect l="0" t="0" r="r" b="b"/>
              <a:pathLst>
                <a:path w="7953" h="842">
                  <a:moveTo>
                    <a:pt x="324" y="277"/>
                  </a:moveTo>
                  <a:lnTo>
                    <a:pt x="324" y="344"/>
                  </a:lnTo>
                  <a:lnTo>
                    <a:pt x="81" y="344"/>
                  </a:lnTo>
                  <a:lnTo>
                    <a:pt x="81" y="569"/>
                  </a:lnTo>
                  <a:lnTo>
                    <a:pt x="352" y="569"/>
                  </a:lnTo>
                  <a:lnTo>
                    <a:pt x="352" y="637"/>
                  </a:lnTo>
                  <a:lnTo>
                    <a:pt x="0" y="637"/>
                  </a:lnTo>
                  <a:lnTo>
                    <a:pt x="0" y="11"/>
                  </a:lnTo>
                  <a:lnTo>
                    <a:pt x="338" y="11"/>
                  </a:lnTo>
                  <a:lnTo>
                    <a:pt x="338" y="79"/>
                  </a:lnTo>
                  <a:lnTo>
                    <a:pt x="81" y="79"/>
                  </a:lnTo>
                  <a:lnTo>
                    <a:pt x="81" y="277"/>
                  </a:lnTo>
                  <a:lnTo>
                    <a:pt x="324" y="277"/>
                  </a:lnTo>
                  <a:close/>
                  <a:moveTo>
                    <a:pt x="401" y="188"/>
                  </a:moveTo>
                  <a:lnTo>
                    <a:pt x="492" y="188"/>
                  </a:lnTo>
                  <a:lnTo>
                    <a:pt x="556" y="284"/>
                  </a:lnTo>
                  <a:lnTo>
                    <a:pt x="566" y="300"/>
                  </a:lnTo>
                  <a:lnTo>
                    <a:pt x="578" y="317"/>
                  </a:lnTo>
                  <a:lnTo>
                    <a:pt x="589" y="337"/>
                  </a:lnTo>
                  <a:lnTo>
                    <a:pt x="601" y="357"/>
                  </a:lnTo>
                  <a:lnTo>
                    <a:pt x="604" y="357"/>
                  </a:lnTo>
                  <a:lnTo>
                    <a:pt x="614" y="340"/>
                  </a:lnTo>
                  <a:lnTo>
                    <a:pt x="625" y="321"/>
                  </a:lnTo>
                  <a:lnTo>
                    <a:pt x="636" y="303"/>
                  </a:lnTo>
                  <a:lnTo>
                    <a:pt x="649" y="283"/>
                  </a:lnTo>
                  <a:lnTo>
                    <a:pt x="712" y="188"/>
                  </a:lnTo>
                  <a:lnTo>
                    <a:pt x="800" y="188"/>
                  </a:lnTo>
                  <a:lnTo>
                    <a:pt x="646" y="405"/>
                  </a:lnTo>
                  <a:lnTo>
                    <a:pt x="805" y="637"/>
                  </a:lnTo>
                  <a:lnTo>
                    <a:pt x="712" y="637"/>
                  </a:lnTo>
                  <a:lnTo>
                    <a:pt x="646" y="535"/>
                  </a:lnTo>
                  <a:lnTo>
                    <a:pt x="635" y="520"/>
                  </a:lnTo>
                  <a:lnTo>
                    <a:pt x="624" y="501"/>
                  </a:lnTo>
                  <a:lnTo>
                    <a:pt x="612" y="481"/>
                  </a:lnTo>
                  <a:lnTo>
                    <a:pt x="598" y="457"/>
                  </a:lnTo>
                  <a:lnTo>
                    <a:pt x="596" y="457"/>
                  </a:lnTo>
                  <a:lnTo>
                    <a:pt x="588" y="472"/>
                  </a:lnTo>
                  <a:lnTo>
                    <a:pt x="578" y="490"/>
                  </a:lnTo>
                  <a:lnTo>
                    <a:pt x="564" y="511"/>
                  </a:lnTo>
                  <a:lnTo>
                    <a:pt x="549" y="535"/>
                  </a:lnTo>
                  <a:lnTo>
                    <a:pt x="484" y="637"/>
                  </a:lnTo>
                  <a:lnTo>
                    <a:pt x="394" y="637"/>
                  </a:lnTo>
                  <a:lnTo>
                    <a:pt x="553" y="408"/>
                  </a:lnTo>
                  <a:lnTo>
                    <a:pt x="401" y="188"/>
                  </a:lnTo>
                  <a:close/>
                  <a:moveTo>
                    <a:pt x="883" y="820"/>
                  </a:moveTo>
                  <a:lnTo>
                    <a:pt x="883" y="334"/>
                  </a:lnTo>
                  <a:lnTo>
                    <a:pt x="883" y="298"/>
                  </a:lnTo>
                  <a:lnTo>
                    <a:pt x="882" y="261"/>
                  </a:lnTo>
                  <a:lnTo>
                    <a:pt x="881" y="224"/>
                  </a:lnTo>
                  <a:lnTo>
                    <a:pt x="880" y="188"/>
                  </a:lnTo>
                  <a:lnTo>
                    <a:pt x="953" y="188"/>
                  </a:lnTo>
                  <a:lnTo>
                    <a:pt x="957" y="265"/>
                  </a:lnTo>
                  <a:lnTo>
                    <a:pt x="958" y="265"/>
                  </a:lnTo>
                  <a:lnTo>
                    <a:pt x="965" y="255"/>
                  </a:lnTo>
                  <a:lnTo>
                    <a:pt x="972" y="244"/>
                  </a:lnTo>
                  <a:lnTo>
                    <a:pt x="979" y="235"/>
                  </a:lnTo>
                  <a:lnTo>
                    <a:pt x="988" y="227"/>
                  </a:lnTo>
                  <a:lnTo>
                    <a:pt x="996" y="219"/>
                  </a:lnTo>
                  <a:lnTo>
                    <a:pt x="1005" y="211"/>
                  </a:lnTo>
                  <a:lnTo>
                    <a:pt x="1014" y="205"/>
                  </a:lnTo>
                  <a:lnTo>
                    <a:pt x="1024" y="199"/>
                  </a:lnTo>
                  <a:lnTo>
                    <a:pt x="1034" y="194"/>
                  </a:lnTo>
                  <a:lnTo>
                    <a:pt x="1045" y="190"/>
                  </a:lnTo>
                  <a:lnTo>
                    <a:pt x="1055" y="186"/>
                  </a:lnTo>
                  <a:lnTo>
                    <a:pt x="1068" y="183"/>
                  </a:lnTo>
                  <a:lnTo>
                    <a:pt x="1079" y="181"/>
                  </a:lnTo>
                  <a:lnTo>
                    <a:pt x="1091" y="178"/>
                  </a:lnTo>
                  <a:lnTo>
                    <a:pt x="1105" y="177"/>
                  </a:lnTo>
                  <a:lnTo>
                    <a:pt x="1118" y="177"/>
                  </a:lnTo>
                  <a:lnTo>
                    <a:pt x="1138" y="178"/>
                  </a:lnTo>
                  <a:lnTo>
                    <a:pt x="1157" y="182"/>
                  </a:lnTo>
                  <a:lnTo>
                    <a:pt x="1166" y="184"/>
                  </a:lnTo>
                  <a:lnTo>
                    <a:pt x="1176" y="187"/>
                  </a:lnTo>
                  <a:lnTo>
                    <a:pt x="1185" y="190"/>
                  </a:lnTo>
                  <a:lnTo>
                    <a:pt x="1193" y="193"/>
                  </a:lnTo>
                  <a:lnTo>
                    <a:pt x="1201" y="198"/>
                  </a:lnTo>
                  <a:lnTo>
                    <a:pt x="1210" y="202"/>
                  </a:lnTo>
                  <a:lnTo>
                    <a:pt x="1218" y="207"/>
                  </a:lnTo>
                  <a:lnTo>
                    <a:pt x="1225" y="213"/>
                  </a:lnTo>
                  <a:lnTo>
                    <a:pt x="1240" y="226"/>
                  </a:lnTo>
                  <a:lnTo>
                    <a:pt x="1254" y="241"/>
                  </a:lnTo>
                  <a:lnTo>
                    <a:pt x="1266" y="258"/>
                  </a:lnTo>
                  <a:lnTo>
                    <a:pt x="1277" y="275"/>
                  </a:lnTo>
                  <a:lnTo>
                    <a:pt x="1287" y="294"/>
                  </a:lnTo>
                  <a:lnTo>
                    <a:pt x="1294" y="314"/>
                  </a:lnTo>
                  <a:lnTo>
                    <a:pt x="1300" y="335"/>
                  </a:lnTo>
                  <a:lnTo>
                    <a:pt x="1304" y="357"/>
                  </a:lnTo>
                  <a:lnTo>
                    <a:pt x="1307" y="381"/>
                  </a:lnTo>
                  <a:lnTo>
                    <a:pt x="1308" y="406"/>
                  </a:lnTo>
                  <a:lnTo>
                    <a:pt x="1307" y="434"/>
                  </a:lnTo>
                  <a:lnTo>
                    <a:pt x="1304" y="460"/>
                  </a:lnTo>
                  <a:lnTo>
                    <a:pt x="1302" y="473"/>
                  </a:lnTo>
                  <a:lnTo>
                    <a:pt x="1299" y="485"/>
                  </a:lnTo>
                  <a:lnTo>
                    <a:pt x="1296" y="497"/>
                  </a:lnTo>
                  <a:lnTo>
                    <a:pt x="1292" y="509"/>
                  </a:lnTo>
                  <a:lnTo>
                    <a:pt x="1288" y="520"/>
                  </a:lnTo>
                  <a:lnTo>
                    <a:pt x="1283" y="530"/>
                  </a:lnTo>
                  <a:lnTo>
                    <a:pt x="1278" y="541"/>
                  </a:lnTo>
                  <a:lnTo>
                    <a:pt x="1272" y="551"/>
                  </a:lnTo>
                  <a:lnTo>
                    <a:pt x="1266" y="560"/>
                  </a:lnTo>
                  <a:lnTo>
                    <a:pt x="1260" y="569"/>
                  </a:lnTo>
                  <a:lnTo>
                    <a:pt x="1253" y="579"/>
                  </a:lnTo>
                  <a:lnTo>
                    <a:pt x="1245" y="587"/>
                  </a:lnTo>
                  <a:lnTo>
                    <a:pt x="1231" y="601"/>
                  </a:lnTo>
                  <a:lnTo>
                    <a:pt x="1215" y="614"/>
                  </a:lnTo>
                  <a:lnTo>
                    <a:pt x="1207" y="619"/>
                  </a:lnTo>
                  <a:lnTo>
                    <a:pt x="1198" y="624"/>
                  </a:lnTo>
                  <a:lnTo>
                    <a:pt x="1190" y="628"/>
                  </a:lnTo>
                  <a:lnTo>
                    <a:pt x="1181" y="632"/>
                  </a:lnTo>
                  <a:lnTo>
                    <a:pt x="1163" y="638"/>
                  </a:lnTo>
                  <a:lnTo>
                    <a:pt x="1144" y="643"/>
                  </a:lnTo>
                  <a:lnTo>
                    <a:pt x="1123" y="647"/>
                  </a:lnTo>
                  <a:lnTo>
                    <a:pt x="1103" y="648"/>
                  </a:lnTo>
                  <a:lnTo>
                    <a:pt x="1091" y="647"/>
                  </a:lnTo>
                  <a:lnTo>
                    <a:pt x="1079" y="646"/>
                  </a:lnTo>
                  <a:lnTo>
                    <a:pt x="1069" y="644"/>
                  </a:lnTo>
                  <a:lnTo>
                    <a:pt x="1058" y="642"/>
                  </a:lnTo>
                  <a:lnTo>
                    <a:pt x="1048" y="640"/>
                  </a:lnTo>
                  <a:lnTo>
                    <a:pt x="1038" y="637"/>
                  </a:lnTo>
                  <a:lnTo>
                    <a:pt x="1029" y="633"/>
                  </a:lnTo>
                  <a:lnTo>
                    <a:pt x="1019" y="629"/>
                  </a:lnTo>
                  <a:lnTo>
                    <a:pt x="1011" y="625"/>
                  </a:lnTo>
                  <a:lnTo>
                    <a:pt x="1003" y="620"/>
                  </a:lnTo>
                  <a:lnTo>
                    <a:pt x="996" y="614"/>
                  </a:lnTo>
                  <a:lnTo>
                    <a:pt x="989" y="607"/>
                  </a:lnTo>
                  <a:lnTo>
                    <a:pt x="981" y="600"/>
                  </a:lnTo>
                  <a:lnTo>
                    <a:pt x="975" y="593"/>
                  </a:lnTo>
                  <a:lnTo>
                    <a:pt x="969" y="585"/>
                  </a:lnTo>
                  <a:lnTo>
                    <a:pt x="964" y="577"/>
                  </a:lnTo>
                  <a:lnTo>
                    <a:pt x="964" y="820"/>
                  </a:lnTo>
                  <a:lnTo>
                    <a:pt x="883" y="820"/>
                  </a:lnTo>
                  <a:close/>
                  <a:moveTo>
                    <a:pt x="964" y="377"/>
                  </a:moveTo>
                  <a:lnTo>
                    <a:pt x="964" y="454"/>
                  </a:lnTo>
                  <a:lnTo>
                    <a:pt x="964" y="468"/>
                  </a:lnTo>
                  <a:lnTo>
                    <a:pt x="966" y="480"/>
                  </a:lnTo>
                  <a:lnTo>
                    <a:pt x="969" y="492"/>
                  </a:lnTo>
                  <a:lnTo>
                    <a:pt x="972" y="504"/>
                  </a:lnTo>
                  <a:lnTo>
                    <a:pt x="977" y="515"/>
                  </a:lnTo>
                  <a:lnTo>
                    <a:pt x="983" y="525"/>
                  </a:lnTo>
                  <a:lnTo>
                    <a:pt x="991" y="535"/>
                  </a:lnTo>
                  <a:lnTo>
                    <a:pt x="1000" y="546"/>
                  </a:lnTo>
                  <a:lnTo>
                    <a:pt x="1009" y="554"/>
                  </a:lnTo>
                  <a:lnTo>
                    <a:pt x="1018" y="562"/>
                  </a:lnTo>
                  <a:lnTo>
                    <a:pt x="1029" y="568"/>
                  </a:lnTo>
                  <a:lnTo>
                    <a:pt x="1040" y="573"/>
                  </a:lnTo>
                  <a:lnTo>
                    <a:pt x="1051" y="578"/>
                  </a:lnTo>
                  <a:lnTo>
                    <a:pt x="1064" y="581"/>
                  </a:lnTo>
                  <a:lnTo>
                    <a:pt x="1077" y="583"/>
                  </a:lnTo>
                  <a:lnTo>
                    <a:pt x="1090" y="583"/>
                  </a:lnTo>
                  <a:lnTo>
                    <a:pt x="1106" y="583"/>
                  </a:lnTo>
                  <a:lnTo>
                    <a:pt x="1120" y="580"/>
                  </a:lnTo>
                  <a:lnTo>
                    <a:pt x="1133" y="577"/>
                  </a:lnTo>
                  <a:lnTo>
                    <a:pt x="1147" y="571"/>
                  </a:lnTo>
                  <a:lnTo>
                    <a:pt x="1159" y="564"/>
                  </a:lnTo>
                  <a:lnTo>
                    <a:pt x="1170" y="556"/>
                  </a:lnTo>
                  <a:lnTo>
                    <a:pt x="1181" y="547"/>
                  </a:lnTo>
                  <a:lnTo>
                    <a:pt x="1190" y="535"/>
                  </a:lnTo>
                  <a:lnTo>
                    <a:pt x="1198" y="523"/>
                  </a:lnTo>
                  <a:lnTo>
                    <a:pt x="1205" y="510"/>
                  </a:lnTo>
                  <a:lnTo>
                    <a:pt x="1212" y="495"/>
                  </a:lnTo>
                  <a:lnTo>
                    <a:pt x="1217" y="480"/>
                  </a:lnTo>
                  <a:lnTo>
                    <a:pt x="1221" y="463"/>
                  </a:lnTo>
                  <a:lnTo>
                    <a:pt x="1224" y="447"/>
                  </a:lnTo>
                  <a:lnTo>
                    <a:pt x="1226" y="428"/>
                  </a:lnTo>
                  <a:lnTo>
                    <a:pt x="1226" y="410"/>
                  </a:lnTo>
                  <a:lnTo>
                    <a:pt x="1226" y="392"/>
                  </a:lnTo>
                  <a:lnTo>
                    <a:pt x="1224" y="376"/>
                  </a:lnTo>
                  <a:lnTo>
                    <a:pt x="1221" y="360"/>
                  </a:lnTo>
                  <a:lnTo>
                    <a:pt x="1218" y="345"/>
                  </a:lnTo>
                  <a:lnTo>
                    <a:pt x="1213" y="331"/>
                  </a:lnTo>
                  <a:lnTo>
                    <a:pt x="1206" y="317"/>
                  </a:lnTo>
                  <a:lnTo>
                    <a:pt x="1200" y="305"/>
                  </a:lnTo>
                  <a:lnTo>
                    <a:pt x="1192" y="293"/>
                  </a:lnTo>
                  <a:lnTo>
                    <a:pt x="1182" y="280"/>
                  </a:lnTo>
                  <a:lnTo>
                    <a:pt x="1172" y="271"/>
                  </a:lnTo>
                  <a:lnTo>
                    <a:pt x="1160" y="262"/>
                  </a:lnTo>
                  <a:lnTo>
                    <a:pt x="1149" y="255"/>
                  </a:lnTo>
                  <a:lnTo>
                    <a:pt x="1136" y="249"/>
                  </a:lnTo>
                  <a:lnTo>
                    <a:pt x="1122" y="245"/>
                  </a:lnTo>
                  <a:lnTo>
                    <a:pt x="1108" y="243"/>
                  </a:lnTo>
                  <a:lnTo>
                    <a:pt x="1092" y="242"/>
                  </a:lnTo>
                  <a:lnTo>
                    <a:pt x="1082" y="243"/>
                  </a:lnTo>
                  <a:lnTo>
                    <a:pt x="1072" y="244"/>
                  </a:lnTo>
                  <a:lnTo>
                    <a:pt x="1062" y="246"/>
                  </a:lnTo>
                  <a:lnTo>
                    <a:pt x="1052" y="249"/>
                  </a:lnTo>
                  <a:lnTo>
                    <a:pt x="1042" y="254"/>
                  </a:lnTo>
                  <a:lnTo>
                    <a:pt x="1033" y="258"/>
                  </a:lnTo>
                  <a:lnTo>
                    <a:pt x="1024" y="264"/>
                  </a:lnTo>
                  <a:lnTo>
                    <a:pt x="1015" y="270"/>
                  </a:lnTo>
                  <a:lnTo>
                    <a:pt x="1007" y="277"/>
                  </a:lnTo>
                  <a:lnTo>
                    <a:pt x="999" y="285"/>
                  </a:lnTo>
                  <a:lnTo>
                    <a:pt x="993" y="294"/>
                  </a:lnTo>
                  <a:lnTo>
                    <a:pt x="987" y="303"/>
                  </a:lnTo>
                  <a:lnTo>
                    <a:pt x="981" y="312"/>
                  </a:lnTo>
                  <a:lnTo>
                    <a:pt x="976" y="321"/>
                  </a:lnTo>
                  <a:lnTo>
                    <a:pt x="972" y="333"/>
                  </a:lnTo>
                  <a:lnTo>
                    <a:pt x="969" y="344"/>
                  </a:lnTo>
                  <a:lnTo>
                    <a:pt x="967" y="353"/>
                  </a:lnTo>
                  <a:lnTo>
                    <a:pt x="965" y="363"/>
                  </a:lnTo>
                  <a:lnTo>
                    <a:pt x="964" y="370"/>
                  </a:lnTo>
                  <a:lnTo>
                    <a:pt x="964" y="377"/>
                  </a:lnTo>
                  <a:close/>
                  <a:moveTo>
                    <a:pt x="1771" y="427"/>
                  </a:moveTo>
                  <a:lnTo>
                    <a:pt x="1457" y="426"/>
                  </a:lnTo>
                  <a:lnTo>
                    <a:pt x="1458" y="445"/>
                  </a:lnTo>
                  <a:lnTo>
                    <a:pt x="1460" y="463"/>
                  </a:lnTo>
                  <a:lnTo>
                    <a:pt x="1464" y="480"/>
                  </a:lnTo>
                  <a:lnTo>
                    <a:pt x="1469" y="495"/>
                  </a:lnTo>
                  <a:lnTo>
                    <a:pt x="1477" y="510"/>
                  </a:lnTo>
                  <a:lnTo>
                    <a:pt x="1484" y="523"/>
                  </a:lnTo>
                  <a:lnTo>
                    <a:pt x="1493" y="535"/>
                  </a:lnTo>
                  <a:lnTo>
                    <a:pt x="1504" y="546"/>
                  </a:lnTo>
                  <a:lnTo>
                    <a:pt x="1515" y="554"/>
                  </a:lnTo>
                  <a:lnTo>
                    <a:pt x="1526" y="562"/>
                  </a:lnTo>
                  <a:lnTo>
                    <a:pt x="1537" y="568"/>
                  </a:lnTo>
                  <a:lnTo>
                    <a:pt x="1551" y="573"/>
                  </a:lnTo>
                  <a:lnTo>
                    <a:pt x="1564" y="577"/>
                  </a:lnTo>
                  <a:lnTo>
                    <a:pt x="1578" y="580"/>
                  </a:lnTo>
                  <a:lnTo>
                    <a:pt x="1594" y="582"/>
                  </a:lnTo>
                  <a:lnTo>
                    <a:pt x="1610" y="582"/>
                  </a:lnTo>
                  <a:lnTo>
                    <a:pt x="1628" y="582"/>
                  </a:lnTo>
                  <a:lnTo>
                    <a:pt x="1644" y="581"/>
                  </a:lnTo>
                  <a:lnTo>
                    <a:pt x="1660" y="579"/>
                  </a:lnTo>
                  <a:lnTo>
                    <a:pt x="1676" y="577"/>
                  </a:lnTo>
                  <a:lnTo>
                    <a:pt x="1690" y="573"/>
                  </a:lnTo>
                  <a:lnTo>
                    <a:pt x="1706" y="569"/>
                  </a:lnTo>
                  <a:lnTo>
                    <a:pt x="1720" y="564"/>
                  </a:lnTo>
                  <a:lnTo>
                    <a:pt x="1735" y="559"/>
                  </a:lnTo>
                  <a:lnTo>
                    <a:pt x="1748" y="618"/>
                  </a:lnTo>
                  <a:lnTo>
                    <a:pt x="1733" y="624"/>
                  </a:lnTo>
                  <a:lnTo>
                    <a:pt x="1715" y="630"/>
                  </a:lnTo>
                  <a:lnTo>
                    <a:pt x="1698" y="635"/>
                  </a:lnTo>
                  <a:lnTo>
                    <a:pt x="1680" y="639"/>
                  </a:lnTo>
                  <a:lnTo>
                    <a:pt x="1661" y="642"/>
                  </a:lnTo>
                  <a:lnTo>
                    <a:pt x="1641" y="644"/>
                  </a:lnTo>
                  <a:lnTo>
                    <a:pt x="1621" y="646"/>
                  </a:lnTo>
                  <a:lnTo>
                    <a:pt x="1599" y="647"/>
                  </a:lnTo>
                  <a:lnTo>
                    <a:pt x="1574" y="646"/>
                  </a:lnTo>
                  <a:lnTo>
                    <a:pt x="1551" y="642"/>
                  </a:lnTo>
                  <a:lnTo>
                    <a:pt x="1539" y="640"/>
                  </a:lnTo>
                  <a:lnTo>
                    <a:pt x="1528" y="637"/>
                  </a:lnTo>
                  <a:lnTo>
                    <a:pt x="1518" y="634"/>
                  </a:lnTo>
                  <a:lnTo>
                    <a:pt x="1507" y="631"/>
                  </a:lnTo>
                  <a:lnTo>
                    <a:pt x="1497" y="627"/>
                  </a:lnTo>
                  <a:lnTo>
                    <a:pt x="1488" y="622"/>
                  </a:lnTo>
                  <a:lnTo>
                    <a:pt x="1479" y="617"/>
                  </a:lnTo>
                  <a:lnTo>
                    <a:pt x="1469" y="612"/>
                  </a:lnTo>
                  <a:lnTo>
                    <a:pt x="1461" y="605"/>
                  </a:lnTo>
                  <a:lnTo>
                    <a:pt x="1453" y="598"/>
                  </a:lnTo>
                  <a:lnTo>
                    <a:pt x="1445" y="592"/>
                  </a:lnTo>
                  <a:lnTo>
                    <a:pt x="1438" y="584"/>
                  </a:lnTo>
                  <a:lnTo>
                    <a:pt x="1430" y="576"/>
                  </a:lnTo>
                  <a:lnTo>
                    <a:pt x="1423" y="567"/>
                  </a:lnTo>
                  <a:lnTo>
                    <a:pt x="1417" y="559"/>
                  </a:lnTo>
                  <a:lnTo>
                    <a:pt x="1412" y="551"/>
                  </a:lnTo>
                  <a:lnTo>
                    <a:pt x="1406" y="542"/>
                  </a:lnTo>
                  <a:lnTo>
                    <a:pt x="1402" y="531"/>
                  </a:lnTo>
                  <a:lnTo>
                    <a:pt x="1397" y="522"/>
                  </a:lnTo>
                  <a:lnTo>
                    <a:pt x="1393" y="512"/>
                  </a:lnTo>
                  <a:lnTo>
                    <a:pt x="1389" y="501"/>
                  </a:lnTo>
                  <a:lnTo>
                    <a:pt x="1386" y="490"/>
                  </a:lnTo>
                  <a:lnTo>
                    <a:pt x="1384" y="480"/>
                  </a:lnTo>
                  <a:lnTo>
                    <a:pt x="1382" y="469"/>
                  </a:lnTo>
                  <a:lnTo>
                    <a:pt x="1379" y="445"/>
                  </a:lnTo>
                  <a:lnTo>
                    <a:pt x="1378" y="419"/>
                  </a:lnTo>
                  <a:lnTo>
                    <a:pt x="1379" y="394"/>
                  </a:lnTo>
                  <a:lnTo>
                    <a:pt x="1382" y="370"/>
                  </a:lnTo>
                  <a:lnTo>
                    <a:pt x="1386" y="346"/>
                  </a:lnTo>
                  <a:lnTo>
                    <a:pt x="1392" y="324"/>
                  </a:lnTo>
                  <a:lnTo>
                    <a:pt x="1397" y="313"/>
                  </a:lnTo>
                  <a:lnTo>
                    <a:pt x="1401" y="303"/>
                  </a:lnTo>
                  <a:lnTo>
                    <a:pt x="1406" y="293"/>
                  </a:lnTo>
                  <a:lnTo>
                    <a:pt x="1411" y="282"/>
                  </a:lnTo>
                  <a:lnTo>
                    <a:pt x="1416" y="273"/>
                  </a:lnTo>
                  <a:lnTo>
                    <a:pt x="1422" y="264"/>
                  </a:lnTo>
                  <a:lnTo>
                    <a:pt x="1428" y="255"/>
                  </a:lnTo>
                  <a:lnTo>
                    <a:pt x="1436" y="246"/>
                  </a:lnTo>
                  <a:lnTo>
                    <a:pt x="1443" y="238"/>
                  </a:lnTo>
                  <a:lnTo>
                    <a:pt x="1451" y="230"/>
                  </a:lnTo>
                  <a:lnTo>
                    <a:pt x="1458" y="223"/>
                  </a:lnTo>
                  <a:lnTo>
                    <a:pt x="1466" y="217"/>
                  </a:lnTo>
                  <a:lnTo>
                    <a:pt x="1476" y="210"/>
                  </a:lnTo>
                  <a:lnTo>
                    <a:pt x="1484" y="204"/>
                  </a:lnTo>
                  <a:lnTo>
                    <a:pt x="1493" y="199"/>
                  </a:lnTo>
                  <a:lnTo>
                    <a:pt x="1502" y="195"/>
                  </a:lnTo>
                  <a:lnTo>
                    <a:pt x="1513" y="191"/>
                  </a:lnTo>
                  <a:lnTo>
                    <a:pt x="1522" y="187"/>
                  </a:lnTo>
                  <a:lnTo>
                    <a:pt x="1532" y="185"/>
                  </a:lnTo>
                  <a:lnTo>
                    <a:pt x="1543" y="182"/>
                  </a:lnTo>
                  <a:lnTo>
                    <a:pt x="1554" y="179"/>
                  </a:lnTo>
                  <a:lnTo>
                    <a:pt x="1565" y="178"/>
                  </a:lnTo>
                  <a:lnTo>
                    <a:pt x="1576" y="177"/>
                  </a:lnTo>
                  <a:lnTo>
                    <a:pt x="1589" y="177"/>
                  </a:lnTo>
                  <a:lnTo>
                    <a:pt x="1601" y="177"/>
                  </a:lnTo>
                  <a:lnTo>
                    <a:pt x="1612" y="178"/>
                  </a:lnTo>
                  <a:lnTo>
                    <a:pt x="1624" y="181"/>
                  </a:lnTo>
                  <a:lnTo>
                    <a:pt x="1635" y="183"/>
                  </a:lnTo>
                  <a:lnTo>
                    <a:pt x="1645" y="185"/>
                  </a:lnTo>
                  <a:lnTo>
                    <a:pt x="1655" y="188"/>
                  </a:lnTo>
                  <a:lnTo>
                    <a:pt x="1665" y="192"/>
                  </a:lnTo>
                  <a:lnTo>
                    <a:pt x="1675" y="196"/>
                  </a:lnTo>
                  <a:lnTo>
                    <a:pt x="1683" y="201"/>
                  </a:lnTo>
                  <a:lnTo>
                    <a:pt x="1692" y="206"/>
                  </a:lnTo>
                  <a:lnTo>
                    <a:pt x="1701" y="212"/>
                  </a:lnTo>
                  <a:lnTo>
                    <a:pt x="1708" y="220"/>
                  </a:lnTo>
                  <a:lnTo>
                    <a:pt x="1716" y="227"/>
                  </a:lnTo>
                  <a:lnTo>
                    <a:pt x="1723" y="234"/>
                  </a:lnTo>
                  <a:lnTo>
                    <a:pt x="1729" y="242"/>
                  </a:lnTo>
                  <a:lnTo>
                    <a:pt x="1736" y="251"/>
                  </a:lnTo>
                  <a:lnTo>
                    <a:pt x="1745" y="266"/>
                  </a:lnTo>
                  <a:lnTo>
                    <a:pt x="1753" y="281"/>
                  </a:lnTo>
                  <a:lnTo>
                    <a:pt x="1759" y="298"/>
                  </a:lnTo>
                  <a:lnTo>
                    <a:pt x="1764" y="314"/>
                  </a:lnTo>
                  <a:lnTo>
                    <a:pt x="1768" y="332"/>
                  </a:lnTo>
                  <a:lnTo>
                    <a:pt x="1772" y="349"/>
                  </a:lnTo>
                  <a:lnTo>
                    <a:pt x="1774" y="369"/>
                  </a:lnTo>
                  <a:lnTo>
                    <a:pt x="1774" y="388"/>
                  </a:lnTo>
                  <a:lnTo>
                    <a:pt x="1774" y="400"/>
                  </a:lnTo>
                  <a:lnTo>
                    <a:pt x="1773" y="410"/>
                  </a:lnTo>
                  <a:lnTo>
                    <a:pt x="1772" y="419"/>
                  </a:lnTo>
                  <a:lnTo>
                    <a:pt x="1771" y="427"/>
                  </a:lnTo>
                  <a:close/>
                  <a:moveTo>
                    <a:pt x="1457" y="368"/>
                  </a:moveTo>
                  <a:lnTo>
                    <a:pt x="1696" y="368"/>
                  </a:lnTo>
                  <a:lnTo>
                    <a:pt x="1696" y="355"/>
                  </a:lnTo>
                  <a:lnTo>
                    <a:pt x="1694" y="344"/>
                  </a:lnTo>
                  <a:lnTo>
                    <a:pt x="1692" y="332"/>
                  </a:lnTo>
                  <a:lnTo>
                    <a:pt x="1690" y="321"/>
                  </a:lnTo>
                  <a:lnTo>
                    <a:pt x="1687" y="311"/>
                  </a:lnTo>
                  <a:lnTo>
                    <a:pt x="1683" y="301"/>
                  </a:lnTo>
                  <a:lnTo>
                    <a:pt x="1678" y="292"/>
                  </a:lnTo>
                  <a:lnTo>
                    <a:pt x="1673" y="282"/>
                  </a:lnTo>
                  <a:lnTo>
                    <a:pt x="1666" y="271"/>
                  </a:lnTo>
                  <a:lnTo>
                    <a:pt x="1656" y="262"/>
                  </a:lnTo>
                  <a:lnTo>
                    <a:pt x="1646" y="254"/>
                  </a:lnTo>
                  <a:lnTo>
                    <a:pt x="1636" y="247"/>
                  </a:lnTo>
                  <a:lnTo>
                    <a:pt x="1624" y="242"/>
                  </a:lnTo>
                  <a:lnTo>
                    <a:pt x="1611" y="239"/>
                  </a:lnTo>
                  <a:lnTo>
                    <a:pt x="1597" y="237"/>
                  </a:lnTo>
                  <a:lnTo>
                    <a:pt x="1583" y="236"/>
                  </a:lnTo>
                  <a:lnTo>
                    <a:pt x="1568" y="237"/>
                  </a:lnTo>
                  <a:lnTo>
                    <a:pt x="1555" y="239"/>
                  </a:lnTo>
                  <a:lnTo>
                    <a:pt x="1542" y="242"/>
                  </a:lnTo>
                  <a:lnTo>
                    <a:pt x="1531" y="247"/>
                  </a:lnTo>
                  <a:lnTo>
                    <a:pt x="1520" y="254"/>
                  </a:lnTo>
                  <a:lnTo>
                    <a:pt x="1510" y="261"/>
                  </a:lnTo>
                  <a:lnTo>
                    <a:pt x="1500" y="270"/>
                  </a:lnTo>
                  <a:lnTo>
                    <a:pt x="1491" y="280"/>
                  </a:lnTo>
                  <a:lnTo>
                    <a:pt x="1485" y="290"/>
                  </a:lnTo>
                  <a:lnTo>
                    <a:pt x="1479" y="300"/>
                  </a:lnTo>
                  <a:lnTo>
                    <a:pt x="1474" y="310"/>
                  </a:lnTo>
                  <a:lnTo>
                    <a:pt x="1468" y="320"/>
                  </a:lnTo>
                  <a:lnTo>
                    <a:pt x="1464" y="332"/>
                  </a:lnTo>
                  <a:lnTo>
                    <a:pt x="1461" y="343"/>
                  </a:lnTo>
                  <a:lnTo>
                    <a:pt x="1459" y="355"/>
                  </a:lnTo>
                  <a:lnTo>
                    <a:pt x="1457" y="368"/>
                  </a:lnTo>
                  <a:close/>
                  <a:moveTo>
                    <a:pt x="1875" y="637"/>
                  </a:moveTo>
                  <a:lnTo>
                    <a:pt x="1875" y="328"/>
                  </a:lnTo>
                  <a:lnTo>
                    <a:pt x="1875" y="291"/>
                  </a:lnTo>
                  <a:lnTo>
                    <a:pt x="1874" y="256"/>
                  </a:lnTo>
                  <a:lnTo>
                    <a:pt x="1873" y="221"/>
                  </a:lnTo>
                  <a:lnTo>
                    <a:pt x="1872" y="188"/>
                  </a:lnTo>
                  <a:lnTo>
                    <a:pt x="1944" y="188"/>
                  </a:lnTo>
                  <a:lnTo>
                    <a:pt x="1946" y="276"/>
                  </a:lnTo>
                  <a:lnTo>
                    <a:pt x="1950" y="276"/>
                  </a:lnTo>
                  <a:lnTo>
                    <a:pt x="1954" y="265"/>
                  </a:lnTo>
                  <a:lnTo>
                    <a:pt x="1959" y="255"/>
                  </a:lnTo>
                  <a:lnTo>
                    <a:pt x="1964" y="245"/>
                  </a:lnTo>
                  <a:lnTo>
                    <a:pt x="1970" y="236"/>
                  </a:lnTo>
                  <a:lnTo>
                    <a:pt x="1976" y="227"/>
                  </a:lnTo>
                  <a:lnTo>
                    <a:pt x="1983" y="219"/>
                  </a:lnTo>
                  <a:lnTo>
                    <a:pt x="1991" y="211"/>
                  </a:lnTo>
                  <a:lnTo>
                    <a:pt x="2000" y="204"/>
                  </a:lnTo>
                  <a:lnTo>
                    <a:pt x="2008" y="198"/>
                  </a:lnTo>
                  <a:lnTo>
                    <a:pt x="2017" y="193"/>
                  </a:lnTo>
                  <a:lnTo>
                    <a:pt x="2026" y="188"/>
                  </a:lnTo>
                  <a:lnTo>
                    <a:pt x="2036" y="185"/>
                  </a:lnTo>
                  <a:lnTo>
                    <a:pt x="2045" y="182"/>
                  </a:lnTo>
                  <a:lnTo>
                    <a:pt x="2054" y="179"/>
                  </a:lnTo>
                  <a:lnTo>
                    <a:pt x="2064" y="177"/>
                  </a:lnTo>
                  <a:lnTo>
                    <a:pt x="2075" y="177"/>
                  </a:lnTo>
                  <a:lnTo>
                    <a:pt x="2087" y="178"/>
                  </a:lnTo>
                  <a:lnTo>
                    <a:pt x="2097" y="181"/>
                  </a:lnTo>
                  <a:lnTo>
                    <a:pt x="2097" y="258"/>
                  </a:lnTo>
                  <a:lnTo>
                    <a:pt x="2084" y="256"/>
                  </a:lnTo>
                  <a:lnTo>
                    <a:pt x="2069" y="255"/>
                  </a:lnTo>
                  <a:lnTo>
                    <a:pt x="2055" y="256"/>
                  </a:lnTo>
                  <a:lnTo>
                    <a:pt x="2043" y="258"/>
                  </a:lnTo>
                  <a:lnTo>
                    <a:pt x="2032" y="261"/>
                  </a:lnTo>
                  <a:lnTo>
                    <a:pt x="2020" y="266"/>
                  </a:lnTo>
                  <a:lnTo>
                    <a:pt x="2010" y="272"/>
                  </a:lnTo>
                  <a:lnTo>
                    <a:pt x="2000" y="280"/>
                  </a:lnTo>
                  <a:lnTo>
                    <a:pt x="1990" y="290"/>
                  </a:lnTo>
                  <a:lnTo>
                    <a:pt x="1982" y="300"/>
                  </a:lnTo>
                  <a:lnTo>
                    <a:pt x="1976" y="310"/>
                  </a:lnTo>
                  <a:lnTo>
                    <a:pt x="1971" y="321"/>
                  </a:lnTo>
                  <a:lnTo>
                    <a:pt x="1966" y="333"/>
                  </a:lnTo>
                  <a:lnTo>
                    <a:pt x="1963" y="344"/>
                  </a:lnTo>
                  <a:lnTo>
                    <a:pt x="1960" y="356"/>
                  </a:lnTo>
                  <a:lnTo>
                    <a:pt x="1958" y="370"/>
                  </a:lnTo>
                  <a:lnTo>
                    <a:pt x="1957" y="383"/>
                  </a:lnTo>
                  <a:lnTo>
                    <a:pt x="1955" y="398"/>
                  </a:lnTo>
                  <a:lnTo>
                    <a:pt x="1955" y="637"/>
                  </a:lnTo>
                  <a:lnTo>
                    <a:pt x="1875" y="637"/>
                  </a:lnTo>
                  <a:close/>
                  <a:moveTo>
                    <a:pt x="2260" y="637"/>
                  </a:moveTo>
                  <a:lnTo>
                    <a:pt x="2178" y="637"/>
                  </a:lnTo>
                  <a:lnTo>
                    <a:pt x="2178" y="188"/>
                  </a:lnTo>
                  <a:lnTo>
                    <a:pt x="2260" y="188"/>
                  </a:lnTo>
                  <a:lnTo>
                    <a:pt x="2260" y="637"/>
                  </a:lnTo>
                  <a:close/>
                  <a:moveTo>
                    <a:pt x="2219" y="105"/>
                  </a:moveTo>
                  <a:lnTo>
                    <a:pt x="2217" y="105"/>
                  </a:lnTo>
                  <a:lnTo>
                    <a:pt x="2206" y="104"/>
                  </a:lnTo>
                  <a:lnTo>
                    <a:pt x="2197" y="101"/>
                  </a:lnTo>
                  <a:lnTo>
                    <a:pt x="2193" y="99"/>
                  </a:lnTo>
                  <a:lnTo>
                    <a:pt x="2189" y="96"/>
                  </a:lnTo>
                  <a:lnTo>
                    <a:pt x="2185" y="93"/>
                  </a:lnTo>
                  <a:lnTo>
                    <a:pt x="2181" y="90"/>
                  </a:lnTo>
                  <a:lnTo>
                    <a:pt x="2174" y="82"/>
                  </a:lnTo>
                  <a:lnTo>
                    <a:pt x="2170" y="72"/>
                  </a:lnTo>
                  <a:lnTo>
                    <a:pt x="2167" y="63"/>
                  </a:lnTo>
                  <a:lnTo>
                    <a:pt x="2166" y="52"/>
                  </a:lnTo>
                  <a:lnTo>
                    <a:pt x="2167" y="42"/>
                  </a:lnTo>
                  <a:lnTo>
                    <a:pt x="2170" y="32"/>
                  </a:lnTo>
                  <a:lnTo>
                    <a:pt x="2174" y="23"/>
                  </a:lnTo>
                  <a:lnTo>
                    <a:pt x="2182" y="16"/>
                  </a:lnTo>
                  <a:lnTo>
                    <a:pt x="2185" y="12"/>
                  </a:lnTo>
                  <a:lnTo>
                    <a:pt x="2189" y="9"/>
                  </a:lnTo>
                  <a:lnTo>
                    <a:pt x="2194" y="6"/>
                  </a:lnTo>
                  <a:lnTo>
                    <a:pt x="2198" y="4"/>
                  </a:lnTo>
                  <a:lnTo>
                    <a:pt x="2208" y="2"/>
                  </a:lnTo>
                  <a:lnTo>
                    <a:pt x="2220" y="0"/>
                  </a:lnTo>
                  <a:lnTo>
                    <a:pt x="2230" y="2"/>
                  </a:lnTo>
                  <a:lnTo>
                    <a:pt x="2240" y="4"/>
                  </a:lnTo>
                  <a:lnTo>
                    <a:pt x="2244" y="6"/>
                  </a:lnTo>
                  <a:lnTo>
                    <a:pt x="2249" y="9"/>
                  </a:lnTo>
                  <a:lnTo>
                    <a:pt x="2253" y="12"/>
                  </a:lnTo>
                  <a:lnTo>
                    <a:pt x="2257" y="15"/>
                  </a:lnTo>
                  <a:lnTo>
                    <a:pt x="2263" y="23"/>
                  </a:lnTo>
                  <a:lnTo>
                    <a:pt x="2268" y="31"/>
                  </a:lnTo>
                  <a:lnTo>
                    <a:pt x="2270" y="42"/>
                  </a:lnTo>
                  <a:lnTo>
                    <a:pt x="2271" y="52"/>
                  </a:lnTo>
                  <a:lnTo>
                    <a:pt x="2270" y="63"/>
                  </a:lnTo>
                  <a:lnTo>
                    <a:pt x="2268" y="72"/>
                  </a:lnTo>
                  <a:lnTo>
                    <a:pt x="2263" y="82"/>
                  </a:lnTo>
                  <a:lnTo>
                    <a:pt x="2257" y="90"/>
                  </a:lnTo>
                  <a:lnTo>
                    <a:pt x="2253" y="93"/>
                  </a:lnTo>
                  <a:lnTo>
                    <a:pt x="2249" y="96"/>
                  </a:lnTo>
                  <a:lnTo>
                    <a:pt x="2244" y="99"/>
                  </a:lnTo>
                  <a:lnTo>
                    <a:pt x="2240" y="101"/>
                  </a:lnTo>
                  <a:lnTo>
                    <a:pt x="2235" y="103"/>
                  </a:lnTo>
                  <a:lnTo>
                    <a:pt x="2230" y="104"/>
                  </a:lnTo>
                  <a:lnTo>
                    <a:pt x="2224" y="104"/>
                  </a:lnTo>
                  <a:lnTo>
                    <a:pt x="2219" y="105"/>
                  </a:lnTo>
                  <a:close/>
                  <a:moveTo>
                    <a:pt x="2755" y="427"/>
                  </a:moveTo>
                  <a:lnTo>
                    <a:pt x="2441" y="426"/>
                  </a:lnTo>
                  <a:lnTo>
                    <a:pt x="2443" y="445"/>
                  </a:lnTo>
                  <a:lnTo>
                    <a:pt x="2446" y="463"/>
                  </a:lnTo>
                  <a:lnTo>
                    <a:pt x="2449" y="480"/>
                  </a:lnTo>
                  <a:lnTo>
                    <a:pt x="2454" y="495"/>
                  </a:lnTo>
                  <a:lnTo>
                    <a:pt x="2461" y="510"/>
                  </a:lnTo>
                  <a:lnTo>
                    <a:pt x="2469" y="523"/>
                  </a:lnTo>
                  <a:lnTo>
                    <a:pt x="2478" y="535"/>
                  </a:lnTo>
                  <a:lnTo>
                    <a:pt x="2489" y="546"/>
                  </a:lnTo>
                  <a:lnTo>
                    <a:pt x="2499" y="554"/>
                  </a:lnTo>
                  <a:lnTo>
                    <a:pt x="2510" y="562"/>
                  </a:lnTo>
                  <a:lnTo>
                    <a:pt x="2523" y="568"/>
                  </a:lnTo>
                  <a:lnTo>
                    <a:pt x="2535" y="573"/>
                  </a:lnTo>
                  <a:lnTo>
                    <a:pt x="2548" y="577"/>
                  </a:lnTo>
                  <a:lnTo>
                    <a:pt x="2564" y="580"/>
                  </a:lnTo>
                  <a:lnTo>
                    <a:pt x="2579" y="582"/>
                  </a:lnTo>
                  <a:lnTo>
                    <a:pt x="2595" y="582"/>
                  </a:lnTo>
                  <a:lnTo>
                    <a:pt x="2612" y="582"/>
                  </a:lnTo>
                  <a:lnTo>
                    <a:pt x="2628" y="581"/>
                  </a:lnTo>
                  <a:lnTo>
                    <a:pt x="2644" y="579"/>
                  </a:lnTo>
                  <a:lnTo>
                    <a:pt x="2660" y="577"/>
                  </a:lnTo>
                  <a:lnTo>
                    <a:pt x="2676" y="573"/>
                  </a:lnTo>
                  <a:lnTo>
                    <a:pt x="2690" y="569"/>
                  </a:lnTo>
                  <a:lnTo>
                    <a:pt x="2705" y="564"/>
                  </a:lnTo>
                  <a:lnTo>
                    <a:pt x="2719" y="559"/>
                  </a:lnTo>
                  <a:lnTo>
                    <a:pt x="2732" y="618"/>
                  </a:lnTo>
                  <a:lnTo>
                    <a:pt x="2717" y="624"/>
                  </a:lnTo>
                  <a:lnTo>
                    <a:pt x="2700" y="630"/>
                  </a:lnTo>
                  <a:lnTo>
                    <a:pt x="2683" y="635"/>
                  </a:lnTo>
                  <a:lnTo>
                    <a:pt x="2664" y="639"/>
                  </a:lnTo>
                  <a:lnTo>
                    <a:pt x="2645" y="642"/>
                  </a:lnTo>
                  <a:lnTo>
                    <a:pt x="2625" y="644"/>
                  </a:lnTo>
                  <a:lnTo>
                    <a:pt x="2605" y="646"/>
                  </a:lnTo>
                  <a:lnTo>
                    <a:pt x="2583" y="647"/>
                  </a:lnTo>
                  <a:lnTo>
                    <a:pt x="2559" y="646"/>
                  </a:lnTo>
                  <a:lnTo>
                    <a:pt x="2535" y="642"/>
                  </a:lnTo>
                  <a:lnTo>
                    <a:pt x="2524" y="640"/>
                  </a:lnTo>
                  <a:lnTo>
                    <a:pt x="2512" y="637"/>
                  </a:lnTo>
                  <a:lnTo>
                    <a:pt x="2502" y="634"/>
                  </a:lnTo>
                  <a:lnTo>
                    <a:pt x="2492" y="631"/>
                  </a:lnTo>
                  <a:lnTo>
                    <a:pt x="2483" y="627"/>
                  </a:lnTo>
                  <a:lnTo>
                    <a:pt x="2472" y="622"/>
                  </a:lnTo>
                  <a:lnTo>
                    <a:pt x="2463" y="617"/>
                  </a:lnTo>
                  <a:lnTo>
                    <a:pt x="2455" y="612"/>
                  </a:lnTo>
                  <a:lnTo>
                    <a:pt x="2446" y="605"/>
                  </a:lnTo>
                  <a:lnTo>
                    <a:pt x="2437" y="598"/>
                  </a:lnTo>
                  <a:lnTo>
                    <a:pt x="2429" y="592"/>
                  </a:lnTo>
                  <a:lnTo>
                    <a:pt x="2422" y="584"/>
                  </a:lnTo>
                  <a:lnTo>
                    <a:pt x="2415" y="576"/>
                  </a:lnTo>
                  <a:lnTo>
                    <a:pt x="2409" y="567"/>
                  </a:lnTo>
                  <a:lnTo>
                    <a:pt x="2401" y="559"/>
                  </a:lnTo>
                  <a:lnTo>
                    <a:pt x="2396" y="551"/>
                  </a:lnTo>
                  <a:lnTo>
                    <a:pt x="2391" y="542"/>
                  </a:lnTo>
                  <a:lnTo>
                    <a:pt x="2386" y="531"/>
                  </a:lnTo>
                  <a:lnTo>
                    <a:pt x="2382" y="522"/>
                  </a:lnTo>
                  <a:lnTo>
                    <a:pt x="2378" y="512"/>
                  </a:lnTo>
                  <a:lnTo>
                    <a:pt x="2374" y="501"/>
                  </a:lnTo>
                  <a:lnTo>
                    <a:pt x="2371" y="490"/>
                  </a:lnTo>
                  <a:lnTo>
                    <a:pt x="2369" y="480"/>
                  </a:lnTo>
                  <a:lnTo>
                    <a:pt x="2366" y="469"/>
                  </a:lnTo>
                  <a:lnTo>
                    <a:pt x="2363" y="445"/>
                  </a:lnTo>
                  <a:lnTo>
                    <a:pt x="2362" y="419"/>
                  </a:lnTo>
                  <a:lnTo>
                    <a:pt x="2363" y="394"/>
                  </a:lnTo>
                  <a:lnTo>
                    <a:pt x="2366" y="370"/>
                  </a:lnTo>
                  <a:lnTo>
                    <a:pt x="2371" y="346"/>
                  </a:lnTo>
                  <a:lnTo>
                    <a:pt x="2377" y="324"/>
                  </a:lnTo>
                  <a:lnTo>
                    <a:pt x="2381" y="313"/>
                  </a:lnTo>
                  <a:lnTo>
                    <a:pt x="2385" y="303"/>
                  </a:lnTo>
                  <a:lnTo>
                    <a:pt x="2390" y="293"/>
                  </a:lnTo>
                  <a:lnTo>
                    <a:pt x="2395" y="282"/>
                  </a:lnTo>
                  <a:lnTo>
                    <a:pt x="2400" y="273"/>
                  </a:lnTo>
                  <a:lnTo>
                    <a:pt x="2407" y="264"/>
                  </a:lnTo>
                  <a:lnTo>
                    <a:pt x="2414" y="255"/>
                  </a:lnTo>
                  <a:lnTo>
                    <a:pt x="2420" y="246"/>
                  </a:lnTo>
                  <a:lnTo>
                    <a:pt x="2427" y="238"/>
                  </a:lnTo>
                  <a:lnTo>
                    <a:pt x="2435" y="230"/>
                  </a:lnTo>
                  <a:lnTo>
                    <a:pt x="2444" y="223"/>
                  </a:lnTo>
                  <a:lnTo>
                    <a:pt x="2452" y="217"/>
                  </a:lnTo>
                  <a:lnTo>
                    <a:pt x="2460" y="210"/>
                  </a:lnTo>
                  <a:lnTo>
                    <a:pt x="2468" y="204"/>
                  </a:lnTo>
                  <a:lnTo>
                    <a:pt x="2477" y="199"/>
                  </a:lnTo>
                  <a:lnTo>
                    <a:pt x="2487" y="195"/>
                  </a:lnTo>
                  <a:lnTo>
                    <a:pt x="2497" y="191"/>
                  </a:lnTo>
                  <a:lnTo>
                    <a:pt x="2507" y="187"/>
                  </a:lnTo>
                  <a:lnTo>
                    <a:pt x="2518" y="185"/>
                  </a:lnTo>
                  <a:lnTo>
                    <a:pt x="2528" y="182"/>
                  </a:lnTo>
                  <a:lnTo>
                    <a:pt x="2539" y="179"/>
                  </a:lnTo>
                  <a:lnTo>
                    <a:pt x="2549" y="178"/>
                  </a:lnTo>
                  <a:lnTo>
                    <a:pt x="2562" y="177"/>
                  </a:lnTo>
                  <a:lnTo>
                    <a:pt x="2573" y="177"/>
                  </a:lnTo>
                  <a:lnTo>
                    <a:pt x="2585" y="177"/>
                  </a:lnTo>
                  <a:lnTo>
                    <a:pt x="2597" y="178"/>
                  </a:lnTo>
                  <a:lnTo>
                    <a:pt x="2608" y="181"/>
                  </a:lnTo>
                  <a:lnTo>
                    <a:pt x="2619" y="183"/>
                  </a:lnTo>
                  <a:lnTo>
                    <a:pt x="2630" y="185"/>
                  </a:lnTo>
                  <a:lnTo>
                    <a:pt x="2640" y="188"/>
                  </a:lnTo>
                  <a:lnTo>
                    <a:pt x="2650" y="192"/>
                  </a:lnTo>
                  <a:lnTo>
                    <a:pt x="2659" y="196"/>
                  </a:lnTo>
                  <a:lnTo>
                    <a:pt x="2669" y="201"/>
                  </a:lnTo>
                  <a:lnTo>
                    <a:pt x="2677" y="206"/>
                  </a:lnTo>
                  <a:lnTo>
                    <a:pt x="2685" y="212"/>
                  </a:lnTo>
                  <a:lnTo>
                    <a:pt x="2693" y="220"/>
                  </a:lnTo>
                  <a:lnTo>
                    <a:pt x="2700" y="227"/>
                  </a:lnTo>
                  <a:lnTo>
                    <a:pt x="2708" y="234"/>
                  </a:lnTo>
                  <a:lnTo>
                    <a:pt x="2714" y="242"/>
                  </a:lnTo>
                  <a:lnTo>
                    <a:pt x="2721" y="251"/>
                  </a:lnTo>
                  <a:lnTo>
                    <a:pt x="2729" y="266"/>
                  </a:lnTo>
                  <a:lnTo>
                    <a:pt x="2737" y="281"/>
                  </a:lnTo>
                  <a:lnTo>
                    <a:pt x="2744" y="298"/>
                  </a:lnTo>
                  <a:lnTo>
                    <a:pt x="2749" y="314"/>
                  </a:lnTo>
                  <a:lnTo>
                    <a:pt x="2753" y="332"/>
                  </a:lnTo>
                  <a:lnTo>
                    <a:pt x="2756" y="349"/>
                  </a:lnTo>
                  <a:lnTo>
                    <a:pt x="2758" y="369"/>
                  </a:lnTo>
                  <a:lnTo>
                    <a:pt x="2759" y="388"/>
                  </a:lnTo>
                  <a:lnTo>
                    <a:pt x="2758" y="400"/>
                  </a:lnTo>
                  <a:lnTo>
                    <a:pt x="2758" y="410"/>
                  </a:lnTo>
                  <a:lnTo>
                    <a:pt x="2757" y="419"/>
                  </a:lnTo>
                  <a:lnTo>
                    <a:pt x="2755" y="427"/>
                  </a:lnTo>
                  <a:close/>
                  <a:moveTo>
                    <a:pt x="2441" y="368"/>
                  </a:moveTo>
                  <a:lnTo>
                    <a:pt x="2680" y="368"/>
                  </a:lnTo>
                  <a:lnTo>
                    <a:pt x="2680" y="355"/>
                  </a:lnTo>
                  <a:lnTo>
                    <a:pt x="2679" y="344"/>
                  </a:lnTo>
                  <a:lnTo>
                    <a:pt x="2677" y="332"/>
                  </a:lnTo>
                  <a:lnTo>
                    <a:pt x="2675" y="321"/>
                  </a:lnTo>
                  <a:lnTo>
                    <a:pt x="2672" y="311"/>
                  </a:lnTo>
                  <a:lnTo>
                    <a:pt x="2668" y="301"/>
                  </a:lnTo>
                  <a:lnTo>
                    <a:pt x="2663" y="292"/>
                  </a:lnTo>
                  <a:lnTo>
                    <a:pt x="2657" y="282"/>
                  </a:lnTo>
                  <a:lnTo>
                    <a:pt x="2650" y="271"/>
                  </a:lnTo>
                  <a:lnTo>
                    <a:pt x="2641" y="262"/>
                  </a:lnTo>
                  <a:lnTo>
                    <a:pt x="2632" y="254"/>
                  </a:lnTo>
                  <a:lnTo>
                    <a:pt x="2620" y="247"/>
                  </a:lnTo>
                  <a:lnTo>
                    <a:pt x="2609" y="242"/>
                  </a:lnTo>
                  <a:lnTo>
                    <a:pt x="2596" y="239"/>
                  </a:lnTo>
                  <a:lnTo>
                    <a:pt x="2581" y="237"/>
                  </a:lnTo>
                  <a:lnTo>
                    <a:pt x="2567" y="236"/>
                  </a:lnTo>
                  <a:lnTo>
                    <a:pt x="2552" y="237"/>
                  </a:lnTo>
                  <a:lnTo>
                    <a:pt x="2540" y="239"/>
                  </a:lnTo>
                  <a:lnTo>
                    <a:pt x="2528" y="242"/>
                  </a:lnTo>
                  <a:lnTo>
                    <a:pt x="2515" y="247"/>
                  </a:lnTo>
                  <a:lnTo>
                    <a:pt x="2504" y="254"/>
                  </a:lnTo>
                  <a:lnTo>
                    <a:pt x="2494" y="261"/>
                  </a:lnTo>
                  <a:lnTo>
                    <a:pt x="2485" y="270"/>
                  </a:lnTo>
                  <a:lnTo>
                    <a:pt x="2475" y="280"/>
                  </a:lnTo>
                  <a:lnTo>
                    <a:pt x="2469" y="290"/>
                  </a:lnTo>
                  <a:lnTo>
                    <a:pt x="2463" y="300"/>
                  </a:lnTo>
                  <a:lnTo>
                    <a:pt x="2458" y="310"/>
                  </a:lnTo>
                  <a:lnTo>
                    <a:pt x="2454" y="320"/>
                  </a:lnTo>
                  <a:lnTo>
                    <a:pt x="2450" y="332"/>
                  </a:lnTo>
                  <a:lnTo>
                    <a:pt x="2446" y="343"/>
                  </a:lnTo>
                  <a:lnTo>
                    <a:pt x="2444" y="355"/>
                  </a:lnTo>
                  <a:lnTo>
                    <a:pt x="2441" y="368"/>
                  </a:lnTo>
                  <a:close/>
                  <a:moveTo>
                    <a:pt x="2860" y="637"/>
                  </a:moveTo>
                  <a:lnTo>
                    <a:pt x="2860" y="309"/>
                  </a:lnTo>
                  <a:lnTo>
                    <a:pt x="2860" y="280"/>
                  </a:lnTo>
                  <a:lnTo>
                    <a:pt x="2859" y="250"/>
                  </a:lnTo>
                  <a:lnTo>
                    <a:pt x="2858" y="220"/>
                  </a:lnTo>
                  <a:lnTo>
                    <a:pt x="2856" y="188"/>
                  </a:lnTo>
                  <a:lnTo>
                    <a:pt x="2929" y="188"/>
                  </a:lnTo>
                  <a:lnTo>
                    <a:pt x="2933" y="262"/>
                  </a:lnTo>
                  <a:lnTo>
                    <a:pt x="2935" y="262"/>
                  </a:lnTo>
                  <a:lnTo>
                    <a:pt x="2940" y="254"/>
                  </a:lnTo>
                  <a:lnTo>
                    <a:pt x="2945" y="245"/>
                  </a:lnTo>
                  <a:lnTo>
                    <a:pt x="2951" y="237"/>
                  </a:lnTo>
                  <a:lnTo>
                    <a:pt x="2958" y="230"/>
                  </a:lnTo>
                  <a:lnTo>
                    <a:pt x="2964" y="223"/>
                  </a:lnTo>
                  <a:lnTo>
                    <a:pt x="2973" y="217"/>
                  </a:lnTo>
                  <a:lnTo>
                    <a:pt x="2981" y="210"/>
                  </a:lnTo>
                  <a:lnTo>
                    <a:pt x="2989" y="204"/>
                  </a:lnTo>
                  <a:lnTo>
                    <a:pt x="3000" y="198"/>
                  </a:lnTo>
                  <a:lnTo>
                    <a:pt x="3011" y="193"/>
                  </a:lnTo>
                  <a:lnTo>
                    <a:pt x="3022" y="188"/>
                  </a:lnTo>
                  <a:lnTo>
                    <a:pt x="3033" y="185"/>
                  </a:lnTo>
                  <a:lnTo>
                    <a:pt x="3046" y="182"/>
                  </a:lnTo>
                  <a:lnTo>
                    <a:pt x="3058" y="179"/>
                  </a:lnTo>
                  <a:lnTo>
                    <a:pt x="3070" y="177"/>
                  </a:lnTo>
                  <a:lnTo>
                    <a:pt x="3084" y="177"/>
                  </a:lnTo>
                  <a:lnTo>
                    <a:pt x="3098" y="178"/>
                  </a:lnTo>
                  <a:lnTo>
                    <a:pt x="3112" y="179"/>
                  </a:lnTo>
                  <a:lnTo>
                    <a:pt x="3126" y="183"/>
                  </a:lnTo>
                  <a:lnTo>
                    <a:pt x="3139" y="187"/>
                  </a:lnTo>
                  <a:lnTo>
                    <a:pt x="3151" y="192"/>
                  </a:lnTo>
                  <a:lnTo>
                    <a:pt x="3163" y="199"/>
                  </a:lnTo>
                  <a:lnTo>
                    <a:pt x="3174" y="206"/>
                  </a:lnTo>
                  <a:lnTo>
                    <a:pt x="3185" y="215"/>
                  </a:lnTo>
                  <a:lnTo>
                    <a:pt x="3192" y="222"/>
                  </a:lnTo>
                  <a:lnTo>
                    <a:pt x="3199" y="229"/>
                  </a:lnTo>
                  <a:lnTo>
                    <a:pt x="3205" y="236"/>
                  </a:lnTo>
                  <a:lnTo>
                    <a:pt x="3210" y="244"/>
                  </a:lnTo>
                  <a:lnTo>
                    <a:pt x="3215" y="251"/>
                  </a:lnTo>
                  <a:lnTo>
                    <a:pt x="3219" y="261"/>
                  </a:lnTo>
                  <a:lnTo>
                    <a:pt x="3223" y="269"/>
                  </a:lnTo>
                  <a:lnTo>
                    <a:pt x="3228" y="279"/>
                  </a:lnTo>
                  <a:lnTo>
                    <a:pt x="3231" y="289"/>
                  </a:lnTo>
                  <a:lnTo>
                    <a:pt x="3234" y="299"/>
                  </a:lnTo>
                  <a:lnTo>
                    <a:pt x="3236" y="309"/>
                  </a:lnTo>
                  <a:lnTo>
                    <a:pt x="3238" y="320"/>
                  </a:lnTo>
                  <a:lnTo>
                    <a:pt x="3241" y="344"/>
                  </a:lnTo>
                  <a:lnTo>
                    <a:pt x="3242" y="369"/>
                  </a:lnTo>
                  <a:lnTo>
                    <a:pt x="3242" y="637"/>
                  </a:lnTo>
                  <a:lnTo>
                    <a:pt x="3160" y="637"/>
                  </a:lnTo>
                  <a:lnTo>
                    <a:pt x="3160" y="378"/>
                  </a:lnTo>
                  <a:lnTo>
                    <a:pt x="3160" y="362"/>
                  </a:lnTo>
                  <a:lnTo>
                    <a:pt x="3159" y="346"/>
                  </a:lnTo>
                  <a:lnTo>
                    <a:pt x="3157" y="333"/>
                  </a:lnTo>
                  <a:lnTo>
                    <a:pt x="3154" y="319"/>
                  </a:lnTo>
                  <a:lnTo>
                    <a:pt x="3150" y="307"/>
                  </a:lnTo>
                  <a:lnTo>
                    <a:pt x="3145" y="297"/>
                  </a:lnTo>
                  <a:lnTo>
                    <a:pt x="3140" y="286"/>
                  </a:lnTo>
                  <a:lnTo>
                    <a:pt x="3134" y="277"/>
                  </a:lnTo>
                  <a:lnTo>
                    <a:pt x="3127" y="270"/>
                  </a:lnTo>
                  <a:lnTo>
                    <a:pt x="3120" y="263"/>
                  </a:lnTo>
                  <a:lnTo>
                    <a:pt x="3111" y="258"/>
                  </a:lnTo>
                  <a:lnTo>
                    <a:pt x="3102" y="253"/>
                  </a:lnTo>
                  <a:lnTo>
                    <a:pt x="3092" y="249"/>
                  </a:lnTo>
                  <a:lnTo>
                    <a:pt x="3081" y="246"/>
                  </a:lnTo>
                  <a:lnTo>
                    <a:pt x="3069" y="244"/>
                  </a:lnTo>
                  <a:lnTo>
                    <a:pt x="3056" y="244"/>
                  </a:lnTo>
                  <a:lnTo>
                    <a:pt x="3047" y="244"/>
                  </a:lnTo>
                  <a:lnTo>
                    <a:pt x="3037" y="245"/>
                  </a:lnTo>
                  <a:lnTo>
                    <a:pt x="3028" y="247"/>
                  </a:lnTo>
                  <a:lnTo>
                    <a:pt x="3020" y="250"/>
                  </a:lnTo>
                  <a:lnTo>
                    <a:pt x="3012" y="254"/>
                  </a:lnTo>
                  <a:lnTo>
                    <a:pt x="3004" y="258"/>
                  </a:lnTo>
                  <a:lnTo>
                    <a:pt x="2995" y="263"/>
                  </a:lnTo>
                  <a:lnTo>
                    <a:pt x="2988" y="268"/>
                  </a:lnTo>
                  <a:lnTo>
                    <a:pt x="2981" y="274"/>
                  </a:lnTo>
                  <a:lnTo>
                    <a:pt x="2974" y="281"/>
                  </a:lnTo>
                  <a:lnTo>
                    <a:pt x="2968" y="289"/>
                  </a:lnTo>
                  <a:lnTo>
                    <a:pt x="2962" y="296"/>
                  </a:lnTo>
                  <a:lnTo>
                    <a:pt x="2958" y="303"/>
                  </a:lnTo>
                  <a:lnTo>
                    <a:pt x="2953" y="311"/>
                  </a:lnTo>
                  <a:lnTo>
                    <a:pt x="2950" y="319"/>
                  </a:lnTo>
                  <a:lnTo>
                    <a:pt x="2947" y="329"/>
                  </a:lnTo>
                  <a:lnTo>
                    <a:pt x="2945" y="337"/>
                  </a:lnTo>
                  <a:lnTo>
                    <a:pt x="2943" y="346"/>
                  </a:lnTo>
                  <a:lnTo>
                    <a:pt x="2942" y="356"/>
                  </a:lnTo>
                  <a:lnTo>
                    <a:pt x="2942" y="367"/>
                  </a:lnTo>
                  <a:lnTo>
                    <a:pt x="2942" y="637"/>
                  </a:lnTo>
                  <a:lnTo>
                    <a:pt x="2860" y="637"/>
                  </a:lnTo>
                  <a:close/>
                  <a:moveTo>
                    <a:pt x="3680" y="559"/>
                  </a:moveTo>
                  <a:lnTo>
                    <a:pt x="3694" y="620"/>
                  </a:lnTo>
                  <a:lnTo>
                    <a:pt x="3681" y="627"/>
                  </a:lnTo>
                  <a:lnTo>
                    <a:pt x="3666" y="632"/>
                  </a:lnTo>
                  <a:lnTo>
                    <a:pt x="3651" y="636"/>
                  </a:lnTo>
                  <a:lnTo>
                    <a:pt x="3635" y="640"/>
                  </a:lnTo>
                  <a:lnTo>
                    <a:pt x="3619" y="643"/>
                  </a:lnTo>
                  <a:lnTo>
                    <a:pt x="3602" y="646"/>
                  </a:lnTo>
                  <a:lnTo>
                    <a:pt x="3584" y="647"/>
                  </a:lnTo>
                  <a:lnTo>
                    <a:pt x="3566" y="648"/>
                  </a:lnTo>
                  <a:lnTo>
                    <a:pt x="3541" y="647"/>
                  </a:lnTo>
                  <a:lnTo>
                    <a:pt x="3517" y="643"/>
                  </a:lnTo>
                  <a:lnTo>
                    <a:pt x="3506" y="641"/>
                  </a:lnTo>
                  <a:lnTo>
                    <a:pt x="3495" y="638"/>
                  </a:lnTo>
                  <a:lnTo>
                    <a:pt x="3484" y="635"/>
                  </a:lnTo>
                  <a:lnTo>
                    <a:pt x="3474" y="631"/>
                  </a:lnTo>
                  <a:lnTo>
                    <a:pt x="3464" y="627"/>
                  </a:lnTo>
                  <a:lnTo>
                    <a:pt x="3455" y="623"/>
                  </a:lnTo>
                  <a:lnTo>
                    <a:pt x="3445" y="618"/>
                  </a:lnTo>
                  <a:lnTo>
                    <a:pt x="3436" y="612"/>
                  </a:lnTo>
                  <a:lnTo>
                    <a:pt x="3427" y="605"/>
                  </a:lnTo>
                  <a:lnTo>
                    <a:pt x="3419" y="599"/>
                  </a:lnTo>
                  <a:lnTo>
                    <a:pt x="3410" y="592"/>
                  </a:lnTo>
                  <a:lnTo>
                    <a:pt x="3403" y="584"/>
                  </a:lnTo>
                  <a:lnTo>
                    <a:pt x="3395" y="576"/>
                  </a:lnTo>
                  <a:lnTo>
                    <a:pt x="3389" y="567"/>
                  </a:lnTo>
                  <a:lnTo>
                    <a:pt x="3382" y="559"/>
                  </a:lnTo>
                  <a:lnTo>
                    <a:pt x="3377" y="550"/>
                  </a:lnTo>
                  <a:lnTo>
                    <a:pt x="3370" y="541"/>
                  </a:lnTo>
                  <a:lnTo>
                    <a:pt x="3365" y="531"/>
                  </a:lnTo>
                  <a:lnTo>
                    <a:pt x="3361" y="521"/>
                  </a:lnTo>
                  <a:lnTo>
                    <a:pt x="3357" y="511"/>
                  </a:lnTo>
                  <a:lnTo>
                    <a:pt x="3354" y="500"/>
                  </a:lnTo>
                  <a:lnTo>
                    <a:pt x="3351" y="489"/>
                  </a:lnTo>
                  <a:lnTo>
                    <a:pt x="3348" y="478"/>
                  </a:lnTo>
                  <a:lnTo>
                    <a:pt x="3346" y="467"/>
                  </a:lnTo>
                  <a:lnTo>
                    <a:pt x="3343" y="442"/>
                  </a:lnTo>
                  <a:lnTo>
                    <a:pt x="3342" y="417"/>
                  </a:lnTo>
                  <a:lnTo>
                    <a:pt x="3342" y="404"/>
                  </a:lnTo>
                  <a:lnTo>
                    <a:pt x="3343" y="391"/>
                  </a:lnTo>
                  <a:lnTo>
                    <a:pt x="3344" y="379"/>
                  </a:lnTo>
                  <a:lnTo>
                    <a:pt x="3346" y="367"/>
                  </a:lnTo>
                  <a:lnTo>
                    <a:pt x="3348" y="355"/>
                  </a:lnTo>
                  <a:lnTo>
                    <a:pt x="3351" y="344"/>
                  </a:lnTo>
                  <a:lnTo>
                    <a:pt x="3354" y="333"/>
                  </a:lnTo>
                  <a:lnTo>
                    <a:pt x="3358" y="321"/>
                  </a:lnTo>
                  <a:lnTo>
                    <a:pt x="3363" y="311"/>
                  </a:lnTo>
                  <a:lnTo>
                    <a:pt x="3367" y="301"/>
                  </a:lnTo>
                  <a:lnTo>
                    <a:pt x="3373" y="291"/>
                  </a:lnTo>
                  <a:lnTo>
                    <a:pt x="3379" y="281"/>
                  </a:lnTo>
                  <a:lnTo>
                    <a:pt x="3386" y="272"/>
                  </a:lnTo>
                  <a:lnTo>
                    <a:pt x="3393" y="263"/>
                  </a:lnTo>
                  <a:lnTo>
                    <a:pt x="3400" y="254"/>
                  </a:lnTo>
                  <a:lnTo>
                    <a:pt x="3408" y="245"/>
                  </a:lnTo>
                  <a:lnTo>
                    <a:pt x="3417" y="237"/>
                  </a:lnTo>
                  <a:lnTo>
                    <a:pt x="3425" y="230"/>
                  </a:lnTo>
                  <a:lnTo>
                    <a:pt x="3434" y="223"/>
                  </a:lnTo>
                  <a:lnTo>
                    <a:pt x="3443" y="215"/>
                  </a:lnTo>
                  <a:lnTo>
                    <a:pt x="3454" y="210"/>
                  </a:lnTo>
                  <a:lnTo>
                    <a:pt x="3464" y="204"/>
                  </a:lnTo>
                  <a:lnTo>
                    <a:pt x="3474" y="199"/>
                  </a:lnTo>
                  <a:lnTo>
                    <a:pt x="3484" y="195"/>
                  </a:lnTo>
                  <a:lnTo>
                    <a:pt x="3496" y="191"/>
                  </a:lnTo>
                  <a:lnTo>
                    <a:pt x="3507" y="188"/>
                  </a:lnTo>
                  <a:lnTo>
                    <a:pt x="3519" y="185"/>
                  </a:lnTo>
                  <a:lnTo>
                    <a:pt x="3532" y="183"/>
                  </a:lnTo>
                  <a:lnTo>
                    <a:pt x="3544" y="181"/>
                  </a:lnTo>
                  <a:lnTo>
                    <a:pt x="3556" y="179"/>
                  </a:lnTo>
                  <a:lnTo>
                    <a:pt x="3570" y="178"/>
                  </a:lnTo>
                  <a:lnTo>
                    <a:pt x="3583" y="178"/>
                  </a:lnTo>
                  <a:lnTo>
                    <a:pt x="3599" y="178"/>
                  </a:lnTo>
                  <a:lnTo>
                    <a:pt x="3616" y="179"/>
                  </a:lnTo>
                  <a:lnTo>
                    <a:pt x="3631" y="182"/>
                  </a:lnTo>
                  <a:lnTo>
                    <a:pt x="3646" y="185"/>
                  </a:lnTo>
                  <a:lnTo>
                    <a:pt x="3659" y="188"/>
                  </a:lnTo>
                  <a:lnTo>
                    <a:pt x="3672" y="192"/>
                  </a:lnTo>
                  <a:lnTo>
                    <a:pt x="3685" y="196"/>
                  </a:lnTo>
                  <a:lnTo>
                    <a:pt x="3696" y="201"/>
                  </a:lnTo>
                  <a:lnTo>
                    <a:pt x="3678" y="265"/>
                  </a:lnTo>
                  <a:lnTo>
                    <a:pt x="3667" y="260"/>
                  </a:lnTo>
                  <a:lnTo>
                    <a:pt x="3656" y="256"/>
                  </a:lnTo>
                  <a:lnTo>
                    <a:pt x="3646" y="251"/>
                  </a:lnTo>
                  <a:lnTo>
                    <a:pt x="3633" y="248"/>
                  </a:lnTo>
                  <a:lnTo>
                    <a:pt x="3622" y="246"/>
                  </a:lnTo>
                  <a:lnTo>
                    <a:pt x="3609" y="244"/>
                  </a:lnTo>
                  <a:lnTo>
                    <a:pt x="3596" y="243"/>
                  </a:lnTo>
                  <a:lnTo>
                    <a:pt x="3583" y="243"/>
                  </a:lnTo>
                  <a:lnTo>
                    <a:pt x="3565" y="244"/>
                  </a:lnTo>
                  <a:lnTo>
                    <a:pt x="3548" y="246"/>
                  </a:lnTo>
                  <a:lnTo>
                    <a:pt x="3532" y="250"/>
                  </a:lnTo>
                  <a:lnTo>
                    <a:pt x="3516" y="256"/>
                  </a:lnTo>
                  <a:lnTo>
                    <a:pt x="3502" y="263"/>
                  </a:lnTo>
                  <a:lnTo>
                    <a:pt x="3489" y="271"/>
                  </a:lnTo>
                  <a:lnTo>
                    <a:pt x="3476" y="281"/>
                  </a:lnTo>
                  <a:lnTo>
                    <a:pt x="3465" y="294"/>
                  </a:lnTo>
                  <a:lnTo>
                    <a:pt x="3456" y="305"/>
                  </a:lnTo>
                  <a:lnTo>
                    <a:pt x="3447" y="318"/>
                  </a:lnTo>
                  <a:lnTo>
                    <a:pt x="3440" y="332"/>
                  </a:lnTo>
                  <a:lnTo>
                    <a:pt x="3434" y="346"/>
                  </a:lnTo>
                  <a:lnTo>
                    <a:pt x="3430" y="362"/>
                  </a:lnTo>
                  <a:lnTo>
                    <a:pt x="3427" y="378"/>
                  </a:lnTo>
                  <a:lnTo>
                    <a:pt x="3425" y="396"/>
                  </a:lnTo>
                  <a:lnTo>
                    <a:pt x="3424" y="413"/>
                  </a:lnTo>
                  <a:lnTo>
                    <a:pt x="3425" y="432"/>
                  </a:lnTo>
                  <a:lnTo>
                    <a:pt x="3427" y="449"/>
                  </a:lnTo>
                  <a:lnTo>
                    <a:pt x="3430" y="467"/>
                  </a:lnTo>
                  <a:lnTo>
                    <a:pt x="3435" y="482"/>
                  </a:lnTo>
                  <a:lnTo>
                    <a:pt x="3441" y="496"/>
                  </a:lnTo>
                  <a:lnTo>
                    <a:pt x="3449" y="511"/>
                  </a:lnTo>
                  <a:lnTo>
                    <a:pt x="3458" y="523"/>
                  </a:lnTo>
                  <a:lnTo>
                    <a:pt x="3468" y="535"/>
                  </a:lnTo>
                  <a:lnTo>
                    <a:pt x="3479" y="546"/>
                  </a:lnTo>
                  <a:lnTo>
                    <a:pt x="3492" y="555"/>
                  </a:lnTo>
                  <a:lnTo>
                    <a:pt x="3505" y="563"/>
                  </a:lnTo>
                  <a:lnTo>
                    <a:pt x="3518" y="569"/>
                  </a:lnTo>
                  <a:lnTo>
                    <a:pt x="3533" y="575"/>
                  </a:lnTo>
                  <a:lnTo>
                    <a:pt x="3548" y="579"/>
                  </a:lnTo>
                  <a:lnTo>
                    <a:pt x="3564" y="581"/>
                  </a:lnTo>
                  <a:lnTo>
                    <a:pt x="3580" y="581"/>
                  </a:lnTo>
                  <a:lnTo>
                    <a:pt x="3592" y="581"/>
                  </a:lnTo>
                  <a:lnTo>
                    <a:pt x="3605" y="580"/>
                  </a:lnTo>
                  <a:lnTo>
                    <a:pt x="3618" y="578"/>
                  </a:lnTo>
                  <a:lnTo>
                    <a:pt x="3630" y="576"/>
                  </a:lnTo>
                  <a:lnTo>
                    <a:pt x="3643" y="572"/>
                  </a:lnTo>
                  <a:lnTo>
                    <a:pt x="3655" y="568"/>
                  </a:lnTo>
                  <a:lnTo>
                    <a:pt x="3667" y="564"/>
                  </a:lnTo>
                  <a:lnTo>
                    <a:pt x="3680" y="559"/>
                  </a:lnTo>
                  <a:close/>
                  <a:moveTo>
                    <a:pt x="4149" y="427"/>
                  </a:moveTo>
                  <a:lnTo>
                    <a:pt x="3836" y="426"/>
                  </a:lnTo>
                  <a:lnTo>
                    <a:pt x="3837" y="445"/>
                  </a:lnTo>
                  <a:lnTo>
                    <a:pt x="3840" y="463"/>
                  </a:lnTo>
                  <a:lnTo>
                    <a:pt x="3843" y="480"/>
                  </a:lnTo>
                  <a:lnTo>
                    <a:pt x="3848" y="495"/>
                  </a:lnTo>
                  <a:lnTo>
                    <a:pt x="3855" y="510"/>
                  </a:lnTo>
                  <a:lnTo>
                    <a:pt x="3864" y="523"/>
                  </a:lnTo>
                  <a:lnTo>
                    <a:pt x="3873" y="535"/>
                  </a:lnTo>
                  <a:lnTo>
                    <a:pt x="3883" y="546"/>
                  </a:lnTo>
                  <a:lnTo>
                    <a:pt x="3893" y="554"/>
                  </a:lnTo>
                  <a:lnTo>
                    <a:pt x="3905" y="562"/>
                  </a:lnTo>
                  <a:lnTo>
                    <a:pt x="3917" y="568"/>
                  </a:lnTo>
                  <a:lnTo>
                    <a:pt x="3929" y="573"/>
                  </a:lnTo>
                  <a:lnTo>
                    <a:pt x="3943" y="577"/>
                  </a:lnTo>
                  <a:lnTo>
                    <a:pt x="3958" y="580"/>
                  </a:lnTo>
                  <a:lnTo>
                    <a:pt x="3973" y="582"/>
                  </a:lnTo>
                  <a:lnTo>
                    <a:pt x="3989" y="582"/>
                  </a:lnTo>
                  <a:lnTo>
                    <a:pt x="4006" y="582"/>
                  </a:lnTo>
                  <a:lnTo>
                    <a:pt x="4023" y="581"/>
                  </a:lnTo>
                  <a:lnTo>
                    <a:pt x="4038" y="579"/>
                  </a:lnTo>
                  <a:lnTo>
                    <a:pt x="4055" y="577"/>
                  </a:lnTo>
                  <a:lnTo>
                    <a:pt x="4070" y="573"/>
                  </a:lnTo>
                  <a:lnTo>
                    <a:pt x="4084" y="569"/>
                  </a:lnTo>
                  <a:lnTo>
                    <a:pt x="4099" y="564"/>
                  </a:lnTo>
                  <a:lnTo>
                    <a:pt x="4113" y="559"/>
                  </a:lnTo>
                  <a:lnTo>
                    <a:pt x="4127" y="618"/>
                  </a:lnTo>
                  <a:lnTo>
                    <a:pt x="4111" y="624"/>
                  </a:lnTo>
                  <a:lnTo>
                    <a:pt x="4095" y="630"/>
                  </a:lnTo>
                  <a:lnTo>
                    <a:pt x="4077" y="635"/>
                  </a:lnTo>
                  <a:lnTo>
                    <a:pt x="4059" y="639"/>
                  </a:lnTo>
                  <a:lnTo>
                    <a:pt x="4039" y="642"/>
                  </a:lnTo>
                  <a:lnTo>
                    <a:pt x="4020" y="644"/>
                  </a:lnTo>
                  <a:lnTo>
                    <a:pt x="3999" y="646"/>
                  </a:lnTo>
                  <a:lnTo>
                    <a:pt x="3978" y="647"/>
                  </a:lnTo>
                  <a:lnTo>
                    <a:pt x="3953" y="646"/>
                  </a:lnTo>
                  <a:lnTo>
                    <a:pt x="3929" y="642"/>
                  </a:lnTo>
                  <a:lnTo>
                    <a:pt x="3918" y="640"/>
                  </a:lnTo>
                  <a:lnTo>
                    <a:pt x="3907" y="637"/>
                  </a:lnTo>
                  <a:lnTo>
                    <a:pt x="3896" y="634"/>
                  </a:lnTo>
                  <a:lnTo>
                    <a:pt x="3886" y="631"/>
                  </a:lnTo>
                  <a:lnTo>
                    <a:pt x="3877" y="627"/>
                  </a:lnTo>
                  <a:lnTo>
                    <a:pt x="3867" y="622"/>
                  </a:lnTo>
                  <a:lnTo>
                    <a:pt x="3857" y="617"/>
                  </a:lnTo>
                  <a:lnTo>
                    <a:pt x="3849" y="612"/>
                  </a:lnTo>
                  <a:lnTo>
                    <a:pt x="3840" y="605"/>
                  </a:lnTo>
                  <a:lnTo>
                    <a:pt x="3832" y="598"/>
                  </a:lnTo>
                  <a:lnTo>
                    <a:pt x="3823" y="592"/>
                  </a:lnTo>
                  <a:lnTo>
                    <a:pt x="3816" y="584"/>
                  </a:lnTo>
                  <a:lnTo>
                    <a:pt x="3809" y="576"/>
                  </a:lnTo>
                  <a:lnTo>
                    <a:pt x="3803" y="567"/>
                  </a:lnTo>
                  <a:lnTo>
                    <a:pt x="3796" y="559"/>
                  </a:lnTo>
                  <a:lnTo>
                    <a:pt x="3791" y="551"/>
                  </a:lnTo>
                  <a:lnTo>
                    <a:pt x="3785" y="542"/>
                  </a:lnTo>
                  <a:lnTo>
                    <a:pt x="3780" y="531"/>
                  </a:lnTo>
                  <a:lnTo>
                    <a:pt x="3776" y="522"/>
                  </a:lnTo>
                  <a:lnTo>
                    <a:pt x="3772" y="512"/>
                  </a:lnTo>
                  <a:lnTo>
                    <a:pt x="3768" y="501"/>
                  </a:lnTo>
                  <a:lnTo>
                    <a:pt x="3765" y="490"/>
                  </a:lnTo>
                  <a:lnTo>
                    <a:pt x="3763" y="480"/>
                  </a:lnTo>
                  <a:lnTo>
                    <a:pt x="3761" y="469"/>
                  </a:lnTo>
                  <a:lnTo>
                    <a:pt x="3758" y="445"/>
                  </a:lnTo>
                  <a:lnTo>
                    <a:pt x="3757" y="419"/>
                  </a:lnTo>
                  <a:lnTo>
                    <a:pt x="3758" y="394"/>
                  </a:lnTo>
                  <a:lnTo>
                    <a:pt x="3761" y="370"/>
                  </a:lnTo>
                  <a:lnTo>
                    <a:pt x="3765" y="346"/>
                  </a:lnTo>
                  <a:lnTo>
                    <a:pt x="3771" y="324"/>
                  </a:lnTo>
                  <a:lnTo>
                    <a:pt x="3775" y="313"/>
                  </a:lnTo>
                  <a:lnTo>
                    <a:pt x="3779" y="303"/>
                  </a:lnTo>
                  <a:lnTo>
                    <a:pt x="3784" y="293"/>
                  </a:lnTo>
                  <a:lnTo>
                    <a:pt x="3790" y="282"/>
                  </a:lnTo>
                  <a:lnTo>
                    <a:pt x="3795" y="273"/>
                  </a:lnTo>
                  <a:lnTo>
                    <a:pt x="3801" y="264"/>
                  </a:lnTo>
                  <a:lnTo>
                    <a:pt x="3808" y="255"/>
                  </a:lnTo>
                  <a:lnTo>
                    <a:pt x="3814" y="246"/>
                  </a:lnTo>
                  <a:lnTo>
                    <a:pt x="3821" y="238"/>
                  </a:lnTo>
                  <a:lnTo>
                    <a:pt x="3830" y="230"/>
                  </a:lnTo>
                  <a:lnTo>
                    <a:pt x="3838" y="223"/>
                  </a:lnTo>
                  <a:lnTo>
                    <a:pt x="3846" y="217"/>
                  </a:lnTo>
                  <a:lnTo>
                    <a:pt x="3854" y="210"/>
                  </a:lnTo>
                  <a:lnTo>
                    <a:pt x="3863" y="204"/>
                  </a:lnTo>
                  <a:lnTo>
                    <a:pt x="3872" y="199"/>
                  </a:lnTo>
                  <a:lnTo>
                    <a:pt x="3881" y="195"/>
                  </a:lnTo>
                  <a:lnTo>
                    <a:pt x="3891" y="191"/>
                  </a:lnTo>
                  <a:lnTo>
                    <a:pt x="3902" y="187"/>
                  </a:lnTo>
                  <a:lnTo>
                    <a:pt x="3912" y="185"/>
                  </a:lnTo>
                  <a:lnTo>
                    <a:pt x="3922" y="182"/>
                  </a:lnTo>
                  <a:lnTo>
                    <a:pt x="3933" y="179"/>
                  </a:lnTo>
                  <a:lnTo>
                    <a:pt x="3944" y="178"/>
                  </a:lnTo>
                  <a:lnTo>
                    <a:pt x="3956" y="177"/>
                  </a:lnTo>
                  <a:lnTo>
                    <a:pt x="3967" y="177"/>
                  </a:lnTo>
                  <a:lnTo>
                    <a:pt x="3980" y="177"/>
                  </a:lnTo>
                  <a:lnTo>
                    <a:pt x="3991" y="178"/>
                  </a:lnTo>
                  <a:lnTo>
                    <a:pt x="4002" y="181"/>
                  </a:lnTo>
                  <a:lnTo>
                    <a:pt x="4014" y="183"/>
                  </a:lnTo>
                  <a:lnTo>
                    <a:pt x="4024" y="185"/>
                  </a:lnTo>
                  <a:lnTo>
                    <a:pt x="4034" y="188"/>
                  </a:lnTo>
                  <a:lnTo>
                    <a:pt x="4044" y="192"/>
                  </a:lnTo>
                  <a:lnTo>
                    <a:pt x="4054" y="196"/>
                  </a:lnTo>
                  <a:lnTo>
                    <a:pt x="4063" y="201"/>
                  </a:lnTo>
                  <a:lnTo>
                    <a:pt x="4071" y="206"/>
                  </a:lnTo>
                  <a:lnTo>
                    <a:pt x="4079" y="212"/>
                  </a:lnTo>
                  <a:lnTo>
                    <a:pt x="4088" y="220"/>
                  </a:lnTo>
                  <a:lnTo>
                    <a:pt x="4095" y="227"/>
                  </a:lnTo>
                  <a:lnTo>
                    <a:pt x="4102" y="234"/>
                  </a:lnTo>
                  <a:lnTo>
                    <a:pt x="4108" y="242"/>
                  </a:lnTo>
                  <a:lnTo>
                    <a:pt x="4115" y="251"/>
                  </a:lnTo>
                  <a:lnTo>
                    <a:pt x="4124" y="266"/>
                  </a:lnTo>
                  <a:lnTo>
                    <a:pt x="4132" y="281"/>
                  </a:lnTo>
                  <a:lnTo>
                    <a:pt x="4138" y="298"/>
                  </a:lnTo>
                  <a:lnTo>
                    <a:pt x="4143" y="314"/>
                  </a:lnTo>
                  <a:lnTo>
                    <a:pt x="4147" y="332"/>
                  </a:lnTo>
                  <a:lnTo>
                    <a:pt x="4150" y="349"/>
                  </a:lnTo>
                  <a:lnTo>
                    <a:pt x="4152" y="369"/>
                  </a:lnTo>
                  <a:lnTo>
                    <a:pt x="4153" y="388"/>
                  </a:lnTo>
                  <a:lnTo>
                    <a:pt x="4152" y="400"/>
                  </a:lnTo>
                  <a:lnTo>
                    <a:pt x="4152" y="410"/>
                  </a:lnTo>
                  <a:lnTo>
                    <a:pt x="4151" y="419"/>
                  </a:lnTo>
                  <a:lnTo>
                    <a:pt x="4149" y="427"/>
                  </a:lnTo>
                  <a:close/>
                  <a:moveTo>
                    <a:pt x="3836" y="368"/>
                  </a:moveTo>
                  <a:lnTo>
                    <a:pt x="4074" y="368"/>
                  </a:lnTo>
                  <a:lnTo>
                    <a:pt x="4074" y="355"/>
                  </a:lnTo>
                  <a:lnTo>
                    <a:pt x="4073" y="344"/>
                  </a:lnTo>
                  <a:lnTo>
                    <a:pt x="4071" y="332"/>
                  </a:lnTo>
                  <a:lnTo>
                    <a:pt x="4069" y="321"/>
                  </a:lnTo>
                  <a:lnTo>
                    <a:pt x="4066" y="311"/>
                  </a:lnTo>
                  <a:lnTo>
                    <a:pt x="4062" y="301"/>
                  </a:lnTo>
                  <a:lnTo>
                    <a:pt x="4058" y="292"/>
                  </a:lnTo>
                  <a:lnTo>
                    <a:pt x="4052" y="282"/>
                  </a:lnTo>
                  <a:lnTo>
                    <a:pt x="4044" y="271"/>
                  </a:lnTo>
                  <a:lnTo>
                    <a:pt x="4035" y="262"/>
                  </a:lnTo>
                  <a:lnTo>
                    <a:pt x="4026" y="254"/>
                  </a:lnTo>
                  <a:lnTo>
                    <a:pt x="4015" y="247"/>
                  </a:lnTo>
                  <a:lnTo>
                    <a:pt x="4003" y="242"/>
                  </a:lnTo>
                  <a:lnTo>
                    <a:pt x="3990" y="239"/>
                  </a:lnTo>
                  <a:lnTo>
                    <a:pt x="3976" y="237"/>
                  </a:lnTo>
                  <a:lnTo>
                    <a:pt x="3961" y="236"/>
                  </a:lnTo>
                  <a:lnTo>
                    <a:pt x="3947" y="237"/>
                  </a:lnTo>
                  <a:lnTo>
                    <a:pt x="3934" y="239"/>
                  </a:lnTo>
                  <a:lnTo>
                    <a:pt x="3922" y="242"/>
                  </a:lnTo>
                  <a:lnTo>
                    <a:pt x="3910" y="247"/>
                  </a:lnTo>
                  <a:lnTo>
                    <a:pt x="3900" y="254"/>
                  </a:lnTo>
                  <a:lnTo>
                    <a:pt x="3888" y="261"/>
                  </a:lnTo>
                  <a:lnTo>
                    <a:pt x="3879" y="270"/>
                  </a:lnTo>
                  <a:lnTo>
                    <a:pt x="3870" y="280"/>
                  </a:lnTo>
                  <a:lnTo>
                    <a:pt x="3864" y="290"/>
                  </a:lnTo>
                  <a:lnTo>
                    <a:pt x="3857" y="300"/>
                  </a:lnTo>
                  <a:lnTo>
                    <a:pt x="3852" y="310"/>
                  </a:lnTo>
                  <a:lnTo>
                    <a:pt x="3848" y="320"/>
                  </a:lnTo>
                  <a:lnTo>
                    <a:pt x="3844" y="332"/>
                  </a:lnTo>
                  <a:lnTo>
                    <a:pt x="3840" y="343"/>
                  </a:lnTo>
                  <a:lnTo>
                    <a:pt x="3838" y="355"/>
                  </a:lnTo>
                  <a:lnTo>
                    <a:pt x="3836" y="368"/>
                  </a:lnTo>
                  <a:close/>
                  <a:moveTo>
                    <a:pt x="4756" y="559"/>
                  </a:moveTo>
                  <a:lnTo>
                    <a:pt x="4771" y="620"/>
                  </a:lnTo>
                  <a:lnTo>
                    <a:pt x="4756" y="627"/>
                  </a:lnTo>
                  <a:lnTo>
                    <a:pt x="4742" y="632"/>
                  </a:lnTo>
                  <a:lnTo>
                    <a:pt x="4728" y="636"/>
                  </a:lnTo>
                  <a:lnTo>
                    <a:pt x="4711" y="640"/>
                  </a:lnTo>
                  <a:lnTo>
                    <a:pt x="4695" y="643"/>
                  </a:lnTo>
                  <a:lnTo>
                    <a:pt x="4678" y="646"/>
                  </a:lnTo>
                  <a:lnTo>
                    <a:pt x="4660" y="647"/>
                  </a:lnTo>
                  <a:lnTo>
                    <a:pt x="4641" y="648"/>
                  </a:lnTo>
                  <a:lnTo>
                    <a:pt x="4617" y="647"/>
                  </a:lnTo>
                  <a:lnTo>
                    <a:pt x="4593" y="643"/>
                  </a:lnTo>
                  <a:lnTo>
                    <a:pt x="4582" y="641"/>
                  </a:lnTo>
                  <a:lnTo>
                    <a:pt x="4571" y="638"/>
                  </a:lnTo>
                  <a:lnTo>
                    <a:pt x="4560" y="635"/>
                  </a:lnTo>
                  <a:lnTo>
                    <a:pt x="4550" y="631"/>
                  </a:lnTo>
                  <a:lnTo>
                    <a:pt x="4541" y="627"/>
                  </a:lnTo>
                  <a:lnTo>
                    <a:pt x="4530" y="623"/>
                  </a:lnTo>
                  <a:lnTo>
                    <a:pt x="4521" y="618"/>
                  </a:lnTo>
                  <a:lnTo>
                    <a:pt x="4512" y="612"/>
                  </a:lnTo>
                  <a:lnTo>
                    <a:pt x="4504" y="605"/>
                  </a:lnTo>
                  <a:lnTo>
                    <a:pt x="4495" y="599"/>
                  </a:lnTo>
                  <a:lnTo>
                    <a:pt x="4487" y="592"/>
                  </a:lnTo>
                  <a:lnTo>
                    <a:pt x="4479" y="584"/>
                  </a:lnTo>
                  <a:lnTo>
                    <a:pt x="4472" y="576"/>
                  </a:lnTo>
                  <a:lnTo>
                    <a:pt x="4465" y="567"/>
                  </a:lnTo>
                  <a:lnTo>
                    <a:pt x="4458" y="559"/>
                  </a:lnTo>
                  <a:lnTo>
                    <a:pt x="4452" y="550"/>
                  </a:lnTo>
                  <a:lnTo>
                    <a:pt x="4447" y="541"/>
                  </a:lnTo>
                  <a:lnTo>
                    <a:pt x="4442" y="531"/>
                  </a:lnTo>
                  <a:lnTo>
                    <a:pt x="4437" y="521"/>
                  </a:lnTo>
                  <a:lnTo>
                    <a:pt x="4434" y="511"/>
                  </a:lnTo>
                  <a:lnTo>
                    <a:pt x="4430" y="500"/>
                  </a:lnTo>
                  <a:lnTo>
                    <a:pt x="4427" y="489"/>
                  </a:lnTo>
                  <a:lnTo>
                    <a:pt x="4424" y="478"/>
                  </a:lnTo>
                  <a:lnTo>
                    <a:pt x="4421" y="467"/>
                  </a:lnTo>
                  <a:lnTo>
                    <a:pt x="4419" y="442"/>
                  </a:lnTo>
                  <a:lnTo>
                    <a:pt x="4418" y="417"/>
                  </a:lnTo>
                  <a:lnTo>
                    <a:pt x="4418" y="404"/>
                  </a:lnTo>
                  <a:lnTo>
                    <a:pt x="4419" y="391"/>
                  </a:lnTo>
                  <a:lnTo>
                    <a:pt x="4420" y="379"/>
                  </a:lnTo>
                  <a:lnTo>
                    <a:pt x="4423" y="367"/>
                  </a:lnTo>
                  <a:lnTo>
                    <a:pt x="4425" y="355"/>
                  </a:lnTo>
                  <a:lnTo>
                    <a:pt x="4428" y="344"/>
                  </a:lnTo>
                  <a:lnTo>
                    <a:pt x="4431" y="333"/>
                  </a:lnTo>
                  <a:lnTo>
                    <a:pt x="4435" y="321"/>
                  </a:lnTo>
                  <a:lnTo>
                    <a:pt x="4439" y="311"/>
                  </a:lnTo>
                  <a:lnTo>
                    <a:pt x="4444" y="301"/>
                  </a:lnTo>
                  <a:lnTo>
                    <a:pt x="4449" y="291"/>
                  </a:lnTo>
                  <a:lnTo>
                    <a:pt x="4455" y="281"/>
                  </a:lnTo>
                  <a:lnTo>
                    <a:pt x="4462" y="272"/>
                  </a:lnTo>
                  <a:lnTo>
                    <a:pt x="4469" y="263"/>
                  </a:lnTo>
                  <a:lnTo>
                    <a:pt x="4476" y="254"/>
                  </a:lnTo>
                  <a:lnTo>
                    <a:pt x="4484" y="245"/>
                  </a:lnTo>
                  <a:lnTo>
                    <a:pt x="4492" y="237"/>
                  </a:lnTo>
                  <a:lnTo>
                    <a:pt x="4502" y="230"/>
                  </a:lnTo>
                  <a:lnTo>
                    <a:pt x="4511" y="223"/>
                  </a:lnTo>
                  <a:lnTo>
                    <a:pt x="4520" y="215"/>
                  </a:lnTo>
                  <a:lnTo>
                    <a:pt x="4529" y="210"/>
                  </a:lnTo>
                  <a:lnTo>
                    <a:pt x="4540" y="204"/>
                  </a:lnTo>
                  <a:lnTo>
                    <a:pt x="4550" y="199"/>
                  </a:lnTo>
                  <a:lnTo>
                    <a:pt x="4561" y="195"/>
                  </a:lnTo>
                  <a:lnTo>
                    <a:pt x="4573" y="191"/>
                  </a:lnTo>
                  <a:lnTo>
                    <a:pt x="4584" y="188"/>
                  </a:lnTo>
                  <a:lnTo>
                    <a:pt x="4595" y="185"/>
                  </a:lnTo>
                  <a:lnTo>
                    <a:pt x="4607" y="183"/>
                  </a:lnTo>
                  <a:lnTo>
                    <a:pt x="4620" y="181"/>
                  </a:lnTo>
                  <a:lnTo>
                    <a:pt x="4632" y="179"/>
                  </a:lnTo>
                  <a:lnTo>
                    <a:pt x="4645" y="178"/>
                  </a:lnTo>
                  <a:lnTo>
                    <a:pt x="4659" y="178"/>
                  </a:lnTo>
                  <a:lnTo>
                    <a:pt x="4676" y="178"/>
                  </a:lnTo>
                  <a:lnTo>
                    <a:pt x="4692" y="179"/>
                  </a:lnTo>
                  <a:lnTo>
                    <a:pt x="4707" y="182"/>
                  </a:lnTo>
                  <a:lnTo>
                    <a:pt x="4722" y="185"/>
                  </a:lnTo>
                  <a:lnTo>
                    <a:pt x="4736" y="188"/>
                  </a:lnTo>
                  <a:lnTo>
                    <a:pt x="4748" y="192"/>
                  </a:lnTo>
                  <a:lnTo>
                    <a:pt x="4761" y="196"/>
                  </a:lnTo>
                  <a:lnTo>
                    <a:pt x="4772" y="201"/>
                  </a:lnTo>
                  <a:lnTo>
                    <a:pt x="4753" y="265"/>
                  </a:lnTo>
                  <a:lnTo>
                    <a:pt x="4743" y="260"/>
                  </a:lnTo>
                  <a:lnTo>
                    <a:pt x="4733" y="256"/>
                  </a:lnTo>
                  <a:lnTo>
                    <a:pt x="4722" y="251"/>
                  </a:lnTo>
                  <a:lnTo>
                    <a:pt x="4710" y="248"/>
                  </a:lnTo>
                  <a:lnTo>
                    <a:pt x="4698" y="246"/>
                  </a:lnTo>
                  <a:lnTo>
                    <a:pt x="4686" y="244"/>
                  </a:lnTo>
                  <a:lnTo>
                    <a:pt x="4672" y="243"/>
                  </a:lnTo>
                  <a:lnTo>
                    <a:pt x="4659" y="243"/>
                  </a:lnTo>
                  <a:lnTo>
                    <a:pt x="4641" y="244"/>
                  </a:lnTo>
                  <a:lnTo>
                    <a:pt x="4624" y="246"/>
                  </a:lnTo>
                  <a:lnTo>
                    <a:pt x="4607" y="250"/>
                  </a:lnTo>
                  <a:lnTo>
                    <a:pt x="4593" y="256"/>
                  </a:lnTo>
                  <a:lnTo>
                    <a:pt x="4579" y="263"/>
                  </a:lnTo>
                  <a:lnTo>
                    <a:pt x="4565" y="271"/>
                  </a:lnTo>
                  <a:lnTo>
                    <a:pt x="4553" y="281"/>
                  </a:lnTo>
                  <a:lnTo>
                    <a:pt x="4542" y="294"/>
                  </a:lnTo>
                  <a:lnTo>
                    <a:pt x="4531" y="305"/>
                  </a:lnTo>
                  <a:lnTo>
                    <a:pt x="4523" y="318"/>
                  </a:lnTo>
                  <a:lnTo>
                    <a:pt x="4516" y="332"/>
                  </a:lnTo>
                  <a:lnTo>
                    <a:pt x="4511" y="346"/>
                  </a:lnTo>
                  <a:lnTo>
                    <a:pt x="4507" y="362"/>
                  </a:lnTo>
                  <a:lnTo>
                    <a:pt x="4503" y="378"/>
                  </a:lnTo>
                  <a:lnTo>
                    <a:pt x="4502" y="396"/>
                  </a:lnTo>
                  <a:lnTo>
                    <a:pt x="4501" y="413"/>
                  </a:lnTo>
                  <a:lnTo>
                    <a:pt x="4502" y="432"/>
                  </a:lnTo>
                  <a:lnTo>
                    <a:pt x="4504" y="449"/>
                  </a:lnTo>
                  <a:lnTo>
                    <a:pt x="4507" y="467"/>
                  </a:lnTo>
                  <a:lnTo>
                    <a:pt x="4512" y="482"/>
                  </a:lnTo>
                  <a:lnTo>
                    <a:pt x="4518" y="496"/>
                  </a:lnTo>
                  <a:lnTo>
                    <a:pt x="4525" y="511"/>
                  </a:lnTo>
                  <a:lnTo>
                    <a:pt x="4535" y="523"/>
                  </a:lnTo>
                  <a:lnTo>
                    <a:pt x="4545" y="535"/>
                  </a:lnTo>
                  <a:lnTo>
                    <a:pt x="4556" y="546"/>
                  </a:lnTo>
                  <a:lnTo>
                    <a:pt x="4568" y="555"/>
                  </a:lnTo>
                  <a:lnTo>
                    <a:pt x="4581" y="563"/>
                  </a:lnTo>
                  <a:lnTo>
                    <a:pt x="4594" y="569"/>
                  </a:lnTo>
                  <a:lnTo>
                    <a:pt x="4608" y="575"/>
                  </a:lnTo>
                  <a:lnTo>
                    <a:pt x="4624" y="579"/>
                  </a:lnTo>
                  <a:lnTo>
                    <a:pt x="4639" y="581"/>
                  </a:lnTo>
                  <a:lnTo>
                    <a:pt x="4657" y="581"/>
                  </a:lnTo>
                  <a:lnTo>
                    <a:pt x="4669" y="581"/>
                  </a:lnTo>
                  <a:lnTo>
                    <a:pt x="4681" y="580"/>
                  </a:lnTo>
                  <a:lnTo>
                    <a:pt x="4694" y="578"/>
                  </a:lnTo>
                  <a:lnTo>
                    <a:pt x="4706" y="576"/>
                  </a:lnTo>
                  <a:lnTo>
                    <a:pt x="4718" y="572"/>
                  </a:lnTo>
                  <a:lnTo>
                    <a:pt x="4732" y="568"/>
                  </a:lnTo>
                  <a:lnTo>
                    <a:pt x="4744" y="564"/>
                  </a:lnTo>
                  <a:lnTo>
                    <a:pt x="4756" y="559"/>
                  </a:lnTo>
                  <a:close/>
                  <a:moveTo>
                    <a:pt x="5225" y="427"/>
                  </a:moveTo>
                  <a:lnTo>
                    <a:pt x="4913" y="426"/>
                  </a:lnTo>
                  <a:lnTo>
                    <a:pt x="4914" y="445"/>
                  </a:lnTo>
                  <a:lnTo>
                    <a:pt x="4916" y="463"/>
                  </a:lnTo>
                  <a:lnTo>
                    <a:pt x="4920" y="480"/>
                  </a:lnTo>
                  <a:lnTo>
                    <a:pt x="4925" y="495"/>
                  </a:lnTo>
                  <a:lnTo>
                    <a:pt x="4931" y="510"/>
                  </a:lnTo>
                  <a:lnTo>
                    <a:pt x="4939" y="523"/>
                  </a:lnTo>
                  <a:lnTo>
                    <a:pt x="4949" y="535"/>
                  </a:lnTo>
                  <a:lnTo>
                    <a:pt x="4959" y="546"/>
                  </a:lnTo>
                  <a:lnTo>
                    <a:pt x="4969" y="554"/>
                  </a:lnTo>
                  <a:lnTo>
                    <a:pt x="4980" y="562"/>
                  </a:lnTo>
                  <a:lnTo>
                    <a:pt x="4993" y="568"/>
                  </a:lnTo>
                  <a:lnTo>
                    <a:pt x="5006" y="573"/>
                  </a:lnTo>
                  <a:lnTo>
                    <a:pt x="5019" y="577"/>
                  </a:lnTo>
                  <a:lnTo>
                    <a:pt x="5034" y="580"/>
                  </a:lnTo>
                  <a:lnTo>
                    <a:pt x="5049" y="582"/>
                  </a:lnTo>
                  <a:lnTo>
                    <a:pt x="5066" y="582"/>
                  </a:lnTo>
                  <a:lnTo>
                    <a:pt x="5082" y="582"/>
                  </a:lnTo>
                  <a:lnTo>
                    <a:pt x="5099" y="581"/>
                  </a:lnTo>
                  <a:lnTo>
                    <a:pt x="5115" y="579"/>
                  </a:lnTo>
                  <a:lnTo>
                    <a:pt x="5130" y="577"/>
                  </a:lnTo>
                  <a:lnTo>
                    <a:pt x="5146" y="573"/>
                  </a:lnTo>
                  <a:lnTo>
                    <a:pt x="5161" y="569"/>
                  </a:lnTo>
                  <a:lnTo>
                    <a:pt x="5176" y="564"/>
                  </a:lnTo>
                  <a:lnTo>
                    <a:pt x="5189" y="559"/>
                  </a:lnTo>
                  <a:lnTo>
                    <a:pt x="5203" y="618"/>
                  </a:lnTo>
                  <a:lnTo>
                    <a:pt x="5187" y="624"/>
                  </a:lnTo>
                  <a:lnTo>
                    <a:pt x="5171" y="630"/>
                  </a:lnTo>
                  <a:lnTo>
                    <a:pt x="5153" y="635"/>
                  </a:lnTo>
                  <a:lnTo>
                    <a:pt x="5135" y="639"/>
                  </a:lnTo>
                  <a:lnTo>
                    <a:pt x="5116" y="642"/>
                  </a:lnTo>
                  <a:lnTo>
                    <a:pt x="5096" y="644"/>
                  </a:lnTo>
                  <a:lnTo>
                    <a:pt x="5075" y="646"/>
                  </a:lnTo>
                  <a:lnTo>
                    <a:pt x="5054" y="647"/>
                  </a:lnTo>
                  <a:lnTo>
                    <a:pt x="5029" y="646"/>
                  </a:lnTo>
                  <a:lnTo>
                    <a:pt x="5006" y="642"/>
                  </a:lnTo>
                  <a:lnTo>
                    <a:pt x="4995" y="640"/>
                  </a:lnTo>
                  <a:lnTo>
                    <a:pt x="4984" y="637"/>
                  </a:lnTo>
                  <a:lnTo>
                    <a:pt x="4973" y="634"/>
                  </a:lnTo>
                  <a:lnTo>
                    <a:pt x="4963" y="631"/>
                  </a:lnTo>
                  <a:lnTo>
                    <a:pt x="4953" y="627"/>
                  </a:lnTo>
                  <a:lnTo>
                    <a:pt x="4943" y="622"/>
                  </a:lnTo>
                  <a:lnTo>
                    <a:pt x="4934" y="617"/>
                  </a:lnTo>
                  <a:lnTo>
                    <a:pt x="4925" y="612"/>
                  </a:lnTo>
                  <a:lnTo>
                    <a:pt x="4917" y="605"/>
                  </a:lnTo>
                  <a:lnTo>
                    <a:pt x="4909" y="598"/>
                  </a:lnTo>
                  <a:lnTo>
                    <a:pt x="4900" y="592"/>
                  </a:lnTo>
                  <a:lnTo>
                    <a:pt x="4893" y="584"/>
                  </a:lnTo>
                  <a:lnTo>
                    <a:pt x="4886" y="576"/>
                  </a:lnTo>
                  <a:lnTo>
                    <a:pt x="4879" y="567"/>
                  </a:lnTo>
                  <a:lnTo>
                    <a:pt x="4873" y="559"/>
                  </a:lnTo>
                  <a:lnTo>
                    <a:pt x="4866" y="551"/>
                  </a:lnTo>
                  <a:lnTo>
                    <a:pt x="4861" y="542"/>
                  </a:lnTo>
                  <a:lnTo>
                    <a:pt x="4856" y="531"/>
                  </a:lnTo>
                  <a:lnTo>
                    <a:pt x="4852" y="522"/>
                  </a:lnTo>
                  <a:lnTo>
                    <a:pt x="4848" y="512"/>
                  </a:lnTo>
                  <a:lnTo>
                    <a:pt x="4845" y="501"/>
                  </a:lnTo>
                  <a:lnTo>
                    <a:pt x="4842" y="490"/>
                  </a:lnTo>
                  <a:lnTo>
                    <a:pt x="4840" y="480"/>
                  </a:lnTo>
                  <a:lnTo>
                    <a:pt x="4837" y="469"/>
                  </a:lnTo>
                  <a:lnTo>
                    <a:pt x="4835" y="445"/>
                  </a:lnTo>
                  <a:lnTo>
                    <a:pt x="4834" y="419"/>
                  </a:lnTo>
                  <a:lnTo>
                    <a:pt x="4835" y="394"/>
                  </a:lnTo>
                  <a:lnTo>
                    <a:pt x="4837" y="370"/>
                  </a:lnTo>
                  <a:lnTo>
                    <a:pt x="4842" y="346"/>
                  </a:lnTo>
                  <a:lnTo>
                    <a:pt x="4848" y="324"/>
                  </a:lnTo>
                  <a:lnTo>
                    <a:pt x="4852" y="313"/>
                  </a:lnTo>
                  <a:lnTo>
                    <a:pt x="4856" y="303"/>
                  </a:lnTo>
                  <a:lnTo>
                    <a:pt x="4860" y="293"/>
                  </a:lnTo>
                  <a:lnTo>
                    <a:pt x="4865" y="282"/>
                  </a:lnTo>
                  <a:lnTo>
                    <a:pt x="4872" y="273"/>
                  </a:lnTo>
                  <a:lnTo>
                    <a:pt x="4878" y="264"/>
                  </a:lnTo>
                  <a:lnTo>
                    <a:pt x="4884" y="255"/>
                  </a:lnTo>
                  <a:lnTo>
                    <a:pt x="4891" y="246"/>
                  </a:lnTo>
                  <a:lnTo>
                    <a:pt x="4898" y="238"/>
                  </a:lnTo>
                  <a:lnTo>
                    <a:pt x="4905" y="230"/>
                  </a:lnTo>
                  <a:lnTo>
                    <a:pt x="4914" y="223"/>
                  </a:lnTo>
                  <a:lnTo>
                    <a:pt x="4922" y="217"/>
                  </a:lnTo>
                  <a:lnTo>
                    <a:pt x="4930" y="210"/>
                  </a:lnTo>
                  <a:lnTo>
                    <a:pt x="4939" y="204"/>
                  </a:lnTo>
                  <a:lnTo>
                    <a:pt x="4949" y="199"/>
                  </a:lnTo>
                  <a:lnTo>
                    <a:pt x="4958" y="195"/>
                  </a:lnTo>
                  <a:lnTo>
                    <a:pt x="4967" y="191"/>
                  </a:lnTo>
                  <a:lnTo>
                    <a:pt x="4977" y="187"/>
                  </a:lnTo>
                  <a:lnTo>
                    <a:pt x="4988" y="185"/>
                  </a:lnTo>
                  <a:lnTo>
                    <a:pt x="4999" y="182"/>
                  </a:lnTo>
                  <a:lnTo>
                    <a:pt x="5009" y="179"/>
                  </a:lnTo>
                  <a:lnTo>
                    <a:pt x="5021" y="178"/>
                  </a:lnTo>
                  <a:lnTo>
                    <a:pt x="5032" y="177"/>
                  </a:lnTo>
                  <a:lnTo>
                    <a:pt x="5044" y="177"/>
                  </a:lnTo>
                  <a:lnTo>
                    <a:pt x="5055" y="177"/>
                  </a:lnTo>
                  <a:lnTo>
                    <a:pt x="5068" y="178"/>
                  </a:lnTo>
                  <a:lnTo>
                    <a:pt x="5079" y="181"/>
                  </a:lnTo>
                  <a:lnTo>
                    <a:pt x="5090" y="183"/>
                  </a:lnTo>
                  <a:lnTo>
                    <a:pt x="5101" y="185"/>
                  </a:lnTo>
                  <a:lnTo>
                    <a:pt x="5111" y="188"/>
                  </a:lnTo>
                  <a:lnTo>
                    <a:pt x="5120" y="192"/>
                  </a:lnTo>
                  <a:lnTo>
                    <a:pt x="5129" y="196"/>
                  </a:lnTo>
                  <a:lnTo>
                    <a:pt x="5139" y="201"/>
                  </a:lnTo>
                  <a:lnTo>
                    <a:pt x="5148" y="206"/>
                  </a:lnTo>
                  <a:lnTo>
                    <a:pt x="5156" y="212"/>
                  </a:lnTo>
                  <a:lnTo>
                    <a:pt x="5163" y="220"/>
                  </a:lnTo>
                  <a:lnTo>
                    <a:pt x="5172" y="227"/>
                  </a:lnTo>
                  <a:lnTo>
                    <a:pt x="5178" y="234"/>
                  </a:lnTo>
                  <a:lnTo>
                    <a:pt x="5185" y="242"/>
                  </a:lnTo>
                  <a:lnTo>
                    <a:pt x="5191" y="251"/>
                  </a:lnTo>
                  <a:lnTo>
                    <a:pt x="5200" y="266"/>
                  </a:lnTo>
                  <a:lnTo>
                    <a:pt x="5208" y="281"/>
                  </a:lnTo>
                  <a:lnTo>
                    <a:pt x="5215" y="298"/>
                  </a:lnTo>
                  <a:lnTo>
                    <a:pt x="5220" y="314"/>
                  </a:lnTo>
                  <a:lnTo>
                    <a:pt x="5224" y="332"/>
                  </a:lnTo>
                  <a:lnTo>
                    <a:pt x="5227" y="349"/>
                  </a:lnTo>
                  <a:lnTo>
                    <a:pt x="5229" y="369"/>
                  </a:lnTo>
                  <a:lnTo>
                    <a:pt x="5229" y="388"/>
                  </a:lnTo>
                  <a:lnTo>
                    <a:pt x="5229" y="400"/>
                  </a:lnTo>
                  <a:lnTo>
                    <a:pt x="5228" y="410"/>
                  </a:lnTo>
                  <a:lnTo>
                    <a:pt x="5227" y="419"/>
                  </a:lnTo>
                  <a:lnTo>
                    <a:pt x="5225" y="427"/>
                  </a:lnTo>
                  <a:close/>
                  <a:moveTo>
                    <a:pt x="4913" y="368"/>
                  </a:moveTo>
                  <a:lnTo>
                    <a:pt x="5150" y="368"/>
                  </a:lnTo>
                  <a:lnTo>
                    <a:pt x="5150" y="355"/>
                  </a:lnTo>
                  <a:lnTo>
                    <a:pt x="5149" y="344"/>
                  </a:lnTo>
                  <a:lnTo>
                    <a:pt x="5148" y="332"/>
                  </a:lnTo>
                  <a:lnTo>
                    <a:pt x="5145" y="321"/>
                  </a:lnTo>
                  <a:lnTo>
                    <a:pt x="5142" y="311"/>
                  </a:lnTo>
                  <a:lnTo>
                    <a:pt x="5139" y="301"/>
                  </a:lnTo>
                  <a:lnTo>
                    <a:pt x="5134" y="292"/>
                  </a:lnTo>
                  <a:lnTo>
                    <a:pt x="5128" y="282"/>
                  </a:lnTo>
                  <a:lnTo>
                    <a:pt x="5120" y="271"/>
                  </a:lnTo>
                  <a:lnTo>
                    <a:pt x="5112" y="262"/>
                  </a:lnTo>
                  <a:lnTo>
                    <a:pt x="5102" y="254"/>
                  </a:lnTo>
                  <a:lnTo>
                    <a:pt x="5091" y="247"/>
                  </a:lnTo>
                  <a:lnTo>
                    <a:pt x="5079" y="242"/>
                  </a:lnTo>
                  <a:lnTo>
                    <a:pt x="5067" y="239"/>
                  </a:lnTo>
                  <a:lnTo>
                    <a:pt x="5052" y="237"/>
                  </a:lnTo>
                  <a:lnTo>
                    <a:pt x="5037" y="236"/>
                  </a:lnTo>
                  <a:lnTo>
                    <a:pt x="5024" y="237"/>
                  </a:lnTo>
                  <a:lnTo>
                    <a:pt x="5010" y="239"/>
                  </a:lnTo>
                  <a:lnTo>
                    <a:pt x="4998" y="242"/>
                  </a:lnTo>
                  <a:lnTo>
                    <a:pt x="4987" y="247"/>
                  </a:lnTo>
                  <a:lnTo>
                    <a:pt x="4975" y="254"/>
                  </a:lnTo>
                  <a:lnTo>
                    <a:pt x="4965" y="261"/>
                  </a:lnTo>
                  <a:lnTo>
                    <a:pt x="4956" y="270"/>
                  </a:lnTo>
                  <a:lnTo>
                    <a:pt x="4947" y="280"/>
                  </a:lnTo>
                  <a:lnTo>
                    <a:pt x="4940" y="290"/>
                  </a:lnTo>
                  <a:lnTo>
                    <a:pt x="4934" y="300"/>
                  </a:lnTo>
                  <a:lnTo>
                    <a:pt x="4929" y="310"/>
                  </a:lnTo>
                  <a:lnTo>
                    <a:pt x="4924" y="320"/>
                  </a:lnTo>
                  <a:lnTo>
                    <a:pt x="4920" y="332"/>
                  </a:lnTo>
                  <a:lnTo>
                    <a:pt x="4917" y="343"/>
                  </a:lnTo>
                  <a:lnTo>
                    <a:pt x="4914" y="355"/>
                  </a:lnTo>
                  <a:lnTo>
                    <a:pt x="4913" y="368"/>
                  </a:lnTo>
                  <a:close/>
                  <a:moveTo>
                    <a:pt x="5330" y="637"/>
                  </a:moveTo>
                  <a:lnTo>
                    <a:pt x="5330" y="328"/>
                  </a:lnTo>
                  <a:lnTo>
                    <a:pt x="5330" y="291"/>
                  </a:lnTo>
                  <a:lnTo>
                    <a:pt x="5330" y="256"/>
                  </a:lnTo>
                  <a:lnTo>
                    <a:pt x="5329" y="221"/>
                  </a:lnTo>
                  <a:lnTo>
                    <a:pt x="5328" y="188"/>
                  </a:lnTo>
                  <a:lnTo>
                    <a:pt x="5399" y="188"/>
                  </a:lnTo>
                  <a:lnTo>
                    <a:pt x="5402" y="276"/>
                  </a:lnTo>
                  <a:lnTo>
                    <a:pt x="5406" y="276"/>
                  </a:lnTo>
                  <a:lnTo>
                    <a:pt x="5409" y="265"/>
                  </a:lnTo>
                  <a:lnTo>
                    <a:pt x="5414" y="255"/>
                  </a:lnTo>
                  <a:lnTo>
                    <a:pt x="5419" y="245"/>
                  </a:lnTo>
                  <a:lnTo>
                    <a:pt x="5425" y="236"/>
                  </a:lnTo>
                  <a:lnTo>
                    <a:pt x="5432" y="227"/>
                  </a:lnTo>
                  <a:lnTo>
                    <a:pt x="5439" y="219"/>
                  </a:lnTo>
                  <a:lnTo>
                    <a:pt x="5446" y="211"/>
                  </a:lnTo>
                  <a:lnTo>
                    <a:pt x="5454" y="204"/>
                  </a:lnTo>
                  <a:lnTo>
                    <a:pt x="5463" y="198"/>
                  </a:lnTo>
                  <a:lnTo>
                    <a:pt x="5472" y="193"/>
                  </a:lnTo>
                  <a:lnTo>
                    <a:pt x="5481" y="188"/>
                  </a:lnTo>
                  <a:lnTo>
                    <a:pt x="5490" y="185"/>
                  </a:lnTo>
                  <a:lnTo>
                    <a:pt x="5500" y="182"/>
                  </a:lnTo>
                  <a:lnTo>
                    <a:pt x="5510" y="179"/>
                  </a:lnTo>
                  <a:lnTo>
                    <a:pt x="5520" y="177"/>
                  </a:lnTo>
                  <a:lnTo>
                    <a:pt x="5529" y="177"/>
                  </a:lnTo>
                  <a:lnTo>
                    <a:pt x="5541" y="178"/>
                  </a:lnTo>
                  <a:lnTo>
                    <a:pt x="5553" y="181"/>
                  </a:lnTo>
                  <a:lnTo>
                    <a:pt x="5553" y="258"/>
                  </a:lnTo>
                  <a:lnTo>
                    <a:pt x="5539" y="256"/>
                  </a:lnTo>
                  <a:lnTo>
                    <a:pt x="5524" y="255"/>
                  </a:lnTo>
                  <a:lnTo>
                    <a:pt x="5511" y="256"/>
                  </a:lnTo>
                  <a:lnTo>
                    <a:pt x="5498" y="258"/>
                  </a:lnTo>
                  <a:lnTo>
                    <a:pt x="5486" y="261"/>
                  </a:lnTo>
                  <a:lnTo>
                    <a:pt x="5475" y="266"/>
                  </a:lnTo>
                  <a:lnTo>
                    <a:pt x="5464" y="272"/>
                  </a:lnTo>
                  <a:lnTo>
                    <a:pt x="5455" y="280"/>
                  </a:lnTo>
                  <a:lnTo>
                    <a:pt x="5446" y="290"/>
                  </a:lnTo>
                  <a:lnTo>
                    <a:pt x="5438" y="300"/>
                  </a:lnTo>
                  <a:lnTo>
                    <a:pt x="5432" y="310"/>
                  </a:lnTo>
                  <a:lnTo>
                    <a:pt x="5426" y="321"/>
                  </a:lnTo>
                  <a:lnTo>
                    <a:pt x="5421" y="333"/>
                  </a:lnTo>
                  <a:lnTo>
                    <a:pt x="5418" y="344"/>
                  </a:lnTo>
                  <a:lnTo>
                    <a:pt x="5415" y="356"/>
                  </a:lnTo>
                  <a:lnTo>
                    <a:pt x="5413" y="370"/>
                  </a:lnTo>
                  <a:lnTo>
                    <a:pt x="5411" y="383"/>
                  </a:lnTo>
                  <a:lnTo>
                    <a:pt x="5411" y="398"/>
                  </a:lnTo>
                  <a:lnTo>
                    <a:pt x="5411" y="637"/>
                  </a:lnTo>
                  <a:lnTo>
                    <a:pt x="5330" y="637"/>
                  </a:lnTo>
                  <a:close/>
                  <a:moveTo>
                    <a:pt x="5652" y="105"/>
                  </a:moveTo>
                  <a:lnTo>
                    <a:pt x="5732" y="80"/>
                  </a:lnTo>
                  <a:lnTo>
                    <a:pt x="5732" y="188"/>
                  </a:lnTo>
                  <a:lnTo>
                    <a:pt x="5849" y="188"/>
                  </a:lnTo>
                  <a:lnTo>
                    <a:pt x="5849" y="249"/>
                  </a:lnTo>
                  <a:lnTo>
                    <a:pt x="5732" y="249"/>
                  </a:lnTo>
                  <a:lnTo>
                    <a:pt x="5732" y="492"/>
                  </a:lnTo>
                  <a:lnTo>
                    <a:pt x="5733" y="503"/>
                  </a:lnTo>
                  <a:lnTo>
                    <a:pt x="5733" y="513"/>
                  </a:lnTo>
                  <a:lnTo>
                    <a:pt x="5734" y="522"/>
                  </a:lnTo>
                  <a:lnTo>
                    <a:pt x="5736" y="530"/>
                  </a:lnTo>
                  <a:lnTo>
                    <a:pt x="5738" y="539"/>
                  </a:lnTo>
                  <a:lnTo>
                    <a:pt x="5741" y="546"/>
                  </a:lnTo>
                  <a:lnTo>
                    <a:pt x="5744" y="552"/>
                  </a:lnTo>
                  <a:lnTo>
                    <a:pt x="5747" y="557"/>
                  </a:lnTo>
                  <a:lnTo>
                    <a:pt x="5751" y="562"/>
                  </a:lnTo>
                  <a:lnTo>
                    <a:pt x="5756" y="567"/>
                  </a:lnTo>
                  <a:lnTo>
                    <a:pt x="5760" y="570"/>
                  </a:lnTo>
                  <a:lnTo>
                    <a:pt x="5766" y="573"/>
                  </a:lnTo>
                  <a:lnTo>
                    <a:pt x="5773" y="577"/>
                  </a:lnTo>
                  <a:lnTo>
                    <a:pt x="5779" y="578"/>
                  </a:lnTo>
                  <a:lnTo>
                    <a:pt x="5786" y="579"/>
                  </a:lnTo>
                  <a:lnTo>
                    <a:pt x="5793" y="580"/>
                  </a:lnTo>
                  <a:lnTo>
                    <a:pt x="5807" y="579"/>
                  </a:lnTo>
                  <a:lnTo>
                    <a:pt x="5819" y="578"/>
                  </a:lnTo>
                  <a:lnTo>
                    <a:pt x="5830" y="577"/>
                  </a:lnTo>
                  <a:lnTo>
                    <a:pt x="5840" y="573"/>
                  </a:lnTo>
                  <a:lnTo>
                    <a:pt x="5844" y="635"/>
                  </a:lnTo>
                  <a:lnTo>
                    <a:pt x="5829" y="640"/>
                  </a:lnTo>
                  <a:lnTo>
                    <a:pt x="5812" y="644"/>
                  </a:lnTo>
                  <a:lnTo>
                    <a:pt x="5792" y="647"/>
                  </a:lnTo>
                  <a:lnTo>
                    <a:pt x="5772" y="648"/>
                  </a:lnTo>
                  <a:lnTo>
                    <a:pt x="5758" y="647"/>
                  </a:lnTo>
                  <a:lnTo>
                    <a:pt x="5745" y="644"/>
                  </a:lnTo>
                  <a:lnTo>
                    <a:pt x="5733" y="642"/>
                  </a:lnTo>
                  <a:lnTo>
                    <a:pt x="5721" y="638"/>
                  </a:lnTo>
                  <a:lnTo>
                    <a:pt x="5710" y="633"/>
                  </a:lnTo>
                  <a:lnTo>
                    <a:pt x="5701" y="627"/>
                  </a:lnTo>
                  <a:lnTo>
                    <a:pt x="5691" y="620"/>
                  </a:lnTo>
                  <a:lnTo>
                    <a:pt x="5683" y="612"/>
                  </a:lnTo>
                  <a:lnTo>
                    <a:pt x="5676" y="602"/>
                  </a:lnTo>
                  <a:lnTo>
                    <a:pt x="5670" y="591"/>
                  </a:lnTo>
                  <a:lnTo>
                    <a:pt x="5665" y="579"/>
                  </a:lnTo>
                  <a:lnTo>
                    <a:pt x="5660" y="565"/>
                  </a:lnTo>
                  <a:lnTo>
                    <a:pt x="5657" y="550"/>
                  </a:lnTo>
                  <a:lnTo>
                    <a:pt x="5654" y="532"/>
                  </a:lnTo>
                  <a:lnTo>
                    <a:pt x="5652" y="515"/>
                  </a:lnTo>
                  <a:lnTo>
                    <a:pt x="5652" y="495"/>
                  </a:lnTo>
                  <a:lnTo>
                    <a:pt x="5652" y="249"/>
                  </a:lnTo>
                  <a:lnTo>
                    <a:pt x="5583" y="249"/>
                  </a:lnTo>
                  <a:lnTo>
                    <a:pt x="5583" y="188"/>
                  </a:lnTo>
                  <a:lnTo>
                    <a:pt x="5652" y="188"/>
                  </a:lnTo>
                  <a:lnTo>
                    <a:pt x="5652" y="105"/>
                  </a:lnTo>
                  <a:close/>
                  <a:moveTo>
                    <a:pt x="6256" y="362"/>
                  </a:moveTo>
                  <a:lnTo>
                    <a:pt x="6256" y="529"/>
                  </a:lnTo>
                  <a:lnTo>
                    <a:pt x="6257" y="561"/>
                  </a:lnTo>
                  <a:lnTo>
                    <a:pt x="6258" y="589"/>
                  </a:lnTo>
                  <a:lnTo>
                    <a:pt x="6260" y="615"/>
                  </a:lnTo>
                  <a:lnTo>
                    <a:pt x="6263" y="637"/>
                  </a:lnTo>
                  <a:lnTo>
                    <a:pt x="6189" y="637"/>
                  </a:lnTo>
                  <a:lnTo>
                    <a:pt x="6183" y="581"/>
                  </a:lnTo>
                  <a:lnTo>
                    <a:pt x="6180" y="581"/>
                  </a:lnTo>
                  <a:lnTo>
                    <a:pt x="6173" y="588"/>
                  </a:lnTo>
                  <a:lnTo>
                    <a:pt x="6167" y="596"/>
                  </a:lnTo>
                  <a:lnTo>
                    <a:pt x="6160" y="603"/>
                  </a:lnTo>
                  <a:lnTo>
                    <a:pt x="6154" y="610"/>
                  </a:lnTo>
                  <a:lnTo>
                    <a:pt x="6146" y="616"/>
                  </a:lnTo>
                  <a:lnTo>
                    <a:pt x="6138" y="621"/>
                  </a:lnTo>
                  <a:lnTo>
                    <a:pt x="6130" y="626"/>
                  </a:lnTo>
                  <a:lnTo>
                    <a:pt x="6122" y="630"/>
                  </a:lnTo>
                  <a:lnTo>
                    <a:pt x="6113" y="634"/>
                  </a:lnTo>
                  <a:lnTo>
                    <a:pt x="6104" y="637"/>
                  </a:lnTo>
                  <a:lnTo>
                    <a:pt x="6094" y="640"/>
                  </a:lnTo>
                  <a:lnTo>
                    <a:pt x="6085" y="642"/>
                  </a:lnTo>
                  <a:lnTo>
                    <a:pt x="6075" y="644"/>
                  </a:lnTo>
                  <a:lnTo>
                    <a:pt x="6064" y="647"/>
                  </a:lnTo>
                  <a:lnTo>
                    <a:pt x="6053" y="647"/>
                  </a:lnTo>
                  <a:lnTo>
                    <a:pt x="6043" y="648"/>
                  </a:lnTo>
                  <a:lnTo>
                    <a:pt x="6026" y="647"/>
                  </a:lnTo>
                  <a:lnTo>
                    <a:pt x="6012" y="644"/>
                  </a:lnTo>
                  <a:lnTo>
                    <a:pt x="5998" y="641"/>
                  </a:lnTo>
                  <a:lnTo>
                    <a:pt x="5984" y="637"/>
                  </a:lnTo>
                  <a:lnTo>
                    <a:pt x="5972" y="631"/>
                  </a:lnTo>
                  <a:lnTo>
                    <a:pt x="5961" y="625"/>
                  </a:lnTo>
                  <a:lnTo>
                    <a:pt x="5949" y="617"/>
                  </a:lnTo>
                  <a:lnTo>
                    <a:pt x="5939" y="607"/>
                  </a:lnTo>
                  <a:lnTo>
                    <a:pt x="5932" y="598"/>
                  </a:lnTo>
                  <a:lnTo>
                    <a:pt x="5925" y="588"/>
                  </a:lnTo>
                  <a:lnTo>
                    <a:pt x="5919" y="578"/>
                  </a:lnTo>
                  <a:lnTo>
                    <a:pt x="5913" y="566"/>
                  </a:lnTo>
                  <a:lnTo>
                    <a:pt x="5910" y="555"/>
                  </a:lnTo>
                  <a:lnTo>
                    <a:pt x="5907" y="543"/>
                  </a:lnTo>
                  <a:lnTo>
                    <a:pt x="5906" y="531"/>
                  </a:lnTo>
                  <a:lnTo>
                    <a:pt x="5905" y="518"/>
                  </a:lnTo>
                  <a:lnTo>
                    <a:pt x="5905" y="508"/>
                  </a:lnTo>
                  <a:lnTo>
                    <a:pt x="5906" y="498"/>
                  </a:lnTo>
                  <a:lnTo>
                    <a:pt x="5907" y="489"/>
                  </a:lnTo>
                  <a:lnTo>
                    <a:pt x="5909" y="480"/>
                  </a:lnTo>
                  <a:lnTo>
                    <a:pt x="5912" y="471"/>
                  </a:lnTo>
                  <a:lnTo>
                    <a:pt x="5915" y="462"/>
                  </a:lnTo>
                  <a:lnTo>
                    <a:pt x="5919" y="454"/>
                  </a:lnTo>
                  <a:lnTo>
                    <a:pt x="5923" y="446"/>
                  </a:lnTo>
                  <a:lnTo>
                    <a:pt x="5928" y="439"/>
                  </a:lnTo>
                  <a:lnTo>
                    <a:pt x="5933" y="432"/>
                  </a:lnTo>
                  <a:lnTo>
                    <a:pt x="5938" y="424"/>
                  </a:lnTo>
                  <a:lnTo>
                    <a:pt x="5944" y="417"/>
                  </a:lnTo>
                  <a:lnTo>
                    <a:pt x="5951" y="411"/>
                  </a:lnTo>
                  <a:lnTo>
                    <a:pt x="5959" y="405"/>
                  </a:lnTo>
                  <a:lnTo>
                    <a:pt x="5967" y="399"/>
                  </a:lnTo>
                  <a:lnTo>
                    <a:pt x="5975" y="393"/>
                  </a:lnTo>
                  <a:lnTo>
                    <a:pt x="5994" y="383"/>
                  </a:lnTo>
                  <a:lnTo>
                    <a:pt x="6014" y="374"/>
                  </a:lnTo>
                  <a:lnTo>
                    <a:pt x="6036" y="367"/>
                  </a:lnTo>
                  <a:lnTo>
                    <a:pt x="6060" y="362"/>
                  </a:lnTo>
                  <a:lnTo>
                    <a:pt x="6086" y="356"/>
                  </a:lnTo>
                  <a:lnTo>
                    <a:pt x="6114" y="353"/>
                  </a:lnTo>
                  <a:lnTo>
                    <a:pt x="6144" y="351"/>
                  </a:lnTo>
                  <a:lnTo>
                    <a:pt x="6175" y="351"/>
                  </a:lnTo>
                  <a:lnTo>
                    <a:pt x="6175" y="342"/>
                  </a:lnTo>
                  <a:lnTo>
                    <a:pt x="6174" y="329"/>
                  </a:lnTo>
                  <a:lnTo>
                    <a:pt x="6173" y="317"/>
                  </a:lnTo>
                  <a:lnTo>
                    <a:pt x="6171" y="306"/>
                  </a:lnTo>
                  <a:lnTo>
                    <a:pt x="6168" y="296"/>
                  </a:lnTo>
                  <a:lnTo>
                    <a:pt x="6165" y="286"/>
                  </a:lnTo>
                  <a:lnTo>
                    <a:pt x="6161" y="278"/>
                  </a:lnTo>
                  <a:lnTo>
                    <a:pt x="6156" y="271"/>
                  </a:lnTo>
                  <a:lnTo>
                    <a:pt x="6150" y="264"/>
                  </a:lnTo>
                  <a:lnTo>
                    <a:pt x="6143" y="258"/>
                  </a:lnTo>
                  <a:lnTo>
                    <a:pt x="6135" y="253"/>
                  </a:lnTo>
                  <a:lnTo>
                    <a:pt x="6127" y="248"/>
                  </a:lnTo>
                  <a:lnTo>
                    <a:pt x="6118" y="244"/>
                  </a:lnTo>
                  <a:lnTo>
                    <a:pt x="6108" y="241"/>
                  </a:lnTo>
                  <a:lnTo>
                    <a:pt x="6097" y="239"/>
                  </a:lnTo>
                  <a:lnTo>
                    <a:pt x="6085" y="238"/>
                  </a:lnTo>
                  <a:lnTo>
                    <a:pt x="6073" y="238"/>
                  </a:lnTo>
                  <a:lnTo>
                    <a:pt x="6056" y="238"/>
                  </a:lnTo>
                  <a:lnTo>
                    <a:pt x="6041" y="240"/>
                  </a:lnTo>
                  <a:lnTo>
                    <a:pt x="6025" y="242"/>
                  </a:lnTo>
                  <a:lnTo>
                    <a:pt x="6010" y="246"/>
                  </a:lnTo>
                  <a:lnTo>
                    <a:pt x="5996" y="250"/>
                  </a:lnTo>
                  <a:lnTo>
                    <a:pt x="5982" y="257"/>
                  </a:lnTo>
                  <a:lnTo>
                    <a:pt x="5969" y="264"/>
                  </a:lnTo>
                  <a:lnTo>
                    <a:pt x="5957" y="271"/>
                  </a:lnTo>
                  <a:lnTo>
                    <a:pt x="5938" y="218"/>
                  </a:lnTo>
                  <a:lnTo>
                    <a:pt x="5953" y="208"/>
                  </a:lnTo>
                  <a:lnTo>
                    <a:pt x="5970" y="200"/>
                  </a:lnTo>
                  <a:lnTo>
                    <a:pt x="5987" y="193"/>
                  </a:lnTo>
                  <a:lnTo>
                    <a:pt x="6005" y="188"/>
                  </a:lnTo>
                  <a:lnTo>
                    <a:pt x="6024" y="183"/>
                  </a:lnTo>
                  <a:lnTo>
                    <a:pt x="6044" y="179"/>
                  </a:lnTo>
                  <a:lnTo>
                    <a:pt x="6063" y="178"/>
                  </a:lnTo>
                  <a:lnTo>
                    <a:pt x="6085" y="177"/>
                  </a:lnTo>
                  <a:lnTo>
                    <a:pt x="6106" y="178"/>
                  </a:lnTo>
                  <a:lnTo>
                    <a:pt x="6125" y="181"/>
                  </a:lnTo>
                  <a:lnTo>
                    <a:pt x="6143" y="184"/>
                  </a:lnTo>
                  <a:lnTo>
                    <a:pt x="6160" y="189"/>
                  </a:lnTo>
                  <a:lnTo>
                    <a:pt x="6175" y="195"/>
                  </a:lnTo>
                  <a:lnTo>
                    <a:pt x="6189" y="203"/>
                  </a:lnTo>
                  <a:lnTo>
                    <a:pt x="6202" y="212"/>
                  </a:lnTo>
                  <a:lnTo>
                    <a:pt x="6213" y="224"/>
                  </a:lnTo>
                  <a:lnTo>
                    <a:pt x="6223" y="236"/>
                  </a:lnTo>
                  <a:lnTo>
                    <a:pt x="6232" y="249"/>
                  </a:lnTo>
                  <a:lnTo>
                    <a:pt x="6239" y="264"/>
                  </a:lnTo>
                  <a:lnTo>
                    <a:pt x="6245" y="280"/>
                  </a:lnTo>
                  <a:lnTo>
                    <a:pt x="6249" y="299"/>
                  </a:lnTo>
                  <a:lnTo>
                    <a:pt x="6254" y="318"/>
                  </a:lnTo>
                  <a:lnTo>
                    <a:pt x="6255" y="339"/>
                  </a:lnTo>
                  <a:lnTo>
                    <a:pt x="6256" y="362"/>
                  </a:lnTo>
                  <a:close/>
                  <a:moveTo>
                    <a:pt x="6175" y="486"/>
                  </a:moveTo>
                  <a:lnTo>
                    <a:pt x="6175" y="408"/>
                  </a:lnTo>
                  <a:lnTo>
                    <a:pt x="6152" y="408"/>
                  </a:lnTo>
                  <a:lnTo>
                    <a:pt x="6131" y="409"/>
                  </a:lnTo>
                  <a:lnTo>
                    <a:pt x="6111" y="410"/>
                  </a:lnTo>
                  <a:lnTo>
                    <a:pt x="6092" y="413"/>
                  </a:lnTo>
                  <a:lnTo>
                    <a:pt x="6076" y="416"/>
                  </a:lnTo>
                  <a:lnTo>
                    <a:pt x="6060" y="420"/>
                  </a:lnTo>
                  <a:lnTo>
                    <a:pt x="6046" y="425"/>
                  </a:lnTo>
                  <a:lnTo>
                    <a:pt x="6034" y="432"/>
                  </a:lnTo>
                  <a:lnTo>
                    <a:pt x="6022" y="438"/>
                  </a:lnTo>
                  <a:lnTo>
                    <a:pt x="6013" y="445"/>
                  </a:lnTo>
                  <a:lnTo>
                    <a:pt x="6005" y="454"/>
                  </a:lnTo>
                  <a:lnTo>
                    <a:pt x="5999" y="463"/>
                  </a:lnTo>
                  <a:lnTo>
                    <a:pt x="5994" y="474"/>
                  </a:lnTo>
                  <a:lnTo>
                    <a:pt x="5989" y="484"/>
                  </a:lnTo>
                  <a:lnTo>
                    <a:pt x="5987" y="496"/>
                  </a:lnTo>
                  <a:lnTo>
                    <a:pt x="5986" y="509"/>
                  </a:lnTo>
                  <a:lnTo>
                    <a:pt x="5987" y="518"/>
                  </a:lnTo>
                  <a:lnTo>
                    <a:pt x="5988" y="527"/>
                  </a:lnTo>
                  <a:lnTo>
                    <a:pt x="5990" y="534"/>
                  </a:lnTo>
                  <a:lnTo>
                    <a:pt x="5993" y="543"/>
                  </a:lnTo>
                  <a:lnTo>
                    <a:pt x="5996" y="550"/>
                  </a:lnTo>
                  <a:lnTo>
                    <a:pt x="6000" y="556"/>
                  </a:lnTo>
                  <a:lnTo>
                    <a:pt x="6005" y="562"/>
                  </a:lnTo>
                  <a:lnTo>
                    <a:pt x="6010" y="567"/>
                  </a:lnTo>
                  <a:lnTo>
                    <a:pt x="6015" y="571"/>
                  </a:lnTo>
                  <a:lnTo>
                    <a:pt x="6020" y="576"/>
                  </a:lnTo>
                  <a:lnTo>
                    <a:pt x="6026" y="579"/>
                  </a:lnTo>
                  <a:lnTo>
                    <a:pt x="6034" y="582"/>
                  </a:lnTo>
                  <a:lnTo>
                    <a:pt x="6040" y="584"/>
                  </a:lnTo>
                  <a:lnTo>
                    <a:pt x="6047" y="586"/>
                  </a:lnTo>
                  <a:lnTo>
                    <a:pt x="6055" y="587"/>
                  </a:lnTo>
                  <a:lnTo>
                    <a:pt x="6063" y="587"/>
                  </a:lnTo>
                  <a:lnTo>
                    <a:pt x="6073" y="587"/>
                  </a:lnTo>
                  <a:lnTo>
                    <a:pt x="6083" y="585"/>
                  </a:lnTo>
                  <a:lnTo>
                    <a:pt x="6092" y="584"/>
                  </a:lnTo>
                  <a:lnTo>
                    <a:pt x="6100" y="581"/>
                  </a:lnTo>
                  <a:lnTo>
                    <a:pt x="6110" y="578"/>
                  </a:lnTo>
                  <a:lnTo>
                    <a:pt x="6118" y="573"/>
                  </a:lnTo>
                  <a:lnTo>
                    <a:pt x="6126" y="569"/>
                  </a:lnTo>
                  <a:lnTo>
                    <a:pt x="6133" y="563"/>
                  </a:lnTo>
                  <a:lnTo>
                    <a:pt x="6140" y="558"/>
                  </a:lnTo>
                  <a:lnTo>
                    <a:pt x="6146" y="553"/>
                  </a:lnTo>
                  <a:lnTo>
                    <a:pt x="6152" y="547"/>
                  </a:lnTo>
                  <a:lnTo>
                    <a:pt x="6156" y="541"/>
                  </a:lnTo>
                  <a:lnTo>
                    <a:pt x="6161" y="533"/>
                  </a:lnTo>
                  <a:lnTo>
                    <a:pt x="6164" y="526"/>
                  </a:lnTo>
                  <a:lnTo>
                    <a:pt x="6167" y="519"/>
                  </a:lnTo>
                  <a:lnTo>
                    <a:pt x="6170" y="512"/>
                  </a:lnTo>
                  <a:lnTo>
                    <a:pt x="6172" y="506"/>
                  </a:lnTo>
                  <a:lnTo>
                    <a:pt x="6173" y="499"/>
                  </a:lnTo>
                  <a:lnTo>
                    <a:pt x="6174" y="493"/>
                  </a:lnTo>
                  <a:lnTo>
                    <a:pt x="6175" y="486"/>
                  </a:lnTo>
                  <a:close/>
                  <a:moveTo>
                    <a:pt x="6469" y="637"/>
                  </a:moveTo>
                  <a:lnTo>
                    <a:pt x="6387" y="637"/>
                  </a:lnTo>
                  <a:lnTo>
                    <a:pt x="6387" y="188"/>
                  </a:lnTo>
                  <a:lnTo>
                    <a:pt x="6469" y="188"/>
                  </a:lnTo>
                  <a:lnTo>
                    <a:pt x="6469" y="637"/>
                  </a:lnTo>
                  <a:close/>
                  <a:moveTo>
                    <a:pt x="6427" y="105"/>
                  </a:moveTo>
                  <a:lnTo>
                    <a:pt x="6426" y="105"/>
                  </a:lnTo>
                  <a:lnTo>
                    <a:pt x="6416" y="104"/>
                  </a:lnTo>
                  <a:lnTo>
                    <a:pt x="6406" y="101"/>
                  </a:lnTo>
                  <a:lnTo>
                    <a:pt x="6401" y="99"/>
                  </a:lnTo>
                  <a:lnTo>
                    <a:pt x="6397" y="96"/>
                  </a:lnTo>
                  <a:lnTo>
                    <a:pt x="6393" y="93"/>
                  </a:lnTo>
                  <a:lnTo>
                    <a:pt x="6389" y="90"/>
                  </a:lnTo>
                  <a:lnTo>
                    <a:pt x="6383" y="82"/>
                  </a:lnTo>
                  <a:lnTo>
                    <a:pt x="6379" y="72"/>
                  </a:lnTo>
                  <a:lnTo>
                    <a:pt x="6376" y="63"/>
                  </a:lnTo>
                  <a:lnTo>
                    <a:pt x="6375" y="52"/>
                  </a:lnTo>
                  <a:lnTo>
                    <a:pt x="6376" y="42"/>
                  </a:lnTo>
                  <a:lnTo>
                    <a:pt x="6379" y="32"/>
                  </a:lnTo>
                  <a:lnTo>
                    <a:pt x="6384" y="23"/>
                  </a:lnTo>
                  <a:lnTo>
                    <a:pt x="6390" y="16"/>
                  </a:lnTo>
                  <a:lnTo>
                    <a:pt x="6394" y="12"/>
                  </a:lnTo>
                  <a:lnTo>
                    <a:pt x="6398" y="9"/>
                  </a:lnTo>
                  <a:lnTo>
                    <a:pt x="6403" y="6"/>
                  </a:lnTo>
                  <a:lnTo>
                    <a:pt x="6407" y="4"/>
                  </a:lnTo>
                  <a:lnTo>
                    <a:pt x="6417" y="2"/>
                  </a:lnTo>
                  <a:lnTo>
                    <a:pt x="6428" y="0"/>
                  </a:lnTo>
                  <a:lnTo>
                    <a:pt x="6439" y="2"/>
                  </a:lnTo>
                  <a:lnTo>
                    <a:pt x="6449" y="4"/>
                  </a:lnTo>
                  <a:lnTo>
                    <a:pt x="6454" y="6"/>
                  </a:lnTo>
                  <a:lnTo>
                    <a:pt x="6458" y="9"/>
                  </a:lnTo>
                  <a:lnTo>
                    <a:pt x="6462" y="12"/>
                  </a:lnTo>
                  <a:lnTo>
                    <a:pt x="6465" y="15"/>
                  </a:lnTo>
                  <a:lnTo>
                    <a:pt x="6472" y="23"/>
                  </a:lnTo>
                  <a:lnTo>
                    <a:pt x="6476" y="31"/>
                  </a:lnTo>
                  <a:lnTo>
                    <a:pt x="6480" y="42"/>
                  </a:lnTo>
                  <a:lnTo>
                    <a:pt x="6480" y="52"/>
                  </a:lnTo>
                  <a:lnTo>
                    <a:pt x="6480" y="63"/>
                  </a:lnTo>
                  <a:lnTo>
                    <a:pt x="6476" y="72"/>
                  </a:lnTo>
                  <a:lnTo>
                    <a:pt x="6472" y="82"/>
                  </a:lnTo>
                  <a:lnTo>
                    <a:pt x="6465" y="90"/>
                  </a:lnTo>
                  <a:lnTo>
                    <a:pt x="6462" y="93"/>
                  </a:lnTo>
                  <a:lnTo>
                    <a:pt x="6458" y="96"/>
                  </a:lnTo>
                  <a:lnTo>
                    <a:pt x="6454" y="99"/>
                  </a:lnTo>
                  <a:lnTo>
                    <a:pt x="6449" y="101"/>
                  </a:lnTo>
                  <a:lnTo>
                    <a:pt x="6444" y="103"/>
                  </a:lnTo>
                  <a:lnTo>
                    <a:pt x="6438" y="104"/>
                  </a:lnTo>
                  <a:lnTo>
                    <a:pt x="6433" y="104"/>
                  </a:lnTo>
                  <a:lnTo>
                    <a:pt x="6427" y="105"/>
                  </a:lnTo>
                  <a:close/>
                  <a:moveTo>
                    <a:pt x="6604" y="637"/>
                  </a:moveTo>
                  <a:lnTo>
                    <a:pt x="6604" y="309"/>
                  </a:lnTo>
                  <a:lnTo>
                    <a:pt x="6604" y="280"/>
                  </a:lnTo>
                  <a:lnTo>
                    <a:pt x="6603" y="250"/>
                  </a:lnTo>
                  <a:lnTo>
                    <a:pt x="6602" y="220"/>
                  </a:lnTo>
                  <a:lnTo>
                    <a:pt x="6601" y="188"/>
                  </a:lnTo>
                  <a:lnTo>
                    <a:pt x="6673" y="188"/>
                  </a:lnTo>
                  <a:lnTo>
                    <a:pt x="6678" y="262"/>
                  </a:lnTo>
                  <a:lnTo>
                    <a:pt x="6679" y="262"/>
                  </a:lnTo>
                  <a:lnTo>
                    <a:pt x="6684" y="254"/>
                  </a:lnTo>
                  <a:lnTo>
                    <a:pt x="6690" y="245"/>
                  </a:lnTo>
                  <a:lnTo>
                    <a:pt x="6695" y="237"/>
                  </a:lnTo>
                  <a:lnTo>
                    <a:pt x="6703" y="230"/>
                  </a:lnTo>
                  <a:lnTo>
                    <a:pt x="6710" y="223"/>
                  </a:lnTo>
                  <a:lnTo>
                    <a:pt x="6717" y="217"/>
                  </a:lnTo>
                  <a:lnTo>
                    <a:pt x="6725" y="210"/>
                  </a:lnTo>
                  <a:lnTo>
                    <a:pt x="6734" y="204"/>
                  </a:lnTo>
                  <a:lnTo>
                    <a:pt x="6745" y="198"/>
                  </a:lnTo>
                  <a:lnTo>
                    <a:pt x="6756" y="193"/>
                  </a:lnTo>
                  <a:lnTo>
                    <a:pt x="6767" y="188"/>
                  </a:lnTo>
                  <a:lnTo>
                    <a:pt x="6779" y="185"/>
                  </a:lnTo>
                  <a:lnTo>
                    <a:pt x="6790" y="182"/>
                  </a:lnTo>
                  <a:lnTo>
                    <a:pt x="6802" y="179"/>
                  </a:lnTo>
                  <a:lnTo>
                    <a:pt x="6815" y="177"/>
                  </a:lnTo>
                  <a:lnTo>
                    <a:pt x="6828" y="177"/>
                  </a:lnTo>
                  <a:lnTo>
                    <a:pt x="6842" y="178"/>
                  </a:lnTo>
                  <a:lnTo>
                    <a:pt x="6857" y="179"/>
                  </a:lnTo>
                  <a:lnTo>
                    <a:pt x="6870" y="183"/>
                  </a:lnTo>
                  <a:lnTo>
                    <a:pt x="6883" y="187"/>
                  </a:lnTo>
                  <a:lnTo>
                    <a:pt x="6896" y="192"/>
                  </a:lnTo>
                  <a:lnTo>
                    <a:pt x="6908" y="199"/>
                  </a:lnTo>
                  <a:lnTo>
                    <a:pt x="6919" y="206"/>
                  </a:lnTo>
                  <a:lnTo>
                    <a:pt x="6930" y="215"/>
                  </a:lnTo>
                  <a:lnTo>
                    <a:pt x="6937" y="222"/>
                  </a:lnTo>
                  <a:lnTo>
                    <a:pt x="6943" y="229"/>
                  </a:lnTo>
                  <a:lnTo>
                    <a:pt x="6949" y="236"/>
                  </a:lnTo>
                  <a:lnTo>
                    <a:pt x="6954" y="244"/>
                  </a:lnTo>
                  <a:lnTo>
                    <a:pt x="6959" y="251"/>
                  </a:lnTo>
                  <a:lnTo>
                    <a:pt x="6965" y="261"/>
                  </a:lnTo>
                  <a:lnTo>
                    <a:pt x="6969" y="269"/>
                  </a:lnTo>
                  <a:lnTo>
                    <a:pt x="6972" y="279"/>
                  </a:lnTo>
                  <a:lnTo>
                    <a:pt x="6976" y="289"/>
                  </a:lnTo>
                  <a:lnTo>
                    <a:pt x="6978" y="299"/>
                  </a:lnTo>
                  <a:lnTo>
                    <a:pt x="6981" y="309"/>
                  </a:lnTo>
                  <a:lnTo>
                    <a:pt x="6983" y="320"/>
                  </a:lnTo>
                  <a:lnTo>
                    <a:pt x="6985" y="344"/>
                  </a:lnTo>
                  <a:lnTo>
                    <a:pt x="6986" y="369"/>
                  </a:lnTo>
                  <a:lnTo>
                    <a:pt x="6986" y="637"/>
                  </a:lnTo>
                  <a:lnTo>
                    <a:pt x="6905" y="637"/>
                  </a:lnTo>
                  <a:lnTo>
                    <a:pt x="6905" y="378"/>
                  </a:lnTo>
                  <a:lnTo>
                    <a:pt x="6904" y="362"/>
                  </a:lnTo>
                  <a:lnTo>
                    <a:pt x="6903" y="346"/>
                  </a:lnTo>
                  <a:lnTo>
                    <a:pt x="6901" y="333"/>
                  </a:lnTo>
                  <a:lnTo>
                    <a:pt x="6898" y="319"/>
                  </a:lnTo>
                  <a:lnTo>
                    <a:pt x="6895" y="307"/>
                  </a:lnTo>
                  <a:lnTo>
                    <a:pt x="6890" y="297"/>
                  </a:lnTo>
                  <a:lnTo>
                    <a:pt x="6884" y="286"/>
                  </a:lnTo>
                  <a:lnTo>
                    <a:pt x="6878" y="277"/>
                  </a:lnTo>
                  <a:lnTo>
                    <a:pt x="6872" y="270"/>
                  </a:lnTo>
                  <a:lnTo>
                    <a:pt x="6864" y="263"/>
                  </a:lnTo>
                  <a:lnTo>
                    <a:pt x="6856" y="258"/>
                  </a:lnTo>
                  <a:lnTo>
                    <a:pt x="6846" y="253"/>
                  </a:lnTo>
                  <a:lnTo>
                    <a:pt x="6836" y="249"/>
                  </a:lnTo>
                  <a:lnTo>
                    <a:pt x="6825" y="246"/>
                  </a:lnTo>
                  <a:lnTo>
                    <a:pt x="6814" y="244"/>
                  </a:lnTo>
                  <a:lnTo>
                    <a:pt x="6801" y="244"/>
                  </a:lnTo>
                  <a:lnTo>
                    <a:pt x="6791" y="244"/>
                  </a:lnTo>
                  <a:lnTo>
                    <a:pt x="6782" y="245"/>
                  </a:lnTo>
                  <a:lnTo>
                    <a:pt x="6772" y="247"/>
                  </a:lnTo>
                  <a:lnTo>
                    <a:pt x="6764" y="250"/>
                  </a:lnTo>
                  <a:lnTo>
                    <a:pt x="6756" y="254"/>
                  </a:lnTo>
                  <a:lnTo>
                    <a:pt x="6748" y="258"/>
                  </a:lnTo>
                  <a:lnTo>
                    <a:pt x="6740" y="263"/>
                  </a:lnTo>
                  <a:lnTo>
                    <a:pt x="6732" y="268"/>
                  </a:lnTo>
                  <a:lnTo>
                    <a:pt x="6725" y="274"/>
                  </a:lnTo>
                  <a:lnTo>
                    <a:pt x="6719" y="281"/>
                  </a:lnTo>
                  <a:lnTo>
                    <a:pt x="6713" y="289"/>
                  </a:lnTo>
                  <a:lnTo>
                    <a:pt x="6707" y="296"/>
                  </a:lnTo>
                  <a:lnTo>
                    <a:pt x="6703" y="303"/>
                  </a:lnTo>
                  <a:lnTo>
                    <a:pt x="6698" y="311"/>
                  </a:lnTo>
                  <a:lnTo>
                    <a:pt x="6694" y="319"/>
                  </a:lnTo>
                  <a:lnTo>
                    <a:pt x="6691" y="329"/>
                  </a:lnTo>
                  <a:lnTo>
                    <a:pt x="6689" y="337"/>
                  </a:lnTo>
                  <a:lnTo>
                    <a:pt x="6687" y="346"/>
                  </a:lnTo>
                  <a:lnTo>
                    <a:pt x="6686" y="356"/>
                  </a:lnTo>
                  <a:lnTo>
                    <a:pt x="6686" y="367"/>
                  </a:lnTo>
                  <a:lnTo>
                    <a:pt x="6686" y="637"/>
                  </a:lnTo>
                  <a:lnTo>
                    <a:pt x="6604" y="637"/>
                  </a:lnTo>
                  <a:close/>
                  <a:moveTo>
                    <a:pt x="7137" y="105"/>
                  </a:moveTo>
                  <a:lnTo>
                    <a:pt x="7217" y="80"/>
                  </a:lnTo>
                  <a:lnTo>
                    <a:pt x="7217" y="188"/>
                  </a:lnTo>
                  <a:lnTo>
                    <a:pt x="7333" y="188"/>
                  </a:lnTo>
                  <a:lnTo>
                    <a:pt x="7333" y="249"/>
                  </a:lnTo>
                  <a:lnTo>
                    <a:pt x="7217" y="249"/>
                  </a:lnTo>
                  <a:lnTo>
                    <a:pt x="7217" y="492"/>
                  </a:lnTo>
                  <a:lnTo>
                    <a:pt x="7217" y="503"/>
                  </a:lnTo>
                  <a:lnTo>
                    <a:pt x="7218" y="513"/>
                  </a:lnTo>
                  <a:lnTo>
                    <a:pt x="7219" y="522"/>
                  </a:lnTo>
                  <a:lnTo>
                    <a:pt x="7220" y="530"/>
                  </a:lnTo>
                  <a:lnTo>
                    <a:pt x="7223" y="539"/>
                  </a:lnTo>
                  <a:lnTo>
                    <a:pt x="7226" y="546"/>
                  </a:lnTo>
                  <a:lnTo>
                    <a:pt x="7229" y="552"/>
                  </a:lnTo>
                  <a:lnTo>
                    <a:pt x="7233" y="557"/>
                  </a:lnTo>
                  <a:lnTo>
                    <a:pt x="7237" y="562"/>
                  </a:lnTo>
                  <a:lnTo>
                    <a:pt x="7241" y="567"/>
                  </a:lnTo>
                  <a:lnTo>
                    <a:pt x="7246" y="570"/>
                  </a:lnTo>
                  <a:lnTo>
                    <a:pt x="7251" y="573"/>
                  </a:lnTo>
                  <a:lnTo>
                    <a:pt x="7257" y="577"/>
                  </a:lnTo>
                  <a:lnTo>
                    <a:pt x="7264" y="578"/>
                  </a:lnTo>
                  <a:lnTo>
                    <a:pt x="7271" y="579"/>
                  </a:lnTo>
                  <a:lnTo>
                    <a:pt x="7278" y="580"/>
                  </a:lnTo>
                  <a:lnTo>
                    <a:pt x="7291" y="579"/>
                  </a:lnTo>
                  <a:lnTo>
                    <a:pt x="7304" y="578"/>
                  </a:lnTo>
                  <a:lnTo>
                    <a:pt x="7315" y="577"/>
                  </a:lnTo>
                  <a:lnTo>
                    <a:pt x="7325" y="573"/>
                  </a:lnTo>
                  <a:lnTo>
                    <a:pt x="7329" y="635"/>
                  </a:lnTo>
                  <a:lnTo>
                    <a:pt x="7314" y="640"/>
                  </a:lnTo>
                  <a:lnTo>
                    <a:pt x="7296" y="644"/>
                  </a:lnTo>
                  <a:lnTo>
                    <a:pt x="7278" y="647"/>
                  </a:lnTo>
                  <a:lnTo>
                    <a:pt x="7257" y="648"/>
                  </a:lnTo>
                  <a:lnTo>
                    <a:pt x="7243" y="647"/>
                  </a:lnTo>
                  <a:lnTo>
                    <a:pt x="7230" y="644"/>
                  </a:lnTo>
                  <a:lnTo>
                    <a:pt x="7217" y="642"/>
                  </a:lnTo>
                  <a:lnTo>
                    <a:pt x="7206" y="638"/>
                  </a:lnTo>
                  <a:lnTo>
                    <a:pt x="7196" y="633"/>
                  </a:lnTo>
                  <a:lnTo>
                    <a:pt x="7185" y="627"/>
                  </a:lnTo>
                  <a:lnTo>
                    <a:pt x="7176" y="620"/>
                  </a:lnTo>
                  <a:lnTo>
                    <a:pt x="7168" y="612"/>
                  </a:lnTo>
                  <a:lnTo>
                    <a:pt x="7161" y="602"/>
                  </a:lnTo>
                  <a:lnTo>
                    <a:pt x="7155" y="591"/>
                  </a:lnTo>
                  <a:lnTo>
                    <a:pt x="7149" y="579"/>
                  </a:lnTo>
                  <a:lnTo>
                    <a:pt x="7145" y="565"/>
                  </a:lnTo>
                  <a:lnTo>
                    <a:pt x="7141" y="550"/>
                  </a:lnTo>
                  <a:lnTo>
                    <a:pt x="7139" y="532"/>
                  </a:lnTo>
                  <a:lnTo>
                    <a:pt x="7138" y="515"/>
                  </a:lnTo>
                  <a:lnTo>
                    <a:pt x="7137" y="495"/>
                  </a:lnTo>
                  <a:lnTo>
                    <a:pt x="7137" y="249"/>
                  </a:lnTo>
                  <a:lnTo>
                    <a:pt x="7068" y="249"/>
                  </a:lnTo>
                  <a:lnTo>
                    <a:pt x="7068" y="188"/>
                  </a:lnTo>
                  <a:lnTo>
                    <a:pt x="7137" y="188"/>
                  </a:lnTo>
                  <a:lnTo>
                    <a:pt x="7137" y="105"/>
                  </a:lnTo>
                  <a:close/>
                  <a:moveTo>
                    <a:pt x="7366" y="188"/>
                  </a:moveTo>
                  <a:lnTo>
                    <a:pt x="7455" y="188"/>
                  </a:lnTo>
                  <a:lnTo>
                    <a:pt x="7553" y="453"/>
                  </a:lnTo>
                  <a:lnTo>
                    <a:pt x="7560" y="474"/>
                  </a:lnTo>
                  <a:lnTo>
                    <a:pt x="7568" y="495"/>
                  </a:lnTo>
                  <a:lnTo>
                    <a:pt x="7575" y="519"/>
                  </a:lnTo>
                  <a:lnTo>
                    <a:pt x="7582" y="545"/>
                  </a:lnTo>
                  <a:lnTo>
                    <a:pt x="7584" y="545"/>
                  </a:lnTo>
                  <a:lnTo>
                    <a:pt x="7589" y="527"/>
                  </a:lnTo>
                  <a:lnTo>
                    <a:pt x="7595" y="507"/>
                  </a:lnTo>
                  <a:lnTo>
                    <a:pt x="7604" y="481"/>
                  </a:lnTo>
                  <a:lnTo>
                    <a:pt x="7613" y="451"/>
                  </a:lnTo>
                  <a:lnTo>
                    <a:pt x="7701" y="188"/>
                  </a:lnTo>
                  <a:lnTo>
                    <a:pt x="7788" y="188"/>
                  </a:lnTo>
                  <a:lnTo>
                    <a:pt x="7665" y="508"/>
                  </a:lnTo>
                  <a:lnTo>
                    <a:pt x="7654" y="537"/>
                  </a:lnTo>
                  <a:lnTo>
                    <a:pt x="7644" y="564"/>
                  </a:lnTo>
                  <a:lnTo>
                    <a:pt x="7632" y="590"/>
                  </a:lnTo>
                  <a:lnTo>
                    <a:pt x="7623" y="614"/>
                  </a:lnTo>
                  <a:lnTo>
                    <a:pt x="7613" y="635"/>
                  </a:lnTo>
                  <a:lnTo>
                    <a:pt x="7604" y="655"/>
                  </a:lnTo>
                  <a:lnTo>
                    <a:pt x="7595" y="672"/>
                  </a:lnTo>
                  <a:lnTo>
                    <a:pt x="7587" y="688"/>
                  </a:lnTo>
                  <a:lnTo>
                    <a:pt x="7578" y="704"/>
                  </a:lnTo>
                  <a:lnTo>
                    <a:pt x="7569" y="719"/>
                  </a:lnTo>
                  <a:lnTo>
                    <a:pt x="7559" y="733"/>
                  </a:lnTo>
                  <a:lnTo>
                    <a:pt x="7550" y="746"/>
                  </a:lnTo>
                  <a:lnTo>
                    <a:pt x="7541" y="759"/>
                  </a:lnTo>
                  <a:lnTo>
                    <a:pt x="7532" y="770"/>
                  </a:lnTo>
                  <a:lnTo>
                    <a:pt x="7521" y="780"/>
                  </a:lnTo>
                  <a:lnTo>
                    <a:pt x="7512" y="790"/>
                  </a:lnTo>
                  <a:lnTo>
                    <a:pt x="7500" y="800"/>
                  </a:lnTo>
                  <a:lnTo>
                    <a:pt x="7487" y="809"/>
                  </a:lnTo>
                  <a:lnTo>
                    <a:pt x="7474" y="817"/>
                  </a:lnTo>
                  <a:lnTo>
                    <a:pt x="7462" y="825"/>
                  </a:lnTo>
                  <a:lnTo>
                    <a:pt x="7450" y="831"/>
                  </a:lnTo>
                  <a:lnTo>
                    <a:pt x="7437" y="835"/>
                  </a:lnTo>
                  <a:lnTo>
                    <a:pt x="7424" y="839"/>
                  </a:lnTo>
                  <a:lnTo>
                    <a:pt x="7412" y="842"/>
                  </a:lnTo>
                  <a:lnTo>
                    <a:pt x="7391" y="773"/>
                  </a:lnTo>
                  <a:lnTo>
                    <a:pt x="7409" y="766"/>
                  </a:lnTo>
                  <a:lnTo>
                    <a:pt x="7428" y="758"/>
                  </a:lnTo>
                  <a:lnTo>
                    <a:pt x="7445" y="746"/>
                  </a:lnTo>
                  <a:lnTo>
                    <a:pt x="7463" y="733"/>
                  </a:lnTo>
                  <a:lnTo>
                    <a:pt x="7473" y="725"/>
                  </a:lnTo>
                  <a:lnTo>
                    <a:pt x="7482" y="714"/>
                  </a:lnTo>
                  <a:lnTo>
                    <a:pt x="7493" y="704"/>
                  </a:lnTo>
                  <a:lnTo>
                    <a:pt x="7501" y="693"/>
                  </a:lnTo>
                  <a:lnTo>
                    <a:pt x="7509" y="682"/>
                  </a:lnTo>
                  <a:lnTo>
                    <a:pt x="7517" y="669"/>
                  </a:lnTo>
                  <a:lnTo>
                    <a:pt x="7525" y="656"/>
                  </a:lnTo>
                  <a:lnTo>
                    <a:pt x="7531" y="642"/>
                  </a:lnTo>
                  <a:lnTo>
                    <a:pt x="7536" y="631"/>
                  </a:lnTo>
                  <a:lnTo>
                    <a:pt x="7538" y="623"/>
                  </a:lnTo>
                  <a:lnTo>
                    <a:pt x="7536" y="615"/>
                  </a:lnTo>
                  <a:lnTo>
                    <a:pt x="7532" y="601"/>
                  </a:lnTo>
                  <a:lnTo>
                    <a:pt x="7366" y="188"/>
                  </a:lnTo>
                  <a:close/>
                  <a:moveTo>
                    <a:pt x="7898" y="648"/>
                  </a:moveTo>
                  <a:lnTo>
                    <a:pt x="7896" y="648"/>
                  </a:lnTo>
                  <a:lnTo>
                    <a:pt x="7890" y="647"/>
                  </a:lnTo>
                  <a:lnTo>
                    <a:pt x="7885" y="647"/>
                  </a:lnTo>
                  <a:lnTo>
                    <a:pt x="7880" y="644"/>
                  </a:lnTo>
                  <a:lnTo>
                    <a:pt x="7875" y="642"/>
                  </a:lnTo>
                  <a:lnTo>
                    <a:pt x="7871" y="640"/>
                  </a:lnTo>
                  <a:lnTo>
                    <a:pt x="7866" y="637"/>
                  </a:lnTo>
                  <a:lnTo>
                    <a:pt x="7862" y="634"/>
                  </a:lnTo>
                  <a:lnTo>
                    <a:pt x="7857" y="630"/>
                  </a:lnTo>
                  <a:lnTo>
                    <a:pt x="7854" y="626"/>
                  </a:lnTo>
                  <a:lnTo>
                    <a:pt x="7851" y="622"/>
                  </a:lnTo>
                  <a:lnTo>
                    <a:pt x="7848" y="617"/>
                  </a:lnTo>
                  <a:lnTo>
                    <a:pt x="7846" y="612"/>
                  </a:lnTo>
                  <a:lnTo>
                    <a:pt x="7844" y="600"/>
                  </a:lnTo>
                  <a:lnTo>
                    <a:pt x="7843" y="589"/>
                  </a:lnTo>
                  <a:lnTo>
                    <a:pt x="7843" y="583"/>
                  </a:lnTo>
                  <a:lnTo>
                    <a:pt x="7844" y="577"/>
                  </a:lnTo>
                  <a:lnTo>
                    <a:pt x="7845" y="571"/>
                  </a:lnTo>
                  <a:lnTo>
                    <a:pt x="7846" y="565"/>
                  </a:lnTo>
                  <a:lnTo>
                    <a:pt x="7849" y="560"/>
                  </a:lnTo>
                  <a:lnTo>
                    <a:pt x="7851" y="556"/>
                  </a:lnTo>
                  <a:lnTo>
                    <a:pt x="7854" y="551"/>
                  </a:lnTo>
                  <a:lnTo>
                    <a:pt x="7858" y="547"/>
                  </a:lnTo>
                  <a:lnTo>
                    <a:pt x="7863" y="543"/>
                  </a:lnTo>
                  <a:lnTo>
                    <a:pt x="7867" y="540"/>
                  </a:lnTo>
                  <a:lnTo>
                    <a:pt x="7872" y="536"/>
                  </a:lnTo>
                  <a:lnTo>
                    <a:pt x="7876" y="534"/>
                  </a:lnTo>
                  <a:lnTo>
                    <a:pt x="7881" y="532"/>
                  </a:lnTo>
                  <a:lnTo>
                    <a:pt x="7887" y="531"/>
                  </a:lnTo>
                  <a:lnTo>
                    <a:pt x="7892" y="530"/>
                  </a:lnTo>
                  <a:lnTo>
                    <a:pt x="7899" y="530"/>
                  </a:lnTo>
                  <a:lnTo>
                    <a:pt x="7905" y="530"/>
                  </a:lnTo>
                  <a:lnTo>
                    <a:pt x="7910" y="531"/>
                  </a:lnTo>
                  <a:lnTo>
                    <a:pt x="7915" y="532"/>
                  </a:lnTo>
                  <a:lnTo>
                    <a:pt x="7920" y="534"/>
                  </a:lnTo>
                  <a:lnTo>
                    <a:pt x="7925" y="536"/>
                  </a:lnTo>
                  <a:lnTo>
                    <a:pt x="7929" y="540"/>
                  </a:lnTo>
                  <a:lnTo>
                    <a:pt x="7933" y="543"/>
                  </a:lnTo>
                  <a:lnTo>
                    <a:pt x="7938" y="547"/>
                  </a:lnTo>
                  <a:lnTo>
                    <a:pt x="7942" y="551"/>
                  </a:lnTo>
                  <a:lnTo>
                    <a:pt x="7945" y="555"/>
                  </a:lnTo>
                  <a:lnTo>
                    <a:pt x="7947" y="560"/>
                  </a:lnTo>
                  <a:lnTo>
                    <a:pt x="7949" y="565"/>
                  </a:lnTo>
                  <a:lnTo>
                    <a:pt x="7951" y="570"/>
                  </a:lnTo>
                  <a:lnTo>
                    <a:pt x="7952" y="577"/>
                  </a:lnTo>
                  <a:lnTo>
                    <a:pt x="7953" y="583"/>
                  </a:lnTo>
                  <a:lnTo>
                    <a:pt x="7953" y="589"/>
                  </a:lnTo>
                  <a:lnTo>
                    <a:pt x="7952" y="600"/>
                  </a:lnTo>
                  <a:lnTo>
                    <a:pt x="7949" y="612"/>
                  </a:lnTo>
                  <a:lnTo>
                    <a:pt x="7947" y="617"/>
                  </a:lnTo>
                  <a:lnTo>
                    <a:pt x="7945" y="622"/>
                  </a:lnTo>
                  <a:lnTo>
                    <a:pt x="7942" y="626"/>
                  </a:lnTo>
                  <a:lnTo>
                    <a:pt x="7938" y="630"/>
                  </a:lnTo>
                  <a:lnTo>
                    <a:pt x="7933" y="634"/>
                  </a:lnTo>
                  <a:lnTo>
                    <a:pt x="7929" y="637"/>
                  </a:lnTo>
                  <a:lnTo>
                    <a:pt x="7925" y="640"/>
                  </a:lnTo>
                  <a:lnTo>
                    <a:pt x="7920" y="642"/>
                  </a:lnTo>
                  <a:lnTo>
                    <a:pt x="7915" y="644"/>
                  </a:lnTo>
                  <a:lnTo>
                    <a:pt x="7909" y="647"/>
                  </a:lnTo>
                  <a:lnTo>
                    <a:pt x="7904" y="647"/>
                  </a:lnTo>
                  <a:lnTo>
                    <a:pt x="7898" y="648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lIns="68580" tIns="34290" rIns="68580" bIns="34290"/>
            <a:lstStyle/>
            <a:p>
              <a:pPr defTabSz="91437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67" kern="0" dirty="0">
                <a:solidFill>
                  <a:prstClr val="white"/>
                </a:solidFill>
                <a:latin typeface="Myriad Pro"/>
                <a:cs typeface="+mn-cs"/>
              </a:endParaRPr>
            </a:p>
          </p:txBody>
        </p:sp>
      </p:grpSp>
      <p:sp>
        <p:nvSpPr>
          <p:cNvPr id="17" name="TextBox 22"/>
          <p:cNvSpPr txBox="1"/>
          <p:nvPr/>
        </p:nvSpPr>
        <p:spPr>
          <a:xfrm>
            <a:off x="7891463" y="6473825"/>
            <a:ext cx="2471737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prstClr val="white"/>
                </a:solidFill>
                <a:latin typeface="+mn-lt"/>
                <a:cs typeface="+mn-cs"/>
              </a:rPr>
              <a:t>| Copyright © 2015 Tata Consultancy Services Limited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5454335"/>
            <a:ext cx="7936992" cy="457200"/>
          </a:xfrm>
        </p:spPr>
        <p:txBody>
          <a:bodyPr anchor="t">
            <a:noAutofit/>
          </a:bodyPr>
          <a:lstStyle>
            <a:lvl1pPr algn="l">
              <a:defRPr sz="2400" b="0" cap="none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0" y="4873752"/>
            <a:ext cx="8229600" cy="530352"/>
          </a:xfrm>
        </p:spPr>
        <p:txBody>
          <a:bodyPr anchor="b">
            <a:noAutofit/>
          </a:bodyPr>
          <a:lstStyle>
            <a:lvl1pPr marL="0" indent="0" algn="l">
              <a:buNone/>
              <a:defRPr sz="3067" b="0">
                <a:solidFill>
                  <a:schemeClr val="bg1"/>
                </a:solidFill>
                <a:latin typeface="+mj-lt"/>
              </a:defRPr>
            </a:lvl1pPr>
            <a:lvl2pPr marL="45718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67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67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67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67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67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844192" y="6387400"/>
            <a:ext cx="2370667" cy="378619"/>
          </a:xfrm>
        </p:spPr>
        <p:txBody>
          <a:bodyPr>
            <a:noAutofit/>
          </a:bodyPr>
          <a:lstStyle>
            <a:lvl1pPr marL="0" indent="0">
              <a:buNone/>
              <a:defRPr sz="1867">
                <a:solidFill>
                  <a:schemeClr val="bg1"/>
                </a:solidFill>
                <a:latin typeface="+mj-lt"/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748527" y="6458907"/>
            <a:ext cx="3241040" cy="284661"/>
          </a:xfrm>
        </p:spPr>
        <p:txBody>
          <a:bodyPr wrap="none" anchor="ctr"/>
          <a:lstStyle>
            <a:lvl1pPr marL="0" indent="0" algn="r">
              <a:buFont typeface="+mj-lt"/>
              <a:buNone/>
              <a:defRPr sz="1133" b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>
            <a:lvl3pPr>
              <a:defRPr/>
            </a:lvl3pPr>
            <a:lvl4pPr>
              <a:defRPr sz="16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0896" y="1189037"/>
            <a:ext cx="5384800" cy="4525963"/>
          </a:xfrm>
        </p:spPr>
        <p:txBody>
          <a:bodyPr>
            <a:noAutofit/>
          </a:bodyPr>
          <a:lstStyle>
            <a:lvl1pPr>
              <a:defRPr sz="2267"/>
            </a:lvl1pPr>
            <a:lvl2pPr>
              <a:defRPr sz="2000"/>
            </a:lvl2pPr>
            <a:lvl3pPr>
              <a:defRPr sz="1867"/>
            </a:lvl3pPr>
            <a:lvl4pPr>
              <a:defRPr sz="1600"/>
            </a:lvl4pPr>
            <a:lvl5pPr>
              <a:defRPr sz="1867"/>
            </a:lvl5pPr>
            <a:lvl6pPr>
              <a:defRPr sz="1867"/>
            </a:lvl6pPr>
            <a:lvl7pPr>
              <a:defRPr sz="1867"/>
            </a:lvl7pPr>
            <a:lvl8pPr>
              <a:defRPr sz="1867"/>
            </a:lvl8pPr>
            <a:lvl9pPr>
              <a:defRPr sz="18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6371768" y="1189037"/>
            <a:ext cx="5384800" cy="4525963"/>
          </a:xfrm>
        </p:spPr>
        <p:txBody>
          <a:bodyPr>
            <a:noAutofit/>
          </a:bodyPr>
          <a:lstStyle>
            <a:lvl1pPr>
              <a:defRPr sz="2267"/>
            </a:lvl1pPr>
            <a:lvl2pPr>
              <a:defRPr sz="2000"/>
            </a:lvl2pPr>
            <a:lvl3pPr>
              <a:defRPr sz="1867"/>
            </a:lvl3pPr>
            <a:lvl4pPr>
              <a:defRPr sz="1600"/>
            </a:lvl4pPr>
            <a:lvl5pPr>
              <a:defRPr sz="1867"/>
            </a:lvl5pPr>
            <a:lvl6pPr>
              <a:defRPr sz="1867"/>
            </a:lvl6pPr>
            <a:lvl7pPr>
              <a:defRPr sz="1867"/>
            </a:lvl7pPr>
            <a:lvl8pPr>
              <a:defRPr sz="1867"/>
            </a:lvl8pPr>
            <a:lvl9pPr>
              <a:defRPr sz="18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0896" y="1187451"/>
            <a:ext cx="5386917" cy="712787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67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0896" y="1916112"/>
            <a:ext cx="5386917" cy="3951288"/>
          </a:xfrm>
        </p:spPr>
        <p:txBody>
          <a:bodyPr>
            <a:noAutofit/>
          </a:bodyPr>
          <a:lstStyle>
            <a:lvl1pPr>
              <a:defRPr sz="2267"/>
            </a:lvl1pPr>
            <a:lvl2pPr>
              <a:defRPr sz="2000"/>
            </a:lvl2pPr>
            <a:lvl3pPr>
              <a:defRPr sz="1867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48185" y="1187451"/>
            <a:ext cx="5389033" cy="712787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67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48185" y="1916112"/>
            <a:ext cx="5389033" cy="3951288"/>
          </a:xfrm>
        </p:spPr>
        <p:txBody>
          <a:bodyPr>
            <a:noAutofit/>
          </a:bodyPr>
          <a:lstStyle>
            <a:lvl1pPr>
              <a:defRPr sz="2267"/>
            </a:lvl1pPr>
            <a:lvl2pPr>
              <a:defRPr sz="2000"/>
            </a:lvl2pPr>
            <a:lvl3pPr>
              <a:defRPr sz="1867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5" Type="http://schemas.openxmlformats.org/officeDocument/2006/relationships/slideLayout" Target="../slideLayouts/slideLayout7.xml"/><Relationship Id="rId6" Type="http://schemas.openxmlformats.org/officeDocument/2006/relationships/slideLayout" Target="../slideLayouts/slideLayout8.xml"/><Relationship Id="rId7" Type="http://schemas.openxmlformats.org/officeDocument/2006/relationships/slideLayout" Target="../slideLayouts/slideLayout9.xml"/><Relationship Id="rId8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4" Type="http://schemas.openxmlformats.org/officeDocument/2006/relationships/slideLayout" Target="../slideLayouts/slideLayout20.xml"/><Relationship Id="rId5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3.xml"/><Relationship Id="rId8" Type="http://schemas.openxmlformats.org/officeDocument/2006/relationships/slideLayout" Target="../slideLayouts/slideLayout24.xml"/><Relationship Id="rId9" Type="http://schemas.openxmlformats.org/officeDocument/2006/relationships/theme" Target="../theme/theme3.xml"/><Relationship Id="rId10" Type="http://schemas.openxmlformats.org/officeDocument/2006/relationships/image" Target="../media/image8.wmf"/><Relationship Id="rId1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5DB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5"/>
          <p:cNvPicPr>
            <a:picLocks noChangeAspect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819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3532188"/>
            <a:ext cx="5462588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3" name="Freeform 12"/>
          <p:cNvSpPr>
            <a:spLocks noEditPoints="1"/>
          </p:cNvSpPr>
          <p:nvPr/>
        </p:nvSpPr>
        <p:spPr bwMode="auto">
          <a:xfrm>
            <a:off x="0" y="1525588"/>
            <a:ext cx="1644650" cy="900112"/>
          </a:xfrm>
          <a:custGeom>
            <a:avLst/>
            <a:gdLst/>
            <a:ahLst/>
            <a:cxnLst>
              <a:cxn ang="0">
                <a:pos x="924" y="1281"/>
              </a:cxn>
              <a:cxn ang="0">
                <a:pos x="2331" y="1281"/>
              </a:cxn>
              <a:cxn ang="0">
                <a:pos x="2331" y="1701"/>
              </a:cxn>
              <a:cxn ang="0">
                <a:pos x="924" y="1701"/>
              </a:cxn>
              <a:cxn ang="0">
                <a:pos x="924" y="1281"/>
              </a:cxn>
              <a:cxn ang="0">
                <a:pos x="0" y="1281"/>
              </a:cxn>
              <a:cxn ang="0">
                <a:pos x="703" y="1281"/>
              </a:cxn>
              <a:cxn ang="0">
                <a:pos x="703" y="1701"/>
              </a:cxn>
              <a:cxn ang="0">
                <a:pos x="0" y="1701"/>
              </a:cxn>
              <a:cxn ang="0">
                <a:pos x="0" y="1281"/>
              </a:cxn>
              <a:cxn ang="0">
                <a:pos x="924" y="641"/>
              </a:cxn>
              <a:cxn ang="0">
                <a:pos x="2331" y="641"/>
              </a:cxn>
              <a:cxn ang="0">
                <a:pos x="2331" y="1060"/>
              </a:cxn>
              <a:cxn ang="0">
                <a:pos x="924" y="1060"/>
              </a:cxn>
              <a:cxn ang="0">
                <a:pos x="924" y="641"/>
              </a:cxn>
              <a:cxn ang="0">
                <a:pos x="0" y="641"/>
              </a:cxn>
              <a:cxn ang="0">
                <a:pos x="703" y="641"/>
              </a:cxn>
              <a:cxn ang="0">
                <a:pos x="703" y="1060"/>
              </a:cxn>
              <a:cxn ang="0">
                <a:pos x="0" y="1060"/>
              </a:cxn>
              <a:cxn ang="0">
                <a:pos x="0" y="641"/>
              </a:cxn>
              <a:cxn ang="0">
                <a:pos x="924" y="0"/>
              </a:cxn>
              <a:cxn ang="0">
                <a:pos x="2331" y="0"/>
              </a:cxn>
              <a:cxn ang="0">
                <a:pos x="2331" y="419"/>
              </a:cxn>
              <a:cxn ang="0">
                <a:pos x="924" y="419"/>
              </a:cxn>
              <a:cxn ang="0">
                <a:pos x="924" y="0"/>
              </a:cxn>
              <a:cxn ang="0">
                <a:pos x="0" y="0"/>
              </a:cxn>
              <a:cxn ang="0">
                <a:pos x="703" y="0"/>
              </a:cxn>
              <a:cxn ang="0">
                <a:pos x="703" y="419"/>
              </a:cxn>
              <a:cxn ang="0">
                <a:pos x="0" y="419"/>
              </a:cxn>
              <a:cxn ang="0">
                <a:pos x="0" y="0"/>
              </a:cxn>
            </a:cxnLst>
            <a:rect l="0" t="0" r="r" b="b"/>
            <a:pathLst>
              <a:path w="2331" h="1701">
                <a:moveTo>
                  <a:pt x="924" y="1281"/>
                </a:moveTo>
                <a:lnTo>
                  <a:pt x="2331" y="1281"/>
                </a:lnTo>
                <a:lnTo>
                  <a:pt x="2331" y="1701"/>
                </a:lnTo>
                <a:lnTo>
                  <a:pt x="924" y="1701"/>
                </a:lnTo>
                <a:lnTo>
                  <a:pt x="924" y="1281"/>
                </a:lnTo>
                <a:close/>
                <a:moveTo>
                  <a:pt x="0" y="1281"/>
                </a:moveTo>
                <a:lnTo>
                  <a:pt x="703" y="1281"/>
                </a:lnTo>
                <a:lnTo>
                  <a:pt x="703" y="1701"/>
                </a:lnTo>
                <a:lnTo>
                  <a:pt x="0" y="1701"/>
                </a:lnTo>
                <a:lnTo>
                  <a:pt x="0" y="1281"/>
                </a:lnTo>
                <a:close/>
                <a:moveTo>
                  <a:pt x="924" y="641"/>
                </a:moveTo>
                <a:lnTo>
                  <a:pt x="2331" y="641"/>
                </a:lnTo>
                <a:lnTo>
                  <a:pt x="2331" y="1060"/>
                </a:lnTo>
                <a:lnTo>
                  <a:pt x="924" y="1060"/>
                </a:lnTo>
                <a:lnTo>
                  <a:pt x="924" y="641"/>
                </a:lnTo>
                <a:close/>
                <a:moveTo>
                  <a:pt x="0" y="641"/>
                </a:moveTo>
                <a:lnTo>
                  <a:pt x="703" y="641"/>
                </a:lnTo>
                <a:lnTo>
                  <a:pt x="703" y="1060"/>
                </a:lnTo>
                <a:lnTo>
                  <a:pt x="0" y="1060"/>
                </a:lnTo>
                <a:lnTo>
                  <a:pt x="0" y="641"/>
                </a:lnTo>
                <a:close/>
                <a:moveTo>
                  <a:pt x="924" y="0"/>
                </a:moveTo>
                <a:lnTo>
                  <a:pt x="2331" y="0"/>
                </a:lnTo>
                <a:lnTo>
                  <a:pt x="2331" y="419"/>
                </a:lnTo>
                <a:lnTo>
                  <a:pt x="924" y="419"/>
                </a:lnTo>
                <a:lnTo>
                  <a:pt x="924" y="0"/>
                </a:lnTo>
                <a:close/>
                <a:moveTo>
                  <a:pt x="0" y="0"/>
                </a:moveTo>
                <a:lnTo>
                  <a:pt x="703" y="0"/>
                </a:lnTo>
                <a:lnTo>
                  <a:pt x="703" y="419"/>
                </a:lnTo>
                <a:lnTo>
                  <a:pt x="0" y="419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defTabSz="914377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00"/>
              </a:solidFill>
              <a:latin typeface="+mn-lt"/>
              <a:cs typeface="+mn-cs"/>
            </a:endParaRPr>
          </a:p>
        </p:txBody>
      </p:sp>
      <p:pic>
        <p:nvPicPr>
          <p:cNvPr id="34821" name="Picture 8"/>
          <p:cNvPicPr>
            <a:picLocks noChangeAspect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11183938" y="109538"/>
            <a:ext cx="754062" cy="652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4822" name="Group 3"/>
          <p:cNvGrpSpPr>
            <a:grpSpLocks/>
          </p:cNvGrpSpPr>
          <p:nvPr userDrawn="1"/>
        </p:nvGrpSpPr>
        <p:grpSpPr bwMode="auto">
          <a:xfrm>
            <a:off x="457200" y="6477000"/>
            <a:ext cx="2938463" cy="279400"/>
            <a:chOff x="6739469" y="6477000"/>
            <a:chExt cx="2937931" cy="279400"/>
          </a:xfrm>
        </p:grpSpPr>
        <p:sp>
          <p:nvSpPr>
            <p:cNvPr id="16" name="AutoShape 7"/>
            <p:cNvSpPr>
              <a:spLocks noChangeAspect="1" noChangeArrowheads="1" noTextEdit="1"/>
            </p:cNvSpPr>
            <p:nvPr/>
          </p:nvSpPr>
          <p:spPr bwMode="auto">
            <a:xfrm>
              <a:off x="6739469" y="6477000"/>
              <a:ext cx="2937931" cy="279400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/>
            <a:lstStyle/>
            <a:p>
              <a:pPr defTabSz="914377">
                <a:defRPr/>
              </a:pPr>
              <a:endParaRPr lang="en-US" sz="1351" dirty="0">
                <a:solidFill>
                  <a:srgbClr val="000000"/>
                </a:solidFill>
                <a:latin typeface="+mn-lt"/>
                <a:cs typeface="Arial" pitchFamily="34" charset="0"/>
              </a:endParaRPr>
            </a:p>
          </p:txBody>
        </p:sp>
        <p:sp>
          <p:nvSpPr>
            <p:cNvPr id="17" name="Freeform 9"/>
            <p:cNvSpPr>
              <a:spLocks noEditPoints="1"/>
            </p:cNvSpPr>
            <p:nvPr/>
          </p:nvSpPr>
          <p:spPr bwMode="auto">
            <a:xfrm>
              <a:off x="8333030" y="6477000"/>
              <a:ext cx="660280" cy="93663"/>
            </a:xfrm>
            <a:custGeom>
              <a:avLst/>
              <a:gdLst>
                <a:gd name="T0" fmla="*/ 3511 w 3691"/>
                <a:gd name="T1" fmla="*/ 637 h 641"/>
                <a:gd name="T2" fmla="*/ 3625 w 3691"/>
                <a:gd name="T3" fmla="*/ 591 h 641"/>
                <a:gd name="T4" fmla="*/ 3691 w 3691"/>
                <a:gd name="T5" fmla="*/ 454 h 641"/>
                <a:gd name="T6" fmla="*/ 3616 w 3691"/>
                <a:gd name="T7" fmla="*/ 313 h 641"/>
                <a:gd name="T8" fmla="*/ 3441 w 3691"/>
                <a:gd name="T9" fmla="*/ 224 h 641"/>
                <a:gd name="T10" fmla="*/ 3415 w 3691"/>
                <a:gd name="T11" fmla="*/ 147 h 641"/>
                <a:gd name="T12" fmla="*/ 3489 w 3691"/>
                <a:gd name="T13" fmla="*/ 95 h 641"/>
                <a:gd name="T14" fmla="*/ 3666 w 3691"/>
                <a:gd name="T15" fmla="*/ 31 h 641"/>
                <a:gd name="T16" fmla="*/ 3447 w 3691"/>
                <a:gd name="T17" fmla="*/ 8 h 641"/>
                <a:gd name="T18" fmla="*/ 3301 w 3691"/>
                <a:gd name="T19" fmla="*/ 142 h 641"/>
                <a:gd name="T20" fmla="*/ 3355 w 3691"/>
                <a:gd name="T21" fmla="*/ 299 h 641"/>
                <a:gd name="T22" fmla="*/ 3534 w 3691"/>
                <a:gd name="T23" fmla="*/ 392 h 641"/>
                <a:gd name="T24" fmla="*/ 3575 w 3691"/>
                <a:gd name="T25" fmla="*/ 471 h 641"/>
                <a:gd name="T26" fmla="*/ 3511 w 3691"/>
                <a:gd name="T27" fmla="*/ 540 h 641"/>
                <a:gd name="T28" fmla="*/ 3327 w 3691"/>
                <a:gd name="T29" fmla="*/ 514 h 641"/>
                <a:gd name="T30" fmla="*/ 3216 w 3691"/>
                <a:gd name="T31" fmla="*/ 537 h 641"/>
                <a:gd name="T32" fmla="*/ 2637 w 3691"/>
                <a:gd name="T33" fmla="*/ 544 h 641"/>
                <a:gd name="T34" fmla="*/ 2502 w 3691"/>
                <a:gd name="T35" fmla="*/ 526 h 641"/>
                <a:gd name="T36" fmla="*/ 2420 w 3691"/>
                <a:gd name="T37" fmla="*/ 453 h 641"/>
                <a:gd name="T38" fmla="*/ 2390 w 3691"/>
                <a:gd name="T39" fmla="*/ 282 h 641"/>
                <a:gd name="T40" fmla="*/ 2435 w 3691"/>
                <a:gd name="T41" fmla="*/ 168 h 641"/>
                <a:gd name="T42" fmla="*/ 2538 w 3691"/>
                <a:gd name="T43" fmla="*/ 102 h 641"/>
                <a:gd name="T44" fmla="*/ 2726 w 3691"/>
                <a:gd name="T45" fmla="*/ 118 h 641"/>
                <a:gd name="T46" fmla="*/ 2566 w 3691"/>
                <a:gd name="T47" fmla="*/ 2 h 641"/>
                <a:gd name="T48" fmla="*/ 2399 w 3691"/>
                <a:gd name="T49" fmla="*/ 59 h 641"/>
                <a:gd name="T50" fmla="*/ 2293 w 3691"/>
                <a:gd name="T51" fmla="*/ 190 h 641"/>
                <a:gd name="T52" fmla="*/ 2272 w 3691"/>
                <a:gd name="T53" fmla="*/ 380 h 641"/>
                <a:gd name="T54" fmla="*/ 2333 w 3691"/>
                <a:gd name="T55" fmla="*/ 534 h 641"/>
                <a:gd name="T56" fmla="*/ 2467 w 3691"/>
                <a:gd name="T57" fmla="*/ 623 h 641"/>
                <a:gd name="T58" fmla="*/ 2684 w 3691"/>
                <a:gd name="T59" fmla="*/ 632 h 641"/>
                <a:gd name="T60" fmla="*/ 1776 w 3691"/>
                <a:gd name="T61" fmla="*/ 631 h 641"/>
                <a:gd name="T62" fmla="*/ 1717 w 3691"/>
                <a:gd name="T63" fmla="*/ 518 h 641"/>
                <a:gd name="T64" fmla="*/ 1447 w 3691"/>
                <a:gd name="T65" fmla="*/ 10 h 641"/>
                <a:gd name="T66" fmla="*/ 1210 w 3691"/>
                <a:gd name="T67" fmla="*/ 97 h 641"/>
                <a:gd name="T68" fmla="*/ 1281 w 3691"/>
                <a:gd name="T69" fmla="*/ 178 h 641"/>
                <a:gd name="T70" fmla="*/ 1231 w 3691"/>
                <a:gd name="T71" fmla="*/ 277 h 641"/>
                <a:gd name="T72" fmla="*/ 1090 w 3691"/>
                <a:gd name="T73" fmla="*/ 375 h 641"/>
                <a:gd name="T74" fmla="*/ 1233 w 3691"/>
                <a:gd name="T75" fmla="*/ 415 h 641"/>
                <a:gd name="T76" fmla="*/ 1297 w 3691"/>
                <a:gd name="T77" fmla="*/ 622 h 641"/>
                <a:gd name="T78" fmla="*/ 1362 w 3691"/>
                <a:gd name="T79" fmla="*/ 436 h 641"/>
                <a:gd name="T80" fmla="*/ 1282 w 3691"/>
                <a:gd name="T81" fmla="*/ 337 h 641"/>
                <a:gd name="T82" fmla="*/ 1374 w 3691"/>
                <a:gd name="T83" fmla="*/ 258 h 641"/>
                <a:gd name="T84" fmla="*/ 1373 w 3691"/>
                <a:gd name="T85" fmla="*/ 94 h 641"/>
                <a:gd name="T86" fmla="*/ 1263 w 3691"/>
                <a:gd name="T87" fmla="*/ 17 h 641"/>
                <a:gd name="T88" fmla="*/ 995 w 3691"/>
                <a:gd name="T89" fmla="*/ 15 h 641"/>
                <a:gd name="T90" fmla="*/ 879 w 3691"/>
                <a:gd name="T91" fmla="*/ 537 h 641"/>
                <a:gd name="T92" fmla="*/ 118 w 3691"/>
                <a:gd name="T93" fmla="*/ 637 h 641"/>
                <a:gd name="T94" fmla="*/ 303 w 3691"/>
                <a:gd name="T95" fmla="*/ 613 h 641"/>
                <a:gd name="T96" fmla="*/ 388 w 3691"/>
                <a:gd name="T97" fmla="*/ 526 h 641"/>
                <a:gd name="T98" fmla="*/ 373 w 3691"/>
                <a:gd name="T99" fmla="*/ 355 h 641"/>
                <a:gd name="T100" fmla="*/ 190 w 3691"/>
                <a:gd name="T101" fmla="*/ 247 h 641"/>
                <a:gd name="T102" fmla="*/ 125 w 3691"/>
                <a:gd name="T103" fmla="*/ 177 h 641"/>
                <a:gd name="T104" fmla="*/ 163 w 3691"/>
                <a:gd name="T105" fmla="*/ 107 h 641"/>
                <a:gd name="T106" fmla="*/ 317 w 3691"/>
                <a:gd name="T107" fmla="*/ 108 h 641"/>
                <a:gd name="T108" fmla="*/ 254 w 3691"/>
                <a:gd name="T109" fmla="*/ 1 h 641"/>
                <a:gd name="T110" fmla="*/ 44 w 3691"/>
                <a:gd name="T111" fmla="*/ 77 h 641"/>
                <a:gd name="T112" fmla="*/ 29 w 3691"/>
                <a:gd name="T113" fmla="*/ 253 h 641"/>
                <a:gd name="T114" fmla="*/ 178 w 3691"/>
                <a:gd name="T115" fmla="*/ 359 h 641"/>
                <a:gd name="T116" fmla="*/ 284 w 3691"/>
                <a:gd name="T117" fmla="*/ 437 h 641"/>
                <a:gd name="T118" fmla="*/ 259 w 3691"/>
                <a:gd name="T119" fmla="*/ 524 h 641"/>
                <a:gd name="T120" fmla="*/ 112 w 3691"/>
                <a:gd name="T121" fmla="*/ 540 h 641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3691" h="641">
                  <a:moveTo>
                    <a:pt x="3288" y="601"/>
                  </a:moveTo>
                  <a:lnTo>
                    <a:pt x="3302" y="609"/>
                  </a:lnTo>
                  <a:lnTo>
                    <a:pt x="3319" y="616"/>
                  </a:lnTo>
                  <a:lnTo>
                    <a:pt x="3338" y="622"/>
                  </a:lnTo>
                  <a:lnTo>
                    <a:pt x="3360" y="629"/>
                  </a:lnTo>
                  <a:lnTo>
                    <a:pt x="3382" y="634"/>
                  </a:lnTo>
                  <a:lnTo>
                    <a:pt x="3406" y="637"/>
                  </a:lnTo>
                  <a:lnTo>
                    <a:pt x="3431" y="640"/>
                  </a:lnTo>
                  <a:lnTo>
                    <a:pt x="3455" y="641"/>
                  </a:lnTo>
                  <a:lnTo>
                    <a:pt x="3484" y="640"/>
                  </a:lnTo>
                  <a:lnTo>
                    <a:pt x="3511" y="637"/>
                  </a:lnTo>
                  <a:lnTo>
                    <a:pt x="3524" y="635"/>
                  </a:lnTo>
                  <a:lnTo>
                    <a:pt x="3536" y="632"/>
                  </a:lnTo>
                  <a:lnTo>
                    <a:pt x="3548" y="629"/>
                  </a:lnTo>
                  <a:lnTo>
                    <a:pt x="3559" y="625"/>
                  </a:lnTo>
                  <a:lnTo>
                    <a:pt x="3570" y="621"/>
                  </a:lnTo>
                  <a:lnTo>
                    <a:pt x="3581" y="617"/>
                  </a:lnTo>
                  <a:lnTo>
                    <a:pt x="3590" y="613"/>
                  </a:lnTo>
                  <a:lnTo>
                    <a:pt x="3600" y="608"/>
                  </a:lnTo>
                  <a:lnTo>
                    <a:pt x="3608" y="603"/>
                  </a:lnTo>
                  <a:lnTo>
                    <a:pt x="3618" y="597"/>
                  </a:lnTo>
                  <a:lnTo>
                    <a:pt x="3625" y="591"/>
                  </a:lnTo>
                  <a:lnTo>
                    <a:pt x="3633" y="584"/>
                  </a:lnTo>
                  <a:lnTo>
                    <a:pt x="3639" y="578"/>
                  </a:lnTo>
                  <a:lnTo>
                    <a:pt x="3646" y="571"/>
                  </a:lnTo>
                  <a:lnTo>
                    <a:pt x="3653" y="564"/>
                  </a:lnTo>
                  <a:lnTo>
                    <a:pt x="3658" y="557"/>
                  </a:lnTo>
                  <a:lnTo>
                    <a:pt x="3668" y="541"/>
                  </a:lnTo>
                  <a:lnTo>
                    <a:pt x="3676" y="526"/>
                  </a:lnTo>
                  <a:lnTo>
                    <a:pt x="3682" y="508"/>
                  </a:lnTo>
                  <a:lnTo>
                    <a:pt x="3687" y="491"/>
                  </a:lnTo>
                  <a:lnTo>
                    <a:pt x="3690" y="472"/>
                  </a:lnTo>
                  <a:lnTo>
                    <a:pt x="3691" y="454"/>
                  </a:lnTo>
                  <a:lnTo>
                    <a:pt x="3690" y="437"/>
                  </a:lnTo>
                  <a:lnTo>
                    <a:pt x="3688" y="422"/>
                  </a:lnTo>
                  <a:lnTo>
                    <a:pt x="3684" y="407"/>
                  </a:lnTo>
                  <a:lnTo>
                    <a:pt x="3680" y="393"/>
                  </a:lnTo>
                  <a:lnTo>
                    <a:pt x="3675" y="380"/>
                  </a:lnTo>
                  <a:lnTo>
                    <a:pt x="3668" y="367"/>
                  </a:lnTo>
                  <a:lnTo>
                    <a:pt x="3660" y="355"/>
                  </a:lnTo>
                  <a:lnTo>
                    <a:pt x="3651" y="344"/>
                  </a:lnTo>
                  <a:lnTo>
                    <a:pt x="3640" y="332"/>
                  </a:lnTo>
                  <a:lnTo>
                    <a:pt x="3629" y="322"/>
                  </a:lnTo>
                  <a:lnTo>
                    <a:pt x="3616" y="313"/>
                  </a:lnTo>
                  <a:lnTo>
                    <a:pt x="3601" y="303"/>
                  </a:lnTo>
                  <a:lnTo>
                    <a:pt x="3586" y="294"/>
                  </a:lnTo>
                  <a:lnTo>
                    <a:pt x="3568" y="286"/>
                  </a:lnTo>
                  <a:lnTo>
                    <a:pt x="3550" y="278"/>
                  </a:lnTo>
                  <a:lnTo>
                    <a:pt x="3530" y="270"/>
                  </a:lnTo>
                  <a:lnTo>
                    <a:pt x="3502" y="258"/>
                  </a:lnTo>
                  <a:lnTo>
                    <a:pt x="3477" y="247"/>
                  </a:lnTo>
                  <a:lnTo>
                    <a:pt x="3467" y="242"/>
                  </a:lnTo>
                  <a:lnTo>
                    <a:pt x="3457" y="236"/>
                  </a:lnTo>
                  <a:lnTo>
                    <a:pt x="3448" y="230"/>
                  </a:lnTo>
                  <a:lnTo>
                    <a:pt x="3441" y="224"/>
                  </a:lnTo>
                  <a:lnTo>
                    <a:pt x="3434" y="219"/>
                  </a:lnTo>
                  <a:lnTo>
                    <a:pt x="3428" y="213"/>
                  </a:lnTo>
                  <a:lnTo>
                    <a:pt x="3423" y="206"/>
                  </a:lnTo>
                  <a:lnTo>
                    <a:pt x="3419" y="200"/>
                  </a:lnTo>
                  <a:lnTo>
                    <a:pt x="3416" y="192"/>
                  </a:lnTo>
                  <a:lnTo>
                    <a:pt x="3414" y="184"/>
                  </a:lnTo>
                  <a:lnTo>
                    <a:pt x="3412" y="177"/>
                  </a:lnTo>
                  <a:lnTo>
                    <a:pt x="3412" y="168"/>
                  </a:lnTo>
                  <a:lnTo>
                    <a:pt x="3412" y="162"/>
                  </a:lnTo>
                  <a:lnTo>
                    <a:pt x="3413" y="154"/>
                  </a:lnTo>
                  <a:lnTo>
                    <a:pt x="3415" y="147"/>
                  </a:lnTo>
                  <a:lnTo>
                    <a:pt x="3418" y="141"/>
                  </a:lnTo>
                  <a:lnTo>
                    <a:pt x="3421" y="135"/>
                  </a:lnTo>
                  <a:lnTo>
                    <a:pt x="3426" y="129"/>
                  </a:lnTo>
                  <a:lnTo>
                    <a:pt x="3431" y="122"/>
                  </a:lnTo>
                  <a:lnTo>
                    <a:pt x="3437" y="117"/>
                  </a:lnTo>
                  <a:lnTo>
                    <a:pt x="3443" y="112"/>
                  </a:lnTo>
                  <a:lnTo>
                    <a:pt x="3450" y="107"/>
                  </a:lnTo>
                  <a:lnTo>
                    <a:pt x="3459" y="103"/>
                  </a:lnTo>
                  <a:lnTo>
                    <a:pt x="3469" y="100"/>
                  </a:lnTo>
                  <a:lnTo>
                    <a:pt x="3479" y="97"/>
                  </a:lnTo>
                  <a:lnTo>
                    <a:pt x="3489" y="95"/>
                  </a:lnTo>
                  <a:lnTo>
                    <a:pt x="3502" y="94"/>
                  </a:lnTo>
                  <a:lnTo>
                    <a:pt x="3515" y="94"/>
                  </a:lnTo>
                  <a:lnTo>
                    <a:pt x="3535" y="94"/>
                  </a:lnTo>
                  <a:lnTo>
                    <a:pt x="3555" y="96"/>
                  </a:lnTo>
                  <a:lnTo>
                    <a:pt x="3573" y="100"/>
                  </a:lnTo>
                  <a:lnTo>
                    <a:pt x="3590" y="104"/>
                  </a:lnTo>
                  <a:lnTo>
                    <a:pt x="3604" y="108"/>
                  </a:lnTo>
                  <a:lnTo>
                    <a:pt x="3618" y="113"/>
                  </a:lnTo>
                  <a:lnTo>
                    <a:pt x="3629" y="118"/>
                  </a:lnTo>
                  <a:lnTo>
                    <a:pt x="3638" y="122"/>
                  </a:lnTo>
                  <a:lnTo>
                    <a:pt x="3666" y="31"/>
                  </a:lnTo>
                  <a:lnTo>
                    <a:pt x="3653" y="25"/>
                  </a:lnTo>
                  <a:lnTo>
                    <a:pt x="3638" y="20"/>
                  </a:lnTo>
                  <a:lnTo>
                    <a:pt x="3622" y="14"/>
                  </a:lnTo>
                  <a:lnTo>
                    <a:pt x="3604" y="9"/>
                  </a:lnTo>
                  <a:lnTo>
                    <a:pt x="3585" y="6"/>
                  </a:lnTo>
                  <a:lnTo>
                    <a:pt x="3564" y="3"/>
                  </a:lnTo>
                  <a:lnTo>
                    <a:pt x="3542" y="1"/>
                  </a:lnTo>
                  <a:lnTo>
                    <a:pt x="3517" y="0"/>
                  </a:lnTo>
                  <a:lnTo>
                    <a:pt x="3492" y="1"/>
                  </a:lnTo>
                  <a:lnTo>
                    <a:pt x="3469" y="4"/>
                  </a:lnTo>
                  <a:lnTo>
                    <a:pt x="3447" y="8"/>
                  </a:lnTo>
                  <a:lnTo>
                    <a:pt x="3426" y="14"/>
                  </a:lnTo>
                  <a:lnTo>
                    <a:pt x="3406" y="22"/>
                  </a:lnTo>
                  <a:lnTo>
                    <a:pt x="3389" y="30"/>
                  </a:lnTo>
                  <a:lnTo>
                    <a:pt x="3372" y="40"/>
                  </a:lnTo>
                  <a:lnTo>
                    <a:pt x="3357" y="51"/>
                  </a:lnTo>
                  <a:lnTo>
                    <a:pt x="3343" y="64"/>
                  </a:lnTo>
                  <a:lnTo>
                    <a:pt x="3331" y="77"/>
                  </a:lnTo>
                  <a:lnTo>
                    <a:pt x="3322" y="93"/>
                  </a:lnTo>
                  <a:lnTo>
                    <a:pt x="3312" y="108"/>
                  </a:lnTo>
                  <a:lnTo>
                    <a:pt x="3306" y="124"/>
                  </a:lnTo>
                  <a:lnTo>
                    <a:pt x="3301" y="142"/>
                  </a:lnTo>
                  <a:lnTo>
                    <a:pt x="3298" y="159"/>
                  </a:lnTo>
                  <a:lnTo>
                    <a:pt x="3297" y="179"/>
                  </a:lnTo>
                  <a:lnTo>
                    <a:pt x="3298" y="194"/>
                  </a:lnTo>
                  <a:lnTo>
                    <a:pt x="3300" y="211"/>
                  </a:lnTo>
                  <a:lnTo>
                    <a:pt x="3304" y="225"/>
                  </a:lnTo>
                  <a:lnTo>
                    <a:pt x="3309" y="240"/>
                  </a:lnTo>
                  <a:lnTo>
                    <a:pt x="3316" y="253"/>
                  </a:lnTo>
                  <a:lnTo>
                    <a:pt x="3324" y="265"/>
                  </a:lnTo>
                  <a:lnTo>
                    <a:pt x="3333" y="277"/>
                  </a:lnTo>
                  <a:lnTo>
                    <a:pt x="3343" y="288"/>
                  </a:lnTo>
                  <a:lnTo>
                    <a:pt x="3355" y="299"/>
                  </a:lnTo>
                  <a:lnTo>
                    <a:pt x="3367" y="310"/>
                  </a:lnTo>
                  <a:lnTo>
                    <a:pt x="3381" y="319"/>
                  </a:lnTo>
                  <a:lnTo>
                    <a:pt x="3396" y="328"/>
                  </a:lnTo>
                  <a:lnTo>
                    <a:pt x="3412" y="336"/>
                  </a:lnTo>
                  <a:lnTo>
                    <a:pt x="3429" y="345"/>
                  </a:lnTo>
                  <a:lnTo>
                    <a:pt x="3447" y="352"/>
                  </a:lnTo>
                  <a:lnTo>
                    <a:pt x="3466" y="359"/>
                  </a:lnTo>
                  <a:lnTo>
                    <a:pt x="3492" y="369"/>
                  </a:lnTo>
                  <a:lnTo>
                    <a:pt x="3516" y="381"/>
                  </a:lnTo>
                  <a:lnTo>
                    <a:pt x="3525" y="386"/>
                  </a:lnTo>
                  <a:lnTo>
                    <a:pt x="3534" y="392"/>
                  </a:lnTo>
                  <a:lnTo>
                    <a:pt x="3543" y="397"/>
                  </a:lnTo>
                  <a:lnTo>
                    <a:pt x="3550" y="403"/>
                  </a:lnTo>
                  <a:lnTo>
                    <a:pt x="3556" y="409"/>
                  </a:lnTo>
                  <a:lnTo>
                    <a:pt x="3561" y="417"/>
                  </a:lnTo>
                  <a:lnTo>
                    <a:pt x="3565" y="423"/>
                  </a:lnTo>
                  <a:lnTo>
                    <a:pt x="3569" y="430"/>
                  </a:lnTo>
                  <a:lnTo>
                    <a:pt x="3571" y="437"/>
                  </a:lnTo>
                  <a:lnTo>
                    <a:pt x="3573" y="445"/>
                  </a:lnTo>
                  <a:lnTo>
                    <a:pt x="3575" y="454"/>
                  </a:lnTo>
                  <a:lnTo>
                    <a:pt x="3576" y="462"/>
                  </a:lnTo>
                  <a:lnTo>
                    <a:pt x="3575" y="471"/>
                  </a:lnTo>
                  <a:lnTo>
                    <a:pt x="3573" y="480"/>
                  </a:lnTo>
                  <a:lnTo>
                    <a:pt x="3571" y="489"/>
                  </a:lnTo>
                  <a:lnTo>
                    <a:pt x="3567" y="497"/>
                  </a:lnTo>
                  <a:lnTo>
                    <a:pt x="3563" y="504"/>
                  </a:lnTo>
                  <a:lnTo>
                    <a:pt x="3558" y="511"/>
                  </a:lnTo>
                  <a:lnTo>
                    <a:pt x="3553" y="517"/>
                  </a:lnTo>
                  <a:lnTo>
                    <a:pt x="3546" y="524"/>
                  </a:lnTo>
                  <a:lnTo>
                    <a:pt x="3539" y="529"/>
                  </a:lnTo>
                  <a:lnTo>
                    <a:pt x="3530" y="533"/>
                  </a:lnTo>
                  <a:lnTo>
                    <a:pt x="3521" y="537"/>
                  </a:lnTo>
                  <a:lnTo>
                    <a:pt x="3511" y="540"/>
                  </a:lnTo>
                  <a:lnTo>
                    <a:pt x="3500" y="543"/>
                  </a:lnTo>
                  <a:lnTo>
                    <a:pt x="3488" y="545"/>
                  </a:lnTo>
                  <a:lnTo>
                    <a:pt x="3476" y="546"/>
                  </a:lnTo>
                  <a:lnTo>
                    <a:pt x="3463" y="546"/>
                  </a:lnTo>
                  <a:lnTo>
                    <a:pt x="3441" y="546"/>
                  </a:lnTo>
                  <a:lnTo>
                    <a:pt x="3420" y="543"/>
                  </a:lnTo>
                  <a:lnTo>
                    <a:pt x="3400" y="540"/>
                  </a:lnTo>
                  <a:lnTo>
                    <a:pt x="3379" y="535"/>
                  </a:lnTo>
                  <a:lnTo>
                    <a:pt x="3361" y="529"/>
                  </a:lnTo>
                  <a:lnTo>
                    <a:pt x="3343" y="523"/>
                  </a:lnTo>
                  <a:lnTo>
                    <a:pt x="3327" y="514"/>
                  </a:lnTo>
                  <a:lnTo>
                    <a:pt x="3312" y="507"/>
                  </a:lnTo>
                  <a:lnTo>
                    <a:pt x="3288" y="601"/>
                  </a:lnTo>
                  <a:close/>
                  <a:moveTo>
                    <a:pt x="3188" y="263"/>
                  </a:moveTo>
                  <a:lnTo>
                    <a:pt x="2955" y="263"/>
                  </a:lnTo>
                  <a:lnTo>
                    <a:pt x="2955" y="104"/>
                  </a:lnTo>
                  <a:lnTo>
                    <a:pt x="3202" y="104"/>
                  </a:lnTo>
                  <a:lnTo>
                    <a:pt x="3202" y="10"/>
                  </a:lnTo>
                  <a:lnTo>
                    <a:pt x="2841" y="10"/>
                  </a:lnTo>
                  <a:lnTo>
                    <a:pt x="2841" y="631"/>
                  </a:lnTo>
                  <a:lnTo>
                    <a:pt x="3216" y="631"/>
                  </a:lnTo>
                  <a:lnTo>
                    <a:pt x="3216" y="537"/>
                  </a:lnTo>
                  <a:lnTo>
                    <a:pt x="2955" y="537"/>
                  </a:lnTo>
                  <a:lnTo>
                    <a:pt x="2955" y="355"/>
                  </a:lnTo>
                  <a:lnTo>
                    <a:pt x="3188" y="355"/>
                  </a:lnTo>
                  <a:lnTo>
                    <a:pt x="3188" y="263"/>
                  </a:lnTo>
                  <a:close/>
                  <a:moveTo>
                    <a:pt x="2727" y="523"/>
                  </a:moveTo>
                  <a:lnTo>
                    <a:pt x="2714" y="528"/>
                  </a:lnTo>
                  <a:lnTo>
                    <a:pt x="2701" y="532"/>
                  </a:lnTo>
                  <a:lnTo>
                    <a:pt x="2687" y="536"/>
                  </a:lnTo>
                  <a:lnTo>
                    <a:pt x="2671" y="539"/>
                  </a:lnTo>
                  <a:lnTo>
                    <a:pt x="2655" y="542"/>
                  </a:lnTo>
                  <a:lnTo>
                    <a:pt x="2637" y="544"/>
                  </a:lnTo>
                  <a:lnTo>
                    <a:pt x="2621" y="545"/>
                  </a:lnTo>
                  <a:lnTo>
                    <a:pt x="2604" y="545"/>
                  </a:lnTo>
                  <a:lnTo>
                    <a:pt x="2590" y="545"/>
                  </a:lnTo>
                  <a:lnTo>
                    <a:pt x="2579" y="544"/>
                  </a:lnTo>
                  <a:lnTo>
                    <a:pt x="2567" y="543"/>
                  </a:lnTo>
                  <a:lnTo>
                    <a:pt x="2555" y="541"/>
                  </a:lnTo>
                  <a:lnTo>
                    <a:pt x="2544" y="539"/>
                  </a:lnTo>
                  <a:lnTo>
                    <a:pt x="2533" y="537"/>
                  </a:lnTo>
                  <a:lnTo>
                    <a:pt x="2522" y="534"/>
                  </a:lnTo>
                  <a:lnTo>
                    <a:pt x="2512" y="530"/>
                  </a:lnTo>
                  <a:lnTo>
                    <a:pt x="2502" y="526"/>
                  </a:lnTo>
                  <a:lnTo>
                    <a:pt x="2493" y="522"/>
                  </a:lnTo>
                  <a:lnTo>
                    <a:pt x="2483" y="516"/>
                  </a:lnTo>
                  <a:lnTo>
                    <a:pt x="2475" y="511"/>
                  </a:lnTo>
                  <a:lnTo>
                    <a:pt x="2467" y="505"/>
                  </a:lnTo>
                  <a:lnTo>
                    <a:pt x="2459" y="499"/>
                  </a:lnTo>
                  <a:lnTo>
                    <a:pt x="2451" y="492"/>
                  </a:lnTo>
                  <a:lnTo>
                    <a:pt x="2444" y="486"/>
                  </a:lnTo>
                  <a:lnTo>
                    <a:pt x="2437" y="477"/>
                  </a:lnTo>
                  <a:lnTo>
                    <a:pt x="2431" y="470"/>
                  </a:lnTo>
                  <a:lnTo>
                    <a:pt x="2426" y="462"/>
                  </a:lnTo>
                  <a:lnTo>
                    <a:pt x="2420" y="453"/>
                  </a:lnTo>
                  <a:lnTo>
                    <a:pt x="2414" y="443"/>
                  </a:lnTo>
                  <a:lnTo>
                    <a:pt x="2410" y="434"/>
                  </a:lnTo>
                  <a:lnTo>
                    <a:pt x="2406" y="425"/>
                  </a:lnTo>
                  <a:lnTo>
                    <a:pt x="2402" y="415"/>
                  </a:lnTo>
                  <a:lnTo>
                    <a:pt x="2396" y="393"/>
                  </a:lnTo>
                  <a:lnTo>
                    <a:pt x="2391" y="371"/>
                  </a:lnTo>
                  <a:lnTo>
                    <a:pt x="2389" y="347"/>
                  </a:lnTo>
                  <a:lnTo>
                    <a:pt x="2388" y="322"/>
                  </a:lnTo>
                  <a:lnTo>
                    <a:pt x="2388" y="309"/>
                  </a:lnTo>
                  <a:lnTo>
                    <a:pt x="2389" y="295"/>
                  </a:lnTo>
                  <a:lnTo>
                    <a:pt x="2390" y="282"/>
                  </a:lnTo>
                  <a:lnTo>
                    <a:pt x="2392" y="270"/>
                  </a:lnTo>
                  <a:lnTo>
                    <a:pt x="2394" y="257"/>
                  </a:lnTo>
                  <a:lnTo>
                    <a:pt x="2397" y="246"/>
                  </a:lnTo>
                  <a:lnTo>
                    <a:pt x="2400" y="235"/>
                  </a:lnTo>
                  <a:lnTo>
                    <a:pt x="2403" y="223"/>
                  </a:lnTo>
                  <a:lnTo>
                    <a:pt x="2408" y="213"/>
                  </a:lnTo>
                  <a:lnTo>
                    <a:pt x="2412" y="203"/>
                  </a:lnTo>
                  <a:lnTo>
                    <a:pt x="2418" y="193"/>
                  </a:lnTo>
                  <a:lnTo>
                    <a:pt x="2423" y="184"/>
                  </a:lnTo>
                  <a:lnTo>
                    <a:pt x="2429" y="176"/>
                  </a:lnTo>
                  <a:lnTo>
                    <a:pt x="2435" y="168"/>
                  </a:lnTo>
                  <a:lnTo>
                    <a:pt x="2441" y="159"/>
                  </a:lnTo>
                  <a:lnTo>
                    <a:pt x="2448" y="152"/>
                  </a:lnTo>
                  <a:lnTo>
                    <a:pt x="2457" y="145"/>
                  </a:lnTo>
                  <a:lnTo>
                    <a:pt x="2464" y="139"/>
                  </a:lnTo>
                  <a:lnTo>
                    <a:pt x="2472" y="133"/>
                  </a:lnTo>
                  <a:lnTo>
                    <a:pt x="2480" y="127"/>
                  </a:lnTo>
                  <a:lnTo>
                    <a:pt x="2489" y="121"/>
                  </a:lnTo>
                  <a:lnTo>
                    <a:pt x="2499" y="117"/>
                  </a:lnTo>
                  <a:lnTo>
                    <a:pt x="2508" y="112"/>
                  </a:lnTo>
                  <a:lnTo>
                    <a:pt x="2517" y="109"/>
                  </a:lnTo>
                  <a:lnTo>
                    <a:pt x="2538" y="102"/>
                  </a:lnTo>
                  <a:lnTo>
                    <a:pt x="2559" y="98"/>
                  </a:lnTo>
                  <a:lnTo>
                    <a:pt x="2582" y="95"/>
                  </a:lnTo>
                  <a:lnTo>
                    <a:pt x="2605" y="94"/>
                  </a:lnTo>
                  <a:lnTo>
                    <a:pt x="2623" y="95"/>
                  </a:lnTo>
                  <a:lnTo>
                    <a:pt x="2641" y="96"/>
                  </a:lnTo>
                  <a:lnTo>
                    <a:pt x="2658" y="98"/>
                  </a:lnTo>
                  <a:lnTo>
                    <a:pt x="2673" y="101"/>
                  </a:lnTo>
                  <a:lnTo>
                    <a:pt x="2688" y="105"/>
                  </a:lnTo>
                  <a:lnTo>
                    <a:pt x="2701" y="109"/>
                  </a:lnTo>
                  <a:lnTo>
                    <a:pt x="2714" y="113"/>
                  </a:lnTo>
                  <a:lnTo>
                    <a:pt x="2726" y="118"/>
                  </a:lnTo>
                  <a:lnTo>
                    <a:pt x="2750" y="28"/>
                  </a:lnTo>
                  <a:lnTo>
                    <a:pt x="2740" y="24"/>
                  </a:lnTo>
                  <a:lnTo>
                    <a:pt x="2728" y="19"/>
                  </a:lnTo>
                  <a:lnTo>
                    <a:pt x="2712" y="13"/>
                  </a:lnTo>
                  <a:lnTo>
                    <a:pt x="2695" y="9"/>
                  </a:lnTo>
                  <a:lnTo>
                    <a:pt x="2674" y="6"/>
                  </a:lnTo>
                  <a:lnTo>
                    <a:pt x="2652" y="3"/>
                  </a:lnTo>
                  <a:lnTo>
                    <a:pt x="2627" y="1"/>
                  </a:lnTo>
                  <a:lnTo>
                    <a:pt x="2600" y="0"/>
                  </a:lnTo>
                  <a:lnTo>
                    <a:pt x="2583" y="1"/>
                  </a:lnTo>
                  <a:lnTo>
                    <a:pt x="2566" y="2"/>
                  </a:lnTo>
                  <a:lnTo>
                    <a:pt x="2548" y="4"/>
                  </a:lnTo>
                  <a:lnTo>
                    <a:pt x="2532" y="6"/>
                  </a:lnTo>
                  <a:lnTo>
                    <a:pt x="2515" y="9"/>
                  </a:lnTo>
                  <a:lnTo>
                    <a:pt x="2499" y="13"/>
                  </a:lnTo>
                  <a:lnTo>
                    <a:pt x="2483" y="17"/>
                  </a:lnTo>
                  <a:lnTo>
                    <a:pt x="2468" y="23"/>
                  </a:lnTo>
                  <a:lnTo>
                    <a:pt x="2454" y="29"/>
                  </a:lnTo>
                  <a:lnTo>
                    <a:pt x="2439" y="35"/>
                  </a:lnTo>
                  <a:lnTo>
                    <a:pt x="2426" y="42"/>
                  </a:lnTo>
                  <a:lnTo>
                    <a:pt x="2411" y="50"/>
                  </a:lnTo>
                  <a:lnTo>
                    <a:pt x="2399" y="59"/>
                  </a:lnTo>
                  <a:lnTo>
                    <a:pt x="2387" y="68"/>
                  </a:lnTo>
                  <a:lnTo>
                    <a:pt x="2374" y="77"/>
                  </a:lnTo>
                  <a:lnTo>
                    <a:pt x="2363" y="87"/>
                  </a:lnTo>
                  <a:lnTo>
                    <a:pt x="2352" y="99"/>
                  </a:lnTo>
                  <a:lnTo>
                    <a:pt x="2342" y="110"/>
                  </a:lnTo>
                  <a:lnTo>
                    <a:pt x="2332" y="122"/>
                  </a:lnTo>
                  <a:lnTo>
                    <a:pt x="2323" y="135"/>
                  </a:lnTo>
                  <a:lnTo>
                    <a:pt x="2315" y="148"/>
                  </a:lnTo>
                  <a:lnTo>
                    <a:pt x="2307" y="162"/>
                  </a:lnTo>
                  <a:lnTo>
                    <a:pt x="2300" y="176"/>
                  </a:lnTo>
                  <a:lnTo>
                    <a:pt x="2293" y="190"/>
                  </a:lnTo>
                  <a:lnTo>
                    <a:pt x="2288" y="206"/>
                  </a:lnTo>
                  <a:lnTo>
                    <a:pt x="2283" y="222"/>
                  </a:lnTo>
                  <a:lnTo>
                    <a:pt x="2278" y="239"/>
                  </a:lnTo>
                  <a:lnTo>
                    <a:pt x="2275" y="255"/>
                  </a:lnTo>
                  <a:lnTo>
                    <a:pt x="2272" y="273"/>
                  </a:lnTo>
                  <a:lnTo>
                    <a:pt x="2270" y="290"/>
                  </a:lnTo>
                  <a:lnTo>
                    <a:pt x="2269" y="309"/>
                  </a:lnTo>
                  <a:lnTo>
                    <a:pt x="2269" y="328"/>
                  </a:lnTo>
                  <a:lnTo>
                    <a:pt x="2269" y="346"/>
                  </a:lnTo>
                  <a:lnTo>
                    <a:pt x="2270" y="362"/>
                  </a:lnTo>
                  <a:lnTo>
                    <a:pt x="2272" y="380"/>
                  </a:lnTo>
                  <a:lnTo>
                    <a:pt x="2274" y="395"/>
                  </a:lnTo>
                  <a:lnTo>
                    <a:pt x="2277" y="412"/>
                  </a:lnTo>
                  <a:lnTo>
                    <a:pt x="2281" y="427"/>
                  </a:lnTo>
                  <a:lnTo>
                    <a:pt x="2285" y="441"/>
                  </a:lnTo>
                  <a:lnTo>
                    <a:pt x="2290" y="457"/>
                  </a:lnTo>
                  <a:lnTo>
                    <a:pt x="2295" y="470"/>
                  </a:lnTo>
                  <a:lnTo>
                    <a:pt x="2302" y="484"/>
                  </a:lnTo>
                  <a:lnTo>
                    <a:pt x="2309" y="497"/>
                  </a:lnTo>
                  <a:lnTo>
                    <a:pt x="2317" y="509"/>
                  </a:lnTo>
                  <a:lnTo>
                    <a:pt x="2325" y="522"/>
                  </a:lnTo>
                  <a:lnTo>
                    <a:pt x="2333" y="534"/>
                  </a:lnTo>
                  <a:lnTo>
                    <a:pt x="2343" y="544"/>
                  </a:lnTo>
                  <a:lnTo>
                    <a:pt x="2353" y="555"/>
                  </a:lnTo>
                  <a:lnTo>
                    <a:pt x="2363" y="565"/>
                  </a:lnTo>
                  <a:lnTo>
                    <a:pt x="2374" y="574"/>
                  </a:lnTo>
                  <a:lnTo>
                    <a:pt x="2386" y="583"/>
                  </a:lnTo>
                  <a:lnTo>
                    <a:pt x="2398" y="592"/>
                  </a:lnTo>
                  <a:lnTo>
                    <a:pt x="2411" y="599"/>
                  </a:lnTo>
                  <a:lnTo>
                    <a:pt x="2424" y="606"/>
                  </a:lnTo>
                  <a:lnTo>
                    <a:pt x="2438" y="612"/>
                  </a:lnTo>
                  <a:lnTo>
                    <a:pt x="2452" y="618"/>
                  </a:lnTo>
                  <a:lnTo>
                    <a:pt x="2467" y="623"/>
                  </a:lnTo>
                  <a:lnTo>
                    <a:pt x="2482" y="628"/>
                  </a:lnTo>
                  <a:lnTo>
                    <a:pt x="2499" y="632"/>
                  </a:lnTo>
                  <a:lnTo>
                    <a:pt x="2515" y="635"/>
                  </a:lnTo>
                  <a:lnTo>
                    <a:pt x="2532" y="637"/>
                  </a:lnTo>
                  <a:lnTo>
                    <a:pt x="2549" y="639"/>
                  </a:lnTo>
                  <a:lnTo>
                    <a:pt x="2567" y="640"/>
                  </a:lnTo>
                  <a:lnTo>
                    <a:pt x="2585" y="641"/>
                  </a:lnTo>
                  <a:lnTo>
                    <a:pt x="2612" y="640"/>
                  </a:lnTo>
                  <a:lnTo>
                    <a:pt x="2637" y="638"/>
                  </a:lnTo>
                  <a:lnTo>
                    <a:pt x="2661" y="635"/>
                  </a:lnTo>
                  <a:lnTo>
                    <a:pt x="2684" y="632"/>
                  </a:lnTo>
                  <a:lnTo>
                    <a:pt x="2702" y="628"/>
                  </a:lnTo>
                  <a:lnTo>
                    <a:pt x="2720" y="622"/>
                  </a:lnTo>
                  <a:lnTo>
                    <a:pt x="2734" y="617"/>
                  </a:lnTo>
                  <a:lnTo>
                    <a:pt x="2745" y="612"/>
                  </a:lnTo>
                  <a:lnTo>
                    <a:pt x="2727" y="523"/>
                  </a:lnTo>
                  <a:close/>
                  <a:moveTo>
                    <a:pt x="2058" y="10"/>
                  </a:moveTo>
                  <a:lnTo>
                    <a:pt x="2058" y="631"/>
                  </a:lnTo>
                  <a:lnTo>
                    <a:pt x="2171" y="631"/>
                  </a:lnTo>
                  <a:lnTo>
                    <a:pt x="2171" y="10"/>
                  </a:lnTo>
                  <a:lnTo>
                    <a:pt x="2058" y="10"/>
                  </a:lnTo>
                  <a:close/>
                  <a:moveTo>
                    <a:pt x="1776" y="631"/>
                  </a:moveTo>
                  <a:lnTo>
                    <a:pt x="1991" y="10"/>
                  </a:lnTo>
                  <a:lnTo>
                    <a:pt x="1871" y="10"/>
                  </a:lnTo>
                  <a:lnTo>
                    <a:pt x="1780" y="294"/>
                  </a:lnTo>
                  <a:lnTo>
                    <a:pt x="1771" y="322"/>
                  </a:lnTo>
                  <a:lnTo>
                    <a:pt x="1762" y="351"/>
                  </a:lnTo>
                  <a:lnTo>
                    <a:pt x="1754" y="379"/>
                  </a:lnTo>
                  <a:lnTo>
                    <a:pt x="1746" y="407"/>
                  </a:lnTo>
                  <a:lnTo>
                    <a:pt x="1738" y="435"/>
                  </a:lnTo>
                  <a:lnTo>
                    <a:pt x="1730" y="463"/>
                  </a:lnTo>
                  <a:lnTo>
                    <a:pt x="1724" y="491"/>
                  </a:lnTo>
                  <a:lnTo>
                    <a:pt x="1717" y="518"/>
                  </a:lnTo>
                  <a:lnTo>
                    <a:pt x="1715" y="518"/>
                  </a:lnTo>
                  <a:lnTo>
                    <a:pt x="1709" y="491"/>
                  </a:lnTo>
                  <a:lnTo>
                    <a:pt x="1702" y="462"/>
                  </a:lnTo>
                  <a:lnTo>
                    <a:pt x="1695" y="434"/>
                  </a:lnTo>
                  <a:lnTo>
                    <a:pt x="1688" y="406"/>
                  </a:lnTo>
                  <a:lnTo>
                    <a:pt x="1680" y="379"/>
                  </a:lnTo>
                  <a:lnTo>
                    <a:pt x="1672" y="350"/>
                  </a:lnTo>
                  <a:lnTo>
                    <a:pt x="1663" y="321"/>
                  </a:lnTo>
                  <a:lnTo>
                    <a:pt x="1654" y="292"/>
                  </a:lnTo>
                  <a:lnTo>
                    <a:pt x="1570" y="10"/>
                  </a:lnTo>
                  <a:lnTo>
                    <a:pt x="1447" y="10"/>
                  </a:lnTo>
                  <a:lnTo>
                    <a:pt x="1647" y="631"/>
                  </a:lnTo>
                  <a:lnTo>
                    <a:pt x="1776" y="631"/>
                  </a:lnTo>
                  <a:close/>
                  <a:moveTo>
                    <a:pt x="1090" y="97"/>
                  </a:moveTo>
                  <a:lnTo>
                    <a:pt x="1101" y="95"/>
                  </a:lnTo>
                  <a:lnTo>
                    <a:pt x="1117" y="93"/>
                  </a:lnTo>
                  <a:lnTo>
                    <a:pt x="1136" y="92"/>
                  </a:lnTo>
                  <a:lnTo>
                    <a:pt x="1161" y="91"/>
                  </a:lnTo>
                  <a:lnTo>
                    <a:pt x="1174" y="92"/>
                  </a:lnTo>
                  <a:lnTo>
                    <a:pt x="1187" y="93"/>
                  </a:lnTo>
                  <a:lnTo>
                    <a:pt x="1199" y="95"/>
                  </a:lnTo>
                  <a:lnTo>
                    <a:pt x="1210" y="97"/>
                  </a:lnTo>
                  <a:lnTo>
                    <a:pt x="1222" y="100"/>
                  </a:lnTo>
                  <a:lnTo>
                    <a:pt x="1231" y="105"/>
                  </a:lnTo>
                  <a:lnTo>
                    <a:pt x="1240" y="109"/>
                  </a:lnTo>
                  <a:lnTo>
                    <a:pt x="1248" y="115"/>
                  </a:lnTo>
                  <a:lnTo>
                    <a:pt x="1256" y="121"/>
                  </a:lnTo>
                  <a:lnTo>
                    <a:pt x="1263" y="130"/>
                  </a:lnTo>
                  <a:lnTo>
                    <a:pt x="1268" y="137"/>
                  </a:lnTo>
                  <a:lnTo>
                    <a:pt x="1273" y="146"/>
                  </a:lnTo>
                  <a:lnTo>
                    <a:pt x="1277" y="156"/>
                  </a:lnTo>
                  <a:lnTo>
                    <a:pt x="1279" y="167"/>
                  </a:lnTo>
                  <a:lnTo>
                    <a:pt x="1281" y="178"/>
                  </a:lnTo>
                  <a:lnTo>
                    <a:pt x="1281" y="190"/>
                  </a:lnTo>
                  <a:lnTo>
                    <a:pt x="1281" y="202"/>
                  </a:lnTo>
                  <a:lnTo>
                    <a:pt x="1279" y="212"/>
                  </a:lnTo>
                  <a:lnTo>
                    <a:pt x="1277" y="222"/>
                  </a:lnTo>
                  <a:lnTo>
                    <a:pt x="1273" y="232"/>
                  </a:lnTo>
                  <a:lnTo>
                    <a:pt x="1268" y="242"/>
                  </a:lnTo>
                  <a:lnTo>
                    <a:pt x="1263" y="250"/>
                  </a:lnTo>
                  <a:lnTo>
                    <a:pt x="1255" y="257"/>
                  </a:lnTo>
                  <a:lnTo>
                    <a:pt x="1248" y="264"/>
                  </a:lnTo>
                  <a:lnTo>
                    <a:pt x="1240" y="271"/>
                  </a:lnTo>
                  <a:lnTo>
                    <a:pt x="1231" y="277"/>
                  </a:lnTo>
                  <a:lnTo>
                    <a:pt x="1221" y="281"/>
                  </a:lnTo>
                  <a:lnTo>
                    <a:pt x="1209" y="285"/>
                  </a:lnTo>
                  <a:lnTo>
                    <a:pt x="1197" y="288"/>
                  </a:lnTo>
                  <a:lnTo>
                    <a:pt x="1185" y="291"/>
                  </a:lnTo>
                  <a:lnTo>
                    <a:pt x="1171" y="292"/>
                  </a:lnTo>
                  <a:lnTo>
                    <a:pt x="1158" y="292"/>
                  </a:lnTo>
                  <a:lnTo>
                    <a:pt x="1090" y="292"/>
                  </a:lnTo>
                  <a:lnTo>
                    <a:pt x="1090" y="97"/>
                  </a:lnTo>
                  <a:close/>
                  <a:moveTo>
                    <a:pt x="978" y="631"/>
                  </a:moveTo>
                  <a:lnTo>
                    <a:pt x="1090" y="631"/>
                  </a:lnTo>
                  <a:lnTo>
                    <a:pt x="1090" y="375"/>
                  </a:lnTo>
                  <a:lnTo>
                    <a:pt x="1148" y="375"/>
                  </a:lnTo>
                  <a:lnTo>
                    <a:pt x="1159" y="377"/>
                  </a:lnTo>
                  <a:lnTo>
                    <a:pt x="1170" y="378"/>
                  </a:lnTo>
                  <a:lnTo>
                    <a:pt x="1180" y="380"/>
                  </a:lnTo>
                  <a:lnTo>
                    <a:pt x="1190" y="382"/>
                  </a:lnTo>
                  <a:lnTo>
                    <a:pt x="1198" y="385"/>
                  </a:lnTo>
                  <a:lnTo>
                    <a:pt x="1206" y="389"/>
                  </a:lnTo>
                  <a:lnTo>
                    <a:pt x="1213" y="394"/>
                  </a:lnTo>
                  <a:lnTo>
                    <a:pt x="1221" y="400"/>
                  </a:lnTo>
                  <a:lnTo>
                    <a:pt x="1227" y="407"/>
                  </a:lnTo>
                  <a:lnTo>
                    <a:pt x="1233" y="415"/>
                  </a:lnTo>
                  <a:lnTo>
                    <a:pt x="1238" y="424"/>
                  </a:lnTo>
                  <a:lnTo>
                    <a:pt x="1243" y="433"/>
                  </a:lnTo>
                  <a:lnTo>
                    <a:pt x="1247" y="444"/>
                  </a:lnTo>
                  <a:lnTo>
                    <a:pt x="1251" y="457"/>
                  </a:lnTo>
                  <a:lnTo>
                    <a:pt x="1255" y="470"/>
                  </a:lnTo>
                  <a:lnTo>
                    <a:pt x="1259" y="485"/>
                  </a:lnTo>
                  <a:lnTo>
                    <a:pt x="1272" y="537"/>
                  </a:lnTo>
                  <a:lnTo>
                    <a:pt x="1283" y="579"/>
                  </a:lnTo>
                  <a:lnTo>
                    <a:pt x="1288" y="597"/>
                  </a:lnTo>
                  <a:lnTo>
                    <a:pt x="1292" y="611"/>
                  </a:lnTo>
                  <a:lnTo>
                    <a:pt x="1297" y="622"/>
                  </a:lnTo>
                  <a:lnTo>
                    <a:pt x="1301" y="631"/>
                  </a:lnTo>
                  <a:lnTo>
                    <a:pt x="1417" y="631"/>
                  </a:lnTo>
                  <a:lnTo>
                    <a:pt x="1413" y="619"/>
                  </a:lnTo>
                  <a:lnTo>
                    <a:pt x="1406" y="605"/>
                  </a:lnTo>
                  <a:lnTo>
                    <a:pt x="1401" y="585"/>
                  </a:lnTo>
                  <a:lnTo>
                    <a:pt x="1395" y="565"/>
                  </a:lnTo>
                  <a:lnTo>
                    <a:pt x="1389" y="540"/>
                  </a:lnTo>
                  <a:lnTo>
                    <a:pt x="1382" y="514"/>
                  </a:lnTo>
                  <a:lnTo>
                    <a:pt x="1376" y="487"/>
                  </a:lnTo>
                  <a:lnTo>
                    <a:pt x="1368" y="458"/>
                  </a:lnTo>
                  <a:lnTo>
                    <a:pt x="1362" y="436"/>
                  </a:lnTo>
                  <a:lnTo>
                    <a:pt x="1354" y="416"/>
                  </a:lnTo>
                  <a:lnTo>
                    <a:pt x="1346" y="398"/>
                  </a:lnTo>
                  <a:lnTo>
                    <a:pt x="1336" y="382"/>
                  </a:lnTo>
                  <a:lnTo>
                    <a:pt x="1330" y="374"/>
                  </a:lnTo>
                  <a:lnTo>
                    <a:pt x="1324" y="367"/>
                  </a:lnTo>
                  <a:lnTo>
                    <a:pt x="1318" y="361"/>
                  </a:lnTo>
                  <a:lnTo>
                    <a:pt x="1312" y="355"/>
                  </a:lnTo>
                  <a:lnTo>
                    <a:pt x="1305" y="350"/>
                  </a:lnTo>
                  <a:lnTo>
                    <a:pt x="1298" y="346"/>
                  </a:lnTo>
                  <a:lnTo>
                    <a:pt x="1290" y="342"/>
                  </a:lnTo>
                  <a:lnTo>
                    <a:pt x="1282" y="337"/>
                  </a:lnTo>
                  <a:lnTo>
                    <a:pt x="1282" y="335"/>
                  </a:lnTo>
                  <a:lnTo>
                    <a:pt x="1292" y="330"/>
                  </a:lnTo>
                  <a:lnTo>
                    <a:pt x="1304" y="326"/>
                  </a:lnTo>
                  <a:lnTo>
                    <a:pt x="1314" y="320"/>
                  </a:lnTo>
                  <a:lnTo>
                    <a:pt x="1324" y="314"/>
                  </a:lnTo>
                  <a:lnTo>
                    <a:pt x="1334" y="306"/>
                  </a:lnTo>
                  <a:lnTo>
                    <a:pt x="1343" y="298"/>
                  </a:lnTo>
                  <a:lnTo>
                    <a:pt x="1352" y="289"/>
                  </a:lnTo>
                  <a:lnTo>
                    <a:pt x="1360" y="280"/>
                  </a:lnTo>
                  <a:lnTo>
                    <a:pt x="1367" y="270"/>
                  </a:lnTo>
                  <a:lnTo>
                    <a:pt x="1374" y="258"/>
                  </a:lnTo>
                  <a:lnTo>
                    <a:pt x="1380" y="247"/>
                  </a:lnTo>
                  <a:lnTo>
                    <a:pt x="1385" y="235"/>
                  </a:lnTo>
                  <a:lnTo>
                    <a:pt x="1389" y="222"/>
                  </a:lnTo>
                  <a:lnTo>
                    <a:pt x="1392" y="209"/>
                  </a:lnTo>
                  <a:lnTo>
                    <a:pt x="1394" y="194"/>
                  </a:lnTo>
                  <a:lnTo>
                    <a:pt x="1394" y="180"/>
                  </a:lnTo>
                  <a:lnTo>
                    <a:pt x="1393" y="160"/>
                  </a:lnTo>
                  <a:lnTo>
                    <a:pt x="1391" y="142"/>
                  </a:lnTo>
                  <a:lnTo>
                    <a:pt x="1386" y="124"/>
                  </a:lnTo>
                  <a:lnTo>
                    <a:pt x="1381" y="108"/>
                  </a:lnTo>
                  <a:lnTo>
                    <a:pt x="1373" y="94"/>
                  </a:lnTo>
                  <a:lnTo>
                    <a:pt x="1363" y="79"/>
                  </a:lnTo>
                  <a:lnTo>
                    <a:pt x="1353" y="67"/>
                  </a:lnTo>
                  <a:lnTo>
                    <a:pt x="1341" y="56"/>
                  </a:lnTo>
                  <a:lnTo>
                    <a:pt x="1333" y="49"/>
                  </a:lnTo>
                  <a:lnTo>
                    <a:pt x="1324" y="43"/>
                  </a:lnTo>
                  <a:lnTo>
                    <a:pt x="1315" y="38"/>
                  </a:lnTo>
                  <a:lnTo>
                    <a:pt x="1306" y="33"/>
                  </a:lnTo>
                  <a:lnTo>
                    <a:pt x="1296" y="28"/>
                  </a:lnTo>
                  <a:lnTo>
                    <a:pt x="1285" y="24"/>
                  </a:lnTo>
                  <a:lnTo>
                    <a:pt x="1275" y="21"/>
                  </a:lnTo>
                  <a:lnTo>
                    <a:pt x="1263" y="17"/>
                  </a:lnTo>
                  <a:lnTo>
                    <a:pt x="1238" y="12"/>
                  </a:lnTo>
                  <a:lnTo>
                    <a:pt x="1211" y="8"/>
                  </a:lnTo>
                  <a:lnTo>
                    <a:pt x="1181" y="6"/>
                  </a:lnTo>
                  <a:lnTo>
                    <a:pt x="1150" y="5"/>
                  </a:lnTo>
                  <a:lnTo>
                    <a:pt x="1125" y="5"/>
                  </a:lnTo>
                  <a:lnTo>
                    <a:pt x="1101" y="6"/>
                  </a:lnTo>
                  <a:lnTo>
                    <a:pt x="1078" y="7"/>
                  </a:lnTo>
                  <a:lnTo>
                    <a:pt x="1055" y="9"/>
                  </a:lnTo>
                  <a:lnTo>
                    <a:pt x="1034" y="11"/>
                  </a:lnTo>
                  <a:lnTo>
                    <a:pt x="1014" y="13"/>
                  </a:lnTo>
                  <a:lnTo>
                    <a:pt x="995" y="15"/>
                  </a:lnTo>
                  <a:lnTo>
                    <a:pt x="978" y="19"/>
                  </a:lnTo>
                  <a:lnTo>
                    <a:pt x="978" y="631"/>
                  </a:lnTo>
                  <a:close/>
                  <a:moveTo>
                    <a:pt x="852" y="263"/>
                  </a:moveTo>
                  <a:lnTo>
                    <a:pt x="617" y="263"/>
                  </a:lnTo>
                  <a:lnTo>
                    <a:pt x="617" y="104"/>
                  </a:lnTo>
                  <a:lnTo>
                    <a:pt x="865" y="104"/>
                  </a:lnTo>
                  <a:lnTo>
                    <a:pt x="865" y="10"/>
                  </a:lnTo>
                  <a:lnTo>
                    <a:pt x="504" y="10"/>
                  </a:lnTo>
                  <a:lnTo>
                    <a:pt x="504" y="631"/>
                  </a:lnTo>
                  <a:lnTo>
                    <a:pt x="879" y="631"/>
                  </a:lnTo>
                  <a:lnTo>
                    <a:pt x="879" y="537"/>
                  </a:lnTo>
                  <a:lnTo>
                    <a:pt x="617" y="537"/>
                  </a:lnTo>
                  <a:lnTo>
                    <a:pt x="617" y="355"/>
                  </a:lnTo>
                  <a:lnTo>
                    <a:pt x="852" y="355"/>
                  </a:lnTo>
                  <a:lnTo>
                    <a:pt x="852" y="263"/>
                  </a:lnTo>
                  <a:close/>
                  <a:moveTo>
                    <a:pt x="0" y="601"/>
                  </a:moveTo>
                  <a:lnTo>
                    <a:pt x="14" y="609"/>
                  </a:lnTo>
                  <a:lnTo>
                    <a:pt x="32" y="616"/>
                  </a:lnTo>
                  <a:lnTo>
                    <a:pt x="50" y="622"/>
                  </a:lnTo>
                  <a:lnTo>
                    <a:pt x="72" y="629"/>
                  </a:lnTo>
                  <a:lnTo>
                    <a:pt x="94" y="634"/>
                  </a:lnTo>
                  <a:lnTo>
                    <a:pt x="118" y="637"/>
                  </a:lnTo>
                  <a:lnTo>
                    <a:pt x="143" y="640"/>
                  </a:lnTo>
                  <a:lnTo>
                    <a:pt x="167" y="641"/>
                  </a:lnTo>
                  <a:lnTo>
                    <a:pt x="196" y="640"/>
                  </a:lnTo>
                  <a:lnTo>
                    <a:pt x="224" y="637"/>
                  </a:lnTo>
                  <a:lnTo>
                    <a:pt x="236" y="635"/>
                  </a:lnTo>
                  <a:lnTo>
                    <a:pt x="248" y="632"/>
                  </a:lnTo>
                  <a:lnTo>
                    <a:pt x="261" y="629"/>
                  </a:lnTo>
                  <a:lnTo>
                    <a:pt x="272" y="625"/>
                  </a:lnTo>
                  <a:lnTo>
                    <a:pt x="282" y="621"/>
                  </a:lnTo>
                  <a:lnTo>
                    <a:pt x="293" y="617"/>
                  </a:lnTo>
                  <a:lnTo>
                    <a:pt x="303" y="613"/>
                  </a:lnTo>
                  <a:lnTo>
                    <a:pt x="312" y="608"/>
                  </a:lnTo>
                  <a:lnTo>
                    <a:pt x="321" y="603"/>
                  </a:lnTo>
                  <a:lnTo>
                    <a:pt x="330" y="597"/>
                  </a:lnTo>
                  <a:lnTo>
                    <a:pt x="338" y="591"/>
                  </a:lnTo>
                  <a:lnTo>
                    <a:pt x="345" y="584"/>
                  </a:lnTo>
                  <a:lnTo>
                    <a:pt x="352" y="578"/>
                  </a:lnTo>
                  <a:lnTo>
                    <a:pt x="358" y="571"/>
                  </a:lnTo>
                  <a:lnTo>
                    <a:pt x="365" y="564"/>
                  </a:lnTo>
                  <a:lnTo>
                    <a:pt x="371" y="557"/>
                  </a:lnTo>
                  <a:lnTo>
                    <a:pt x="380" y="541"/>
                  </a:lnTo>
                  <a:lnTo>
                    <a:pt x="388" y="526"/>
                  </a:lnTo>
                  <a:lnTo>
                    <a:pt x="394" y="508"/>
                  </a:lnTo>
                  <a:lnTo>
                    <a:pt x="400" y="491"/>
                  </a:lnTo>
                  <a:lnTo>
                    <a:pt x="402" y="472"/>
                  </a:lnTo>
                  <a:lnTo>
                    <a:pt x="403" y="454"/>
                  </a:lnTo>
                  <a:lnTo>
                    <a:pt x="402" y="437"/>
                  </a:lnTo>
                  <a:lnTo>
                    <a:pt x="401" y="422"/>
                  </a:lnTo>
                  <a:lnTo>
                    <a:pt x="397" y="407"/>
                  </a:lnTo>
                  <a:lnTo>
                    <a:pt x="393" y="393"/>
                  </a:lnTo>
                  <a:lnTo>
                    <a:pt x="387" y="380"/>
                  </a:lnTo>
                  <a:lnTo>
                    <a:pt x="381" y="367"/>
                  </a:lnTo>
                  <a:lnTo>
                    <a:pt x="373" y="355"/>
                  </a:lnTo>
                  <a:lnTo>
                    <a:pt x="364" y="344"/>
                  </a:lnTo>
                  <a:lnTo>
                    <a:pt x="353" y="332"/>
                  </a:lnTo>
                  <a:lnTo>
                    <a:pt x="341" y="322"/>
                  </a:lnTo>
                  <a:lnTo>
                    <a:pt x="328" y="313"/>
                  </a:lnTo>
                  <a:lnTo>
                    <a:pt x="313" y="303"/>
                  </a:lnTo>
                  <a:lnTo>
                    <a:pt x="298" y="294"/>
                  </a:lnTo>
                  <a:lnTo>
                    <a:pt x="281" y="286"/>
                  </a:lnTo>
                  <a:lnTo>
                    <a:pt x="263" y="278"/>
                  </a:lnTo>
                  <a:lnTo>
                    <a:pt x="243" y="270"/>
                  </a:lnTo>
                  <a:lnTo>
                    <a:pt x="215" y="258"/>
                  </a:lnTo>
                  <a:lnTo>
                    <a:pt x="190" y="247"/>
                  </a:lnTo>
                  <a:lnTo>
                    <a:pt x="179" y="242"/>
                  </a:lnTo>
                  <a:lnTo>
                    <a:pt x="169" y="236"/>
                  </a:lnTo>
                  <a:lnTo>
                    <a:pt x="161" y="230"/>
                  </a:lnTo>
                  <a:lnTo>
                    <a:pt x="153" y="224"/>
                  </a:lnTo>
                  <a:lnTo>
                    <a:pt x="146" y="219"/>
                  </a:lnTo>
                  <a:lnTo>
                    <a:pt x="141" y="213"/>
                  </a:lnTo>
                  <a:lnTo>
                    <a:pt x="135" y="206"/>
                  </a:lnTo>
                  <a:lnTo>
                    <a:pt x="131" y="200"/>
                  </a:lnTo>
                  <a:lnTo>
                    <a:pt x="128" y="192"/>
                  </a:lnTo>
                  <a:lnTo>
                    <a:pt x="126" y="184"/>
                  </a:lnTo>
                  <a:lnTo>
                    <a:pt x="125" y="177"/>
                  </a:lnTo>
                  <a:lnTo>
                    <a:pt x="125" y="168"/>
                  </a:lnTo>
                  <a:lnTo>
                    <a:pt x="125" y="162"/>
                  </a:lnTo>
                  <a:lnTo>
                    <a:pt x="126" y="154"/>
                  </a:lnTo>
                  <a:lnTo>
                    <a:pt x="128" y="147"/>
                  </a:lnTo>
                  <a:lnTo>
                    <a:pt x="130" y="141"/>
                  </a:lnTo>
                  <a:lnTo>
                    <a:pt x="134" y="135"/>
                  </a:lnTo>
                  <a:lnTo>
                    <a:pt x="139" y="129"/>
                  </a:lnTo>
                  <a:lnTo>
                    <a:pt x="143" y="122"/>
                  </a:lnTo>
                  <a:lnTo>
                    <a:pt x="149" y="117"/>
                  </a:lnTo>
                  <a:lnTo>
                    <a:pt x="156" y="112"/>
                  </a:lnTo>
                  <a:lnTo>
                    <a:pt x="163" y="107"/>
                  </a:lnTo>
                  <a:lnTo>
                    <a:pt x="171" y="103"/>
                  </a:lnTo>
                  <a:lnTo>
                    <a:pt x="181" y="100"/>
                  </a:lnTo>
                  <a:lnTo>
                    <a:pt x="191" y="97"/>
                  </a:lnTo>
                  <a:lnTo>
                    <a:pt x="202" y="95"/>
                  </a:lnTo>
                  <a:lnTo>
                    <a:pt x="215" y="94"/>
                  </a:lnTo>
                  <a:lnTo>
                    <a:pt x="227" y="94"/>
                  </a:lnTo>
                  <a:lnTo>
                    <a:pt x="248" y="94"/>
                  </a:lnTo>
                  <a:lnTo>
                    <a:pt x="268" y="96"/>
                  </a:lnTo>
                  <a:lnTo>
                    <a:pt x="285" y="100"/>
                  </a:lnTo>
                  <a:lnTo>
                    <a:pt x="302" y="104"/>
                  </a:lnTo>
                  <a:lnTo>
                    <a:pt x="317" y="108"/>
                  </a:lnTo>
                  <a:lnTo>
                    <a:pt x="331" y="113"/>
                  </a:lnTo>
                  <a:lnTo>
                    <a:pt x="342" y="118"/>
                  </a:lnTo>
                  <a:lnTo>
                    <a:pt x="351" y="122"/>
                  </a:lnTo>
                  <a:lnTo>
                    <a:pt x="378" y="31"/>
                  </a:lnTo>
                  <a:lnTo>
                    <a:pt x="366" y="25"/>
                  </a:lnTo>
                  <a:lnTo>
                    <a:pt x="350" y="20"/>
                  </a:lnTo>
                  <a:lnTo>
                    <a:pt x="335" y="14"/>
                  </a:lnTo>
                  <a:lnTo>
                    <a:pt x="316" y="9"/>
                  </a:lnTo>
                  <a:lnTo>
                    <a:pt x="298" y="6"/>
                  </a:lnTo>
                  <a:lnTo>
                    <a:pt x="276" y="3"/>
                  </a:lnTo>
                  <a:lnTo>
                    <a:pt x="254" y="1"/>
                  </a:lnTo>
                  <a:lnTo>
                    <a:pt x="229" y="0"/>
                  </a:lnTo>
                  <a:lnTo>
                    <a:pt x="204" y="1"/>
                  </a:lnTo>
                  <a:lnTo>
                    <a:pt x="182" y="4"/>
                  </a:lnTo>
                  <a:lnTo>
                    <a:pt x="159" y="8"/>
                  </a:lnTo>
                  <a:lnTo>
                    <a:pt x="139" y="14"/>
                  </a:lnTo>
                  <a:lnTo>
                    <a:pt x="119" y="22"/>
                  </a:lnTo>
                  <a:lnTo>
                    <a:pt x="101" y="30"/>
                  </a:lnTo>
                  <a:lnTo>
                    <a:pt x="84" y="40"/>
                  </a:lnTo>
                  <a:lnTo>
                    <a:pt x="70" y="51"/>
                  </a:lnTo>
                  <a:lnTo>
                    <a:pt x="56" y="64"/>
                  </a:lnTo>
                  <a:lnTo>
                    <a:pt x="44" y="77"/>
                  </a:lnTo>
                  <a:lnTo>
                    <a:pt x="34" y="93"/>
                  </a:lnTo>
                  <a:lnTo>
                    <a:pt x="26" y="108"/>
                  </a:lnTo>
                  <a:lnTo>
                    <a:pt x="18" y="124"/>
                  </a:lnTo>
                  <a:lnTo>
                    <a:pt x="14" y="142"/>
                  </a:lnTo>
                  <a:lnTo>
                    <a:pt x="11" y="159"/>
                  </a:lnTo>
                  <a:lnTo>
                    <a:pt x="10" y="179"/>
                  </a:lnTo>
                  <a:lnTo>
                    <a:pt x="11" y="194"/>
                  </a:lnTo>
                  <a:lnTo>
                    <a:pt x="13" y="211"/>
                  </a:lnTo>
                  <a:lnTo>
                    <a:pt x="16" y="225"/>
                  </a:lnTo>
                  <a:lnTo>
                    <a:pt x="21" y="240"/>
                  </a:lnTo>
                  <a:lnTo>
                    <a:pt x="29" y="253"/>
                  </a:lnTo>
                  <a:lnTo>
                    <a:pt x="36" y="265"/>
                  </a:lnTo>
                  <a:lnTo>
                    <a:pt x="45" y="277"/>
                  </a:lnTo>
                  <a:lnTo>
                    <a:pt x="55" y="288"/>
                  </a:lnTo>
                  <a:lnTo>
                    <a:pt x="67" y="299"/>
                  </a:lnTo>
                  <a:lnTo>
                    <a:pt x="80" y="310"/>
                  </a:lnTo>
                  <a:lnTo>
                    <a:pt x="93" y="319"/>
                  </a:lnTo>
                  <a:lnTo>
                    <a:pt x="109" y="328"/>
                  </a:lnTo>
                  <a:lnTo>
                    <a:pt x="124" y="336"/>
                  </a:lnTo>
                  <a:lnTo>
                    <a:pt x="142" y="345"/>
                  </a:lnTo>
                  <a:lnTo>
                    <a:pt x="159" y="352"/>
                  </a:lnTo>
                  <a:lnTo>
                    <a:pt x="178" y="359"/>
                  </a:lnTo>
                  <a:lnTo>
                    <a:pt x="205" y="369"/>
                  </a:lnTo>
                  <a:lnTo>
                    <a:pt x="228" y="381"/>
                  </a:lnTo>
                  <a:lnTo>
                    <a:pt x="238" y="386"/>
                  </a:lnTo>
                  <a:lnTo>
                    <a:pt x="247" y="392"/>
                  </a:lnTo>
                  <a:lnTo>
                    <a:pt x="255" y="397"/>
                  </a:lnTo>
                  <a:lnTo>
                    <a:pt x="262" y="403"/>
                  </a:lnTo>
                  <a:lnTo>
                    <a:pt x="268" y="409"/>
                  </a:lnTo>
                  <a:lnTo>
                    <a:pt x="273" y="417"/>
                  </a:lnTo>
                  <a:lnTo>
                    <a:pt x="278" y="423"/>
                  </a:lnTo>
                  <a:lnTo>
                    <a:pt x="281" y="430"/>
                  </a:lnTo>
                  <a:lnTo>
                    <a:pt x="284" y="437"/>
                  </a:lnTo>
                  <a:lnTo>
                    <a:pt x="287" y="445"/>
                  </a:lnTo>
                  <a:lnTo>
                    <a:pt x="288" y="454"/>
                  </a:lnTo>
                  <a:lnTo>
                    <a:pt x="288" y="462"/>
                  </a:lnTo>
                  <a:lnTo>
                    <a:pt x="288" y="471"/>
                  </a:lnTo>
                  <a:lnTo>
                    <a:pt x="285" y="480"/>
                  </a:lnTo>
                  <a:lnTo>
                    <a:pt x="283" y="489"/>
                  </a:lnTo>
                  <a:lnTo>
                    <a:pt x="280" y="497"/>
                  </a:lnTo>
                  <a:lnTo>
                    <a:pt x="276" y="504"/>
                  </a:lnTo>
                  <a:lnTo>
                    <a:pt x="271" y="511"/>
                  </a:lnTo>
                  <a:lnTo>
                    <a:pt x="265" y="517"/>
                  </a:lnTo>
                  <a:lnTo>
                    <a:pt x="259" y="524"/>
                  </a:lnTo>
                  <a:lnTo>
                    <a:pt x="251" y="529"/>
                  </a:lnTo>
                  <a:lnTo>
                    <a:pt x="242" y="533"/>
                  </a:lnTo>
                  <a:lnTo>
                    <a:pt x="233" y="537"/>
                  </a:lnTo>
                  <a:lnTo>
                    <a:pt x="223" y="540"/>
                  </a:lnTo>
                  <a:lnTo>
                    <a:pt x="213" y="543"/>
                  </a:lnTo>
                  <a:lnTo>
                    <a:pt x="200" y="545"/>
                  </a:lnTo>
                  <a:lnTo>
                    <a:pt x="188" y="546"/>
                  </a:lnTo>
                  <a:lnTo>
                    <a:pt x="175" y="546"/>
                  </a:lnTo>
                  <a:lnTo>
                    <a:pt x="154" y="546"/>
                  </a:lnTo>
                  <a:lnTo>
                    <a:pt x="132" y="543"/>
                  </a:lnTo>
                  <a:lnTo>
                    <a:pt x="112" y="540"/>
                  </a:lnTo>
                  <a:lnTo>
                    <a:pt x="92" y="535"/>
                  </a:lnTo>
                  <a:lnTo>
                    <a:pt x="74" y="529"/>
                  </a:lnTo>
                  <a:lnTo>
                    <a:pt x="56" y="523"/>
                  </a:lnTo>
                  <a:lnTo>
                    <a:pt x="40" y="514"/>
                  </a:lnTo>
                  <a:lnTo>
                    <a:pt x="26" y="507"/>
                  </a:lnTo>
                  <a:lnTo>
                    <a:pt x="0" y="60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/>
            <a:lstStyle/>
            <a:p>
              <a:pPr defTabSz="914377">
                <a:defRPr/>
              </a:pPr>
              <a:endParaRPr lang="en-US" sz="1351" dirty="0">
                <a:solidFill>
                  <a:srgbClr val="000000"/>
                </a:solidFill>
                <a:latin typeface="+mn-lt"/>
                <a:cs typeface="Arial" pitchFamily="34" charset="0"/>
              </a:endParaRPr>
            </a:p>
          </p:txBody>
        </p:sp>
        <p:sp>
          <p:nvSpPr>
            <p:cNvPr id="18" name="Freeform 10"/>
            <p:cNvSpPr>
              <a:spLocks noEditPoints="1"/>
            </p:cNvSpPr>
            <p:nvPr/>
          </p:nvSpPr>
          <p:spPr bwMode="auto">
            <a:xfrm>
              <a:off x="7239441" y="6477000"/>
              <a:ext cx="1053909" cy="93663"/>
            </a:xfrm>
            <a:custGeom>
              <a:avLst/>
              <a:gdLst>
                <a:gd name="T0" fmla="*/ 5506 w 5893"/>
                <a:gd name="T1" fmla="*/ 10 h 641"/>
                <a:gd name="T2" fmla="*/ 5169 w 5893"/>
                <a:gd name="T3" fmla="*/ 544 h 641"/>
                <a:gd name="T4" fmla="*/ 5029 w 5893"/>
                <a:gd name="T5" fmla="*/ 477 h 641"/>
                <a:gd name="T6" fmla="*/ 4982 w 5893"/>
                <a:gd name="T7" fmla="*/ 270 h 641"/>
                <a:gd name="T8" fmla="*/ 5063 w 5893"/>
                <a:gd name="T9" fmla="*/ 133 h 641"/>
                <a:gd name="T10" fmla="*/ 5293 w 5893"/>
                <a:gd name="T11" fmla="*/ 109 h 641"/>
                <a:gd name="T12" fmla="*/ 5122 w 5893"/>
                <a:gd name="T13" fmla="*/ 6 h 641"/>
                <a:gd name="T14" fmla="*/ 4924 w 5893"/>
                <a:gd name="T15" fmla="*/ 122 h 641"/>
                <a:gd name="T16" fmla="*/ 4861 w 5893"/>
                <a:gd name="T17" fmla="*/ 362 h 641"/>
                <a:gd name="T18" fmla="*/ 4955 w 5893"/>
                <a:gd name="T19" fmla="*/ 565 h 641"/>
                <a:gd name="T20" fmla="*/ 5175 w 5893"/>
                <a:gd name="T21" fmla="*/ 641 h 641"/>
                <a:gd name="T22" fmla="*/ 4373 w 5893"/>
                <a:gd name="T23" fmla="*/ 269 h 641"/>
                <a:gd name="T24" fmla="*/ 4761 w 5893"/>
                <a:gd name="T25" fmla="*/ 631 h 641"/>
                <a:gd name="T26" fmla="*/ 4630 w 5893"/>
                <a:gd name="T27" fmla="*/ 407 h 641"/>
                <a:gd name="T28" fmla="*/ 3905 w 5893"/>
                <a:gd name="T29" fmla="*/ 100 h 641"/>
                <a:gd name="T30" fmla="*/ 3809 w 5893"/>
                <a:gd name="T31" fmla="*/ 456 h 641"/>
                <a:gd name="T32" fmla="*/ 3020 w 5893"/>
                <a:gd name="T33" fmla="*/ 10 h 641"/>
                <a:gd name="T34" fmla="*/ 2324 w 5893"/>
                <a:gd name="T35" fmla="*/ 528 h 641"/>
                <a:gd name="T36" fmla="*/ 2455 w 5893"/>
                <a:gd name="T37" fmla="*/ 633 h 641"/>
                <a:gd name="T38" fmla="*/ 2663 w 5893"/>
                <a:gd name="T39" fmla="*/ 610 h 641"/>
                <a:gd name="T40" fmla="*/ 2767 w 5893"/>
                <a:gd name="T41" fmla="*/ 461 h 641"/>
                <a:gd name="T42" fmla="*/ 2644 w 5893"/>
                <a:gd name="T43" fmla="*/ 481 h 641"/>
                <a:gd name="T44" fmla="*/ 2470 w 5893"/>
                <a:gd name="T45" fmla="*/ 533 h 641"/>
                <a:gd name="T46" fmla="*/ 1803 w 5893"/>
                <a:gd name="T47" fmla="*/ 609 h 641"/>
                <a:gd name="T48" fmla="*/ 2082 w 5893"/>
                <a:gd name="T49" fmla="*/ 617 h 641"/>
                <a:gd name="T50" fmla="*/ 2191 w 5893"/>
                <a:gd name="T51" fmla="*/ 472 h 641"/>
                <a:gd name="T52" fmla="*/ 2070 w 5893"/>
                <a:gd name="T53" fmla="*/ 286 h 641"/>
                <a:gd name="T54" fmla="*/ 1914 w 5893"/>
                <a:gd name="T55" fmla="*/ 177 h 641"/>
                <a:gd name="T56" fmla="*/ 1991 w 5893"/>
                <a:gd name="T57" fmla="*/ 95 h 641"/>
                <a:gd name="T58" fmla="*/ 2106 w 5893"/>
                <a:gd name="T59" fmla="*/ 9 h 641"/>
                <a:gd name="T60" fmla="*/ 1823 w 5893"/>
                <a:gd name="T61" fmla="*/ 93 h 641"/>
                <a:gd name="T62" fmla="*/ 1869 w 5893"/>
                <a:gd name="T63" fmla="*/ 310 h 641"/>
                <a:gd name="T64" fmla="*/ 2067 w 5893"/>
                <a:gd name="T65" fmla="*/ 423 h 641"/>
                <a:gd name="T66" fmla="*/ 2031 w 5893"/>
                <a:gd name="T67" fmla="*/ 533 h 641"/>
                <a:gd name="T68" fmla="*/ 1789 w 5893"/>
                <a:gd name="T69" fmla="*/ 601 h 641"/>
                <a:gd name="T70" fmla="*/ 1348 w 5893"/>
                <a:gd name="T71" fmla="*/ 251 h 641"/>
                <a:gd name="T72" fmla="*/ 1587 w 5893"/>
                <a:gd name="T73" fmla="*/ 422 h 641"/>
                <a:gd name="T74" fmla="*/ 1300 w 5893"/>
                <a:gd name="T75" fmla="*/ 631 h 641"/>
                <a:gd name="T76" fmla="*/ 679 w 5893"/>
                <a:gd name="T77" fmla="*/ 482 h 641"/>
                <a:gd name="T78" fmla="*/ 668 w 5893"/>
                <a:gd name="T79" fmla="*/ 177 h 641"/>
                <a:gd name="T80" fmla="*/ 807 w 5893"/>
                <a:gd name="T81" fmla="*/ 91 h 641"/>
                <a:gd name="T82" fmla="*/ 944 w 5893"/>
                <a:gd name="T83" fmla="*/ 177 h 641"/>
                <a:gd name="T84" fmla="*/ 933 w 5893"/>
                <a:gd name="T85" fmla="*/ 482 h 641"/>
                <a:gd name="T86" fmla="*/ 804 w 5893"/>
                <a:gd name="T87" fmla="*/ 550 h 641"/>
                <a:gd name="T88" fmla="*/ 993 w 5893"/>
                <a:gd name="T89" fmla="*/ 575 h 641"/>
                <a:gd name="T90" fmla="*/ 1094 w 5893"/>
                <a:gd name="T91" fmla="*/ 370 h 641"/>
                <a:gd name="T92" fmla="*/ 1054 w 5893"/>
                <a:gd name="T93" fmla="*/ 137 h 641"/>
                <a:gd name="T94" fmla="*/ 890 w 5893"/>
                <a:gd name="T95" fmla="*/ 9 h 641"/>
                <a:gd name="T96" fmla="*/ 665 w 5893"/>
                <a:gd name="T97" fmla="*/ 37 h 641"/>
                <a:gd name="T98" fmla="*/ 531 w 5893"/>
                <a:gd name="T99" fmla="*/ 209 h 641"/>
                <a:gd name="T100" fmla="*/ 535 w 5893"/>
                <a:gd name="T101" fmla="*/ 452 h 641"/>
                <a:gd name="T102" fmla="*/ 670 w 5893"/>
                <a:gd name="T103" fmla="*/ 611 h 641"/>
                <a:gd name="T104" fmla="*/ 403 w 5893"/>
                <a:gd name="T105" fmla="*/ 539 h 641"/>
                <a:gd name="T106" fmla="*/ 216 w 5893"/>
                <a:gd name="T107" fmla="*/ 516 h 641"/>
                <a:gd name="T108" fmla="*/ 123 w 5893"/>
                <a:gd name="T109" fmla="*/ 371 h 641"/>
                <a:gd name="T110" fmla="*/ 160 w 5893"/>
                <a:gd name="T111" fmla="*/ 176 h 641"/>
                <a:gd name="T112" fmla="*/ 337 w 5893"/>
                <a:gd name="T113" fmla="*/ 94 h 641"/>
                <a:gd name="T114" fmla="*/ 383 w 5893"/>
                <a:gd name="T115" fmla="*/ 3 h 641"/>
                <a:gd name="T116" fmla="*/ 130 w 5893"/>
                <a:gd name="T117" fmla="*/ 59 h 641"/>
                <a:gd name="T118" fmla="*/ 6 w 5893"/>
                <a:gd name="T119" fmla="*/ 255 h 641"/>
                <a:gd name="T120" fmla="*/ 41 w 5893"/>
                <a:gd name="T121" fmla="*/ 497 h 641"/>
                <a:gd name="T122" fmla="*/ 215 w 5893"/>
                <a:gd name="T123" fmla="*/ 628 h 641"/>
                <a:gd name="T124" fmla="*/ 458 w 5893"/>
                <a:gd name="T125" fmla="*/ 523 h 64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5893" h="641">
                  <a:moveTo>
                    <a:pt x="5686" y="631"/>
                  </a:moveTo>
                  <a:lnTo>
                    <a:pt x="5686" y="369"/>
                  </a:lnTo>
                  <a:lnTo>
                    <a:pt x="5893" y="10"/>
                  </a:lnTo>
                  <a:lnTo>
                    <a:pt x="5764" y="10"/>
                  </a:lnTo>
                  <a:lnTo>
                    <a:pt x="5690" y="169"/>
                  </a:lnTo>
                  <a:lnTo>
                    <a:pt x="5675" y="202"/>
                  </a:lnTo>
                  <a:lnTo>
                    <a:pt x="5661" y="232"/>
                  </a:lnTo>
                  <a:lnTo>
                    <a:pt x="5648" y="262"/>
                  </a:lnTo>
                  <a:lnTo>
                    <a:pt x="5636" y="292"/>
                  </a:lnTo>
                  <a:lnTo>
                    <a:pt x="5635" y="292"/>
                  </a:lnTo>
                  <a:lnTo>
                    <a:pt x="5621" y="261"/>
                  </a:lnTo>
                  <a:lnTo>
                    <a:pt x="5609" y="232"/>
                  </a:lnTo>
                  <a:lnTo>
                    <a:pt x="5596" y="202"/>
                  </a:lnTo>
                  <a:lnTo>
                    <a:pt x="5580" y="170"/>
                  </a:lnTo>
                  <a:lnTo>
                    <a:pt x="5506" y="10"/>
                  </a:lnTo>
                  <a:lnTo>
                    <a:pt x="5377" y="10"/>
                  </a:lnTo>
                  <a:lnTo>
                    <a:pt x="5573" y="372"/>
                  </a:lnTo>
                  <a:lnTo>
                    <a:pt x="5573" y="631"/>
                  </a:lnTo>
                  <a:lnTo>
                    <a:pt x="5686" y="631"/>
                  </a:lnTo>
                  <a:close/>
                  <a:moveTo>
                    <a:pt x="5318" y="523"/>
                  </a:moveTo>
                  <a:lnTo>
                    <a:pt x="5306" y="528"/>
                  </a:lnTo>
                  <a:lnTo>
                    <a:pt x="5293" y="532"/>
                  </a:lnTo>
                  <a:lnTo>
                    <a:pt x="5277" y="536"/>
                  </a:lnTo>
                  <a:lnTo>
                    <a:pt x="5262" y="539"/>
                  </a:lnTo>
                  <a:lnTo>
                    <a:pt x="5245" y="542"/>
                  </a:lnTo>
                  <a:lnTo>
                    <a:pt x="5229" y="544"/>
                  </a:lnTo>
                  <a:lnTo>
                    <a:pt x="5211" y="545"/>
                  </a:lnTo>
                  <a:lnTo>
                    <a:pt x="5194" y="545"/>
                  </a:lnTo>
                  <a:lnTo>
                    <a:pt x="5182" y="545"/>
                  </a:lnTo>
                  <a:lnTo>
                    <a:pt x="5169" y="544"/>
                  </a:lnTo>
                  <a:lnTo>
                    <a:pt x="5157" y="543"/>
                  </a:lnTo>
                  <a:lnTo>
                    <a:pt x="5146" y="541"/>
                  </a:lnTo>
                  <a:lnTo>
                    <a:pt x="5134" y="539"/>
                  </a:lnTo>
                  <a:lnTo>
                    <a:pt x="5124" y="537"/>
                  </a:lnTo>
                  <a:lnTo>
                    <a:pt x="5113" y="534"/>
                  </a:lnTo>
                  <a:lnTo>
                    <a:pt x="5104" y="530"/>
                  </a:lnTo>
                  <a:lnTo>
                    <a:pt x="5093" y="526"/>
                  </a:lnTo>
                  <a:lnTo>
                    <a:pt x="5084" y="522"/>
                  </a:lnTo>
                  <a:lnTo>
                    <a:pt x="5075" y="516"/>
                  </a:lnTo>
                  <a:lnTo>
                    <a:pt x="5067" y="511"/>
                  </a:lnTo>
                  <a:lnTo>
                    <a:pt x="5057" y="505"/>
                  </a:lnTo>
                  <a:lnTo>
                    <a:pt x="5050" y="499"/>
                  </a:lnTo>
                  <a:lnTo>
                    <a:pt x="5042" y="492"/>
                  </a:lnTo>
                  <a:lnTo>
                    <a:pt x="5036" y="486"/>
                  </a:lnTo>
                  <a:lnTo>
                    <a:pt x="5029" y="477"/>
                  </a:lnTo>
                  <a:lnTo>
                    <a:pt x="5022" y="470"/>
                  </a:lnTo>
                  <a:lnTo>
                    <a:pt x="5016" y="462"/>
                  </a:lnTo>
                  <a:lnTo>
                    <a:pt x="5011" y="453"/>
                  </a:lnTo>
                  <a:lnTo>
                    <a:pt x="5006" y="443"/>
                  </a:lnTo>
                  <a:lnTo>
                    <a:pt x="5001" y="434"/>
                  </a:lnTo>
                  <a:lnTo>
                    <a:pt x="4997" y="425"/>
                  </a:lnTo>
                  <a:lnTo>
                    <a:pt x="4993" y="415"/>
                  </a:lnTo>
                  <a:lnTo>
                    <a:pt x="4986" y="393"/>
                  </a:lnTo>
                  <a:lnTo>
                    <a:pt x="4982" y="371"/>
                  </a:lnTo>
                  <a:lnTo>
                    <a:pt x="4979" y="347"/>
                  </a:lnTo>
                  <a:lnTo>
                    <a:pt x="4978" y="322"/>
                  </a:lnTo>
                  <a:lnTo>
                    <a:pt x="4979" y="309"/>
                  </a:lnTo>
                  <a:lnTo>
                    <a:pt x="4979" y="295"/>
                  </a:lnTo>
                  <a:lnTo>
                    <a:pt x="4981" y="282"/>
                  </a:lnTo>
                  <a:lnTo>
                    <a:pt x="4982" y="270"/>
                  </a:lnTo>
                  <a:lnTo>
                    <a:pt x="4985" y="257"/>
                  </a:lnTo>
                  <a:lnTo>
                    <a:pt x="4987" y="246"/>
                  </a:lnTo>
                  <a:lnTo>
                    <a:pt x="4991" y="235"/>
                  </a:lnTo>
                  <a:lnTo>
                    <a:pt x="4995" y="223"/>
                  </a:lnTo>
                  <a:lnTo>
                    <a:pt x="4999" y="213"/>
                  </a:lnTo>
                  <a:lnTo>
                    <a:pt x="5004" y="203"/>
                  </a:lnTo>
                  <a:lnTo>
                    <a:pt x="5008" y="193"/>
                  </a:lnTo>
                  <a:lnTo>
                    <a:pt x="5014" y="184"/>
                  </a:lnTo>
                  <a:lnTo>
                    <a:pt x="5019" y="176"/>
                  </a:lnTo>
                  <a:lnTo>
                    <a:pt x="5026" y="168"/>
                  </a:lnTo>
                  <a:lnTo>
                    <a:pt x="5033" y="159"/>
                  </a:lnTo>
                  <a:lnTo>
                    <a:pt x="5040" y="152"/>
                  </a:lnTo>
                  <a:lnTo>
                    <a:pt x="5047" y="145"/>
                  </a:lnTo>
                  <a:lnTo>
                    <a:pt x="5055" y="139"/>
                  </a:lnTo>
                  <a:lnTo>
                    <a:pt x="5063" y="133"/>
                  </a:lnTo>
                  <a:lnTo>
                    <a:pt x="5072" y="127"/>
                  </a:lnTo>
                  <a:lnTo>
                    <a:pt x="5080" y="121"/>
                  </a:lnTo>
                  <a:lnTo>
                    <a:pt x="5089" y="117"/>
                  </a:lnTo>
                  <a:lnTo>
                    <a:pt x="5098" y="112"/>
                  </a:lnTo>
                  <a:lnTo>
                    <a:pt x="5109" y="109"/>
                  </a:lnTo>
                  <a:lnTo>
                    <a:pt x="5129" y="102"/>
                  </a:lnTo>
                  <a:lnTo>
                    <a:pt x="5150" y="98"/>
                  </a:lnTo>
                  <a:lnTo>
                    <a:pt x="5172" y="95"/>
                  </a:lnTo>
                  <a:lnTo>
                    <a:pt x="5196" y="94"/>
                  </a:lnTo>
                  <a:lnTo>
                    <a:pt x="5215" y="95"/>
                  </a:lnTo>
                  <a:lnTo>
                    <a:pt x="5232" y="96"/>
                  </a:lnTo>
                  <a:lnTo>
                    <a:pt x="5248" y="98"/>
                  </a:lnTo>
                  <a:lnTo>
                    <a:pt x="5264" y="101"/>
                  </a:lnTo>
                  <a:lnTo>
                    <a:pt x="5279" y="105"/>
                  </a:lnTo>
                  <a:lnTo>
                    <a:pt x="5293" y="109"/>
                  </a:lnTo>
                  <a:lnTo>
                    <a:pt x="5305" y="113"/>
                  </a:lnTo>
                  <a:lnTo>
                    <a:pt x="5316" y="118"/>
                  </a:lnTo>
                  <a:lnTo>
                    <a:pt x="5341" y="28"/>
                  </a:lnTo>
                  <a:lnTo>
                    <a:pt x="5332" y="24"/>
                  </a:lnTo>
                  <a:lnTo>
                    <a:pt x="5318" y="19"/>
                  </a:lnTo>
                  <a:lnTo>
                    <a:pt x="5303" y="13"/>
                  </a:lnTo>
                  <a:lnTo>
                    <a:pt x="5285" y="9"/>
                  </a:lnTo>
                  <a:lnTo>
                    <a:pt x="5265" y="6"/>
                  </a:lnTo>
                  <a:lnTo>
                    <a:pt x="5242" y="3"/>
                  </a:lnTo>
                  <a:lnTo>
                    <a:pt x="5218" y="1"/>
                  </a:lnTo>
                  <a:lnTo>
                    <a:pt x="5191" y="0"/>
                  </a:lnTo>
                  <a:lnTo>
                    <a:pt x="5173" y="1"/>
                  </a:lnTo>
                  <a:lnTo>
                    <a:pt x="5156" y="2"/>
                  </a:lnTo>
                  <a:lnTo>
                    <a:pt x="5139" y="4"/>
                  </a:lnTo>
                  <a:lnTo>
                    <a:pt x="5122" y="6"/>
                  </a:lnTo>
                  <a:lnTo>
                    <a:pt x="5106" y="9"/>
                  </a:lnTo>
                  <a:lnTo>
                    <a:pt x="5090" y="13"/>
                  </a:lnTo>
                  <a:lnTo>
                    <a:pt x="5075" y="17"/>
                  </a:lnTo>
                  <a:lnTo>
                    <a:pt x="5059" y="23"/>
                  </a:lnTo>
                  <a:lnTo>
                    <a:pt x="5045" y="29"/>
                  </a:lnTo>
                  <a:lnTo>
                    <a:pt x="5031" y="35"/>
                  </a:lnTo>
                  <a:lnTo>
                    <a:pt x="5016" y="42"/>
                  </a:lnTo>
                  <a:lnTo>
                    <a:pt x="5003" y="50"/>
                  </a:lnTo>
                  <a:lnTo>
                    <a:pt x="4989" y="59"/>
                  </a:lnTo>
                  <a:lnTo>
                    <a:pt x="4977" y="68"/>
                  </a:lnTo>
                  <a:lnTo>
                    <a:pt x="4966" y="77"/>
                  </a:lnTo>
                  <a:lnTo>
                    <a:pt x="4955" y="87"/>
                  </a:lnTo>
                  <a:lnTo>
                    <a:pt x="4943" y="99"/>
                  </a:lnTo>
                  <a:lnTo>
                    <a:pt x="4933" y="110"/>
                  </a:lnTo>
                  <a:lnTo>
                    <a:pt x="4924" y="122"/>
                  </a:lnTo>
                  <a:lnTo>
                    <a:pt x="4914" y="135"/>
                  </a:lnTo>
                  <a:lnTo>
                    <a:pt x="4906" y="148"/>
                  </a:lnTo>
                  <a:lnTo>
                    <a:pt x="4898" y="162"/>
                  </a:lnTo>
                  <a:lnTo>
                    <a:pt x="4891" y="176"/>
                  </a:lnTo>
                  <a:lnTo>
                    <a:pt x="4885" y="190"/>
                  </a:lnTo>
                  <a:lnTo>
                    <a:pt x="4879" y="206"/>
                  </a:lnTo>
                  <a:lnTo>
                    <a:pt x="4873" y="222"/>
                  </a:lnTo>
                  <a:lnTo>
                    <a:pt x="4869" y="239"/>
                  </a:lnTo>
                  <a:lnTo>
                    <a:pt x="4866" y="255"/>
                  </a:lnTo>
                  <a:lnTo>
                    <a:pt x="4863" y="273"/>
                  </a:lnTo>
                  <a:lnTo>
                    <a:pt x="4861" y="290"/>
                  </a:lnTo>
                  <a:lnTo>
                    <a:pt x="4860" y="309"/>
                  </a:lnTo>
                  <a:lnTo>
                    <a:pt x="4859" y="328"/>
                  </a:lnTo>
                  <a:lnTo>
                    <a:pt x="4860" y="346"/>
                  </a:lnTo>
                  <a:lnTo>
                    <a:pt x="4861" y="362"/>
                  </a:lnTo>
                  <a:lnTo>
                    <a:pt x="4862" y="380"/>
                  </a:lnTo>
                  <a:lnTo>
                    <a:pt x="4865" y="395"/>
                  </a:lnTo>
                  <a:lnTo>
                    <a:pt x="4868" y="412"/>
                  </a:lnTo>
                  <a:lnTo>
                    <a:pt x="4871" y="427"/>
                  </a:lnTo>
                  <a:lnTo>
                    <a:pt x="4876" y="441"/>
                  </a:lnTo>
                  <a:lnTo>
                    <a:pt x="4881" y="457"/>
                  </a:lnTo>
                  <a:lnTo>
                    <a:pt x="4887" y="470"/>
                  </a:lnTo>
                  <a:lnTo>
                    <a:pt x="4893" y="484"/>
                  </a:lnTo>
                  <a:lnTo>
                    <a:pt x="4900" y="497"/>
                  </a:lnTo>
                  <a:lnTo>
                    <a:pt x="4907" y="509"/>
                  </a:lnTo>
                  <a:lnTo>
                    <a:pt x="4915" y="522"/>
                  </a:lnTo>
                  <a:lnTo>
                    <a:pt x="4925" y="534"/>
                  </a:lnTo>
                  <a:lnTo>
                    <a:pt x="4934" y="544"/>
                  </a:lnTo>
                  <a:lnTo>
                    <a:pt x="4943" y="555"/>
                  </a:lnTo>
                  <a:lnTo>
                    <a:pt x="4955" y="565"/>
                  </a:lnTo>
                  <a:lnTo>
                    <a:pt x="4965" y="574"/>
                  </a:lnTo>
                  <a:lnTo>
                    <a:pt x="4977" y="583"/>
                  </a:lnTo>
                  <a:lnTo>
                    <a:pt x="4989" y="592"/>
                  </a:lnTo>
                  <a:lnTo>
                    <a:pt x="5002" y="599"/>
                  </a:lnTo>
                  <a:lnTo>
                    <a:pt x="5015" y="606"/>
                  </a:lnTo>
                  <a:lnTo>
                    <a:pt x="5029" y="612"/>
                  </a:lnTo>
                  <a:lnTo>
                    <a:pt x="5043" y="618"/>
                  </a:lnTo>
                  <a:lnTo>
                    <a:pt x="5058" y="623"/>
                  </a:lnTo>
                  <a:lnTo>
                    <a:pt x="5074" y="628"/>
                  </a:lnTo>
                  <a:lnTo>
                    <a:pt x="5089" y="632"/>
                  </a:lnTo>
                  <a:lnTo>
                    <a:pt x="5106" y="635"/>
                  </a:lnTo>
                  <a:lnTo>
                    <a:pt x="5122" y="637"/>
                  </a:lnTo>
                  <a:lnTo>
                    <a:pt x="5139" y="639"/>
                  </a:lnTo>
                  <a:lnTo>
                    <a:pt x="5158" y="640"/>
                  </a:lnTo>
                  <a:lnTo>
                    <a:pt x="5175" y="641"/>
                  </a:lnTo>
                  <a:lnTo>
                    <a:pt x="5203" y="640"/>
                  </a:lnTo>
                  <a:lnTo>
                    <a:pt x="5229" y="638"/>
                  </a:lnTo>
                  <a:lnTo>
                    <a:pt x="5253" y="635"/>
                  </a:lnTo>
                  <a:lnTo>
                    <a:pt x="5274" y="632"/>
                  </a:lnTo>
                  <a:lnTo>
                    <a:pt x="5294" y="628"/>
                  </a:lnTo>
                  <a:lnTo>
                    <a:pt x="5310" y="622"/>
                  </a:lnTo>
                  <a:lnTo>
                    <a:pt x="5324" y="617"/>
                  </a:lnTo>
                  <a:lnTo>
                    <a:pt x="5337" y="612"/>
                  </a:lnTo>
                  <a:lnTo>
                    <a:pt x="5318" y="523"/>
                  </a:lnTo>
                  <a:close/>
                  <a:moveTo>
                    <a:pt x="4374" y="631"/>
                  </a:moveTo>
                  <a:lnTo>
                    <a:pt x="4374" y="408"/>
                  </a:lnTo>
                  <a:lnTo>
                    <a:pt x="4374" y="371"/>
                  </a:lnTo>
                  <a:lnTo>
                    <a:pt x="4374" y="335"/>
                  </a:lnTo>
                  <a:lnTo>
                    <a:pt x="4374" y="301"/>
                  </a:lnTo>
                  <a:lnTo>
                    <a:pt x="4373" y="269"/>
                  </a:lnTo>
                  <a:lnTo>
                    <a:pt x="4372" y="237"/>
                  </a:lnTo>
                  <a:lnTo>
                    <a:pt x="4371" y="205"/>
                  </a:lnTo>
                  <a:lnTo>
                    <a:pt x="4370" y="175"/>
                  </a:lnTo>
                  <a:lnTo>
                    <a:pt x="4369" y="144"/>
                  </a:lnTo>
                  <a:lnTo>
                    <a:pt x="4371" y="144"/>
                  </a:lnTo>
                  <a:lnTo>
                    <a:pt x="4383" y="170"/>
                  </a:lnTo>
                  <a:lnTo>
                    <a:pt x="4396" y="198"/>
                  </a:lnTo>
                  <a:lnTo>
                    <a:pt x="4410" y="224"/>
                  </a:lnTo>
                  <a:lnTo>
                    <a:pt x="4423" y="251"/>
                  </a:lnTo>
                  <a:lnTo>
                    <a:pt x="4438" y="279"/>
                  </a:lnTo>
                  <a:lnTo>
                    <a:pt x="4453" y="306"/>
                  </a:lnTo>
                  <a:lnTo>
                    <a:pt x="4468" y="332"/>
                  </a:lnTo>
                  <a:lnTo>
                    <a:pt x="4483" y="358"/>
                  </a:lnTo>
                  <a:lnTo>
                    <a:pt x="4644" y="631"/>
                  </a:lnTo>
                  <a:lnTo>
                    <a:pt x="4761" y="631"/>
                  </a:lnTo>
                  <a:lnTo>
                    <a:pt x="4761" y="10"/>
                  </a:lnTo>
                  <a:lnTo>
                    <a:pt x="4657" y="10"/>
                  </a:lnTo>
                  <a:lnTo>
                    <a:pt x="4657" y="226"/>
                  </a:lnTo>
                  <a:lnTo>
                    <a:pt x="4657" y="261"/>
                  </a:lnTo>
                  <a:lnTo>
                    <a:pt x="4658" y="295"/>
                  </a:lnTo>
                  <a:lnTo>
                    <a:pt x="4658" y="328"/>
                  </a:lnTo>
                  <a:lnTo>
                    <a:pt x="4659" y="360"/>
                  </a:lnTo>
                  <a:lnTo>
                    <a:pt x="4661" y="391"/>
                  </a:lnTo>
                  <a:lnTo>
                    <a:pt x="4662" y="422"/>
                  </a:lnTo>
                  <a:lnTo>
                    <a:pt x="4665" y="453"/>
                  </a:lnTo>
                  <a:lnTo>
                    <a:pt x="4667" y="484"/>
                  </a:lnTo>
                  <a:lnTo>
                    <a:pt x="4665" y="485"/>
                  </a:lnTo>
                  <a:lnTo>
                    <a:pt x="4653" y="459"/>
                  </a:lnTo>
                  <a:lnTo>
                    <a:pt x="4642" y="433"/>
                  </a:lnTo>
                  <a:lnTo>
                    <a:pt x="4630" y="407"/>
                  </a:lnTo>
                  <a:lnTo>
                    <a:pt x="4616" y="381"/>
                  </a:lnTo>
                  <a:lnTo>
                    <a:pt x="4603" y="355"/>
                  </a:lnTo>
                  <a:lnTo>
                    <a:pt x="4589" y="328"/>
                  </a:lnTo>
                  <a:lnTo>
                    <a:pt x="4574" y="302"/>
                  </a:lnTo>
                  <a:lnTo>
                    <a:pt x="4559" y="277"/>
                  </a:lnTo>
                  <a:lnTo>
                    <a:pt x="4399" y="10"/>
                  </a:lnTo>
                  <a:lnTo>
                    <a:pt x="4270" y="10"/>
                  </a:lnTo>
                  <a:lnTo>
                    <a:pt x="4270" y="631"/>
                  </a:lnTo>
                  <a:lnTo>
                    <a:pt x="4374" y="631"/>
                  </a:lnTo>
                  <a:close/>
                  <a:moveTo>
                    <a:pt x="3827" y="369"/>
                  </a:moveTo>
                  <a:lnTo>
                    <a:pt x="3876" y="216"/>
                  </a:lnTo>
                  <a:lnTo>
                    <a:pt x="3884" y="187"/>
                  </a:lnTo>
                  <a:lnTo>
                    <a:pt x="3891" y="158"/>
                  </a:lnTo>
                  <a:lnTo>
                    <a:pt x="3898" y="129"/>
                  </a:lnTo>
                  <a:lnTo>
                    <a:pt x="3905" y="100"/>
                  </a:lnTo>
                  <a:lnTo>
                    <a:pt x="3908" y="100"/>
                  </a:lnTo>
                  <a:lnTo>
                    <a:pt x="3915" y="128"/>
                  </a:lnTo>
                  <a:lnTo>
                    <a:pt x="3922" y="157"/>
                  </a:lnTo>
                  <a:lnTo>
                    <a:pt x="3930" y="187"/>
                  </a:lnTo>
                  <a:lnTo>
                    <a:pt x="3938" y="217"/>
                  </a:lnTo>
                  <a:lnTo>
                    <a:pt x="3988" y="369"/>
                  </a:lnTo>
                  <a:lnTo>
                    <a:pt x="3827" y="369"/>
                  </a:lnTo>
                  <a:close/>
                  <a:moveTo>
                    <a:pt x="4006" y="456"/>
                  </a:moveTo>
                  <a:lnTo>
                    <a:pt x="4063" y="631"/>
                  </a:lnTo>
                  <a:lnTo>
                    <a:pt x="4184" y="631"/>
                  </a:lnTo>
                  <a:lnTo>
                    <a:pt x="3983" y="10"/>
                  </a:lnTo>
                  <a:lnTo>
                    <a:pt x="3839" y="10"/>
                  </a:lnTo>
                  <a:lnTo>
                    <a:pt x="3639" y="631"/>
                  </a:lnTo>
                  <a:lnTo>
                    <a:pt x="3756" y="631"/>
                  </a:lnTo>
                  <a:lnTo>
                    <a:pt x="3809" y="456"/>
                  </a:lnTo>
                  <a:lnTo>
                    <a:pt x="4006" y="456"/>
                  </a:lnTo>
                  <a:close/>
                  <a:moveTo>
                    <a:pt x="3389" y="631"/>
                  </a:moveTo>
                  <a:lnTo>
                    <a:pt x="3502" y="631"/>
                  </a:lnTo>
                  <a:lnTo>
                    <a:pt x="3502" y="105"/>
                  </a:lnTo>
                  <a:lnTo>
                    <a:pt x="3680" y="105"/>
                  </a:lnTo>
                  <a:lnTo>
                    <a:pt x="3680" y="10"/>
                  </a:lnTo>
                  <a:lnTo>
                    <a:pt x="3211" y="10"/>
                  </a:lnTo>
                  <a:lnTo>
                    <a:pt x="3211" y="105"/>
                  </a:lnTo>
                  <a:lnTo>
                    <a:pt x="3389" y="105"/>
                  </a:lnTo>
                  <a:lnTo>
                    <a:pt x="3389" y="631"/>
                  </a:lnTo>
                  <a:close/>
                  <a:moveTo>
                    <a:pt x="2906" y="631"/>
                  </a:moveTo>
                  <a:lnTo>
                    <a:pt x="3275" y="631"/>
                  </a:lnTo>
                  <a:lnTo>
                    <a:pt x="3275" y="536"/>
                  </a:lnTo>
                  <a:lnTo>
                    <a:pt x="3020" y="536"/>
                  </a:lnTo>
                  <a:lnTo>
                    <a:pt x="3020" y="10"/>
                  </a:lnTo>
                  <a:lnTo>
                    <a:pt x="2906" y="10"/>
                  </a:lnTo>
                  <a:lnTo>
                    <a:pt x="2906" y="631"/>
                  </a:lnTo>
                  <a:close/>
                  <a:moveTo>
                    <a:pt x="2293" y="10"/>
                  </a:moveTo>
                  <a:lnTo>
                    <a:pt x="2293" y="365"/>
                  </a:lnTo>
                  <a:lnTo>
                    <a:pt x="2293" y="383"/>
                  </a:lnTo>
                  <a:lnTo>
                    <a:pt x="2294" y="400"/>
                  </a:lnTo>
                  <a:lnTo>
                    <a:pt x="2295" y="417"/>
                  </a:lnTo>
                  <a:lnTo>
                    <a:pt x="2297" y="433"/>
                  </a:lnTo>
                  <a:lnTo>
                    <a:pt x="2299" y="449"/>
                  </a:lnTo>
                  <a:lnTo>
                    <a:pt x="2303" y="463"/>
                  </a:lnTo>
                  <a:lnTo>
                    <a:pt x="2306" y="477"/>
                  </a:lnTo>
                  <a:lnTo>
                    <a:pt x="2310" y="491"/>
                  </a:lnTo>
                  <a:lnTo>
                    <a:pt x="2314" y="503"/>
                  </a:lnTo>
                  <a:lnTo>
                    <a:pt x="2319" y="515"/>
                  </a:lnTo>
                  <a:lnTo>
                    <a:pt x="2324" y="528"/>
                  </a:lnTo>
                  <a:lnTo>
                    <a:pt x="2330" y="538"/>
                  </a:lnTo>
                  <a:lnTo>
                    <a:pt x="2336" y="548"/>
                  </a:lnTo>
                  <a:lnTo>
                    <a:pt x="2343" y="559"/>
                  </a:lnTo>
                  <a:lnTo>
                    <a:pt x="2350" y="568"/>
                  </a:lnTo>
                  <a:lnTo>
                    <a:pt x="2357" y="576"/>
                  </a:lnTo>
                  <a:lnTo>
                    <a:pt x="2365" y="584"/>
                  </a:lnTo>
                  <a:lnTo>
                    <a:pt x="2373" y="592"/>
                  </a:lnTo>
                  <a:lnTo>
                    <a:pt x="2383" y="599"/>
                  </a:lnTo>
                  <a:lnTo>
                    <a:pt x="2392" y="605"/>
                  </a:lnTo>
                  <a:lnTo>
                    <a:pt x="2401" y="611"/>
                  </a:lnTo>
                  <a:lnTo>
                    <a:pt x="2411" y="616"/>
                  </a:lnTo>
                  <a:lnTo>
                    <a:pt x="2422" y="621"/>
                  </a:lnTo>
                  <a:lnTo>
                    <a:pt x="2432" y="625"/>
                  </a:lnTo>
                  <a:lnTo>
                    <a:pt x="2443" y="629"/>
                  </a:lnTo>
                  <a:lnTo>
                    <a:pt x="2455" y="633"/>
                  </a:lnTo>
                  <a:lnTo>
                    <a:pt x="2466" y="635"/>
                  </a:lnTo>
                  <a:lnTo>
                    <a:pt x="2478" y="637"/>
                  </a:lnTo>
                  <a:lnTo>
                    <a:pt x="2503" y="640"/>
                  </a:lnTo>
                  <a:lnTo>
                    <a:pt x="2530" y="641"/>
                  </a:lnTo>
                  <a:lnTo>
                    <a:pt x="2543" y="641"/>
                  </a:lnTo>
                  <a:lnTo>
                    <a:pt x="2556" y="640"/>
                  </a:lnTo>
                  <a:lnTo>
                    <a:pt x="2570" y="639"/>
                  </a:lnTo>
                  <a:lnTo>
                    <a:pt x="2583" y="637"/>
                  </a:lnTo>
                  <a:lnTo>
                    <a:pt x="2595" y="635"/>
                  </a:lnTo>
                  <a:lnTo>
                    <a:pt x="2608" y="632"/>
                  </a:lnTo>
                  <a:lnTo>
                    <a:pt x="2619" y="629"/>
                  </a:lnTo>
                  <a:lnTo>
                    <a:pt x="2631" y="624"/>
                  </a:lnTo>
                  <a:lnTo>
                    <a:pt x="2643" y="620"/>
                  </a:lnTo>
                  <a:lnTo>
                    <a:pt x="2653" y="615"/>
                  </a:lnTo>
                  <a:lnTo>
                    <a:pt x="2663" y="610"/>
                  </a:lnTo>
                  <a:lnTo>
                    <a:pt x="2673" y="604"/>
                  </a:lnTo>
                  <a:lnTo>
                    <a:pt x="2683" y="598"/>
                  </a:lnTo>
                  <a:lnTo>
                    <a:pt x="2692" y="591"/>
                  </a:lnTo>
                  <a:lnTo>
                    <a:pt x="2701" y="582"/>
                  </a:lnTo>
                  <a:lnTo>
                    <a:pt x="2709" y="574"/>
                  </a:lnTo>
                  <a:lnTo>
                    <a:pt x="2718" y="566"/>
                  </a:lnTo>
                  <a:lnTo>
                    <a:pt x="2725" y="557"/>
                  </a:lnTo>
                  <a:lnTo>
                    <a:pt x="2732" y="546"/>
                  </a:lnTo>
                  <a:lnTo>
                    <a:pt x="2738" y="536"/>
                  </a:lnTo>
                  <a:lnTo>
                    <a:pt x="2744" y="525"/>
                  </a:lnTo>
                  <a:lnTo>
                    <a:pt x="2750" y="513"/>
                  </a:lnTo>
                  <a:lnTo>
                    <a:pt x="2755" y="501"/>
                  </a:lnTo>
                  <a:lnTo>
                    <a:pt x="2760" y="489"/>
                  </a:lnTo>
                  <a:lnTo>
                    <a:pt x="2764" y="475"/>
                  </a:lnTo>
                  <a:lnTo>
                    <a:pt x="2767" y="461"/>
                  </a:lnTo>
                  <a:lnTo>
                    <a:pt x="2770" y="446"/>
                  </a:lnTo>
                  <a:lnTo>
                    <a:pt x="2772" y="431"/>
                  </a:lnTo>
                  <a:lnTo>
                    <a:pt x="2774" y="416"/>
                  </a:lnTo>
                  <a:lnTo>
                    <a:pt x="2776" y="399"/>
                  </a:lnTo>
                  <a:lnTo>
                    <a:pt x="2777" y="383"/>
                  </a:lnTo>
                  <a:lnTo>
                    <a:pt x="2777" y="364"/>
                  </a:lnTo>
                  <a:lnTo>
                    <a:pt x="2777" y="10"/>
                  </a:lnTo>
                  <a:lnTo>
                    <a:pt x="2664" y="10"/>
                  </a:lnTo>
                  <a:lnTo>
                    <a:pt x="2664" y="372"/>
                  </a:lnTo>
                  <a:lnTo>
                    <a:pt x="2663" y="394"/>
                  </a:lnTo>
                  <a:lnTo>
                    <a:pt x="2661" y="415"/>
                  </a:lnTo>
                  <a:lnTo>
                    <a:pt x="2659" y="433"/>
                  </a:lnTo>
                  <a:lnTo>
                    <a:pt x="2655" y="451"/>
                  </a:lnTo>
                  <a:lnTo>
                    <a:pt x="2650" y="467"/>
                  </a:lnTo>
                  <a:lnTo>
                    <a:pt x="2644" y="481"/>
                  </a:lnTo>
                  <a:lnTo>
                    <a:pt x="2638" y="495"/>
                  </a:lnTo>
                  <a:lnTo>
                    <a:pt x="2629" y="506"/>
                  </a:lnTo>
                  <a:lnTo>
                    <a:pt x="2620" y="516"/>
                  </a:lnTo>
                  <a:lnTo>
                    <a:pt x="2611" y="526"/>
                  </a:lnTo>
                  <a:lnTo>
                    <a:pt x="2600" y="533"/>
                  </a:lnTo>
                  <a:lnTo>
                    <a:pt x="2588" y="539"/>
                  </a:lnTo>
                  <a:lnTo>
                    <a:pt x="2576" y="544"/>
                  </a:lnTo>
                  <a:lnTo>
                    <a:pt x="2563" y="547"/>
                  </a:lnTo>
                  <a:lnTo>
                    <a:pt x="2548" y="549"/>
                  </a:lnTo>
                  <a:lnTo>
                    <a:pt x="2534" y="549"/>
                  </a:lnTo>
                  <a:lnTo>
                    <a:pt x="2519" y="549"/>
                  </a:lnTo>
                  <a:lnTo>
                    <a:pt x="2506" y="547"/>
                  </a:lnTo>
                  <a:lnTo>
                    <a:pt x="2493" y="543"/>
                  </a:lnTo>
                  <a:lnTo>
                    <a:pt x="2481" y="539"/>
                  </a:lnTo>
                  <a:lnTo>
                    <a:pt x="2470" y="533"/>
                  </a:lnTo>
                  <a:lnTo>
                    <a:pt x="2460" y="526"/>
                  </a:lnTo>
                  <a:lnTo>
                    <a:pt x="2449" y="516"/>
                  </a:lnTo>
                  <a:lnTo>
                    <a:pt x="2441" y="506"/>
                  </a:lnTo>
                  <a:lnTo>
                    <a:pt x="2433" y="495"/>
                  </a:lnTo>
                  <a:lnTo>
                    <a:pt x="2426" y="481"/>
                  </a:lnTo>
                  <a:lnTo>
                    <a:pt x="2421" y="467"/>
                  </a:lnTo>
                  <a:lnTo>
                    <a:pt x="2416" y="451"/>
                  </a:lnTo>
                  <a:lnTo>
                    <a:pt x="2411" y="433"/>
                  </a:lnTo>
                  <a:lnTo>
                    <a:pt x="2408" y="415"/>
                  </a:lnTo>
                  <a:lnTo>
                    <a:pt x="2406" y="394"/>
                  </a:lnTo>
                  <a:lnTo>
                    <a:pt x="2406" y="372"/>
                  </a:lnTo>
                  <a:lnTo>
                    <a:pt x="2406" y="10"/>
                  </a:lnTo>
                  <a:lnTo>
                    <a:pt x="2293" y="10"/>
                  </a:lnTo>
                  <a:close/>
                  <a:moveTo>
                    <a:pt x="1789" y="601"/>
                  </a:moveTo>
                  <a:lnTo>
                    <a:pt x="1803" y="609"/>
                  </a:lnTo>
                  <a:lnTo>
                    <a:pt x="1821" y="616"/>
                  </a:lnTo>
                  <a:lnTo>
                    <a:pt x="1840" y="622"/>
                  </a:lnTo>
                  <a:lnTo>
                    <a:pt x="1861" y="629"/>
                  </a:lnTo>
                  <a:lnTo>
                    <a:pt x="1883" y="634"/>
                  </a:lnTo>
                  <a:lnTo>
                    <a:pt x="1908" y="637"/>
                  </a:lnTo>
                  <a:lnTo>
                    <a:pt x="1932" y="640"/>
                  </a:lnTo>
                  <a:lnTo>
                    <a:pt x="1956" y="641"/>
                  </a:lnTo>
                  <a:lnTo>
                    <a:pt x="1986" y="640"/>
                  </a:lnTo>
                  <a:lnTo>
                    <a:pt x="2013" y="637"/>
                  </a:lnTo>
                  <a:lnTo>
                    <a:pt x="2025" y="635"/>
                  </a:lnTo>
                  <a:lnTo>
                    <a:pt x="2037" y="632"/>
                  </a:lnTo>
                  <a:lnTo>
                    <a:pt x="2050" y="629"/>
                  </a:lnTo>
                  <a:lnTo>
                    <a:pt x="2061" y="625"/>
                  </a:lnTo>
                  <a:lnTo>
                    <a:pt x="2071" y="621"/>
                  </a:lnTo>
                  <a:lnTo>
                    <a:pt x="2082" y="617"/>
                  </a:lnTo>
                  <a:lnTo>
                    <a:pt x="2092" y="613"/>
                  </a:lnTo>
                  <a:lnTo>
                    <a:pt x="2101" y="608"/>
                  </a:lnTo>
                  <a:lnTo>
                    <a:pt x="2110" y="603"/>
                  </a:lnTo>
                  <a:lnTo>
                    <a:pt x="2119" y="597"/>
                  </a:lnTo>
                  <a:lnTo>
                    <a:pt x="2127" y="591"/>
                  </a:lnTo>
                  <a:lnTo>
                    <a:pt x="2134" y="584"/>
                  </a:lnTo>
                  <a:lnTo>
                    <a:pt x="2141" y="578"/>
                  </a:lnTo>
                  <a:lnTo>
                    <a:pt x="2147" y="571"/>
                  </a:lnTo>
                  <a:lnTo>
                    <a:pt x="2154" y="564"/>
                  </a:lnTo>
                  <a:lnTo>
                    <a:pt x="2160" y="557"/>
                  </a:lnTo>
                  <a:lnTo>
                    <a:pt x="2170" y="541"/>
                  </a:lnTo>
                  <a:lnTo>
                    <a:pt x="2177" y="526"/>
                  </a:lnTo>
                  <a:lnTo>
                    <a:pt x="2183" y="508"/>
                  </a:lnTo>
                  <a:lnTo>
                    <a:pt x="2189" y="491"/>
                  </a:lnTo>
                  <a:lnTo>
                    <a:pt x="2191" y="472"/>
                  </a:lnTo>
                  <a:lnTo>
                    <a:pt x="2192" y="454"/>
                  </a:lnTo>
                  <a:lnTo>
                    <a:pt x="2192" y="437"/>
                  </a:lnTo>
                  <a:lnTo>
                    <a:pt x="2190" y="422"/>
                  </a:lnTo>
                  <a:lnTo>
                    <a:pt x="2186" y="407"/>
                  </a:lnTo>
                  <a:lnTo>
                    <a:pt x="2182" y="393"/>
                  </a:lnTo>
                  <a:lnTo>
                    <a:pt x="2176" y="380"/>
                  </a:lnTo>
                  <a:lnTo>
                    <a:pt x="2170" y="367"/>
                  </a:lnTo>
                  <a:lnTo>
                    <a:pt x="2162" y="355"/>
                  </a:lnTo>
                  <a:lnTo>
                    <a:pt x="2153" y="344"/>
                  </a:lnTo>
                  <a:lnTo>
                    <a:pt x="2142" y="332"/>
                  </a:lnTo>
                  <a:lnTo>
                    <a:pt x="2130" y="322"/>
                  </a:lnTo>
                  <a:lnTo>
                    <a:pt x="2117" y="313"/>
                  </a:lnTo>
                  <a:lnTo>
                    <a:pt x="2102" y="303"/>
                  </a:lnTo>
                  <a:lnTo>
                    <a:pt x="2087" y="294"/>
                  </a:lnTo>
                  <a:lnTo>
                    <a:pt x="2070" y="286"/>
                  </a:lnTo>
                  <a:lnTo>
                    <a:pt x="2052" y="278"/>
                  </a:lnTo>
                  <a:lnTo>
                    <a:pt x="2032" y="270"/>
                  </a:lnTo>
                  <a:lnTo>
                    <a:pt x="2004" y="258"/>
                  </a:lnTo>
                  <a:lnTo>
                    <a:pt x="1979" y="247"/>
                  </a:lnTo>
                  <a:lnTo>
                    <a:pt x="1969" y="242"/>
                  </a:lnTo>
                  <a:lnTo>
                    <a:pt x="1958" y="236"/>
                  </a:lnTo>
                  <a:lnTo>
                    <a:pt x="1950" y="230"/>
                  </a:lnTo>
                  <a:lnTo>
                    <a:pt x="1942" y="224"/>
                  </a:lnTo>
                  <a:lnTo>
                    <a:pt x="1936" y="219"/>
                  </a:lnTo>
                  <a:lnTo>
                    <a:pt x="1930" y="213"/>
                  </a:lnTo>
                  <a:lnTo>
                    <a:pt x="1924" y="206"/>
                  </a:lnTo>
                  <a:lnTo>
                    <a:pt x="1920" y="200"/>
                  </a:lnTo>
                  <a:lnTo>
                    <a:pt x="1917" y="192"/>
                  </a:lnTo>
                  <a:lnTo>
                    <a:pt x="1915" y="184"/>
                  </a:lnTo>
                  <a:lnTo>
                    <a:pt x="1914" y="177"/>
                  </a:lnTo>
                  <a:lnTo>
                    <a:pt x="1914" y="168"/>
                  </a:lnTo>
                  <a:lnTo>
                    <a:pt x="1914" y="162"/>
                  </a:lnTo>
                  <a:lnTo>
                    <a:pt x="1915" y="154"/>
                  </a:lnTo>
                  <a:lnTo>
                    <a:pt x="1917" y="147"/>
                  </a:lnTo>
                  <a:lnTo>
                    <a:pt x="1919" y="141"/>
                  </a:lnTo>
                  <a:lnTo>
                    <a:pt x="1923" y="135"/>
                  </a:lnTo>
                  <a:lnTo>
                    <a:pt x="1928" y="129"/>
                  </a:lnTo>
                  <a:lnTo>
                    <a:pt x="1933" y="122"/>
                  </a:lnTo>
                  <a:lnTo>
                    <a:pt x="1938" y="117"/>
                  </a:lnTo>
                  <a:lnTo>
                    <a:pt x="1945" y="112"/>
                  </a:lnTo>
                  <a:lnTo>
                    <a:pt x="1952" y="107"/>
                  </a:lnTo>
                  <a:lnTo>
                    <a:pt x="1960" y="103"/>
                  </a:lnTo>
                  <a:lnTo>
                    <a:pt x="1970" y="100"/>
                  </a:lnTo>
                  <a:lnTo>
                    <a:pt x="1980" y="97"/>
                  </a:lnTo>
                  <a:lnTo>
                    <a:pt x="1991" y="95"/>
                  </a:lnTo>
                  <a:lnTo>
                    <a:pt x="2004" y="94"/>
                  </a:lnTo>
                  <a:lnTo>
                    <a:pt x="2016" y="94"/>
                  </a:lnTo>
                  <a:lnTo>
                    <a:pt x="2037" y="94"/>
                  </a:lnTo>
                  <a:lnTo>
                    <a:pt x="2057" y="96"/>
                  </a:lnTo>
                  <a:lnTo>
                    <a:pt x="2075" y="100"/>
                  </a:lnTo>
                  <a:lnTo>
                    <a:pt x="2092" y="104"/>
                  </a:lnTo>
                  <a:lnTo>
                    <a:pt x="2106" y="108"/>
                  </a:lnTo>
                  <a:lnTo>
                    <a:pt x="2120" y="113"/>
                  </a:lnTo>
                  <a:lnTo>
                    <a:pt x="2131" y="118"/>
                  </a:lnTo>
                  <a:lnTo>
                    <a:pt x="2140" y="122"/>
                  </a:lnTo>
                  <a:lnTo>
                    <a:pt x="2167" y="31"/>
                  </a:lnTo>
                  <a:lnTo>
                    <a:pt x="2155" y="25"/>
                  </a:lnTo>
                  <a:lnTo>
                    <a:pt x="2139" y="20"/>
                  </a:lnTo>
                  <a:lnTo>
                    <a:pt x="2124" y="14"/>
                  </a:lnTo>
                  <a:lnTo>
                    <a:pt x="2106" y="9"/>
                  </a:lnTo>
                  <a:lnTo>
                    <a:pt x="2087" y="6"/>
                  </a:lnTo>
                  <a:lnTo>
                    <a:pt x="2065" y="3"/>
                  </a:lnTo>
                  <a:lnTo>
                    <a:pt x="2043" y="1"/>
                  </a:lnTo>
                  <a:lnTo>
                    <a:pt x="2019" y="0"/>
                  </a:lnTo>
                  <a:lnTo>
                    <a:pt x="1994" y="1"/>
                  </a:lnTo>
                  <a:lnTo>
                    <a:pt x="1971" y="4"/>
                  </a:lnTo>
                  <a:lnTo>
                    <a:pt x="1948" y="8"/>
                  </a:lnTo>
                  <a:lnTo>
                    <a:pt x="1928" y="14"/>
                  </a:lnTo>
                  <a:lnTo>
                    <a:pt x="1908" y="22"/>
                  </a:lnTo>
                  <a:lnTo>
                    <a:pt x="1890" y="30"/>
                  </a:lnTo>
                  <a:lnTo>
                    <a:pt x="1873" y="40"/>
                  </a:lnTo>
                  <a:lnTo>
                    <a:pt x="1859" y="51"/>
                  </a:lnTo>
                  <a:lnTo>
                    <a:pt x="1845" y="64"/>
                  </a:lnTo>
                  <a:lnTo>
                    <a:pt x="1833" y="77"/>
                  </a:lnTo>
                  <a:lnTo>
                    <a:pt x="1823" y="93"/>
                  </a:lnTo>
                  <a:lnTo>
                    <a:pt x="1815" y="108"/>
                  </a:lnTo>
                  <a:lnTo>
                    <a:pt x="1808" y="124"/>
                  </a:lnTo>
                  <a:lnTo>
                    <a:pt x="1803" y="142"/>
                  </a:lnTo>
                  <a:lnTo>
                    <a:pt x="1800" y="159"/>
                  </a:lnTo>
                  <a:lnTo>
                    <a:pt x="1799" y="179"/>
                  </a:lnTo>
                  <a:lnTo>
                    <a:pt x="1800" y="194"/>
                  </a:lnTo>
                  <a:lnTo>
                    <a:pt x="1802" y="211"/>
                  </a:lnTo>
                  <a:lnTo>
                    <a:pt x="1806" y="225"/>
                  </a:lnTo>
                  <a:lnTo>
                    <a:pt x="1811" y="240"/>
                  </a:lnTo>
                  <a:lnTo>
                    <a:pt x="1818" y="253"/>
                  </a:lnTo>
                  <a:lnTo>
                    <a:pt x="1825" y="265"/>
                  </a:lnTo>
                  <a:lnTo>
                    <a:pt x="1834" y="277"/>
                  </a:lnTo>
                  <a:lnTo>
                    <a:pt x="1844" y="288"/>
                  </a:lnTo>
                  <a:lnTo>
                    <a:pt x="1857" y="299"/>
                  </a:lnTo>
                  <a:lnTo>
                    <a:pt x="1869" y="310"/>
                  </a:lnTo>
                  <a:lnTo>
                    <a:pt x="1882" y="319"/>
                  </a:lnTo>
                  <a:lnTo>
                    <a:pt x="1898" y="328"/>
                  </a:lnTo>
                  <a:lnTo>
                    <a:pt x="1913" y="336"/>
                  </a:lnTo>
                  <a:lnTo>
                    <a:pt x="1931" y="345"/>
                  </a:lnTo>
                  <a:lnTo>
                    <a:pt x="1948" y="352"/>
                  </a:lnTo>
                  <a:lnTo>
                    <a:pt x="1967" y="359"/>
                  </a:lnTo>
                  <a:lnTo>
                    <a:pt x="1994" y="369"/>
                  </a:lnTo>
                  <a:lnTo>
                    <a:pt x="2017" y="381"/>
                  </a:lnTo>
                  <a:lnTo>
                    <a:pt x="2027" y="386"/>
                  </a:lnTo>
                  <a:lnTo>
                    <a:pt x="2036" y="392"/>
                  </a:lnTo>
                  <a:lnTo>
                    <a:pt x="2044" y="397"/>
                  </a:lnTo>
                  <a:lnTo>
                    <a:pt x="2051" y="403"/>
                  </a:lnTo>
                  <a:lnTo>
                    <a:pt x="2057" y="409"/>
                  </a:lnTo>
                  <a:lnTo>
                    <a:pt x="2062" y="417"/>
                  </a:lnTo>
                  <a:lnTo>
                    <a:pt x="2067" y="423"/>
                  </a:lnTo>
                  <a:lnTo>
                    <a:pt x="2070" y="430"/>
                  </a:lnTo>
                  <a:lnTo>
                    <a:pt x="2073" y="437"/>
                  </a:lnTo>
                  <a:lnTo>
                    <a:pt x="2075" y="445"/>
                  </a:lnTo>
                  <a:lnTo>
                    <a:pt x="2077" y="454"/>
                  </a:lnTo>
                  <a:lnTo>
                    <a:pt x="2077" y="462"/>
                  </a:lnTo>
                  <a:lnTo>
                    <a:pt x="2077" y="471"/>
                  </a:lnTo>
                  <a:lnTo>
                    <a:pt x="2074" y="480"/>
                  </a:lnTo>
                  <a:lnTo>
                    <a:pt x="2072" y="489"/>
                  </a:lnTo>
                  <a:lnTo>
                    <a:pt x="2069" y="497"/>
                  </a:lnTo>
                  <a:lnTo>
                    <a:pt x="2065" y="504"/>
                  </a:lnTo>
                  <a:lnTo>
                    <a:pt x="2060" y="511"/>
                  </a:lnTo>
                  <a:lnTo>
                    <a:pt x="2054" y="517"/>
                  </a:lnTo>
                  <a:lnTo>
                    <a:pt x="2048" y="524"/>
                  </a:lnTo>
                  <a:lnTo>
                    <a:pt x="2040" y="529"/>
                  </a:lnTo>
                  <a:lnTo>
                    <a:pt x="2031" y="533"/>
                  </a:lnTo>
                  <a:lnTo>
                    <a:pt x="2022" y="537"/>
                  </a:lnTo>
                  <a:lnTo>
                    <a:pt x="2012" y="540"/>
                  </a:lnTo>
                  <a:lnTo>
                    <a:pt x="2002" y="543"/>
                  </a:lnTo>
                  <a:lnTo>
                    <a:pt x="1989" y="545"/>
                  </a:lnTo>
                  <a:lnTo>
                    <a:pt x="1977" y="546"/>
                  </a:lnTo>
                  <a:lnTo>
                    <a:pt x="1965" y="546"/>
                  </a:lnTo>
                  <a:lnTo>
                    <a:pt x="1943" y="546"/>
                  </a:lnTo>
                  <a:lnTo>
                    <a:pt x="1921" y="543"/>
                  </a:lnTo>
                  <a:lnTo>
                    <a:pt x="1901" y="540"/>
                  </a:lnTo>
                  <a:lnTo>
                    <a:pt x="1881" y="535"/>
                  </a:lnTo>
                  <a:lnTo>
                    <a:pt x="1863" y="529"/>
                  </a:lnTo>
                  <a:lnTo>
                    <a:pt x="1845" y="523"/>
                  </a:lnTo>
                  <a:lnTo>
                    <a:pt x="1829" y="514"/>
                  </a:lnTo>
                  <a:lnTo>
                    <a:pt x="1815" y="507"/>
                  </a:lnTo>
                  <a:lnTo>
                    <a:pt x="1789" y="601"/>
                  </a:lnTo>
                  <a:close/>
                  <a:moveTo>
                    <a:pt x="1300" y="631"/>
                  </a:moveTo>
                  <a:lnTo>
                    <a:pt x="1300" y="408"/>
                  </a:lnTo>
                  <a:lnTo>
                    <a:pt x="1300" y="371"/>
                  </a:lnTo>
                  <a:lnTo>
                    <a:pt x="1299" y="335"/>
                  </a:lnTo>
                  <a:lnTo>
                    <a:pt x="1299" y="301"/>
                  </a:lnTo>
                  <a:lnTo>
                    <a:pt x="1298" y="269"/>
                  </a:lnTo>
                  <a:lnTo>
                    <a:pt x="1298" y="237"/>
                  </a:lnTo>
                  <a:lnTo>
                    <a:pt x="1297" y="205"/>
                  </a:lnTo>
                  <a:lnTo>
                    <a:pt x="1295" y="175"/>
                  </a:lnTo>
                  <a:lnTo>
                    <a:pt x="1294" y="144"/>
                  </a:lnTo>
                  <a:lnTo>
                    <a:pt x="1297" y="144"/>
                  </a:lnTo>
                  <a:lnTo>
                    <a:pt x="1308" y="170"/>
                  </a:lnTo>
                  <a:lnTo>
                    <a:pt x="1321" y="198"/>
                  </a:lnTo>
                  <a:lnTo>
                    <a:pt x="1335" y="224"/>
                  </a:lnTo>
                  <a:lnTo>
                    <a:pt x="1348" y="251"/>
                  </a:lnTo>
                  <a:lnTo>
                    <a:pt x="1362" y="279"/>
                  </a:lnTo>
                  <a:lnTo>
                    <a:pt x="1378" y="306"/>
                  </a:lnTo>
                  <a:lnTo>
                    <a:pt x="1392" y="332"/>
                  </a:lnTo>
                  <a:lnTo>
                    <a:pt x="1408" y="358"/>
                  </a:lnTo>
                  <a:lnTo>
                    <a:pt x="1569" y="631"/>
                  </a:lnTo>
                  <a:lnTo>
                    <a:pt x="1686" y="631"/>
                  </a:lnTo>
                  <a:lnTo>
                    <a:pt x="1686" y="10"/>
                  </a:lnTo>
                  <a:lnTo>
                    <a:pt x="1582" y="10"/>
                  </a:lnTo>
                  <a:lnTo>
                    <a:pt x="1582" y="226"/>
                  </a:lnTo>
                  <a:lnTo>
                    <a:pt x="1582" y="261"/>
                  </a:lnTo>
                  <a:lnTo>
                    <a:pt x="1582" y="295"/>
                  </a:lnTo>
                  <a:lnTo>
                    <a:pt x="1583" y="328"/>
                  </a:lnTo>
                  <a:lnTo>
                    <a:pt x="1584" y="360"/>
                  </a:lnTo>
                  <a:lnTo>
                    <a:pt x="1585" y="391"/>
                  </a:lnTo>
                  <a:lnTo>
                    <a:pt x="1587" y="422"/>
                  </a:lnTo>
                  <a:lnTo>
                    <a:pt x="1589" y="453"/>
                  </a:lnTo>
                  <a:lnTo>
                    <a:pt x="1592" y="484"/>
                  </a:lnTo>
                  <a:lnTo>
                    <a:pt x="1589" y="485"/>
                  </a:lnTo>
                  <a:lnTo>
                    <a:pt x="1578" y="459"/>
                  </a:lnTo>
                  <a:lnTo>
                    <a:pt x="1567" y="433"/>
                  </a:lnTo>
                  <a:lnTo>
                    <a:pt x="1555" y="407"/>
                  </a:lnTo>
                  <a:lnTo>
                    <a:pt x="1541" y="381"/>
                  </a:lnTo>
                  <a:lnTo>
                    <a:pt x="1528" y="355"/>
                  </a:lnTo>
                  <a:lnTo>
                    <a:pt x="1513" y="328"/>
                  </a:lnTo>
                  <a:lnTo>
                    <a:pt x="1499" y="302"/>
                  </a:lnTo>
                  <a:lnTo>
                    <a:pt x="1484" y="277"/>
                  </a:lnTo>
                  <a:lnTo>
                    <a:pt x="1324" y="10"/>
                  </a:lnTo>
                  <a:lnTo>
                    <a:pt x="1195" y="10"/>
                  </a:lnTo>
                  <a:lnTo>
                    <a:pt x="1195" y="631"/>
                  </a:lnTo>
                  <a:lnTo>
                    <a:pt x="1300" y="631"/>
                  </a:lnTo>
                  <a:close/>
                  <a:moveTo>
                    <a:pt x="804" y="550"/>
                  </a:moveTo>
                  <a:lnTo>
                    <a:pt x="795" y="549"/>
                  </a:lnTo>
                  <a:lnTo>
                    <a:pt x="785" y="549"/>
                  </a:lnTo>
                  <a:lnTo>
                    <a:pt x="776" y="547"/>
                  </a:lnTo>
                  <a:lnTo>
                    <a:pt x="766" y="545"/>
                  </a:lnTo>
                  <a:lnTo>
                    <a:pt x="757" y="543"/>
                  </a:lnTo>
                  <a:lnTo>
                    <a:pt x="749" y="540"/>
                  </a:lnTo>
                  <a:lnTo>
                    <a:pt x="741" y="536"/>
                  </a:lnTo>
                  <a:lnTo>
                    <a:pt x="733" y="532"/>
                  </a:lnTo>
                  <a:lnTo>
                    <a:pt x="724" y="527"/>
                  </a:lnTo>
                  <a:lnTo>
                    <a:pt x="717" y="523"/>
                  </a:lnTo>
                  <a:lnTo>
                    <a:pt x="710" y="516"/>
                  </a:lnTo>
                  <a:lnTo>
                    <a:pt x="703" y="510"/>
                  </a:lnTo>
                  <a:lnTo>
                    <a:pt x="690" y="497"/>
                  </a:lnTo>
                  <a:lnTo>
                    <a:pt x="679" y="482"/>
                  </a:lnTo>
                  <a:lnTo>
                    <a:pt x="668" y="466"/>
                  </a:lnTo>
                  <a:lnTo>
                    <a:pt x="660" y="449"/>
                  </a:lnTo>
                  <a:lnTo>
                    <a:pt x="651" y="430"/>
                  </a:lnTo>
                  <a:lnTo>
                    <a:pt x="645" y="410"/>
                  </a:lnTo>
                  <a:lnTo>
                    <a:pt x="640" y="389"/>
                  </a:lnTo>
                  <a:lnTo>
                    <a:pt x="637" y="367"/>
                  </a:lnTo>
                  <a:lnTo>
                    <a:pt x="634" y="346"/>
                  </a:lnTo>
                  <a:lnTo>
                    <a:pt x="634" y="322"/>
                  </a:lnTo>
                  <a:lnTo>
                    <a:pt x="634" y="299"/>
                  </a:lnTo>
                  <a:lnTo>
                    <a:pt x="636" y="277"/>
                  </a:lnTo>
                  <a:lnTo>
                    <a:pt x="640" y="255"/>
                  </a:lnTo>
                  <a:lnTo>
                    <a:pt x="645" y="235"/>
                  </a:lnTo>
                  <a:lnTo>
                    <a:pt x="651" y="214"/>
                  </a:lnTo>
                  <a:lnTo>
                    <a:pt x="659" y="194"/>
                  </a:lnTo>
                  <a:lnTo>
                    <a:pt x="668" y="177"/>
                  </a:lnTo>
                  <a:lnTo>
                    <a:pt x="677" y="160"/>
                  </a:lnTo>
                  <a:lnTo>
                    <a:pt x="689" y="145"/>
                  </a:lnTo>
                  <a:lnTo>
                    <a:pt x="702" y="132"/>
                  </a:lnTo>
                  <a:lnTo>
                    <a:pt x="709" y="126"/>
                  </a:lnTo>
                  <a:lnTo>
                    <a:pt x="716" y="119"/>
                  </a:lnTo>
                  <a:lnTo>
                    <a:pt x="723" y="114"/>
                  </a:lnTo>
                  <a:lnTo>
                    <a:pt x="732" y="109"/>
                  </a:lnTo>
                  <a:lnTo>
                    <a:pt x="740" y="105"/>
                  </a:lnTo>
                  <a:lnTo>
                    <a:pt x="748" y="102"/>
                  </a:lnTo>
                  <a:lnTo>
                    <a:pt x="757" y="99"/>
                  </a:lnTo>
                  <a:lnTo>
                    <a:pt x="766" y="96"/>
                  </a:lnTo>
                  <a:lnTo>
                    <a:pt x="776" y="94"/>
                  </a:lnTo>
                  <a:lnTo>
                    <a:pt x="786" y="92"/>
                  </a:lnTo>
                  <a:lnTo>
                    <a:pt x="795" y="91"/>
                  </a:lnTo>
                  <a:lnTo>
                    <a:pt x="807" y="91"/>
                  </a:lnTo>
                  <a:lnTo>
                    <a:pt x="817" y="91"/>
                  </a:lnTo>
                  <a:lnTo>
                    <a:pt x="827" y="92"/>
                  </a:lnTo>
                  <a:lnTo>
                    <a:pt x="836" y="94"/>
                  </a:lnTo>
                  <a:lnTo>
                    <a:pt x="846" y="96"/>
                  </a:lnTo>
                  <a:lnTo>
                    <a:pt x="855" y="99"/>
                  </a:lnTo>
                  <a:lnTo>
                    <a:pt x="864" y="102"/>
                  </a:lnTo>
                  <a:lnTo>
                    <a:pt x="872" y="106"/>
                  </a:lnTo>
                  <a:lnTo>
                    <a:pt x="881" y="110"/>
                  </a:lnTo>
                  <a:lnTo>
                    <a:pt x="889" y="114"/>
                  </a:lnTo>
                  <a:lnTo>
                    <a:pt x="896" y="120"/>
                  </a:lnTo>
                  <a:lnTo>
                    <a:pt x="903" y="126"/>
                  </a:lnTo>
                  <a:lnTo>
                    <a:pt x="910" y="132"/>
                  </a:lnTo>
                  <a:lnTo>
                    <a:pt x="923" y="145"/>
                  </a:lnTo>
                  <a:lnTo>
                    <a:pt x="934" y="160"/>
                  </a:lnTo>
                  <a:lnTo>
                    <a:pt x="944" y="177"/>
                  </a:lnTo>
                  <a:lnTo>
                    <a:pt x="952" y="194"/>
                  </a:lnTo>
                  <a:lnTo>
                    <a:pt x="961" y="214"/>
                  </a:lnTo>
                  <a:lnTo>
                    <a:pt x="967" y="234"/>
                  </a:lnTo>
                  <a:lnTo>
                    <a:pt x="971" y="254"/>
                  </a:lnTo>
                  <a:lnTo>
                    <a:pt x="974" y="275"/>
                  </a:lnTo>
                  <a:lnTo>
                    <a:pt x="976" y="296"/>
                  </a:lnTo>
                  <a:lnTo>
                    <a:pt x="977" y="318"/>
                  </a:lnTo>
                  <a:lnTo>
                    <a:pt x="976" y="343"/>
                  </a:lnTo>
                  <a:lnTo>
                    <a:pt x="974" y="365"/>
                  </a:lnTo>
                  <a:lnTo>
                    <a:pt x="971" y="388"/>
                  </a:lnTo>
                  <a:lnTo>
                    <a:pt x="966" y="409"/>
                  </a:lnTo>
                  <a:lnTo>
                    <a:pt x="960" y="430"/>
                  </a:lnTo>
                  <a:lnTo>
                    <a:pt x="951" y="449"/>
                  </a:lnTo>
                  <a:lnTo>
                    <a:pt x="943" y="467"/>
                  </a:lnTo>
                  <a:lnTo>
                    <a:pt x="933" y="482"/>
                  </a:lnTo>
                  <a:lnTo>
                    <a:pt x="921" y="498"/>
                  </a:lnTo>
                  <a:lnTo>
                    <a:pt x="908" y="511"/>
                  </a:lnTo>
                  <a:lnTo>
                    <a:pt x="901" y="517"/>
                  </a:lnTo>
                  <a:lnTo>
                    <a:pt x="894" y="523"/>
                  </a:lnTo>
                  <a:lnTo>
                    <a:pt x="887" y="528"/>
                  </a:lnTo>
                  <a:lnTo>
                    <a:pt x="878" y="532"/>
                  </a:lnTo>
                  <a:lnTo>
                    <a:pt x="870" y="536"/>
                  </a:lnTo>
                  <a:lnTo>
                    <a:pt x="862" y="540"/>
                  </a:lnTo>
                  <a:lnTo>
                    <a:pt x="854" y="543"/>
                  </a:lnTo>
                  <a:lnTo>
                    <a:pt x="845" y="545"/>
                  </a:lnTo>
                  <a:lnTo>
                    <a:pt x="835" y="547"/>
                  </a:lnTo>
                  <a:lnTo>
                    <a:pt x="826" y="549"/>
                  </a:lnTo>
                  <a:lnTo>
                    <a:pt x="816" y="549"/>
                  </a:lnTo>
                  <a:lnTo>
                    <a:pt x="805" y="550"/>
                  </a:lnTo>
                  <a:lnTo>
                    <a:pt x="804" y="550"/>
                  </a:lnTo>
                  <a:close/>
                  <a:moveTo>
                    <a:pt x="802" y="641"/>
                  </a:moveTo>
                  <a:lnTo>
                    <a:pt x="818" y="641"/>
                  </a:lnTo>
                  <a:lnTo>
                    <a:pt x="833" y="640"/>
                  </a:lnTo>
                  <a:lnTo>
                    <a:pt x="849" y="638"/>
                  </a:lnTo>
                  <a:lnTo>
                    <a:pt x="863" y="636"/>
                  </a:lnTo>
                  <a:lnTo>
                    <a:pt x="878" y="633"/>
                  </a:lnTo>
                  <a:lnTo>
                    <a:pt x="893" y="629"/>
                  </a:lnTo>
                  <a:lnTo>
                    <a:pt x="906" y="624"/>
                  </a:lnTo>
                  <a:lnTo>
                    <a:pt x="920" y="619"/>
                  </a:lnTo>
                  <a:lnTo>
                    <a:pt x="933" y="613"/>
                  </a:lnTo>
                  <a:lnTo>
                    <a:pt x="946" y="607"/>
                  </a:lnTo>
                  <a:lnTo>
                    <a:pt x="959" y="600"/>
                  </a:lnTo>
                  <a:lnTo>
                    <a:pt x="970" y="593"/>
                  </a:lnTo>
                  <a:lnTo>
                    <a:pt x="982" y="584"/>
                  </a:lnTo>
                  <a:lnTo>
                    <a:pt x="993" y="575"/>
                  </a:lnTo>
                  <a:lnTo>
                    <a:pt x="1004" y="566"/>
                  </a:lnTo>
                  <a:lnTo>
                    <a:pt x="1013" y="556"/>
                  </a:lnTo>
                  <a:lnTo>
                    <a:pt x="1023" y="545"/>
                  </a:lnTo>
                  <a:lnTo>
                    <a:pt x="1033" y="533"/>
                  </a:lnTo>
                  <a:lnTo>
                    <a:pt x="1041" y="522"/>
                  </a:lnTo>
                  <a:lnTo>
                    <a:pt x="1049" y="509"/>
                  </a:lnTo>
                  <a:lnTo>
                    <a:pt x="1056" y="496"/>
                  </a:lnTo>
                  <a:lnTo>
                    <a:pt x="1063" y="482"/>
                  </a:lnTo>
                  <a:lnTo>
                    <a:pt x="1070" y="468"/>
                  </a:lnTo>
                  <a:lnTo>
                    <a:pt x="1076" y="453"/>
                  </a:lnTo>
                  <a:lnTo>
                    <a:pt x="1081" y="437"/>
                  </a:lnTo>
                  <a:lnTo>
                    <a:pt x="1085" y="422"/>
                  </a:lnTo>
                  <a:lnTo>
                    <a:pt x="1089" y="405"/>
                  </a:lnTo>
                  <a:lnTo>
                    <a:pt x="1092" y="388"/>
                  </a:lnTo>
                  <a:lnTo>
                    <a:pt x="1094" y="370"/>
                  </a:lnTo>
                  <a:lnTo>
                    <a:pt x="1096" y="352"/>
                  </a:lnTo>
                  <a:lnTo>
                    <a:pt x="1097" y="333"/>
                  </a:lnTo>
                  <a:lnTo>
                    <a:pt x="1097" y="314"/>
                  </a:lnTo>
                  <a:lnTo>
                    <a:pt x="1097" y="297"/>
                  </a:lnTo>
                  <a:lnTo>
                    <a:pt x="1096" y="281"/>
                  </a:lnTo>
                  <a:lnTo>
                    <a:pt x="1095" y="265"/>
                  </a:lnTo>
                  <a:lnTo>
                    <a:pt x="1093" y="250"/>
                  </a:lnTo>
                  <a:lnTo>
                    <a:pt x="1090" y="235"/>
                  </a:lnTo>
                  <a:lnTo>
                    <a:pt x="1087" y="219"/>
                  </a:lnTo>
                  <a:lnTo>
                    <a:pt x="1083" y="205"/>
                  </a:lnTo>
                  <a:lnTo>
                    <a:pt x="1078" y="190"/>
                  </a:lnTo>
                  <a:lnTo>
                    <a:pt x="1073" y="176"/>
                  </a:lnTo>
                  <a:lnTo>
                    <a:pt x="1068" y="163"/>
                  </a:lnTo>
                  <a:lnTo>
                    <a:pt x="1061" y="149"/>
                  </a:lnTo>
                  <a:lnTo>
                    <a:pt x="1054" y="137"/>
                  </a:lnTo>
                  <a:lnTo>
                    <a:pt x="1047" y="124"/>
                  </a:lnTo>
                  <a:lnTo>
                    <a:pt x="1039" y="113"/>
                  </a:lnTo>
                  <a:lnTo>
                    <a:pt x="1031" y="102"/>
                  </a:lnTo>
                  <a:lnTo>
                    <a:pt x="1021" y="91"/>
                  </a:lnTo>
                  <a:lnTo>
                    <a:pt x="1012" y="80"/>
                  </a:lnTo>
                  <a:lnTo>
                    <a:pt x="1002" y="71"/>
                  </a:lnTo>
                  <a:lnTo>
                    <a:pt x="991" y="62"/>
                  </a:lnTo>
                  <a:lnTo>
                    <a:pt x="980" y="52"/>
                  </a:lnTo>
                  <a:lnTo>
                    <a:pt x="969" y="44"/>
                  </a:lnTo>
                  <a:lnTo>
                    <a:pt x="957" y="37"/>
                  </a:lnTo>
                  <a:lnTo>
                    <a:pt x="944" y="30"/>
                  </a:lnTo>
                  <a:lnTo>
                    <a:pt x="932" y="24"/>
                  </a:lnTo>
                  <a:lnTo>
                    <a:pt x="917" y="19"/>
                  </a:lnTo>
                  <a:lnTo>
                    <a:pt x="904" y="13"/>
                  </a:lnTo>
                  <a:lnTo>
                    <a:pt x="890" y="9"/>
                  </a:lnTo>
                  <a:lnTo>
                    <a:pt x="874" y="6"/>
                  </a:lnTo>
                  <a:lnTo>
                    <a:pt x="859" y="3"/>
                  </a:lnTo>
                  <a:lnTo>
                    <a:pt x="844" y="2"/>
                  </a:lnTo>
                  <a:lnTo>
                    <a:pt x="827" y="0"/>
                  </a:lnTo>
                  <a:lnTo>
                    <a:pt x="811" y="0"/>
                  </a:lnTo>
                  <a:lnTo>
                    <a:pt x="794" y="0"/>
                  </a:lnTo>
                  <a:lnTo>
                    <a:pt x="778" y="2"/>
                  </a:lnTo>
                  <a:lnTo>
                    <a:pt x="762" y="3"/>
                  </a:lnTo>
                  <a:lnTo>
                    <a:pt x="747" y="6"/>
                  </a:lnTo>
                  <a:lnTo>
                    <a:pt x="733" y="9"/>
                  </a:lnTo>
                  <a:lnTo>
                    <a:pt x="718" y="13"/>
                  </a:lnTo>
                  <a:lnTo>
                    <a:pt x="704" y="19"/>
                  </a:lnTo>
                  <a:lnTo>
                    <a:pt x="690" y="24"/>
                  </a:lnTo>
                  <a:lnTo>
                    <a:pt x="677" y="30"/>
                  </a:lnTo>
                  <a:lnTo>
                    <a:pt x="665" y="37"/>
                  </a:lnTo>
                  <a:lnTo>
                    <a:pt x="652" y="44"/>
                  </a:lnTo>
                  <a:lnTo>
                    <a:pt x="640" y="52"/>
                  </a:lnTo>
                  <a:lnTo>
                    <a:pt x="629" y="62"/>
                  </a:lnTo>
                  <a:lnTo>
                    <a:pt x="617" y="71"/>
                  </a:lnTo>
                  <a:lnTo>
                    <a:pt x="607" y="80"/>
                  </a:lnTo>
                  <a:lnTo>
                    <a:pt x="597" y="92"/>
                  </a:lnTo>
                  <a:lnTo>
                    <a:pt x="588" y="102"/>
                  </a:lnTo>
                  <a:lnTo>
                    <a:pt x="578" y="114"/>
                  </a:lnTo>
                  <a:lnTo>
                    <a:pt x="570" y="126"/>
                  </a:lnTo>
                  <a:lnTo>
                    <a:pt x="562" y="139"/>
                  </a:lnTo>
                  <a:lnTo>
                    <a:pt x="555" y="151"/>
                  </a:lnTo>
                  <a:lnTo>
                    <a:pt x="549" y="166"/>
                  </a:lnTo>
                  <a:lnTo>
                    <a:pt x="542" y="179"/>
                  </a:lnTo>
                  <a:lnTo>
                    <a:pt x="536" y="194"/>
                  </a:lnTo>
                  <a:lnTo>
                    <a:pt x="531" y="209"/>
                  </a:lnTo>
                  <a:lnTo>
                    <a:pt x="527" y="224"/>
                  </a:lnTo>
                  <a:lnTo>
                    <a:pt x="524" y="241"/>
                  </a:lnTo>
                  <a:lnTo>
                    <a:pt x="521" y="256"/>
                  </a:lnTo>
                  <a:lnTo>
                    <a:pt x="518" y="273"/>
                  </a:lnTo>
                  <a:lnTo>
                    <a:pt x="517" y="290"/>
                  </a:lnTo>
                  <a:lnTo>
                    <a:pt x="516" y="308"/>
                  </a:lnTo>
                  <a:lnTo>
                    <a:pt x="515" y="325"/>
                  </a:lnTo>
                  <a:lnTo>
                    <a:pt x="516" y="342"/>
                  </a:lnTo>
                  <a:lnTo>
                    <a:pt x="517" y="359"/>
                  </a:lnTo>
                  <a:lnTo>
                    <a:pt x="518" y="374"/>
                  </a:lnTo>
                  <a:lnTo>
                    <a:pt x="520" y="391"/>
                  </a:lnTo>
                  <a:lnTo>
                    <a:pt x="523" y="406"/>
                  </a:lnTo>
                  <a:lnTo>
                    <a:pt x="526" y="422"/>
                  </a:lnTo>
                  <a:lnTo>
                    <a:pt x="530" y="436"/>
                  </a:lnTo>
                  <a:lnTo>
                    <a:pt x="535" y="452"/>
                  </a:lnTo>
                  <a:lnTo>
                    <a:pt x="540" y="465"/>
                  </a:lnTo>
                  <a:lnTo>
                    <a:pt x="547" y="479"/>
                  </a:lnTo>
                  <a:lnTo>
                    <a:pt x="553" y="492"/>
                  </a:lnTo>
                  <a:lnTo>
                    <a:pt x="559" y="505"/>
                  </a:lnTo>
                  <a:lnTo>
                    <a:pt x="567" y="517"/>
                  </a:lnTo>
                  <a:lnTo>
                    <a:pt x="575" y="529"/>
                  </a:lnTo>
                  <a:lnTo>
                    <a:pt x="584" y="540"/>
                  </a:lnTo>
                  <a:lnTo>
                    <a:pt x="593" y="551"/>
                  </a:lnTo>
                  <a:lnTo>
                    <a:pt x="602" y="562"/>
                  </a:lnTo>
                  <a:lnTo>
                    <a:pt x="612" y="571"/>
                  </a:lnTo>
                  <a:lnTo>
                    <a:pt x="623" y="580"/>
                  </a:lnTo>
                  <a:lnTo>
                    <a:pt x="634" y="588"/>
                  </a:lnTo>
                  <a:lnTo>
                    <a:pt x="645" y="597"/>
                  </a:lnTo>
                  <a:lnTo>
                    <a:pt x="658" y="604"/>
                  </a:lnTo>
                  <a:lnTo>
                    <a:pt x="670" y="611"/>
                  </a:lnTo>
                  <a:lnTo>
                    <a:pt x="682" y="617"/>
                  </a:lnTo>
                  <a:lnTo>
                    <a:pt x="696" y="622"/>
                  </a:lnTo>
                  <a:lnTo>
                    <a:pt x="710" y="628"/>
                  </a:lnTo>
                  <a:lnTo>
                    <a:pt x="724" y="632"/>
                  </a:lnTo>
                  <a:lnTo>
                    <a:pt x="739" y="635"/>
                  </a:lnTo>
                  <a:lnTo>
                    <a:pt x="753" y="638"/>
                  </a:lnTo>
                  <a:lnTo>
                    <a:pt x="769" y="640"/>
                  </a:lnTo>
                  <a:lnTo>
                    <a:pt x="785" y="641"/>
                  </a:lnTo>
                  <a:lnTo>
                    <a:pt x="801" y="641"/>
                  </a:lnTo>
                  <a:lnTo>
                    <a:pt x="802" y="641"/>
                  </a:lnTo>
                  <a:close/>
                  <a:moveTo>
                    <a:pt x="458" y="523"/>
                  </a:moveTo>
                  <a:lnTo>
                    <a:pt x="447" y="528"/>
                  </a:lnTo>
                  <a:lnTo>
                    <a:pt x="434" y="532"/>
                  </a:lnTo>
                  <a:lnTo>
                    <a:pt x="418" y="536"/>
                  </a:lnTo>
                  <a:lnTo>
                    <a:pt x="403" y="539"/>
                  </a:lnTo>
                  <a:lnTo>
                    <a:pt x="386" y="542"/>
                  </a:lnTo>
                  <a:lnTo>
                    <a:pt x="370" y="544"/>
                  </a:lnTo>
                  <a:lnTo>
                    <a:pt x="352" y="545"/>
                  </a:lnTo>
                  <a:lnTo>
                    <a:pt x="335" y="545"/>
                  </a:lnTo>
                  <a:lnTo>
                    <a:pt x="323" y="545"/>
                  </a:lnTo>
                  <a:lnTo>
                    <a:pt x="310" y="544"/>
                  </a:lnTo>
                  <a:lnTo>
                    <a:pt x="298" y="543"/>
                  </a:lnTo>
                  <a:lnTo>
                    <a:pt x="287" y="541"/>
                  </a:lnTo>
                  <a:lnTo>
                    <a:pt x="275" y="539"/>
                  </a:lnTo>
                  <a:lnTo>
                    <a:pt x="265" y="537"/>
                  </a:lnTo>
                  <a:lnTo>
                    <a:pt x="254" y="534"/>
                  </a:lnTo>
                  <a:lnTo>
                    <a:pt x="243" y="530"/>
                  </a:lnTo>
                  <a:lnTo>
                    <a:pt x="234" y="526"/>
                  </a:lnTo>
                  <a:lnTo>
                    <a:pt x="225" y="522"/>
                  </a:lnTo>
                  <a:lnTo>
                    <a:pt x="216" y="516"/>
                  </a:lnTo>
                  <a:lnTo>
                    <a:pt x="207" y="511"/>
                  </a:lnTo>
                  <a:lnTo>
                    <a:pt x="198" y="505"/>
                  </a:lnTo>
                  <a:lnTo>
                    <a:pt x="191" y="499"/>
                  </a:lnTo>
                  <a:lnTo>
                    <a:pt x="183" y="492"/>
                  </a:lnTo>
                  <a:lnTo>
                    <a:pt x="177" y="486"/>
                  </a:lnTo>
                  <a:lnTo>
                    <a:pt x="169" y="477"/>
                  </a:lnTo>
                  <a:lnTo>
                    <a:pt x="163" y="470"/>
                  </a:lnTo>
                  <a:lnTo>
                    <a:pt x="157" y="462"/>
                  </a:lnTo>
                  <a:lnTo>
                    <a:pt x="152" y="453"/>
                  </a:lnTo>
                  <a:lnTo>
                    <a:pt x="147" y="443"/>
                  </a:lnTo>
                  <a:lnTo>
                    <a:pt x="142" y="434"/>
                  </a:lnTo>
                  <a:lnTo>
                    <a:pt x="138" y="425"/>
                  </a:lnTo>
                  <a:lnTo>
                    <a:pt x="134" y="415"/>
                  </a:lnTo>
                  <a:lnTo>
                    <a:pt x="127" y="393"/>
                  </a:lnTo>
                  <a:lnTo>
                    <a:pt x="123" y="371"/>
                  </a:lnTo>
                  <a:lnTo>
                    <a:pt x="120" y="347"/>
                  </a:lnTo>
                  <a:lnTo>
                    <a:pt x="119" y="322"/>
                  </a:lnTo>
                  <a:lnTo>
                    <a:pt x="119" y="309"/>
                  </a:lnTo>
                  <a:lnTo>
                    <a:pt x="120" y="295"/>
                  </a:lnTo>
                  <a:lnTo>
                    <a:pt x="122" y="282"/>
                  </a:lnTo>
                  <a:lnTo>
                    <a:pt x="123" y="270"/>
                  </a:lnTo>
                  <a:lnTo>
                    <a:pt x="125" y="257"/>
                  </a:lnTo>
                  <a:lnTo>
                    <a:pt x="128" y="246"/>
                  </a:lnTo>
                  <a:lnTo>
                    <a:pt x="131" y="235"/>
                  </a:lnTo>
                  <a:lnTo>
                    <a:pt x="136" y="223"/>
                  </a:lnTo>
                  <a:lnTo>
                    <a:pt x="140" y="213"/>
                  </a:lnTo>
                  <a:lnTo>
                    <a:pt x="145" y="203"/>
                  </a:lnTo>
                  <a:lnTo>
                    <a:pt x="149" y="193"/>
                  </a:lnTo>
                  <a:lnTo>
                    <a:pt x="155" y="184"/>
                  </a:lnTo>
                  <a:lnTo>
                    <a:pt x="160" y="176"/>
                  </a:lnTo>
                  <a:lnTo>
                    <a:pt x="167" y="168"/>
                  </a:lnTo>
                  <a:lnTo>
                    <a:pt x="174" y="159"/>
                  </a:lnTo>
                  <a:lnTo>
                    <a:pt x="181" y="152"/>
                  </a:lnTo>
                  <a:lnTo>
                    <a:pt x="188" y="145"/>
                  </a:lnTo>
                  <a:lnTo>
                    <a:pt x="196" y="139"/>
                  </a:lnTo>
                  <a:lnTo>
                    <a:pt x="204" y="133"/>
                  </a:lnTo>
                  <a:lnTo>
                    <a:pt x="213" y="127"/>
                  </a:lnTo>
                  <a:lnTo>
                    <a:pt x="221" y="121"/>
                  </a:lnTo>
                  <a:lnTo>
                    <a:pt x="230" y="117"/>
                  </a:lnTo>
                  <a:lnTo>
                    <a:pt x="239" y="112"/>
                  </a:lnTo>
                  <a:lnTo>
                    <a:pt x="250" y="109"/>
                  </a:lnTo>
                  <a:lnTo>
                    <a:pt x="270" y="102"/>
                  </a:lnTo>
                  <a:lnTo>
                    <a:pt x="291" y="98"/>
                  </a:lnTo>
                  <a:lnTo>
                    <a:pt x="313" y="95"/>
                  </a:lnTo>
                  <a:lnTo>
                    <a:pt x="337" y="94"/>
                  </a:lnTo>
                  <a:lnTo>
                    <a:pt x="355" y="95"/>
                  </a:lnTo>
                  <a:lnTo>
                    <a:pt x="373" y="96"/>
                  </a:lnTo>
                  <a:lnTo>
                    <a:pt x="389" y="98"/>
                  </a:lnTo>
                  <a:lnTo>
                    <a:pt x="405" y="101"/>
                  </a:lnTo>
                  <a:lnTo>
                    <a:pt x="420" y="105"/>
                  </a:lnTo>
                  <a:lnTo>
                    <a:pt x="434" y="109"/>
                  </a:lnTo>
                  <a:lnTo>
                    <a:pt x="446" y="113"/>
                  </a:lnTo>
                  <a:lnTo>
                    <a:pt x="457" y="118"/>
                  </a:lnTo>
                  <a:lnTo>
                    <a:pt x="482" y="28"/>
                  </a:lnTo>
                  <a:lnTo>
                    <a:pt x="473" y="24"/>
                  </a:lnTo>
                  <a:lnTo>
                    <a:pt x="459" y="19"/>
                  </a:lnTo>
                  <a:lnTo>
                    <a:pt x="444" y="13"/>
                  </a:lnTo>
                  <a:lnTo>
                    <a:pt x="426" y="9"/>
                  </a:lnTo>
                  <a:lnTo>
                    <a:pt x="406" y="6"/>
                  </a:lnTo>
                  <a:lnTo>
                    <a:pt x="383" y="3"/>
                  </a:lnTo>
                  <a:lnTo>
                    <a:pt x="359" y="1"/>
                  </a:lnTo>
                  <a:lnTo>
                    <a:pt x="332" y="0"/>
                  </a:lnTo>
                  <a:lnTo>
                    <a:pt x="314" y="1"/>
                  </a:lnTo>
                  <a:lnTo>
                    <a:pt x="297" y="2"/>
                  </a:lnTo>
                  <a:lnTo>
                    <a:pt x="280" y="4"/>
                  </a:lnTo>
                  <a:lnTo>
                    <a:pt x="263" y="6"/>
                  </a:lnTo>
                  <a:lnTo>
                    <a:pt x="247" y="9"/>
                  </a:lnTo>
                  <a:lnTo>
                    <a:pt x="231" y="13"/>
                  </a:lnTo>
                  <a:lnTo>
                    <a:pt x="216" y="17"/>
                  </a:lnTo>
                  <a:lnTo>
                    <a:pt x="200" y="23"/>
                  </a:lnTo>
                  <a:lnTo>
                    <a:pt x="185" y="29"/>
                  </a:lnTo>
                  <a:lnTo>
                    <a:pt x="172" y="35"/>
                  </a:lnTo>
                  <a:lnTo>
                    <a:pt x="157" y="42"/>
                  </a:lnTo>
                  <a:lnTo>
                    <a:pt x="144" y="50"/>
                  </a:lnTo>
                  <a:lnTo>
                    <a:pt x="130" y="59"/>
                  </a:lnTo>
                  <a:lnTo>
                    <a:pt x="118" y="68"/>
                  </a:lnTo>
                  <a:lnTo>
                    <a:pt x="107" y="77"/>
                  </a:lnTo>
                  <a:lnTo>
                    <a:pt x="94" y="87"/>
                  </a:lnTo>
                  <a:lnTo>
                    <a:pt x="84" y="99"/>
                  </a:lnTo>
                  <a:lnTo>
                    <a:pt x="74" y="110"/>
                  </a:lnTo>
                  <a:lnTo>
                    <a:pt x="65" y="122"/>
                  </a:lnTo>
                  <a:lnTo>
                    <a:pt x="55" y="135"/>
                  </a:lnTo>
                  <a:lnTo>
                    <a:pt x="47" y="148"/>
                  </a:lnTo>
                  <a:lnTo>
                    <a:pt x="39" y="162"/>
                  </a:lnTo>
                  <a:lnTo>
                    <a:pt x="32" y="176"/>
                  </a:lnTo>
                  <a:lnTo>
                    <a:pt x="26" y="190"/>
                  </a:lnTo>
                  <a:lnTo>
                    <a:pt x="19" y="206"/>
                  </a:lnTo>
                  <a:lnTo>
                    <a:pt x="14" y="222"/>
                  </a:lnTo>
                  <a:lnTo>
                    <a:pt x="10" y="239"/>
                  </a:lnTo>
                  <a:lnTo>
                    <a:pt x="6" y="255"/>
                  </a:lnTo>
                  <a:lnTo>
                    <a:pt x="4" y="273"/>
                  </a:lnTo>
                  <a:lnTo>
                    <a:pt x="2" y="290"/>
                  </a:lnTo>
                  <a:lnTo>
                    <a:pt x="1" y="309"/>
                  </a:lnTo>
                  <a:lnTo>
                    <a:pt x="0" y="328"/>
                  </a:lnTo>
                  <a:lnTo>
                    <a:pt x="1" y="346"/>
                  </a:lnTo>
                  <a:lnTo>
                    <a:pt x="2" y="362"/>
                  </a:lnTo>
                  <a:lnTo>
                    <a:pt x="3" y="380"/>
                  </a:lnTo>
                  <a:lnTo>
                    <a:pt x="6" y="395"/>
                  </a:lnTo>
                  <a:lnTo>
                    <a:pt x="9" y="412"/>
                  </a:lnTo>
                  <a:lnTo>
                    <a:pt x="12" y="427"/>
                  </a:lnTo>
                  <a:lnTo>
                    <a:pt x="16" y="441"/>
                  </a:lnTo>
                  <a:lnTo>
                    <a:pt x="22" y="457"/>
                  </a:lnTo>
                  <a:lnTo>
                    <a:pt x="28" y="470"/>
                  </a:lnTo>
                  <a:lnTo>
                    <a:pt x="34" y="484"/>
                  </a:lnTo>
                  <a:lnTo>
                    <a:pt x="41" y="497"/>
                  </a:lnTo>
                  <a:lnTo>
                    <a:pt x="48" y="509"/>
                  </a:lnTo>
                  <a:lnTo>
                    <a:pt x="56" y="522"/>
                  </a:lnTo>
                  <a:lnTo>
                    <a:pt x="66" y="534"/>
                  </a:lnTo>
                  <a:lnTo>
                    <a:pt x="75" y="544"/>
                  </a:lnTo>
                  <a:lnTo>
                    <a:pt x="84" y="555"/>
                  </a:lnTo>
                  <a:lnTo>
                    <a:pt x="95" y="565"/>
                  </a:lnTo>
                  <a:lnTo>
                    <a:pt x="106" y="574"/>
                  </a:lnTo>
                  <a:lnTo>
                    <a:pt x="118" y="583"/>
                  </a:lnTo>
                  <a:lnTo>
                    <a:pt x="130" y="592"/>
                  </a:lnTo>
                  <a:lnTo>
                    <a:pt x="143" y="599"/>
                  </a:lnTo>
                  <a:lnTo>
                    <a:pt x="156" y="606"/>
                  </a:lnTo>
                  <a:lnTo>
                    <a:pt x="169" y="612"/>
                  </a:lnTo>
                  <a:lnTo>
                    <a:pt x="184" y="618"/>
                  </a:lnTo>
                  <a:lnTo>
                    <a:pt x="199" y="623"/>
                  </a:lnTo>
                  <a:lnTo>
                    <a:pt x="215" y="628"/>
                  </a:lnTo>
                  <a:lnTo>
                    <a:pt x="230" y="632"/>
                  </a:lnTo>
                  <a:lnTo>
                    <a:pt x="247" y="635"/>
                  </a:lnTo>
                  <a:lnTo>
                    <a:pt x="263" y="637"/>
                  </a:lnTo>
                  <a:lnTo>
                    <a:pt x="280" y="639"/>
                  </a:lnTo>
                  <a:lnTo>
                    <a:pt x="298" y="640"/>
                  </a:lnTo>
                  <a:lnTo>
                    <a:pt x="316" y="641"/>
                  </a:lnTo>
                  <a:lnTo>
                    <a:pt x="344" y="640"/>
                  </a:lnTo>
                  <a:lnTo>
                    <a:pt x="370" y="638"/>
                  </a:lnTo>
                  <a:lnTo>
                    <a:pt x="393" y="635"/>
                  </a:lnTo>
                  <a:lnTo>
                    <a:pt x="415" y="632"/>
                  </a:lnTo>
                  <a:lnTo>
                    <a:pt x="435" y="628"/>
                  </a:lnTo>
                  <a:lnTo>
                    <a:pt x="451" y="622"/>
                  </a:lnTo>
                  <a:lnTo>
                    <a:pt x="465" y="617"/>
                  </a:lnTo>
                  <a:lnTo>
                    <a:pt x="478" y="612"/>
                  </a:lnTo>
                  <a:lnTo>
                    <a:pt x="458" y="52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/>
            <a:lstStyle/>
            <a:p>
              <a:pPr defTabSz="914377">
                <a:defRPr/>
              </a:pPr>
              <a:endParaRPr lang="en-US" sz="1351" dirty="0">
                <a:solidFill>
                  <a:srgbClr val="000000"/>
                </a:solidFill>
                <a:latin typeface="+mn-lt"/>
                <a:cs typeface="Arial" pitchFamily="34" charset="0"/>
              </a:endParaRPr>
            </a:p>
          </p:txBody>
        </p:sp>
        <p:sp>
          <p:nvSpPr>
            <p:cNvPr id="19" name="Freeform 11"/>
            <p:cNvSpPr>
              <a:spLocks noEditPoints="1"/>
            </p:cNvSpPr>
            <p:nvPr/>
          </p:nvSpPr>
          <p:spPr bwMode="auto">
            <a:xfrm>
              <a:off x="6739469" y="6478588"/>
              <a:ext cx="444420" cy="92075"/>
            </a:xfrm>
            <a:custGeom>
              <a:avLst/>
              <a:gdLst>
                <a:gd name="T0" fmla="*/ 598 w 2491"/>
                <a:gd name="T1" fmla="*/ 179 h 621"/>
                <a:gd name="T2" fmla="*/ 598 w 2491"/>
                <a:gd name="T3" fmla="*/ 0 h 621"/>
                <a:gd name="T4" fmla="*/ 524 w 2491"/>
                <a:gd name="T5" fmla="*/ 0 h 621"/>
                <a:gd name="T6" fmla="*/ 449 w 2491"/>
                <a:gd name="T7" fmla="*/ 0 h 621"/>
                <a:gd name="T8" fmla="*/ 374 w 2491"/>
                <a:gd name="T9" fmla="*/ 0 h 621"/>
                <a:gd name="T10" fmla="*/ 299 w 2491"/>
                <a:gd name="T11" fmla="*/ 0 h 621"/>
                <a:gd name="T12" fmla="*/ 224 w 2491"/>
                <a:gd name="T13" fmla="*/ 0 h 621"/>
                <a:gd name="T14" fmla="*/ 150 w 2491"/>
                <a:gd name="T15" fmla="*/ 0 h 621"/>
                <a:gd name="T16" fmla="*/ 75 w 2491"/>
                <a:gd name="T17" fmla="*/ 0 h 621"/>
                <a:gd name="T18" fmla="*/ 0 w 2491"/>
                <a:gd name="T19" fmla="*/ 0 h 621"/>
                <a:gd name="T20" fmla="*/ 0 w 2491"/>
                <a:gd name="T21" fmla="*/ 179 h 621"/>
                <a:gd name="T22" fmla="*/ 176 w 2491"/>
                <a:gd name="T23" fmla="*/ 179 h 621"/>
                <a:gd name="T24" fmla="*/ 176 w 2491"/>
                <a:gd name="T25" fmla="*/ 621 h 621"/>
                <a:gd name="T26" fmla="*/ 423 w 2491"/>
                <a:gd name="T27" fmla="*/ 621 h 621"/>
                <a:gd name="T28" fmla="*/ 423 w 2491"/>
                <a:gd name="T29" fmla="*/ 179 h 621"/>
                <a:gd name="T30" fmla="*/ 598 w 2491"/>
                <a:gd name="T31" fmla="*/ 179 h 621"/>
                <a:gd name="T32" fmla="*/ 907 w 2491"/>
                <a:gd name="T33" fmla="*/ 250 h 621"/>
                <a:gd name="T34" fmla="*/ 781 w 2491"/>
                <a:gd name="T35" fmla="*/ 621 h 621"/>
                <a:gd name="T36" fmla="*/ 539 w 2491"/>
                <a:gd name="T37" fmla="*/ 621 h 621"/>
                <a:gd name="T38" fmla="*/ 776 w 2491"/>
                <a:gd name="T39" fmla="*/ 0 h 621"/>
                <a:gd name="T40" fmla="*/ 809 w 2491"/>
                <a:gd name="T41" fmla="*/ 0 h 621"/>
                <a:gd name="T42" fmla="*/ 842 w 2491"/>
                <a:gd name="T43" fmla="*/ 0 h 621"/>
                <a:gd name="T44" fmla="*/ 874 w 2491"/>
                <a:gd name="T45" fmla="*/ 0 h 621"/>
                <a:gd name="T46" fmla="*/ 907 w 2491"/>
                <a:gd name="T47" fmla="*/ 0 h 621"/>
                <a:gd name="T48" fmla="*/ 939 w 2491"/>
                <a:gd name="T49" fmla="*/ 0 h 621"/>
                <a:gd name="T50" fmla="*/ 972 w 2491"/>
                <a:gd name="T51" fmla="*/ 0 h 621"/>
                <a:gd name="T52" fmla="*/ 1005 w 2491"/>
                <a:gd name="T53" fmla="*/ 0 h 621"/>
                <a:gd name="T54" fmla="*/ 1038 w 2491"/>
                <a:gd name="T55" fmla="*/ 0 h 621"/>
                <a:gd name="T56" fmla="*/ 1275 w 2491"/>
                <a:gd name="T57" fmla="*/ 621 h 621"/>
                <a:gd name="T58" fmla="*/ 1033 w 2491"/>
                <a:gd name="T59" fmla="*/ 621 h 621"/>
                <a:gd name="T60" fmla="*/ 907 w 2491"/>
                <a:gd name="T61" fmla="*/ 250 h 621"/>
                <a:gd name="T62" fmla="*/ 1814 w 2491"/>
                <a:gd name="T63" fmla="*/ 179 h 621"/>
                <a:gd name="T64" fmla="*/ 1814 w 2491"/>
                <a:gd name="T65" fmla="*/ 0 h 621"/>
                <a:gd name="T66" fmla="*/ 1740 w 2491"/>
                <a:gd name="T67" fmla="*/ 0 h 621"/>
                <a:gd name="T68" fmla="*/ 1665 w 2491"/>
                <a:gd name="T69" fmla="*/ 0 h 621"/>
                <a:gd name="T70" fmla="*/ 1590 w 2491"/>
                <a:gd name="T71" fmla="*/ 0 h 621"/>
                <a:gd name="T72" fmla="*/ 1515 w 2491"/>
                <a:gd name="T73" fmla="*/ 0 h 621"/>
                <a:gd name="T74" fmla="*/ 1440 w 2491"/>
                <a:gd name="T75" fmla="*/ 0 h 621"/>
                <a:gd name="T76" fmla="*/ 1366 w 2491"/>
                <a:gd name="T77" fmla="*/ 0 h 621"/>
                <a:gd name="T78" fmla="*/ 1291 w 2491"/>
                <a:gd name="T79" fmla="*/ 0 h 621"/>
                <a:gd name="T80" fmla="*/ 1216 w 2491"/>
                <a:gd name="T81" fmla="*/ 0 h 621"/>
                <a:gd name="T82" fmla="*/ 1216 w 2491"/>
                <a:gd name="T83" fmla="*/ 179 h 621"/>
                <a:gd name="T84" fmla="*/ 1391 w 2491"/>
                <a:gd name="T85" fmla="*/ 179 h 621"/>
                <a:gd name="T86" fmla="*/ 1391 w 2491"/>
                <a:gd name="T87" fmla="*/ 621 h 621"/>
                <a:gd name="T88" fmla="*/ 1639 w 2491"/>
                <a:gd name="T89" fmla="*/ 621 h 621"/>
                <a:gd name="T90" fmla="*/ 1639 w 2491"/>
                <a:gd name="T91" fmla="*/ 179 h 621"/>
                <a:gd name="T92" fmla="*/ 1814 w 2491"/>
                <a:gd name="T93" fmla="*/ 179 h 621"/>
                <a:gd name="T94" fmla="*/ 2123 w 2491"/>
                <a:gd name="T95" fmla="*/ 250 h 621"/>
                <a:gd name="T96" fmla="*/ 1996 w 2491"/>
                <a:gd name="T97" fmla="*/ 621 h 621"/>
                <a:gd name="T98" fmla="*/ 1754 w 2491"/>
                <a:gd name="T99" fmla="*/ 621 h 621"/>
                <a:gd name="T100" fmla="*/ 1991 w 2491"/>
                <a:gd name="T101" fmla="*/ 0 h 621"/>
                <a:gd name="T102" fmla="*/ 2024 w 2491"/>
                <a:gd name="T103" fmla="*/ 0 h 621"/>
                <a:gd name="T104" fmla="*/ 2057 w 2491"/>
                <a:gd name="T105" fmla="*/ 0 h 621"/>
                <a:gd name="T106" fmla="*/ 2090 w 2491"/>
                <a:gd name="T107" fmla="*/ 0 h 621"/>
                <a:gd name="T108" fmla="*/ 2123 w 2491"/>
                <a:gd name="T109" fmla="*/ 0 h 621"/>
                <a:gd name="T110" fmla="*/ 2155 w 2491"/>
                <a:gd name="T111" fmla="*/ 0 h 621"/>
                <a:gd name="T112" fmla="*/ 2188 w 2491"/>
                <a:gd name="T113" fmla="*/ 0 h 621"/>
                <a:gd name="T114" fmla="*/ 2220 w 2491"/>
                <a:gd name="T115" fmla="*/ 0 h 621"/>
                <a:gd name="T116" fmla="*/ 2253 w 2491"/>
                <a:gd name="T117" fmla="*/ 0 h 621"/>
                <a:gd name="T118" fmla="*/ 2491 w 2491"/>
                <a:gd name="T119" fmla="*/ 621 h 621"/>
                <a:gd name="T120" fmla="*/ 2248 w 2491"/>
                <a:gd name="T121" fmla="*/ 621 h 621"/>
                <a:gd name="T122" fmla="*/ 2123 w 2491"/>
                <a:gd name="T123" fmla="*/ 250 h 621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491" h="621">
                  <a:moveTo>
                    <a:pt x="598" y="179"/>
                  </a:moveTo>
                  <a:lnTo>
                    <a:pt x="598" y="0"/>
                  </a:lnTo>
                  <a:lnTo>
                    <a:pt x="524" y="0"/>
                  </a:lnTo>
                  <a:lnTo>
                    <a:pt x="449" y="0"/>
                  </a:lnTo>
                  <a:lnTo>
                    <a:pt x="374" y="0"/>
                  </a:lnTo>
                  <a:lnTo>
                    <a:pt x="299" y="0"/>
                  </a:lnTo>
                  <a:lnTo>
                    <a:pt x="224" y="0"/>
                  </a:lnTo>
                  <a:lnTo>
                    <a:pt x="150" y="0"/>
                  </a:lnTo>
                  <a:lnTo>
                    <a:pt x="75" y="0"/>
                  </a:lnTo>
                  <a:lnTo>
                    <a:pt x="0" y="0"/>
                  </a:lnTo>
                  <a:lnTo>
                    <a:pt x="0" y="179"/>
                  </a:lnTo>
                  <a:lnTo>
                    <a:pt x="176" y="179"/>
                  </a:lnTo>
                  <a:lnTo>
                    <a:pt x="176" y="621"/>
                  </a:lnTo>
                  <a:lnTo>
                    <a:pt x="423" y="621"/>
                  </a:lnTo>
                  <a:lnTo>
                    <a:pt x="423" y="179"/>
                  </a:lnTo>
                  <a:lnTo>
                    <a:pt x="598" y="179"/>
                  </a:lnTo>
                  <a:close/>
                  <a:moveTo>
                    <a:pt x="907" y="250"/>
                  </a:moveTo>
                  <a:lnTo>
                    <a:pt x="781" y="621"/>
                  </a:lnTo>
                  <a:lnTo>
                    <a:pt x="539" y="621"/>
                  </a:lnTo>
                  <a:lnTo>
                    <a:pt x="776" y="0"/>
                  </a:lnTo>
                  <a:lnTo>
                    <a:pt x="809" y="0"/>
                  </a:lnTo>
                  <a:lnTo>
                    <a:pt x="842" y="0"/>
                  </a:lnTo>
                  <a:lnTo>
                    <a:pt x="874" y="0"/>
                  </a:lnTo>
                  <a:lnTo>
                    <a:pt x="907" y="0"/>
                  </a:lnTo>
                  <a:lnTo>
                    <a:pt x="939" y="0"/>
                  </a:lnTo>
                  <a:lnTo>
                    <a:pt x="972" y="0"/>
                  </a:lnTo>
                  <a:lnTo>
                    <a:pt x="1005" y="0"/>
                  </a:lnTo>
                  <a:lnTo>
                    <a:pt x="1038" y="0"/>
                  </a:lnTo>
                  <a:lnTo>
                    <a:pt x="1275" y="621"/>
                  </a:lnTo>
                  <a:lnTo>
                    <a:pt x="1033" y="621"/>
                  </a:lnTo>
                  <a:lnTo>
                    <a:pt x="907" y="250"/>
                  </a:lnTo>
                  <a:close/>
                  <a:moveTo>
                    <a:pt x="1814" y="179"/>
                  </a:moveTo>
                  <a:lnTo>
                    <a:pt x="1814" y="0"/>
                  </a:lnTo>
                  <a:lnTo>
                    <a:pt x="1740" y="0"/>
                  </a:lnTo>
                  <a:lnTo>
                    <a:pt x="1665" y="0"/>
                  </a:lnTo>
                  <a:lnTo>
                    <a:pt x="1590" y="0"/>
                  </a:lnTo>
                  <a:lnTo>
                    <a:pt x="1515" y="0"/>
                  </a:lnTo>
                  <a:lnTo>
                    <a:pt x="1440" y="0"/>
                  </a:lnTo>
                  <a:lnTo>
                    <a:pt x="1366" y="0"/>
                  </a:lnTo>
                  <a:lnTo>
                    <a:pt x="1291" y="0"/>
                  </a:lnTo>
                  <a:lnTo>
                    <a:pt x="1216" y="0"/>
                  </a:lnTo>
                  <a:lnTo>
                    <a:pt x="1216" y="179"/>
                  </a:lnTo>
                  <a:lnTo>
                    <a:pt x="1391" y="179"/>
                  </a:lnTo>
                  <a:lnTo>
                    <a:pt x="1391" y="621"/>
                  </a:lnTo>
                  <a:lnTo>
                    <a:pt x="1639" y="621"/>
                  </a:lnTo>
                  <a:lnTo>
                    <a:pt x="1639" y="179"/>
                  </a:lnTo>
                  <a:lnTo>
                    <a:pt x="1814" y="179"/>
                  </a:lnTo>
                  <a:close/>
                  <a:moveTo>
                    <a:pt x="2123" y="250"/>
                  </a:moveTo>
                  <a:lnTo>
                    <a:pt x="1996" y="621"/>
                  </a:lnTo>
                  <a:lnTo>
                    <a:pt x="1754" y="621"/>
                  </a:lnTo>
                  <a:lnTo>
                    <a:pt x="1991" y="0"/>
                  </a:lnTo>
                  <a:lnTo>
                    <a:pt x="2024" y="0"/>
                  </a:lnTo>
                  <a:lnTo>
                    <a:pt x="2057" y="0"/>
                  </a:lnTo>
                  <a:lnTo>
                    <a:pt x="2090" y="0"/>
                  </a:lnTo>
                  <a:lnTo>
                    <a:pt x="2123" y="0"/>
                  </a:lnTo>
                  <a:lnTo>
                    <a:pt x="2155" y="0"/>
                  </a:lnTo>
                  <a:lnTo>
                    <a:pt x="2188" y="0"/>
                  </a:lnTo>
                  <a:lnTo>
                    <a:pt x="2220" y="0"/>
                  </a:lnTo>
                  <a:lnTo>
                    <a:pt x="2253" y="0"/>
                  </a:lnTo>
                  <a:lnTo>
                    <a:pt x="2491" y="621"/>
                  </a:lnTo>
                  <a:lnTo>
                    <a:pt x="2248" y="621"/>
                  </a:lnTo>
                  <a:lnTo>
                    <a:pt x="2123" y="25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/>
            <a:lstStyle/>
            <a:p>
              <a:pPr defTabSz="914377">
                <a:defRPr/>
              </a:pPr>
              <a:endParaRPr lang="en-US" sz="1351" dirty="0">
                <a:solidFill>
                  <a:srgbClr val="000000"/>
                </a:solidFill>
                <a:latin typeface="+mn-lt"/>
                <a:cs typeface="Arial" pitchFamily="34" charset="0"/>
              </a:endParaRPr>
            </a:p>
          </p:txBody>
        </p:sp>
        <p:sp>
          <p:nvSpPr>
            <p:cNvPr id="20" name="Freeform 12"/>
            <p:cNvSpPr>
              <a:spLocks noEditPoints="1"/>
            </p:cNvSpPr>
            <p:nvPr/>
          </p:nvSpPr>
          <p:spPr bwMode="auto">
            <a:xfrm>
              <a:off x="8256844" y="6632575"/>
              <a:ext cx="1420556" cy="123825"/>
            </a:xfrm>
            <a:custGeom>
              <a:avLst/>
              <a:gdLst>
                <a:gd name="T0" fmla="*/ 805 w 7953"/>
                <a:gd name="T1" fmla="*/ 637 h 842"/>
                <a:gd name="T2" fmla="*/ 996 w 7953"/>
                <a:gd name="T3" fmla="*/ 219 h 842"/>
                <a:gd name="T4" fmla="*/ 1304 w 7953"/>
                <a:gd name="T5" fmla="*/ 357 h 842"/>
                <a:gd name="T6" fmla="*/ 1069 w 7953"/>
                <a:gd name="T7" fmla="*/ 644 h 842"/>
                <a:gd name="T8" fmla="*/ 1040 w 7953"/>
                <a:gd name="T9" fmla="*/ 573 h 842"/>
                <a:gd name="T10" fmla="*/ 1182 w 7953"/>
                <a:gd name="T11" fmla="*/ 280 h 842"/>
                <a:gd name="T12" fmla="*/ 1457 w 7953"/>
                <a:gd name="T13" fmla="*/ 426 h 842"/>
                <a:gd name="T14" fmla="*/ 1680 w 7953"/>
                <a:gd name="T15" fmla="*/ 639 h 842"/>
                <a:gd name="T16" fmla="*/ 1384 w 7953"/>
                <a:gd name="T17" fmla="*/ 480 h 842"/>
                <a:gd name="T18" fmla="*/ 1565 w 7953"/>
                <a:gd name="T19" fmla="*/ 178 h 842"/>
                <a:gd name="T20" fmla="*/ 1772 w 7953"/>
                <a:gd name="T21" fmla="*/ 419 h 842"/>
                <a:gd name="T22" fmla="*/ 1479 w 7953"/>
                <a:gd name="T23" fmla="*/ 300 h 842"/>
                <a:gd name="T24" fmla="*/ 2054 w 7953"/>
                <a:gd name="T25" fmla="*/ 179 h 842"/>
                <a:gd name="T26" fmla="*/ 2260 w 7953"/>
                <a:gd name="T27" fmla="*/ 188 h 842"/>
                <a:gd name="T28" fmla="*/ 2257 w 7953"/>
                <a:gd name="T29" fmla="*/ 15 h 842"/>
                <a:gd name="T30" fmla="*/ 2523 w 7953"/>
                <a:gd name="T31" fmla="*/ 568 h 842"/>
                <a:gd name="T32" fmla="*/ 2483 w 7953"/>
                <a:gd name="T33" fmla="*/ 627 h 842"/>
                <a:gd name="T34" fmla="*/ 2395 w 7953"/>
                <a:gd name="T35" fmla="*/ 282 h 842"/>
                <a:gd name="T36" fmla="*/ 2669 w 7953"/>
                <a:gd name="T37" fmla="*/ 201 h 842"/>
                <a:gd name="T38" fmla="*/ 2657 w 7953"/>
                <a:gd name="T39" fmla="*/ 282 h 842"/>
                <a:gd name="T40" fmla="*/ 2858 w 7953"/>
                <a:gd name="T41" fmla="*/ 220 h 842"/>
                <a:gd name="T42" fmla="*/ 3192 w 7953"/>
                <a:gd name="T43" fmla="*/ 222 h 842"/>
                <a:gd name="T44" fmla="*/ 3092 w 7953"/>
                <a:gd name="T45" fmla="*/ 249 h 842"/>
                <a:gd name="T46" fmla="*/ 3666 w 7953"/>
                <a:gd name="T47" fmla="*/ 632 h 842"/>
                <a:gd name="T48" fmla="*/ 3354 w 7953"/>
                <a:gd name="T49" fmla="*/ 500 h 842"/>
                <a:gd name="T50" fmla="*/ 3484 w 7953"/>
                <a:gd name="T51" fmla="*/ 195 h 842"/>
                <a:gd name="T52" fmla="*/ 3516 w 7953"/>
                <a:gd name="T53" fmla="*/ 256 h 842"/>
                <a:gd name="T54" fmla="*/ 3592 w 7953"/>
                <a:gd name="T55" fmla="*/ 581 h 842"/>
                <a:gd name="T56" fmla="*/ 4055 w 7953"/>
                <a:gd name="T57" fmla="*/ 577 h 842"/>
                <a:gd name="T58" fmla="*/ 3803 w 7953"/>
                <a:gd name="T59" fmla="*/ 567 h 842"/>
                <a:gd name="T60" fmla="*/ 3854 w 7953"/>
                <a:gd name="T61" fmla="*/ 210 h 842"/>
                <a:gd name="T62" fmla="*/ 4132 w 7953"/>
                <a:gd name="T63" fmla="*/ 281 h 842"/>
                <a:gd name="T64" fmla="*/ 3947 w 7953"/>
                <a:gd name="T65" fmla="*/ 237 h 842"/>
                <a:gd name="T66" fmla="*/ 4571 w 7953"/>
                <a:gd name="T67" fmla="*/ 638 h 842"/>
                <a:gd name="T68" fmla="*/ 4425 w 7953"/>
                <a:gd name="T69" fmla="*/ 355 h 842"/>
                <a:gd name="T70" fmla="*/ 4692 w 7953"/>
                <a:gd name="T71" fmla="*/ 179 h 842"/>
                <a:gd name="T72" fmla="*/ 4503 w 7953"/>
                <a:gd name="T73" fmla="*/ 378 h 842"/>
                <a:gd name="T74" fmla="*/ 4914 w 7953"/>
                <a:gd name="T75" fmla="*/ 445 h 842"/>
                <a:gd name="T76" fmla="*/ 5116 w 7953"/>
                <a:gd name="T77" fmla="*/ 642 h 842"/>
                <a:gd name="T78" fmla="*/ 4837 w 7953"/>
                <a:gd name="T79" fmla="*/ 469 h 842"/>
                <a:gd name="T80" fmla="*/ 5032 w 7953"/>
                <a:gd name="T81" fmla="*/ 177 h 842"/>
                <a:gd name="T82" fmla="*/ 5225 w 7953"/>
                <a:gd name="T83" fmla="*/ 427 h 842"/>
                <a:gd name="T84" fmla="*/ 4929 w 7953"/>
                <a:gd name="T85" fmla="*/ 310 h 842"/>
                <a:gd name="T86" fmla="*/ 5520 w 7953"/>
                <a:gd name="T87" fmla="*/ 177 h 842"/>
                <a:gd name="T88" fmla="*/ 5849 w 7953"/>
                <a:gd name="T89" fmla="*/ 249 h 842"/>
                <a:gd name="T90" fmla="*/ 5745 w 7953"/>
                <a:gd name="T91" fmla="*/ 644 h 842"/>
                <a:gd name="T92" fmla="*/ 6173 w 7953"/>
                <a:gd name="T93" fmla="*/ 588 h 842"/>
                <a:gd name="T94" fmla="*/ 5907 w 7953"/>
                <a:gd name="T95" fmla="*/ 543 h 842"/>
                <a:gd name="T96" fmla="*/ 6173 w 7953"/>
                <a:gd name="T97" fmla="*/ 317 h 842"/>
                <a:gd name="T98" fmla="*/ 6044 w 7953"/>
                <a:gd name="T99" fmla="*/ 179 h 842"/>
                <a:gd name="T100" fmla="*/ 6022 w 7953"/>
                <a:gd name="T101" fmla="*/ 438 h 842"/>
                <a:gd name="T102" fmla="*/ 6118 w 7953"/>
                <a:gd name="T103" fmla="*/ 573 h 842"/>
                <a:gd name="T104" fmla="*/ 6379 w 7953"/>
                <a:gd name="T105" fmla="*/ 72 h 842"/>
                <a:gd name="T106" fmla="*/ 6454 w 7953"/>
                <a:gd name="T107" fmla="*/ 99 h 842"/>
                <a:gd name="T108" fmla="*/ 6815 w 7953"/>
                <a:gd name="T109" fmla="*/ 177 h 842"/>
                <a:gd name="T110" fmla="*/ 6901 w 7953"/>
                <a:gd name="T111" fmla="*/ 333 h 842"/>
                <a:gd name="T112" fmla="*/ 6691 w 7953"/>
                <a:gd name="T113" fmla="*/ 329 h 842"/>
                <a:gd name="T114" fmla="*/ 7278 w 7953"/>
                <a:gd name="T115" fmla="*/ 580 h 842"/>
                <a:gd name="T116" fmla="*/ 7137 w 7953"/>
                <a:gd name="T117" fmla="*/ 188 h 842"/>
                <a:gd name="T118" fmla="*/ 7541 w 7953"/>
                <a:gd name="T119" fmla="*/ 759 h 842"/>
                <a:gd name="T120" fmla="*/ 7366 w 7953"/>
                <a:gd name="T121" fmla="*/ 188 h 842"/>
                <a:gd name="T122" fmla="*/ 7881 w 7953"/>
                <a:gd name="T123" fmla="*/ 532 h 842"/>
                <a:gd name="T124" fmla="*/ 7920 w 7953"/>
                <a:gd name="T125" fmla="*/ 642 h 842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7953" h="842">
                  <a:moveTo>
                    <a:pt x="324" y="277"/>
                  </a:moveTo>
                  <a:lnTo>
                    <a:pt x="324" y="344"/>
                  </a:lnTo>
                  <a:lnTo>
                    <a:pt x="81" y="344"/>
                  </a:lnTo>
                  <a:lnTo>
                    <a:pt x="81" y="569"/>
                  </a:lnTo>
                  <a:lnTo>
                    <a:pt x="352" y="569"/>
                  </a:lnTo>
                  <a:lnTo>
                    <a:pt x="352" y="637"/>
                  </a:lnTo>
                  <a:lnTo>
                    <a:pt x="0" y="637"/>
                  </a:lnTo>
                  <a:lnTo>
                    <a:pt x="0" y="11"/>
                  </a:lnTo>
                  <a:lnTo>
                    <a:pt x="338" y="11"/>
                  </a:lnTo>
                  <a:lnTo>
                    <a:pt x="338" y="79"/>
                  </a:lnTo>
                  <a:lnTo>
                    <a:pt x="81" y="79"/>
                  </a:lnTo>
                  <a:lnTo>
                    <a:pt x="81" y="277"/>
                  </a:lnTo>
                  <a:lnTo>
                    <a:pt x="324" y="277"/>
                  </a:lnTo>
                  <a:close/>
                  <a:moveTo>
                    <a:pt x="401" y="188"/>
                  </a:moveTo>
                  <a:lnTo>
                    <a:pt x="492" y="188"/>
                  </a:lnTo>
                  <a:lnTo>
                    <a:pt x="556" y="284"/>
                  </a:lnTo>
                  <a:lnTo>
                    <a:pt x="566" y="300"/>
                  </a:lnTo>
                  <a:lnTo>
                    <a:pt x="578" y="317"/>
                  </a:lnTo>
                  <a:lnTo>
                    <a:pt x="589" y="337"/>
                  </a:lnTo>
                  <a:lnTo>
                    <a:pt x="601" y="357"/>
                  </a:lnTo>
                  <a:lnTo>
                    <a:pt x="604" y="357"/>
                  </a:lnTo>
                  <a:lnTo>
                    <a:pt x="614" y="340"/>
                  </a:lnTo>
                  <a:lnTo>
                    <a:pt x="625" y="321"/>
                  </a:lnTo>
                  <a:lnTo>
                    <a:pt x="636" y="303"/>
                  </a:lnTo>
                  <a:lnTo>
                    <a:pt x="649" y="283"/>
                  </a:lnTo>
                  <a:lnTo>
                    <a:pt x="712" y="188"/>
                  </a:lnTo>
                  <a:lnTo>
                    <a:pt x="800" y="188"/>
                  </a:lnTo>
                  <a:lnTo>
                    <a:pt x="646" y="405"/>
                  </a:lnTo>
                  <a:lnTo>
                    <a:pt x="805" y="637"/>
                  </a:lnTo>
                  <a:lnTo>
                    <a:pt x="712" y="637"/>
                  </a:lnTo>
                  <a:lnTo>
                    <a:pt x="646" y="535"/>
                  </a:lnTo>
                  <a:lnTo>
                    <a:pt x="635" y="520"/>
                  </a:lnTo>
                  <a:lnTo>
                    <a:pt x="624" y="501"/>
                  </a:lnTo>
                  <a:lnTo>
                    <a:pt x="612" y="481"/>
                  </a:lnTo>
                  <a:lnTo>
                    <a:pt x="598" y="457"/>
                  </a:lnTo>
                  <a:lnTo>
                    <a:pt x="596" y="457"/>
                  </a:lnTo>
                  <a:lnTo>
                    <a:pt x="588" y="472"/>
                  </a:lnTo>
                  <a:lnTo>
                    <a:pt x="578" y="490"/>
                  </a:lnTo>
                  <a:lnTo>
                    <a:pt x="564" y="511"/>
                  </a:lnTo>
                  <a:lnTo>
                    <a:pt x="549" y="535"/>
                  </a:lnTo>
                  <a:lnTo>
                    <a:pt x="484" y="637"/>
                  </a:lnTo>
                  <a:lnTo>
                    <a:pt x="394" y="637"/>
                  </a:lnTo>
                  <a:lnTo>
                    <a:pt x="553" y="408"/>
                  </a:lnTo>
                  <a:lnTo>
                    <a:pt x="401" y="188"/>
                  </a:lnTo>
                  <a:close/>
                  <a:moveTo>
                    <a:pt x="883" y="820"/>
                  </a:moveTo>
                  <a:lnTo>
                    <a:pt x="883" y="334"/>
                  </a:lnTo>
                  <a:lnTo>
                    <a:pt x="883" y="298"/>
                  </a:lnTo>
                  <a:lnTo>
                    <a:pt x="882" y="261"/>
                  </a:lnTo>
                  <a:lnTo>
                    <a:pt x="881" y="224"/>
                  </a:lnTo>
                  <a:lnTo>
                    <a:pt x="880" y="188"/>
                  </a:lnTo>
                  <a:lnTo>
                    <a:pt x="953" y="188"/>
                  </a:lnTo>
                  <a:lnTo>
                    <a:pt x="957" y="265"/>
                  </a:lnTo>
                  <a:lnTo>
                    <a:pt x="958" y="265"/>
                  </a:lnTo>
                  <a:lnTo>
                    <a:pt x="965" y="255"/>
                  </a:lnTo>
                  <a:lnTo>
                    <a:pt x="972" y="244"/>
                  </a:lnTo>
                  <a:lnTo>
                    <a:pt x="979" y="235"/>
                  </a:lnTo>
                  <a:lnTo>
                    <a:pt x="988" y="227"/>
                  </a:lnTo>
                  <a:lnTo>
                    <a:pt x="996" y="219"/>
                  </a:lnTo>
                  <a:lnTo>
                    <a:pt x="1005" y="211"/>
                  </a:lnTo>
                  <a:lnTo>
                    <a:pt x="1014" y="205"/>
                  </a:lnTo>
                  <a:lnTo>
                    <a:pt x="1024" y="199"/>
                  </a:lnTo>
                  <a:lnTo>
                    <a:pt x="1034" y="194"/>
                  </a:lnTo>
                  <a:lnTo>
                    <a:pt x="1045" y="190"/>
                  </a:lnTo>
                  <a:lnTo>
                    <a:pt x="1055" y="186"/>
                  </a:lnTo>
                  <a:lnTo>
                    <a:pt x="1068" y="183"/>
                  </a:lnTo>
                  <a:lnTo>
                    <a:pt x="1079" y="181"/>
                  </a:lnTo>
                  <a:lnTo>
                    <a:pt x="1091" y="178"/>
                  </a:lnTo>
                  <a:lnTo>
                    <a:pt x="1105" y="177"/>
                  </a:lnTo>
                  <a:lnTo>
                    <a:pt x="1118" y="177"/>
                  </a:lnTo>
                  <a:lnTo>
                    <a:pt x="1138" y="178"/>
                  </a:lnTo>
                  <a:lnTo>
                    <a:pt x="1157" y="182"/>
                  </a:lnTo>
                  <a:lnTo>
                    <a:pt x="1166" y="184"/>
                  </a:lnTo>
                  <a:lnTo>
                    <a:pt x="1176" y="187"/>
                  </a:lnTo>
                  <a:lnTo>
                    <a:pt x="1185" y="190"/>
                  </a:lnTo>
                  <a:lnTo>
                    <a:pt x="1193" y="193"/>
                  </a:lnTo>
                  <a:lnTo>
                    <a:pt x="1201" y="198"/>
                  </a:lnTo>
                  <a:lnTo>
                    <a:pt x="1210" y="202"/>
                  </a:lnTo>
                  <a:lnTo>
                    <a:pt x="1218" y="207"/>
                  </a:lnTo>
                  <a:lnTo>
                    <a:pt x="1225" y="213"/>
                  </a:lnTo>
                  <a:lnTo>
                    <a:pt x="1240" y="226"/>
                  </a:lnTo>
                  <a:lnTo>
                    <a:pt x="1254" y="241"/>
                  </a:lnTo>
                  <a:lnTo>
                    <a:pt x="1266" y="258"/>
                  </a:lnTo>
                  <a:lnTo>
                    <a:pt x="1277" y="275"/>
                  </a:lnTo>
                  <a:lnTo>
                    <a:pt x="1287" y="294"/>
                  </a:lnTo>
                  <a:lnTo>
                    <a:pt x="1294" y="314"/>
                  </a:lnTo>
                  <a:lnTo>
                    <a:pt x="1300" y="335"/>
                  </a:lnTo>
                  <a:lnTo>
                    <a:pt x="1304" y="357"/>
                  </a:lnTo>
                  <a:lnTo>
                    <a:pt x="1307" y="381"/>
                  </a:lnTo>
                  <a:lnTo>
                    <a:pt x="1308" y="406"/>
                  </a:lnTo>
                  <a:lnTo>
                    <a:pt x="1307" y="434"/>
                  </a:lnTo>
                  <a:lnTo>
                    <a:pt x="1304" y="460"/>
                  </a:lnTo>
                  <a:lnTo>
                    <a:pt x="1302" y="473"/>
                  </a:lnTo>
                  <a:lnTo>
                    <a:pt x="1299" y="485"/>
                  </a:lnTo>
                  <a:lnTo>
                    <a:pt x="1296" y="497"/>
                  </a:lnTo>
                  <a:lnTo>
                    <a:pt x="1292" y="509"/>
                  </a:lnTo>
                  <a:lnTo>
                    <a:pt x="1288" y="520"/>
                  </a:lnTo>
                  <a:lnTo>
                    <a:pt x="1283" y="530"/>
                  </a:lnTo>
                  <a:lnTo>
                    <a:pt x="1278" y="541"/>
                  </a:lnTo>
                  <a:lnTo>
                    <a:pt x="1272" y="551"/>
                  </a:lnTo>
                  <a:lnTo>
                    <a:pt x="1266" y="560"/>
                  </a:lnTo>
                  <a:lnTo>
                    <a:pt x="1260" y="569"/>
                  </a:lnTo>
                  <a:lnTo>
                    <a:pt x="1253" y="579"/>
                  </a:lnTo>
                  <a:lnTo>
                    <a:pt x="1245" y="587"/>
                  </a:lnTo>
                  <a:lnTo>
                    <a:pt x="1231" y="601"/>
                  </a:lnTo>
                  <a:lnTo>
                    <a:pt x="1215" y="614"/>
                  </a:lnTo>
                  <a:lnTo>
                    <a:pt x="1207" y="619"/>
                  </a:lnTo>
                  <a:lnTo>
                    <a:pt x="1198" y="624"/>
                  </a:lnTo>
                  <a:lnTo>
                    <a:pt x="1190" y="628"/>
                  </a:lnTo>
                  <a:lnTo>
                    <a:pt x="1181" y="632"/>
                  </a:lnTo>
                  <a:lnTo>
                    <a:pt x="1163" y="638"/>
                  </a:lnTo>
                  <a:lnTo>
                    <a:pt x="1144" y="643"/>
                  </a:lnTo>
                  <a:lnTo>
                    <a:pt x="1123" y="647"/>
                  </a:lnTo>
                  <a:lnTo>
                    <a:pt x="1103" y="648"/>
                  </a:lnTo>
                  <a:lnTo>
                    <a:pt x="1091" y="647"/>
                  </a:lnTo>
                  <a:lnTo>
                    <a:pt x="1079" y="646"/>
                  </a:lnTo>
                  <a:lnTo>
                    <a:pt x="1069" y="644"/>
                  </a:lnTo>
                  <a:lnTo>
                    <a:pt x="1058" y="642"/>
                  </a:lnTo>
                  <a:lnTo>
                    <a:pt x="1048" y="640"/>
                  </a:lnTo>
                  <a:lnTo>
                    <a:pt x="1038" y="637"/>
                  </a:lnTo>
                  <a:lnTo>
                    <a:pt x="1029" y="633"/>
                  </a:lnTo>
                  <a:lnTo>
                    <a:pt x="1019" y="629"/>
                  </a:lnTo>
                  <a:lnTo>
                    <a:pt x="1011" y="625"/>
                  </a:lnTo>
                  <a:lnTo>
                    <a:pt x="1003" y="620"/>
                  </a:lnTo>
                  <a:lnTo>
                    <a:pt x="996" y="614"/>
                  </a:lnTo>
                  <a:lnTo>
                    <a:pt x="989" y="607"/>
                  </a:lnTo>
                  <a:lnTo>
                    <a:pt x="981" y="600"/>
                  </a:lnTo>
                  <a:lnTo>
                    <a:pt x="975" y="593"/>
                  </a:lnTo>
                  <a:lnTo>
                    <a:pt x="969" y="585"/>
                  </a:lnTo>
                  <a:lnTo>
                    <a:pt x="964" y="577"/>
                  </a:lnTo>
                  <a:lnTo>
                    <a:pt x="964" y="820"/>
                  </a:lnTo>
                  <a:lnTo>
                    <a:pt x="883" y="820"/>
                  </a:lnTo>
                  <a:close/>
                  <a:moveTo>
                    <a:pt x="964" y="377"/>
                  </a:moveTo>
                  <a:lnTo>
                    <a:pt x="964" y="454"/>
                  </a:lnTo>
                  <a:lnTo>
                    <a:pt x="964" y="468"/>
                  </a:lnTo>
                  <a:lnTo>
                    <a:pt x="966" y="480"/>
                  </a:lnTo>
                  <a:lnTo>
                    <a:pt x="969" y="492"/>
                  </a:lnTo>
                  <a:lnTo>
                    <a:pt x="972" y="504"/>
                  </a:lnTo>
                  <a:lnTo>
                    <a:pt x="977" y="515"/>
                  </a:lnTo>
                  <a:lnTo>
                    <a:pt x="983" y="525"/>
                  </a:lnTo>
                  <a:lnTo>
                    <a:pt x="991" y="535"/>
                  </a:lnTo>
                  <a:lnTo>
                    <a:pt x="1000" y="546"/>
                  </a:lnTo>
                  <a:lnTo>
                    <a:pt x="1009" y="554"/>
                  </a:lnTo>
                  <a:lnTo>
                    <a:pt x="1018" y="562"/>
                  </a:lnTo>
                  <a:lnTo>
                    <a:pt x="1029" y="568"/>
                  </a:lnTo>
                  <a:lnTo>
                    <a:pt x="1040" y="573"/>
                  </a:lnTo>
                  <a:lnTo>
                    <a:pt x="1051" y="578"/>
                  </a:lnTo>
                  <a:lnTo>
                    <a:pt x="1064" y="581"/>
                  </a:lnTo>
                  <a:lnTo>
                    <a:pt x="1077" y="583"/>
                  </a:lnTo>
                  <a:lnTo>
                    <a:pt x="1090" y="583"/>
                  </a:lnTo>
                  <a:lnTo>
                    <a:pt x="1106" y="583"/>
                  </a:lnTo>
                  <a:lnTo>
                    <a:pt x="1120" y="580"/>
                  </a:lnTo>
                  <a:lnTo>
                    <a:pt x="1133" y="577"/>
                  </a:lnTo>
                  <a:lnTo>
                    <a:pt x="1147" y="571"/>
                  </a:lnTo>
                  <a:lnTo>
                    <a:pt x="1159" y="564"/>
                  </a:lnTo>
                  <a:lnTo>
                    <a:pt x="1170" y="556"/>
                  </a:lnTo>
                  <a:lnTo>
                    <a:pt x="1181" y="547"/>
                  </a:lnTo>
                  <a:lnTo>
                    <a:pt x="1190" y="535"/>
                  </a:lnTo>
                  <a:lnTo>
                    <a:pt x="1198" y="523"/>
                  </a:lnTo>
                  <a:lnTo>
                    <a:pt x="1205" y="510"/>
                  </a:lnTo>
                  <a:lnTo>
                    <a:pt x="1212" y="495"/>
                  </a:lnTo>
                  <a:lnTo>
                    <a:pt x="1217" y="480"/>
                  </a:lnTo>
                  <a:lnTo>
                    <a:pt x="1221" y="463"/>
                  </a:lnTo>
                  <a:lnTo>
                    <a:pt x="1224" y="447"/>
                  </a:lnTo>
                  <a:lnTo>
                    <a:pt x="1226" y="428"/>
                  </a:lnTo>
                  <a:lnTo>
                    <a:pt x="1226" y="410"/>
                  </a:lnTo>
                  <a:lnTo>
                    <a:pt x="1226" y="392"/>
                  </a:lnTo>
                  <a:lnTo>
                    <a:pt x="1224" y="376"/>
                  </a:lnTo>
                  <a:lnTo>
                    <a:pt x="1221" y="360"/>
                  </a:lnTo>
                  <a:lnTo>
                    <a:pt x="1218" y="345"/>
                  </a:lnTo>
                  <a:lnTo>
                    <a:pt x="1213" y="331"/>
                  </a:lnTo>
                  <a:lnTo>
                    <a:pt x="1206" y="317"/>
                  </a:lnTo>
                  <a:lnTo>
                    <a:pt x="1200" y="305"/>
                  </a:lnTo>
                  <a:lnTo>
                    <a:pt x="1192" y="293"/>
                  </a:lnTo>
                  <a:lnTo>
                    <a:pt x="1182" y="280"/>
                  </a:lnTo>
                  <a:lnTo>
                    <a:pt x="1172" y="271"/>
                  </a:lnTo>
                  <a:lnTo>
                    <a:pt x="1160" y="262"/>
                  </a:lnTo>
                  <a:lnTo>
                    <a:pt x="1149" y="255"/>
                  </a:lnTo>
                  <a:lnTo>
                    <a:pt x="1136" y="249"/>
                  </a:lnTo>
                  <a:lnTo>
                    <a:pt x="1122" y="245"/>
                  </a:lnTo>
                  <a:lnTo>
                    <a:pt x="1108" y="243"/>
                  </a:lnTo>
                  <a:lnTo>
                    <a:pt x="1092" y="242"/>
                  </a:lnTo>
                  <a:lnTo>
                    <a:pt x="1082" y="243"/>
                  </a:lnTo>
                  <a:lnTo>
                    <a:pt x="1072" y="244"/>
                  </a:lnTo>
                  <a:lnTo>
                    <a:pt x="1062" y="246"/>
                  </a:lnTo>
                  <a:lnTo>
                    <a:pt x="1052" y="249"/>
                  </a:lnTo>
                  <a:lnTo>
                    <a:pt x="1042" y="254"/>
                  </a:lnTo>
                  <a:lnTo>
                    <a:pt x="1033" y="258"/>
                  </a:lnTo>
                  <a:lnTo>
                    <a:pt x="1024" y="264"/>
                  </a:lnTo>
                  <a:lnTo>
                    <a:pt x="1015" y="270"/>
                  </a:lnTo>
                  <a:lnTo>
                    <a:pt x="1007" y="277"/>
                  </a:lnTo>
                  <a:lnTo>
                    <a:pt x="999" y="285"/>
                  </a:lnTo>
                  <a:lnTo>
                    <a:pt x="993" y="294"/>
                  </a:lnTo>
                  <a:lnTo>
                    <a:pt x="987" y="303"/>
                  </a:lnTo>
                  <a:lnTo>
                    <a:pt x="981" y="312"/>
                  </a:lnTo>
                  <a:lnTo>
                    <a:pt x="976" y="321"/>
                  </a:lnTo>
                  <a:lnTo>
                    <a:pt x="972" y="333"/>
                  </a:lnTo>
                  <a:lnTo>
                    <a:pt x="969" y="344"/>
                  </a:lnTo>
                  <a:lnTo>
                    <a:pt x="967" y="353"/>
                  </a:lnTo>
                  <a:lnTo>
                    <a:pt x="965" y="363"/>
                  </a:lnTo>
                  <a:lnTo>
                    <a:pt x="964" y="370"/>
                  </a:lnTo>
                  <a:lnTo>
                    <a:pt x="964" y="377"/>
                  </a:lnTo>
                  <a:close/>
                  <a:moveTo>
                    <a:pt x="1771" y="427"/>
                  </a:moveTo>
                  <a:lnTo>
                    <a:pt x="1457" y="426"/>
                  </a:lnTo>
                  <a:lnTo>
                    <a:pt x="1458" y="445"/>
                  </a:lnTo>
                  <a:lnTo>
                    <a:pt x="1460" y="463"/>
                  </a:lnTo>
                  <a:lnTo>
                    <a:pt x="1464" y="480"/>
                  </a:lnTo>
                  <a:lnTo>
                    <a:pt x="1469" y="495"/>
                  </a:lnTo>
                  <a:lnTo>
                    <a:pt x="1477" y="510"/>
                  </a:lnTo>
                  <a:lnTo>
                    <a:pt x="1484" y="523"/>
                  </a:lnTo>
                  <a:lnTo>
                    <a:pt x="1493" y="535"/>
                  </a:lnTo>
                  <a:lnTo>
                    <a:pt x="1504" y="546"/>
                  </a:lnTo>
                  <a:lnTo>
                    <a:pt x="1515" y="554"/>
                  </a:lnTo>
                  <a:lnTo>
                    <a:pt x="1526" y="562"/>
                  </a:lnTo>
                  <a:lnTo>
                    <a:pt x="1537" y="568"/>
                  </a:lnTo>
                  <a:lnTo>
                    <a:pt x="1551" y="573"/>
                  </a:lnTo>
                  <a:lnTo>
                    <a:pt x="1564" y="577"/>
                  </a:lnTo>
                  <a:lnTo>
                    <a:pt x="1578" y="580"/>
                  </a:lnTo>
                  <a:lnTo>
                    <a:pt x="1594" y="582"/>
                  </a:lnTo>
                  <a:lnTo>
                    <a:pt x="1610" y="582"/>
                  </a:lnTo>
                  <a:lnTo>
                    <a:pt x="1628" y="582"/>
                  </a:lnTo>
                  <a:lnTo>
                    <a:pt x="1644" y="581"/>
                  </a:lnTo>
                  <a:lnTo>
                    <a:pt x="1660" y="579"/>
                  </a:lnTo>
                  <a:lnTo>
                    <a:pt x="1676" y="577"/>
                  </a:lnTo>
                  <a:lnTo>
                    <a:pt x="1690" y="573"/>
                  </a:lnTo>
                  <a:lnTo>
                    <a:pt x="1706" y="569"/>
                  </a:lnTo>
                  <a:lnTo>
                    <a:pt x="1720" y="564"/>
                  </a:lnTo>
                  <a:lnTo>
                    <a:pt x="1735" y="559"/>
                  </a:lnTo>
                  <a:lnTo>
                    <a:pt x="1748" y="618"/>
                  </a:lnTo>
                  <a:lnTo>
                    <a:pt x="1733" y="624"/>
                  </a:lnTo>
                  <a:lnTo>
                    <a:pt x="1715" y="630"/>
                  </a:lnTo>
                  <a:lnTo>
                    <a:pt x="1698" y="635"/>
                  </a:lnTo>
                  <a:lnTo>
                    <a:pt x="1680" y="639"/>
                  </a:lnTo>
                  <a:lnTo>
                    <a:pt x="1661" y="642"/>
                  </a:lnTo>
                  <a:lnTo>
                    <a:pt x="1641" y="644"/>
                  </a:lnTo>
                  <a:lnTo>
                    <a:pt x="1621" y="646"/>
                  </a:lnTo>
                  <a:lnTo>
                    <a:pt x="1599" y="647"/>
                  </a:lnTo>
                  <a:lnTo>
                    <a:pt x="1574" y="646"/>
                  </a:lnTo>
                  <a:lnTo>
                    <a:pt x="1551" y="642"/>
                  </a:lnTo>
                  <a:lnTo>
                    <a:pt x="1539" y="640"/>
                  </a:lnTo>
                  <a:lnTo>
                    <a:pt x="1528" y="637"/>
                  </a:lnTo>
                  <a:lnTo>
                    <a:pt x="1518" y="634"/>
                  </a:lnTo>
                  <a:lnTo>
                    <a:pt x="1507" y="631"/>
                  </a:lnTo>
                  <a:lnTo>
                    <a:pt x="1497" y="627"/>
                  </a:lnTo>
                  <a:lnTo>
                    <a:pt x="1488" y="622"/>
                  </a:lnTo>
                  <a:lnTo>
                    <a:pt x="1479" y="617"/>
                  </a:lnTo>
                  <a:lnTo>
                    <a:pt x="1469" y="612"/>
                  </a:lnTo>
                  <a:lnTo>
                    <a:pt x="1461" y="605"/>
                  </a:lnTo>
                  <a:lnTo>
                    <a:pt x="1453" y="598"/>
                  </a:lnTo>
                  <a:lnTo>
                    <a:pt x="1445" y="592"/>
                  </a:lnTo>
                  <a:lnTo>
                    <a:pt x="1438" y="584"/>
                  </a:lnTo>
                  <a:lnTo>
                    <a:pt x="1430" y="576"/>
                  </a:lnTo>
                  <a:lnTo>
                    <a:pt x="1423" y="567"/>
                  </a:lnTo>
                  <a:lnTo>
                    <a:pt x="1417" y="559"/>
                  </a:lnTo>
                  <a:lnTo>
                    <a:pt x="1412" y="551"/>
                  </a:lnTo>
                  <a:lnTo>
                    <a:pt x="1406" y="542"/>
                  </a:lnTo>
                  <a:lnTo>
                    <a:pt x="1402" y="531"/>
                  </a:lnTo>
                  <a:lnTo>
                    <a:pt x="1397" y="522"/>
                  </a:lnTo>
                  <a:lnTo>
                    <a:pt x="1393" y="512"/>
                  </a:lnTo>
                  <a:lnTo>
                    <a:pt x="1389" y="501"/>
                  </a:lnTo>
                  <a:lnTo>
                    <a:pt x="1386" y="490"/>
                  </a:lnTo>
                  <a:lnTo>
                    <a:pt x="1384" y="480"/>
                  </a:lnTo>
                  <a:lnTo>
                    <a:pt x="1382" y="469"/>
                  </a:lnTo>
                  <a:lnTo>
                    <a:pt x="1379" y="445"/>
                  </a:lnTo>
                  <a:lnTo>
                    <a:pt x="1378" y="419"/>
                  </a:lnTo>
                  <a:lnTo>
                    <a:pt x="1379" y="394"/>
                  </a:lnTo>
                  <a:lnTo>
                    <a:pt x="1382" y="370"/>
                  </a:lnTo>
                  <a:lnTo>
                    <a:pt x="1386" y="346"/>
                  </a:lnTo>
                  <a:lnTo>
                    <a:pt x="1392" y="324"/>
                  </a:lnTo>
                  <a:lnTo>
                    <a:pt x="1397" y="313"/>
                  </a:lnTo>
                  <a:lnTo>
                    <a:pt x="1401" y="303"/>
                  </a:lnTo>
                  <a:lnTo>
                    <a:pt x="1406" y="293"/>
                  </a:lnTo>
                  <a:lnTo>
                    <a:pt x="1411" y="282"/>
                  </a:lnTo>
                  <a:lnTo>
                    <a:pt x="1416" y="273"/>
                  </a:lnTo>
                  <a:lnTo>
                    <a:pt x="1422" y="264"/>
                  </a:lnTo>
                  <a:lnTo>
                    <a:pt x="1428" y="255"/>
                  </a:lnTo>
                  <a:lnTo>
                    <a:pt x="1436" y="246"/>
                  </a:lnTo>
                  <a:lnTo>
                    <a:pt x="1443" y="238"/>
                  </a:lnTo>
                  <a:lnTo>
                    <a:pt x="1451" y="230"/>
                  </a:lnTo>
                  <a:lnTo>
                    <a:pt x="1458" y="223"/>
                  </a:lnTo>
                  <a:lnTo>
                    <a:pt x="1466" y="217"/>
                  </a:lnTo>
                  <a:lnTo>
                    <a:pt x="1476" y="210"/>
                  </a:lnTo>
                  <a:lnTo>
                    <a:pt x="1484" y="204"/>
                  </a:lnTo>
                  <a:lnTo>
                    <a:pt x="1493" y="199"/>
                  </a:lnTo>
                  <a:lnTo>
                    <a:pt x="1502" y="195"/>
                  </a:lnTo>
                  <a:lnTo>
                    <a:pt x="1513" y="191"/>
                  </a:lnTo>
                  <a:lnTo>
                    <a:pt x="1522" y="187"/>
                  </a:lnTo>
                  <a:lnTo>
                    <a:pt x="1532" y="185"/>
                  </a:lnTo>
                  <a:lnTo>
                    <a:pt x="1543" y="182"/>
                  </a:lnTo>
                  <a:lnTo>
                    <a:pt x="1554" y="179"/>
                  </a:lnTo>
                  <a:lnTo>
                    <a:pt x="1565" y="178"/>
                  </a:lnTo>
                  <a:lnTo>
                    <a:pt x="1576" y="177"/>
                  </a:lnTo>
                  <a:lnTo>
                    <a:pt x="1589" y="177"/>
                  </a:lnTo>
                  <a:lnTo>
                    <a:pt x="1601" y="177"/>
                  </a:lnTo>
                  <a:lnTo>
                    <a:pt x="1612" y="178"/>
                  </a:lnTo>
                  <a:lnTo>
                    <a:pt x="1624" y="181"/>
                  </a:lnTo>
                  <a:lnTo>
                    <a:pt x="1635" y="183"/>
                  </a:lnTo>
                  <a:lnTo>
                    <a:pt x="1645" y="185"/>
                  </a:lnTo>
                  <a:lnTo>
                    <a:pt x="1655" y="188"/>
                  </a:lnTo>
                  <a:lnTo>
                    <a:pt x="1665" y="192"/>
                  </a:lnTo>
                  <a:lnTo>
                    <a:pt x="1675" y="196"/>
                  </a:lnTo>
                  <a:lnTo>
                    <a:pt x="1683" y="201"/>
                  </a:lnTo>
                  <a:lnTo>
                    <a:pt x="1692" y="206"/>
                  </a:lnTo>
                  <a:lnTo>
                    <a:pt x="1701" y="212"/>
                  </a:lnTo>
                  <a:lnTo>
                    <a:pt x="1708" y="220"/>
                  </a:lnTo>
                  <a:lnTo>
                    <a:pt x="1716" y="227"/>
                  </a:lnTo>
                  <a:lnTo>
                    <a:pt x="1723" y="234"/>
                  </a:lnTo>
                  <a:lnTo>
                    <a:pt x="1729" y="242"/>
                  </a:lnTo>
                  <a:lnTo>
                    <a:pt x="1736" y="251"/>
                  </a:lnTo>
                  <a:lnTo>
                    <a:pt x="1745" y="266"/>
                  </a:lnTo>
                  <a:lnTo>
                    <a:pt x="1753" y="281"/>
                  </a:lnTo>
                  <a:lnTo>
                    <a:pt x="1759" y="298"/>
                  </a:lnTo>
                  <a:lnTo>
                    <a:pt x="1764" y="314"/>
                  </a:lnTo>
                  <a:lnTo>
                    <a:pt x="1768" y="332"/>
                  </a:lnTo>
                  <a:lnTo>
                    <a:pt x="1772" y="349"/>
                  </a:lnTo>
                  <a:lnTo>
                    <a:pt x="1774" y="369"/>
                  </a:lnTo>
                  <a:lnTo>
                    <a:pt x="1774" y="388"/>
                  </a:lnTo>
                  <a:lnTo>
                    <a:pt x="1774" y="400"/>
                  </a:lnTo>
                  <a:lnTo>
                    <a:pt x="1773" y="410"/>
                  </a:lnTo>
                  <a:lnTo>
                    <a:pt x="1772" y="419"/>
                  </a:lnTo>
                  <a:lnTo>
                    <a:pt x="1771" y="427"/>
                  </a:lnTo>
                  <a:close/>
                  <a:moveTo>
                    <a:pt x="1457" y="368"/>
                  </a:moveTo>
                  <a:lnTo>
                    <a:pt x="1696" y="368"/>
                  </a:lnTo>
                  <a:lnTo>
                    <a:pt x="1696" y="355"/>
                  </a:lnTo>
                  <a:lnTo>
                    <a:pt x="1694" y="344"/>
                  </a:lnTo>
                  <a:lnTo>
                    <a:pt x="1692" y="332"/>
                  </a:lnTo>
                  <a:lnTo>
                    <a:pt x="1690" y="321"/>
                  </a:lnTo>
                  <a:lnTo>
                    <a:pt x="1687" y="311"/>
                  </a:lnTo>
                  <a:lnTo>
                    <a:pt x="1683" y="301"/>
                  </a:lnTo>
                  <a:lnTo>
                    <a:pt x="1678" y="292"/>
                  </a:lnTo>
                  <a:lnTo>
                    <a:pt x="1673" y="282"/>
                  </a:lnTo>
                  <a:lnTo>
                    <a:pt x="1666" y="271"/>
                  </a:lnTo>
                  <a:lnTo>
                    <a:pt x="1656" y="262"/>
                  </a:lnTo>
                  <a:lnTo>
                    <a:pt x="1646" y="254"/>
                  </a:lnTo>
                  <a:lnTo>
                    <a:pt x="1636" y="247"/>
                  </a:lnTo>
                  <a:lnTo>
                    <a:pt x="1624" y="242"/>
                  </a:lnTo>
                  <a:lnTo>
                    <a:pt x="1611" y="239"/>
                  </a:lnTo>
                  <a:lnTo>
                    <a:pt x="1597" y="237"/>
                  </a:lnTo>
                  <a:lnTo>
                    <a:pt x="1583" y="236"/>
                  </a:lnTo>
                  <a:lnTo>
                    <a:pt x="1568" y="237"/>
                  </a:lnTo>
                  <a:lnTo>
                    <a:pt x="1555" y="239"/>
                  </a:lnTo>
                  <a:lnTo>
                    <a:pt x="1542" y="242"/>
                  </a:lnTo>
                  <a:lnTo>
                    <a:pt x="1531" y="247"/>
                  </a:lnTo>
                  <a:lnTo>
                    <a:pt x="1520" y="254"/>
                  </a:lnTo>
                  <a:lnTo>
                    <a:pt x="1510" y="261"/>
                  </a:lnTo>
                  <a:lnTo>
                    <a:pt x="1500" y="270"/>
                  </a:lnTo>
                  <a:lnTo>
                    <a:pt x="1491" y="280"/>
                  </a:lnTo>
                  <a:lnTo>
                    <a:pt x="1485" y="290"/>
                  </a:lnTo>
                  <a:lnTo>
                    <a:pt x="1479" y="300"/>
                  </a:lnTo>
                  <a:lnTo>
                    <a:pt x="1474" y="310"/>
                  </a:lnTo>
                  <a:lnTo>
                    <a:pt x="1468" y="320"/>
                  </a:lnTo>
                  <a:lnTo>
                    <a:pt x="1464" y="332"/>
                  </a:lnTo>
                  <a:lnTo>
                    <a:pt x="1461" y="343"/>
                  </a:lnTo>
                  <a:lnTo>
                    <a:pt x="1459" y="355"/>
                  </a:lnTo>
                  <a:lnTo>
                    <a:pt x="1457" y="368"/>
                  </a:lnTo>
                  <a:close/>
                  <a:moveTo>
                    <a:pt x="1875" y="637"/>
                  </a:moveTo>
                  <a:lnTo>
                    <a:pt x="1875" y="328"/>
                  </a:lnTo>
                  <a:lnTo>
                    <a:pt x="1875" y="291"/>
                  </a:lnTo>
                  <a:lnTo>
                    <a:pt x="1874" y="256"/>
                  </a:lnTo>
                  <a:lnTo>
                    <a:pt x="1873" y="221"/>
                  </a:lnTo>
                  <a:lnTo>
                    <a:pt x="1872" y="188"/>
                  </a:lnTo>
                  <a:lnTo>
                    <a:pt x="1944" y="188"/>
                  </a:lnTo>
                  <a:lnTo>
                    <a:pt x="1946" y="276"/>
                  </a:lnTo>
                  <a:lnTo>
                    <a:pt x="1950" y="276"/>
                  </a:lnTo>
                  <a:lnTo>
                    <a:pt x="1954" y="265"/>
                  </a:lnTo>
                  <a:lnTo>
                    <a:pt x="1959" y="255"/>
                  </a:lnTo>
                  <a:lnTo>
                    <a:pt x="1964" y="245"/>
                  </a:lnTo>
                  <a:lnTo>
                    <a:pt x="1970" y="236"/>
                  </a:lnTo>
                  <a:lnTo>
                    <a:pt x="1976" y="227"/>
                  </a:lnTo>
                  <a:lnTo>
                    <a:pt x="1983" y="219"/>
                  </a:lnTo>
                  <a:lnTo>
                    <a:pt x="1991" y="211"/>
                  </a:lnTo>
                  <a:lnTo>
                    <a:pt x="2000" y="204"/>
                  </a:lnTo>
                  <a:lnTo>
                    <a:pt x="2008" y="198"/>
                  </a:lnTo>
                  <a:lnTo>
                    <a:pt x="2017" y="193"/>
                  </a:lnTo>
                  <a:lnTo>
                    <a:pt x="2026" y="188"/>
                  </a:lnTo>
                  <a:lnTo>
                    <a:pt x="2036" y="185"/>
                  </a:lnTo>
                  <a:lnTo>
                    <a:pt x="2045" y="182"/>
                  </a:lnTo>
                  <a:lnTo>
                    <a:pt x="2054" y="179"/>
                  </a:lnTo>
                  <a:lnTo>
                    <a:pt x="2064" y="177"/>
                  </a:lnTo>
                  <a:lnTo>
                    <a:pt x="2075" y="177"/>
                  </a:lnTo>
                  <a:lnTo>
                    <a:pt x="2087" y="178"/>
                  </a:lnTo>
                  <a:lnTo>
                    <a:pt x="2097" y="181"/>
                  </a:lnTo>
                  <a:lnTo>
                    <a:pt x="2097" y="258"/>
                  </a:lnTo>
                  <a:lnTo>
                    <a:pt x="2084" y="256"/>
                  </a:lnTo>
                  <a:lnTo>
                    <a:pt x="2069" y="255"/>
                  </a:lnTo>
                  <a:lnTo>
                    <a:pt x="2055" y="256"/>
                  </a:lnTo>
                  <a:lnTo>
                    <a:pt x="2043" y="258"/>
                  </a:lnTo>
                  <a:lnTo>
                    <a:pt x="2032" y="261"/>
                  </a:lnTo>
                  <a:lnTo>
                    <a:pt x="2020" y="266"/>
                  </a:lnTo>
                  <a:lnTo>
                    <a:pt x="2010" y="272"/>
                  </a:lnTo>
                  <a:lnTo>
                    <a:pt x="2000" y="280"/>
                  </a:lnTo>
                  <a:lnTo>
                    <a:pt x="1990" y="290"/>
                  </a:lnTo>
                  <a:lnTo>
                    <a:pt x="1982" y="300"/>
                  </a:lnTo>
                  <a:lnTo>
                    <a:pt x="1976" y="310"/>
                  </a:lnTo>
                  <a:lnTo>
                    <a:pt x="1971" y="321"/>
                  </a:lnTo>
                  <a:lnTo>
                    <a:pt x="1966" y="333"/>
                  </a:lnTo>
                  <a:lnTo>
                    <a:pt x="1963" y="344"/>
                  </a:lnTo>
                  <a:lnTo>
                    <a:pt x="1960" y="356"/>
                  </a:lnTo>
                  <a:lnTo>
                    <a:pt x="1958" y="370"/>
                  </a:lnTo>
                  <a:lnTo>
                    <a:pt x="1957" y="383"/>
                  </a:lnTo>
                  <a:lnTo>
                    <a:pt x="1955" y="398"/>
                  </a:lnTo>
                  <a:lnTo>
                    <a:pt x="1955" y="637"/>
                  </a:lnTo>
                  <a:lnTo>
                    <a:pt x="1875" y="637"/>
                  </a:lnTo>
                  <a:close/>
                  <a:moveTo>
                    <a:pt x="2260" y="637"/>
                  </a:moveTo>
                  <a:lnTo>
                    <a:pt x="2178" y="637"/>
                  </a:lnTo>
                  <a:lnTo>
                    <a:pt x="2178" y="188"/>
                  </a:lnTo>
                  <a:lnTo>
                    <a:pt x="2260" y="188"/>
                  </a:lnTo>
                  <a:lnTo>
                    <a:pt x="2260" y="637"/>
                  </a:lnTo>
                  <a:close/>
                  <a:moveTo>
                    <a:pt x="2219" y="105"/>
                  </a:moveTo>
                  <a:lnTo>
                    <a:pt x="2217" y="105"/>
                  </a:lnTo>
                  <a:lnTo>
                    <a:pt x="2206" y="104"/>
                  </a:lnTo>
                  <a:lnTo>
                    <a:pt x="2197" y="101"/>
                  </a:lnTo>
                  <a:lnTo>
                    <a:pt x="2193" y="99"/>
                  </a:lnTo>
                  <a:lnTo>
                    <a:pt x="2189" y="96"/>
                  </a:lnTo>
                  <a:lnTo>
                    <a:pt x="2185" y="93"/>
                  </a:lnTo>
                  <a:lnTo>
                    <a:pt x="2181" y="90"/>
                  </a:lnTo>
                  <a:lnTo>
                    <a:pt x="2174" y="82"/>
                  </a:lnTo>
                  <a:lnTo>
                    <a:pt x="2170" y="72"/>
                  </a:lnTo>
                  <a:lnTo>
                    <a:pt x="2167" y="63"/>
                  </a:lnTo>
                  <a:lnTo>
                    <a:pt x="2166" y="52"/>
                  </a:lnTo>
                  <a:lnTo>
                    <a:pt x="2167" y="42"/>
                  </a:lnTo>
                  <a:lnTo>
                    <a:pt x="2170" y="32"/>
                  </a:lnTo>
                  <a:lnTo>
                    <a:pt x="2174" y="23"/>
                  </a:lnTo>
                  <a:lnTo>
                    <a:pt x="2182" y="16"/>
                  </a:lnTo>
                  <a:lnTo>
                    <a:pt x="2185" y="12"/>
                  </a:lnTo>
                  <a:lnTo>
                    <a:pt x="2189" y="9"/>
                  </a:lnTo>
                  <a:lnTo>
                    <a:pt x="2194" y="6"/>
                  </a:lnTo>
                  <a:lnTo>
                    <a:pt x="2198" y="4"/>
                  </a:lnTo>
                  <a:lnTo>
                    <a:pt x="2208" y="2"/>
                  </a:lnTo>
                  <a:lnTo>
                    <a:pt x="2220" y="0"/>
                  </a:lnTo>
                  <a:lnTo>
                    <a:pt x="2230" y="2"/>
                  </a:lnTo>
                  <a:lnTo>
                    <a:pt x="2240" y="4"/>
                  </a:lnTo>
                  <a:lnTo>
                    <a:pt x="2244" y="6"/>
                  </a:lnTo>
                  <a:lnTo>
                    <a:pt x="2249" y="9"/>
                  </a:lnTo>
                  <a:lnTo>
                    <a:pt x="2253" y="12"/>
                  </a:lnTo>
                  <a:lnTo>
                    <a:pt x="2257" y="15"/>
                  </a:lnTo>
                  <a:lnTo>
                    <a:pt x="2263" y="23"/>
                  </a:lnTo>
                  <a:lnTo>
                    <a:pt x="2268" y="31"/>
                  </a:lnTo>
                  <a:lnTo>
                    <a:pt x="2270" y="42"/>
                  </a:lnTo>
                  <a:lnTo>
                    <a:pt x="2271" y="52"/>
                  </a:lnTo>
                  <a:lnTo>
                    <a:pt x="2270" y="63"/>
                  </a:lnTo>
                  <a:lnTo>
                    <a:pt x="2268" y="72"/>
                  </a:lnTo>
                  <a:lnTo>
                    <a:pt x="2263" y="82"/>
                  </a:lnTo>
                  <a:lnTo>
                    <a:pt x="2257" y="90"/>
                  </a:lnTo>
                  <a:lnTo>
                    <a:pt x="2253" y="93"/>
                  </a:lnTo>
                  <a:lnTo>
                    <a:pt x="2249" y="96"/>
                  </a:lnTo>
                  <a:lnTo>
                    <a:pt x="2244" y="99"/>
                  </a:lnTo>
                  <a:lnTo>
                    <a:pt x="2240" y="101"/>
                  </a:lnTo>
                  <a:lnTo>
                    <a:pt x="2235" y="103"/>
                  </a:lnTo>
                  <a:lnTo>
                    <a:pt x="2230" y="104"/>
                  </a:lnTo>
                  <a:lnTo>
                    <a:pt x="2224" y="104"/>
                  </a:lnTo>
                  <a:lnTo>
                    <a:pt x="2219" y="105"/>
                  </a:lnTo>
                  <a:close/>
                  <a:moveTo>
                    <a:pt x="2755" y="427"/>
                  </a:moveTo>
                  <a:lnTo>
                    <a:pt x="2441" y="426"/>
                  </a:lnTo>
                  <a:lnTo>
                    <a:pt x="2443" y="445"/>
                  </a:lnTo>
                  <a:lnTo>
                    <a:pt x="2446" y="463"/>
                  </a:lnTo>
                  <a:lnTo>
                    <a:pt x="2449" y="480"/>
                  </a:lnTo>
                  <a:lnTo>
                    <a:pt x="2454" y="495"/>
                  </a:lnTo>
                  <a:lnTo>
                    <a:pt x="2461" y="510"/>
                  </a:lnTo>
                  <a:lnTo>
                    <a:pt x="2469" y="523"/>
                  </a:lnTo>
                  <a:lnTo>
                    <a:pt x="2478" y="535"/>
                  </a:lnTo>
                  <a:lnTo>
                    <a:pt x="2489" y="546"/>
                  </a:lnTo>
                  <a:lnTo>
                    <a:pt x="2499" y="554"/>
                  </a:lnTo>
                  <a:lnTo>
                    <a:pt x="2510" y="562"/>
                  </a:lnTo>
                  <a:lnTo>
                    <a:pt x="2523" y="568"/>
                  </a:lnTo>
                  <a:lnTo>
                    <a:pt x="2535" y="573"/>
                  </a:lnTo>
                  <a:lnTo>
                    <a:pt x="2548" y="577"/>
                  </a:lnTo>
                  <a:lnTo>
                    <a:pt x="2564" y="580"/>
                  </a:lnTo>
                  <a:lnTo>
                    <a:pt x="2579" y="582"/>
                  </a:lnTo>
                  <a:lnTo>
                    <a:pt x="2595" y="582"/>
                  </a:lnTo>
                  <a:lnTo>
                    <a:pt x="2612" y="582"/>
                  </a:lnTo>
                  <a:lnTo>
                    <a:pt x="2628" y="581"/>
                  </a:lnTo>
                  <a:lnTo>
                    <a:pt x="2644" y="579"/>
                  </a:lnTo>
                  <a:lnTo>
                    <a:pt x="2660" y="577"/>
                  </a:lnTo>
                  <a:lnTo>
                    <a:pt x="2676" y="573"/>
                  </a:lnTo>
                  <a:lnTo>
                    <a:pt x="2690" y="569"/>
                  </a:lnTo>
                  <a:lnTo>
                    <a:pt x="2705" y="564"/>
                  </a:lnTo>
                  <a:lnTo>
                    <a:pt x="2719" y="559"/>
                  </a:lnTo>
                  <a:lnTo>
                    <a:pt x="2732" y="618"/>
                  </a:lnTo>
                  <a:lnTo>
                    <a:pt x="2717" y="624"/>
                  </a:lnTo>
                  <a:lnTo>
                    <a:pt x="2700" y="630"/>
                  </a:lnTo>
                  <a:lnTo>
                    <a:pt x="2683" y="635"/>
                  </a:lnTo>
                  <a:lnTo>
                    <a:pt x="2664" y="639"/>
                  </a:lnTo>
                  <a:lnTo>
                    <a:pt x="2645" y="642"/>
                  </a:lnTo>
                  <a:lnTo>
                    <a:pt x="2625" y="644"/>
                  </a:lnTo>
                  <a:lnTo>
                    <a:pt x="2605" y="646"/>
                  </a:lnTo>
                  <a:lnTo>
                    <a:pt x="2583" y="647"/>
                  </a:lnTo>
                  <a:lnTo>
                    <a:pt x="2559" y="646"/>
                  </a:lnTo>
                  <a:lnTo>
                    <a:pt x="2535" y="642"/>
                  </a:lnTo>
                  <a:lnTo>
                    <a:pt x="2524" y="640"/>
                  </a:lnTo>
                  <a:lnTo>
                    <a:pt x="2512" y="637"/>
                  </a:lnTo>
                  <a:lnTo>
                    <a:pt x="2502" y="634"/>
                  </a:lnTo>
                  <a:lnTo>
                    <a:pt x="2492" y="631"/>
                  </a:lnTo>
                  <a:lnTo>
                    <a:pt x="2483" y="627"/>
                  </a:lnTo>
                  <a:lnTo>
                    <a:pt x="2472" y="622"/>
                  </a:lnTo>
                  <a:lnTo>
                    <a:pt x="2463" y="617"/>
                  </a:lnTo>
                  <a:lnTo>
                    <a:pt x="2455" y="612"/>
                  </a:lnTo>
                  <a:lnTo>
                    <a:pt x="2446" y="605"/>
                  </a:lnTo>
                  <a:lnTo>
                    <a:pt x="2437" y="598"/>
                  </a:lnTo>
                  <a:lnTo>
                    <a:pt x="2429" y="592"/>
                  </a:lnTo>
                  <a:lnTo>
                    <a:pt x="2422" y="584"/>
                  </a:lnTo>
                  <a:lnTo>
                    <a:pt x="2415" y="576"/>
                  </a:lnTo>
                  <a:lnTo>
                    <a:pt x="2409" y="567"/>
                  </a:lnTo>
                  <a:lnTo>
                    <a:pt x="2401" y="559"/>
                  </a:lnTo>
                  <a:lnTo>
                    <a:pt x="2396" y="551"/>
                  </a:lnTo>
                  <a:lnTo>
                    <a:pt x="2391" y="542"/>
                  </a:lnTo>
                  <a:lnTo>
                    <a:pt x="2386" y="531"/>
                  </a:lnTo>
                  <a:lnTo>
                    <a:pt x="2382" y="522"/>
                  </a:lnTo>
                  <a:lnTo>
                    <a:pt x="2378" y="512"/>
                  </a:lnTo>
                  <a:lnTo>
                    <a:pt x="2374" y="501"/>
                  </a:lnTo>
                  <a:lnTo>
                    <a:pt x="2371" y="490"/>
                  </a:lnTo>
                  <a:lnTo>
                    <a:pt x="2369" y="480"/>
                  </a:lnTo>
                  <a:lnTo>
                    <a:pt x="2366" y="469"/>
                  </a:lnTo>
                  <a:lnTo>
                    <a:pt x="2363" y="445"/>
                  </a:lnTo>
                  <a:lnTo>
                    <a:pt x="2362" y="419"/>
                  </a:lnTo>
                  <a:lnTo>
                    <a:pt x="2363" y="394"/>
                  </a:lnTo>
                  <a:lnTo>
                    <a:pt x="2366" y="370"/>
                  </a:lnTo>
                  <a:lnTo>
                    <a:pt x="2371" y="346"/>
                  </a:lnTo>
                  <a:lnTo>
                    <a:pt x="2377" y="324"/>
                  </a:lnTo>
                  <a:lnTo>
                    <a:pt x="2381" y="313"/>
                  </a:lnTo>
                  <a:lnTo>
                    <a:pt x="2385" y="303"/>
                  </a:lnTo>
                  <a:lnTo>
                    <a:pt x="2390" y="293"/>
                  </a:lnTo>
                  <a:lnTo>
                    <a:pt x="2395" y="282"/>
                  </a:lnTo>
                  <a:lnTo>
                    <a:pt x="2400" y="273"/>
                  </a:lnTo>
                  <a:lnTo>
                    <a:pt x="2407" y="264"/>
                  </a:lnTo>
                  <a:lnTo>
                    <a:pt x="2414" y="255"/>
                  </a:lnTo>
                  <a:lnTo>
                    <a:pt x="2420" y="246"/>
                  </a:lnTo>
                  <a:lnTo>
                    <a:pt x="2427" y="238"/>
                  </a:lnTo>
                  <a:lnTo>
                    <a:pt x="2435" y="230"/>
                  </a:lnTo>
                  <a:lnTo>
                    <a:pt x="2444" y="223"/>
                  </a:lnTo>
                  <a:lnTo>
                    <a:pt x="2452" y="217"/>
                  </a:lnTo>
                  <a:lnTo>
                    <a:pt x="2460" y="210"/>
                  </a:lnTo>
                  <a:lnTo>
                    <a:pt x="2468" y="204"/>
                  </a:lnTo>
                  <a:lnTo>
                    <a:pt x="2477" y="199"/>
                  </a:lnTo>
                  <a:lnTo>
                    <a:pt x="2487" y="195"/>
                  </a:lnTo>
                  <a:lnTo>
                    <a:pt x="2497" y="191"/>
                  </a:lnTo>
                  <a:lnTo>
                    <a:pt x="2507" y="187"/>
                  </a:lnTo>
                  <a:lnTo>
                    <a:pt x="2518" y="185"/>
                  </a:lnTo>
                  <a:lnTo>
                    <a:pt x="2528" y="182"/>
                  </a:lnTo>
                  <a:lnTo>
                    <a:pt x="2539" y="179"/>
                  </a:lnTo>
                  <a:lnTo>
                    <a:pt x="2549" y="178"/>
                  </a:lnTo>
                  <a:lnTo>
                    <a:pt x="2562" y="177"/>
                  </a:lnTo>
                  <a:lnTo>
                    <a:pt x="2573" y="177"/>
                  </a:lnTo>
                  <a:lnTo>
                    <a:pt x="2585" y="177"/>
                  </a:lnTo>
                  <a:lnTo>
                    <a:pt x="2597" y="178"/>
                  </a:lnTo>
                  <a:lnTo>
                    <a:pt x="2608" y="181"/>
                  </a:lnTo>
                  <a:lnTo>
                    <a:pt x="2619" y="183"/>
                  </a:lnTo>
                  <a:lnTo>
                    <a:pt x="2630" y="185"/>
                  </a:lnTo>
                  <a:lnTo>
                    <a:pt x="2640" y="188"/>
                  </a:lnTo>
                  <a:lnTo>
                    <a:pt x="2650" y="192"/>
                  </a:lnTo>
                  <a:lnTo>
                    <a:pt x="2659" y="196"/>
                  </a:lnTo>
                  <a:lnTo>
                    <a:pt x="2669" y="201"/>
                  </a:lnTo>
                  <a:lnTo>
                    <a:pt x="2677" y="206"/>
                  </a:lnTo>
                  <a:lnTo>
                    <a:pt x="2685" y="212"/>
                  </a:lnTo>
                  <a:lnTo>
                    <a:pt x="2693" y="220"/>
                  </a:lnTo>
                  <a:lnTo>
                    <a:pt x="2700" y="227"/>
                  </a:lnTo>
                  <a:lnTo>
                    <a:pt x="2708" y="234"/>
                  </a:lnTo>
                  <a:lnTo>
                    <a:pt x="2714" y="242"/>
                  </a:lnTo>
                  <a:lnTo>
                    <a:pt x="2721" y="251"/>
                  </a:lnTo>
                  <a:lnTo>
                    <a:pt x="2729" y="266"/>
                  </a:lnTo>
                  <a:lnTo>
                    <a:pt x="2737" y="281"/>
                  </a:lnTo>
                  <a:lnTo>
                    <a:pt x="2744" y="298"/>
                  </a:lnTo>
                  <a:lnTo>
                    <a:pt x="2749" y="314"/>
                  </a:lnTo>
                  <a:lnTo>
                    <a:pt x="2753" y="332"/>
                  </a:lnTo>
                  <a:lnTo>
                    <a:pt x="2756" y="349"/>
                  </a:lnTo>
                  <a:lnTo>
                    <a:pt x="2758" y="369"/>
                  </a:lnTo>
                  <a:lnTo>
                    <a:pt x="2759" y="388"/>
                  </a:lnTo>
                  <a:lnTo>
                    <a:pt x="2758" y="400"/>
                  </a:lnTo>
                  <a:lnTo>
                    <a:pt x="2758" y="410"/>
                  </a:lnTo>
                  <a:lnTo>
                    <a:pt x="2757" y="419"/>
                  </a:lnTo>
                  <a:lnTo>
                    <a:pt x="2755" y="427"/>
                  </a:lnTo>
                  <a:close/>
                  <a:moveTo>
                    <a:pt x="2441" y="368"/>
                  </a:moveTo>
                  <a:lnTo>
                    <a:pt x="2680" y="368"/>
                  </a:lnTo>
                  <a:lnTo>
                    <a:pt x="2680" y="355"/>
                  </a:lnTo>
                  <a:lnTo>
                    <a:pt x="2679" y="344"/>
                  </a:lnTo>
                  <a:lnTo>
                    <a:pt x="2677" y="332"/>
                  </a:lnTo>
                  <a:lnTo>
                    <a:pt x="2675" y="321"/>
                  </a:lnTo>
                  <a:lnTo>
                    <a:pt x="2672" y="311"/>
                  </a:lnTo>
                  <a:lnTo>
                    <a:pt x="2668" y="301"/>
                  </a:lnTo>
                  <a:lnTo>
                    <a:pt x="2663" y="292"/>
                  </a:lnTo>
                  <a:lnTo>
                    <a:pt x="2657" y="282"/>
                  </a:lnTo>
                  <a:lnTo>
                    <a:pt x="2650" y="271"/>
                  </a:lnTo>
                  <a:lnTo>
                    <a:pt x="2641" y="262"/>
                  </a:lnTo>
                  <a:lnTo>
                    <a:pt x="2632" y="254"/>
                  </a:lnTo>
                  <a:lnTo>
                    <a:pt x="2620" y="247"/>
                  </a:lnTo>
                  <a:lnTo>
                    <a:pt x="2609" y="242"/>
                  </a:lnTo>
                  <a:lnTo>
                    <a:pt x="2596" y="239"/>
                  </a:lnTo>
                  <a:lnTo>
                    <a:pt x="2581" y="237"/>
                  </a:lnTo>
                  <a:lnTo>
                    <a:pt x="2567" y="236"/>
                  </a:lnTo>
                  <a:lnTo>
                    <a:pt x="2552" y="237"/>
                  </a:lnTo>
                  <a:lnTo>
                    <a:pt x="2540" y="239"/>
                  </a:lnTo>
                  <a:lnTo>
                    <a:pt x="2528" y="242"/>
                  </a:lnTo>
                  <a:lnTo>
                    <a:pt x="2515" y="247"/>
                  </a:lnTo>
                  <a:lnTo>
                    <a:pt x="2504" y="254"/>
                  </a:lnTo>
                  <a:lnTo>
                    <a:pt x="2494" y="261"/>
                  </a:lnTo>
                  <a:lnTo>
                    <a:pt x="2485" y="270"/>
                  </a:lnTo>
                  <a:lnTo>
                    <a:pt x="2475" y="280"/>
                  </a:lnTo>
                  <a:lnTo>
                    <a:pt x="2469" y="290"/>
                  </a:lnTo>
                  <a:lnTo>
                    <a:pt x="2463" y="300"/>
                  </a:lnTo>
                  <a:lnTo>
                    <a:pt x="2458" y="310"/>
                  </a:lnTo>
                  <a:lnTo>
                    <a:pt x="2454" y="320"/>
                  </a:lnTo>
                  <a:lnTo>
                    <a:pt x="2450" y="332"/>
                  </a:lnTo>
                  <a:lnTo>
                    <a:pt x="2446" y="343"/>
                  </a:lnTo>
                  <a:lnTo>
                    <a:pt x="2444" y="355"/>
                  </a:lnTo>
                  <a:lnTo>
                    <a:pt x="2441" y="368"/>
                  </a:lnTo>
                  <a:close/>
                  <a:moveTo>
                    <a:pt x="2860" y="637"/>
                  </a:moveTo>
                  <a:lnTo>
                    <a:pt x="2860" y="309"/>
                  </a:lnTo>
                  <a:lnTo>
                    <a:pt x="2860" y="280"/>
                  </a:lnTo>
                  <a:lnTo>
                    <a:pt x="2859" y="250"/>
                  </a:lnTo>
                  <a:lnTo>
                    <a:pt x="2858" y="220"/>
                  </a:lnTo>
                  <a:lnTo>
                    <a:pt x="2856" y="188"/>
                  </a:lnTo>
                  <a:lnTo>
                    <a:pt x="2929" y="188"/>
                  </a:lnTo>
                  <a:lnTo>
                    <a:pt x="2933" y="262"/>
                  </a:lnTo>
                  <a:lnTo>
                    <a:pt x="2935" y="262"/>
                  </a:lnTo>
                  <a:lnTo>
                    <a:pt x="2940" y="254"/>
                  </a:lnTo>
                  <a:lnTo>
                    <a:pt x="2945" y="245"/>
                  </a:lnTo>
                  <a:lnTo>
                    <a:pt x="2951" y="237"/>
                  </a:lnTo>
                  <a:lnTo>
                    <a:pt x="2958" y="230"/>
                  </a:lnTo>
                  <a:lnTo>
                    <a:pt x="2964" y="223"/>
                  </a:lnTo>
                  <a:lnTo>
                    <a:pt x="2973" y="217"/>
                  </a:lnTo>
                  <a:lnTo>
                    <a:pt x="2981" y="210"/>
                  </a:lnTo>
                  <a:lnTo>
                    <a:pt x="2989" y="204"/>
                  </a:lnTo>
                  <a:lnTo>
                    <a:pt x="3000" y="198"/>
                  </a:lnTo>
                  <a:lnTo>
                    <a:pt x="3011" y="193"/>
                  </a:lnTo>
                  <a:lnTo>
                    <a:pt x="3022" y="188"/>
                  </a:lnTo>
                  <a:lnTo>
                    <a:pt x="3033" y="185"/>
                  </a:lnTo>
                  <a:lnTo>
                    <a:pt x="3046" y="182"/>
                  </a:lnTo>
                  <a:lnTo>
                    <a:pt x="3058" y="179"/>
                  </a:lnTo>
                  <a:lnTo>
                    <a:pt x="3070" y="177"/>
                  </a:lnTo>
                  <a:lnTo>
                    <a:pt x="3084" y="177"/>
                  </a:lnTo>
                  <a:lnTo>
                    <a:pt x="3098" y="178"/>
                  </a:lnTo>
                  <a:lnTo>
                    <a:pt x="3112" y="179"/>
                  </a:lnTo>
                  <a:lnTo>
                    <a:pt x="3126" y="183"/>
                  </a:lnTo>
                  <a:lnTo>
                    <a:pt x="3139" y="187"/>
                  </a:lnTo>
                  <a:lnTo>
                    <a:pt x="3151" y="192"/>
                  </a:lnTo>
                  <a:lnTo>
                    <a:pt x="3163" y="199"/>
                  </a:lnTo>
                  <a:lnTo>
                    <a:pt x="3174" y="206"/>
                  </a:lnTo>
                  <a:lnTo>
                    <a:pt x="3185" y="215"/>
                  </a:lnTo>
                  <a:lnTo>
                    <a:pt x="3192" y="222"/>
                  </a:lnTo>
                  <a:lnTo>
                    <a:pt x="3199" y="229"/>
                  </a:lnTo>
                  <a:lnTo>
                    <a:pt x="3205" y="236"/>
                  </a:lnTo>
                  <a:lnTo>
                    <a:pt x="3210" y="244"/>
                  </a:lnTo>
                  <a:lnTo>
                    <a:pt x="3215" y="251"/>
                  </a:lnTo>
                  <a:lnTo>
                    <a:pt x="3219" y="261"/>
                  </a:lnTo>
                  <a:lnTo>
                    <a:pt x="3223" y="269"/>
                  </a:lnTo>
                  <a:lnTo>
                    <a:pt x="3228" y="279"/>
                  </a:lnTo>
                  <a:lnTo>
                    <a:pt x="3231" y="289"/>
                  </a:lnTo>
                  <a:lnTo>
                    <a:pt x="3234" y="299"/>
                  </a:lnTo>
                  <a:lnTo>
                    <a:pt x="3236" y="309"/>
                  </a:lnTo>
                  <a:lnTo>
                    <a:pt x="3238" y="320"/>
                  </a:lnTo>
                  <a:lnTo>
                    <a:pt x="3241" y="344"/>
                  </a:lnTo>
                  <a:lnTo>
                    <a:pt x="3242" y="369"/>
                  </a:lnTo>
                  <a:lnTo>
                    <a:pt x="3242" y="637"/>
                  </a:lnTo>
                  <a:lnTo>
                    <a:pt x="3160" y="637"/>
                  </a:lnTo>
                  <a:lnTo>
                    <a:pt x="3160" y="378"/>
                  </a:lnTo>
                  <a:lnTo>
                    <a:pt x="3160" y="362"/>
                  </a:lnTo>
                  <a:lnTo>
                    <a:pt x="3159" y="346"/>
                  </a:lnTo>
                  <a:lnTo>
                    <a:pt x="3157" y="333"/>
                  </a:lnTo>
                  <a:lnTo>
                    <a:pt x="3154" y="319"/>
                  </a:lnTo>
                  <a:lnTo>
                    <a:pt x="3150" y="307"/>
                  </a:lnTo>
                  <a:lnTo>
                    <a:pt x="3145" y="297"/>
                  </a:lnTo>
                  <a:lnTo>
                    <a:pt x="3140" y="286"/>
                  </a:lnTo>
                  <a:lnTo>
                    <a:pt x="3134" y="277"/>
                  </a:lnTo>
                  <a:lnTo>
                    <a:pt x="3127" y="270"/>
                  </a:lnTo>
                  <a:lnTo>
                    <a:pt x="3120" y="263"/>
                  </a:lnTo>
                  <a:lnTo>
                    <a:pt x="3111" y="258"/>
                  </a:lnTo>
                  <a:lnTo>
                    <a:pt x="3102" y="253"/>
                  </a:lnTo>
                  <a:lnTo>
                    <a:pt x="3092" y="249"/>
                  </a:lnTo>
                  <a:lnTo>
                    <a:pt x="3081" y="246"/>
                  </a:lnTo>
                  <a:lnTo>
                    <a:pt x="3069" y="244"/>
                  </a:lnTo>
                  <a:lnTo>
                    <a:pt x="3056" y="244"/>
                  </a:lnTo>
                  <a:lnTo>
                    <a:pt x="3047" y="244"/>
                  </a:lnTo>
                  <a:lnTo>
                    <a:pt x="3037" y="245"/>
                  </a:lnTo>
                  <a:lnTo>
                    <a:pt x="3028" y="247"/>
                  </a:lnTo>
                  <a:lnTo>
                    <a:pt x="3020" y="250"/>
                  </a:lnTo>
                  <a:lnTo>
                    <a:pt x="3012" y="254"/>
                  </a:lnTo>
                  <a:lnTo>
                    <a:pt x="3004" y="258"/>
                  </a:lnTo>
                  <a:lnTo>
                    <a:pt x="2995" y="263"/>
                  </a:lnTo>
                  <a:lnTo>
                    <a:pt x="2988" y="268"/>
                  </a:lnTo>
                  <a:lnTo>
                    <a:pt x="2981" y="274"/>
                  </a:lnTo>
                  <a:lnTo>
                    <a:pt x="2974" y="281"/>
                  </a:lnTo>
                  <a:lnTo>
                    <a:pt x="2968" y="289"/>
                  </a:lnTo>
                  <a:lnTo>
                    <a:pt x="2962" y="296"/>
                  </a:lnTo>
                  <a:lnTo>
                    <a:pt x="2958" y="303"/>
                  </a:lnTo>
                  <a:lnTo>
                    <a:pt x="2953" y="311"/>
                  </a:lnTo>
                  <a:lnTo>
                    <a:pt x="2950" y="319"/>
                  </a:lnTo>
                  <a:lnTo>
                    <a:pt x="2947" y="329"/>
                  </a:lnTo>
                  <a:lnTo>
                    <a:pt x="2945" y="337"/>
                  </a:lnTo>
                  <a:lnTo>
                    <a:pt x="2943" y="346"/>
                  </a:lnTo>
                  <a:lnTo>
                    <a:pt x="2942" y="356"/>
                  </a:lnTo>
                  <a:lnTo>
                    <a:pt x="2942" y="367"/>
                  </a:lnTo>
                  <a:lnTo>
                    <a:pt x="2942" y="637"/>
                  </a:lnTo>
                  <a:lnTo>
                    <a:pt x="2860" y="637"/>
                  </a:lnTo>
                  <a:close/>
                  <a:moveTo>
                    <a:pt x="3680" y="559"/>
                  </a:moveTo>
                  <a:lnTo>
                    <a:pt x="3694" y="620"/>
                  </a:lnTo>
                  <a:lnTo>
                    <a:pt x="3681" y="627"/>
                  </a:lnTo>
                  <a:lnTo>
                    <a:pt x="3666" y="632"/>
                  </a:lnTo>
                  <a:lnTo>
                    <a:pt x="3651" y="636"/>
                  </a:lnTo>
                  <a:lnTo>
                    <a:pt x="3635" y="640"/>
                  </a:lnTo>
                  <a:lnTo>
                    <a:pt x="3619" y="643"/>
                  </a:lnTo>
                  <a:lnTo>
                    <a:pt x="3602" y="646"/>
                  </a:lnTo>
                  <a:lnTo>
                    <a:pt x="3584" y="647"/>
                  </a:lnTo>
                  <a:lnTo>
                    <a:pt x="3566" y="648"/>
                  </a:lnTo>
                  <a:lnTo>
                    <a:pt x="3541" y="647"/>
                  </a:lnTo>
                  <a:lnTo>
                    <a:pt x="3517" y="643"/>
                  </a:lnTo>
                  <a:lnTo>
                    <a:pt x="3506" y="641"/>
                  </a:lnTo>
                  <a:lnTo>
                    <a:pt x="3495" y="638"/>
                  </a:lnTo>
                  <a:lnTo>
                    <a:pt x="3484" y="635"/>
                  </a:lnTo>
                  <a:lnTo>
                    <a:pt x="3474" y="631"/>
                  </a:lnTo>
                  <a:lnTo>
                    <a:pt x="3464" y="627"/>
                  </a:lnTo>
                  <a:lnTo>
                    <a:pt x="3455" y="623"/>
                  </a:lnTo>
                  <a:lnTo>
                    <a:pt x="3445" y="618"/>
                  </a:lnTo>
                  <a:lnTo>
                    <a:pt x="3436" y="612"/>
                  </a:lnTo>
                  <a:lnTo>
                    <a:pt x="3427" y="605"/>
                  </a:lnTo>
                  <a:lnTo>
                    <a:pt x="3419" y="599"/>
                  </a:lnTo>
                  <a:lnTo>
                    <a:pt x="3410" y="592"/>
                  </a:lnTo>
                  <a:lnTo>
                    <a:pt x="3403" y="584"/>
                  </a:lnTo>
                  <a:lnTo>
                    <a:pt x="3395" y="576"/>
                  </a:lnTo>
                  <a:lnTo>
                    <a:pt x="3389" y="567"/>
                  </a:lnTo>
                  <a:lnTo>
                    <a:pt x="3382" y="559"/>
                  </a:lnTo>
                  <a:lnTo>
                    <a:pt x="3377" y="550"/>
                  </a:lnTo>
                  <a:lnTo>
                    <a:pt x="3370" y="541"/>
                  </a:lnTo>
                  <a:lnTo>
                    <a:pt x="3365" y="531"/>
                  </a:lnTo>
                  <a:lnTo>
                    <a:pt x="3361" y="521"/>
                  </a:lnTo>
                  <a:lnTo>
                    <a:pt x="3357" y="511"/>
                  </a:lnTo>
                  <a:lnTo>
                    <a:pt x="3354" y="500"/>
                  </a:lnTo>
                  <a:lnTo>
                    <a:pt x="3351" y="489"/>
                  </a:lnTo>
                  <a:lnTo>
                    <a:pt x="3348" y="478"/>
                  </a:lnTo>
                  <a:lnTo>
                    <a:pt x="3346" y="467"/>
                  </a:lnTo>
                  <a:lnTo>
                    <a:pt x="3343" y="442"/>
                  </a:lnTo>
                  <a:lnTo>
                    <a:pt x="3342" y="417"/>
                  </a:lnTo>
                  <a:lnTo>
                    <a:pt x="3342" y="404"/>
                  </a:lnTo>
                  <a:lnTo>
                    <a:pt x="3343" y="391"/>
                  </a:lnTo>
                  <a:lnTo>
                    <a:pt x="3344" y="379"/>
                  </a:lnTo>
                  <a:lnTo>
                    <a:pt x="3346" y="367"/>
                  </a:lnTo>
                  <a:lnTo>
                    <a:pt x="3348" y="355"/>
                  </a:lnTo>
                  <a:lnTo>
                    <a:pt x="3351" y="344"/>
                  </a:lnTo>
                  <a:lnTo>
                    <a:pt x="3354" y="333"/>
                  </a:lnTo>
                  <a:lnTo>
                    <a:pt x="3358" y="321"/>
                  </a:lnTo>
                  <a:lnTo>
                    <a:pt x="3363" y="311"/>
                  </a:lnTo>
                  <a:lnTo>
                    <a:pt x="3367" y="301"/>
                  </a:lnTo>
                  <a:lnTo>
                    <a:pt x="3373" y="291"/>
                  </a:lnTo>
                  <a:lnTo>
                    <a:pt x="3379" y="281"/>
                  </a:lnTo>
                  <a:lnTo>
                    <a:pt x="3386" y="272"/>
                  </a:lnTo>
                  <a:lnTo>
                    <a:pt x="3393" y="263"/>
                  </a:lnTo>
                  <a:lnTo>
                    <a:pt x="3400" y="254"/>
                  </a:lnTo>
                  <a:lnTo>
                    <a:pt x="3408" y="245"/>
                  </a:lnTo>
                  <a:lnTo>
                    <a:pt x="3417" y="237"/>
                  </a:lnTo>
                  <a:lnTo>
                    <a:pt x="3425" y="230"/>
                  </a:lnTo>
                  <a:lnTo>
                    <a:pt x="3434" y="223"/>
                  </a:lnTo>
                  <a:lnTo>
                    <a:pt x="3443" y="215"/>
                  </a:lnTo>
                  <a:lnTo>
                    <a:pt x="3454" y="210"/>
                  </a:lnTo>
                  <a:lnTo>
                    <a:pt x="3464" y="204"/>
                  </a:lnTo>
                  <a:lnTo>
                    <a:pt x="3474" y="199"/>
                  </a:lnTo>
                  <a:lnTo>
                    <a:pt x="3484" y="195"/>
                  </a:lnTo>
                  <a:lnTo>
                    <a:pt x="3496" y="191"/>
                  </a:lnTo>
                  <a:lnTo>
                    <a:pt x="3507" y="188"/>
                  </a:lnTo>
                  <a:lnTo>
                    <a:pt x="3519" y="185"/>
                  </a:lnTo>
                  <a:lnTo>
                    <a:pt x="3532" y="183"/>
                  </a:lnTo>
                  <a:lnTo>
                    <a:pt x="3544" y="181"/>
                  </a:lnTo>
                  <a:lnTo>
                    <a:pt x="3556" y="179"/>
                  </a:lnTo>
                  <a:lnTo>
                    <a:pt x="3570" y="178"/>
                  </a:lnTo>
                  <a:lnTo>
                    <a:pt x="3583" y="178"/>
                  </a:lnTo>
                  <a:lnTo>
                    <a:pt x="3599" y="178"/>
                  </a:lnTo>
                  <a:lnTo>
                    <a:pt x="3616" y="179"/>
                  </a:lnTo>
                  <a:lnTo>
                    <a:pt x="3631" y="182"/>
                  </a:lnTo>
                  <a:lnTo>
                    <a:pt x="3646" y="185"/>
                  </a:lnTo>
                  <a:lnTo>
                    <a:pt x="3659" y="188"/>
                  </a:lnTo>
                  <a:lnTo>
                    <a:pt x="3672" y="192"/>
                  </a:lnTo>
                  <a:lnTo>
                    <a:pt x="3685" y="196"/>
                  </a:lnTo>
                  <a:lnTo>
                    <a:pt x="3696" y="201"/>
                  </a:lnTo>
                  <a:lnTo>
                    <a:pt x="3678" y="265"/>
                  </a:lnTo>
                  <a:lnTo>
                    <a:pt x="3667" y="260"/>
                  </a:lnTo>
                  <a:lnTo>
                    <a:pt x="3656" y="256"/>
                  </a:lnTo>
                  <a:lnTo>
                    <a:pt x="3646" y="251"/>
                  </a:lnTo>
                  <a:lnTo>
                    <a:pt x="3633" y="248"/>
                  </a:lnTo>
                  <a:lnTo>
                    <a:pt x="3622" y="246"/>
                  </a:lnTo>
                  <a:lnTo>
                    <a:pt x="3609" y="244"/>
                  </a:lnTo>
                  <a:lnTo>
                    <a:pt x="3596" y="243"/>
                  </a:lnTo>
                  <a:lnTo>
                    <a:pt x="3583" y="243"/>
                  </a:lnTo>
                  <a:lnTo>
                    <a:pt x="3565" y="244"/>
                  </a:lnTo>
                  <a:lnTo>
                    <a:pt x="3548" y="246"/>
                  </a:lnTo>
                  <a:lnTo>
                    <a:pt x="3532" y="250"/>
                  </a:lnTo>
                  <a:lnTo>
                    <a:pt x="3516" y="256"/>
                  </a:lnTo>
                  <a:lnTo>
                    <a:pt x="3502" y="263"/>
                  </a:lnTo>
                  <a:lnTo>
                    <a:pt x="3489" y="271"/>
                  </a:lnTo>
                  <a:lnTo>
                    <a:pt x="3476" y="281"/>
                  </a:lnTo>
                  <a:lnTo>
                    <a:pt x="3465" y="294"/>
                  </a:lnTo>
                  <a:lnTo>
                    <a:pt x="3456" y="305"/>
                  </a:lnTo>
                  <a:lnTo>
                    <a:pt x="3447" y="318"/>
                  </a:lnTo>
                  <a:lnTo>
                    <a:pt x="3440" y="332"/>
                  </a:lnTo>
                  <a:lnTo>
                    <a:pt x="3434" y="346"/>
                  </a:lnTo>
                  <a:lnTo>
                    <a:pt x="3430" y="362"/>
                  </a:lnTo>
                  <a:lnTo>
                    <a:pt x="3427" y="378"/>
                  </a:lnTo>
                  <a:lnTo>
                    <a:pt x="3425" y="396"/>
                  </a:lnTo>
                  <a:lnTo>
                    <a:pt x="3424" y="413"/>
                  </a:lnTo>
                  <a:lnTo>
                    <a:pt x="3425" y="432"/>
                  </a:lnTo>
                  <a:lnTo>
                    <a:pt x="3427" y="449"/>
                  </a:lnTo>
                  <a:lnTo>
                    <a:pt x="3430" y="467"/>
                  </a:lnTo>
                  <a:lnTo>
                    <a:pt x="3435" y="482"/>
                  </a:lnTo>
                  <a:lnTo>
                    <a:pt x="3441" y="496"/>
                  </a:lnTo>
                  <a:lnTo>
                    <a:pt x="3449" y="511"/>
                  </a:lnTo>
                  <a:lnTo>
                    <a:pt x="3458" y="523"/>
                  </a:lnTo>
                  <a:lnTo>
                    <a:pt x="3468" y="535"/>
                  </a:lnTo>
                  <a:lnTo>
                    <a:pt x="3479" y="546"/>
                  </a:lnTo>
                  <a:lnTo>
                    <a:pt x="3492" y="555"/>
                  </a:lnTo>
                  <a:lnTo>
                    <a:pt x="3505" y="563"/>
                  </a:lnTo>
                  <a:lnTo>
                    <a:pt x="3518" y="569"/>
                  </a:lnTo>
                  <a:lnTo>
                    <a:pt x="3533" y="575"/>
                  </a:lnTo>
                  <a:lnTo>
                    <a:pt x="3548" y="579"/>
                  </a:lnTo>
                  <a:lnTo>
                    <a:pt x="3564" y="581"/>
                  </a:lnTo>
                  <a:lnTo>
                    <a:pt x="3580" y="581"/>
                  </a:lnTo>
                  <a:lnTo>
                    <a:pt x="3592" y="581"/>
                  </a:lnTo>
                  <a:lnTo>
                    <a:pt x="3605" y="580"/>
                  </a:lnTo>
                  <a:lnTo>
                    <a:pt x="3618" y="578"/>
                  </a:lnTo>
                  <a:lnTo>
                    <a:pt x="3630" y="576"/>
                  </a:lnTo>
                  <a:lnTo>
                    <a:pt x="3643" y="572"/>
                  </a:lnTo>
                  <a:lnTo>
                    <a:pt x="3655" y="568"/>
                  </a:lnTo>
                  <a:lnTo>
                    <a:pt x="3667" y="564"/>
                  </a:lnTo>
                  <a:lnTo>
                    <a:pt x="3680" y="559"/>
                  </a:lnTo>
                  <a:close/>
                  <a:moveTo>
                    <a:pt x="4149" y="427"/>
                  </a:moveTo>
                  <a:lnTo>
                    <a:pt x="3836" y="426"/>
                  </a:lnTo>
                  <a:lnTo>
                    <a:pt x="3837" y="445"/>
                  </a:lnTo>
                  <a:lnTo>
                    <a:pt x="3840" y="463"/>
                  </a:lnTo>
                  <a:lnTo>
                    <a:pt x="3843" y="480"/>
                  </a:lnTo>
                  <a:lnTo>
                    <a:pt x="3848" y="495"/>
                  </a:lnTo>
                  <a:lnTo>
                    <a:pt x="3855" y="510"/>
                  </a:lnTo>
                  <a:lnTo>
                    <a:pt x="3864" y="523"/>
                  </a:lnTo>
                  <a:lnTo>
                    <a:pt x="3873" y="535"/>
                  </a:lnTo>
                  <a:lnTo>
                    <a:pt x="3883" y="546"/>
                  </a:lnTo>
                  <a:lnTo>
                    <a:pt x="3893" y="554"/>
                  </a:lnTo>
                  <a:lnTo>
                    <a:pt x="3905" y="562"/>
                  </a:lnTo>
                  <a:lnTo>
                    <a:pt x="3917" y="568"/>
                  </a:lnTo>
                  <a:lnTo>
                    <a:pt x="3929" y="573"/>
                  </a:lnTo>
                  <a:lnTo>
                    <a:pt x="3943" y="577"/>
                  </a:lnTo>
                  <a:lnTo>
                    <a:pt x="3958" y="580"/>
                  </a:lnTo>
                  <a:lnTo>
                    <a:pt x="3973" y="582"/>
                  </a:lnTo>
                  <a:lnTo>
                    <a:pt x="3989" y="582"/>
                  </a:lnTo>
                  <a:lnTo>
                    <a:pt x="4006" y="582"/>
                  </a:lnTo>
                  <a:lnTo>
                    <a:pt x="4023" y="581"/>
                  </a:lnTo>
                  <a:lnTo>
                    <a:pt x="4038" y="579"/>
                  </a:lnTo>
                  <a:lnTo>
                    <a:pt x="4055" y="577"/>
                  </a:lnTo>
                  <a:lnTo>
                    <a:pt x="4070" y="573"/>
                  </a:lnTo>
                  <a:lnTo>
                    <a:pt x="4084" y="569"/>
                  </a:lnTo>
                  <a:lnTo>
                    <a:pt x="4099" y="564"/>
                  </a:lnTo>
                  <a:lnTo>
                    <a:pt x="4113" y="559"/>
                  </a:lnTo>
                  <a:lnTo>
                    <a:pt x="4127" y="618"/>
                  </a:lnTo>
                  <a:lnTo>
                    <a:pt x="4111" y="624"/>
                  </a:lnTo>
                  <a:lnTo>
                    <a:pt x="4095" y="630"/>
                  </a:lnTo>
                  <a:lnTo>
                    <a:pt x="4077" y="635"/>
                  </a:lnTo>
                  <a:lnTo>
                    <a:pt x="4059" y="639"/>
                  </a:lnTo>
                  <a:lnTo>
                    <a:pt x="4039" y="642"/>
                  </a:lnTo>
                  <a:lnTo>
                    <a:pt x="4020" y="644"/>
                  </a:lnTo>
                  <a:lnTo>
                    <a:pt x="3999" y="646"/>
                  </a:lnTo>
                  <a:lnTo>
                    <a:pt x="3978" y="647"/>
                  </a:lnTo>
                  <a:lnTo>
                    <a:pt x="3953" y="646"/>
                  </a:lnTo>
                  <a:lnTo>
                    <a:pt x="3929" y="642"/>
                  </a:lnTo>
                  <a:lnTo>
                    <a:pt x="3918" y="640"/>
                  </a:lnTo>
                  <a:lnTo>
                    <a:pt x="3907" y="637"/>
                  </a:lnTo>
                  <a:lnTo>
                    <a:pt x="3896" y="634"/>
                  </a:lnTo>
                  <a:lnTo>
                    <a:pt x="3886" y="631"/>
                  </a:lnTo>
                  <a:lnTo>
                    <a:pt x="3877" y="627"/>
                  </a:lnTo>
                  <a:lnTo>
                    <a:pt x="3867" y="622"/>
                  </a:lnTo>
                  <a:lnTo>
                    <a:pt x="3857" y="617"/>
                  </a:lnTo>
                  <a:lnTo>
                    <a:pt x="3849" y="612"/>
                  </a:lnTo>
                  <a:lnTo>
                    <a:pt x="3840" y="605"/>
                  </a:lnTo>
                  <a:lnTo>
                    <a:pt x="3832" y="598"/>
                  </a:lnTo>
                  <a:lnTo>
                    <a:pt x="3823" y="592"/>
                  </a:lnTo>
                  <a:lnTo>
                    <a:pt x="3816" y="584"/>
                  </a:lnTo>
                  <a:lnTo>
                    <a:pt x="3809" y="576"/>
                  </a:lnTo>
                  <a:lnTo>
                    <a:pt x="3803" y="567"/>
                  </a:lnTo>
                  <a:lnTo>
                    <a:pt x="3796" y="559"/>
                  </a:lnTo>
                  <a:lnTo>
                    <a:pt x="3791" y="551"/>
                  </a:lnTo>
                  <a:lnTo>
                    <a:pt x="3785" y="542"/>
                  </a:lnTo>
                  <a:lnTo>
                    <a:pt x="3780" y="531"/>
                  </a:lnTo>
                  <a:lnTo>
                    <a:pt x="3776" y="522"/>
                  </a:lnTo>
                  <a:lnTo>
                    <a:pt x="3772" y="512"/>
                  </a:lnTo>
                  <a:lnTo>
                    <a:pt x="3768" y="501"/>
                  </a:lnTo>
                  <a:lnTo>
                    <a:pt x="3765" y="490"/>
                  </a:lnTo>
                  <a:lnTo>
                    <a:pt x="3763" y="480"/>
                  </a:lnTo>
                  <a:lnTo>
                    <a:pt x="3761" y="469"/>
                  </a:lnTo>
                  <a:lnTo>
                    <a:pt x="3758" y="445"/>
                  </a:lnTo>
                  <a:lnTo>
                    <a:pt x="3757" y="419"/>
                  </a:lnTo>
                  <a:lnTo>
                    <a:pt x="3758" y="394"/>
                  </a:lnTo>
                  <a:lnTo>
                    <a:pt x="3761" y="370"/>
                  </a:lnTo>
                  <a:lnTo>
                    <a:pt x="3765" y="346"/>
                  </a:lnTo>
                  <a:lnTo>
                    <a:pt x="3771" y="324"/>
                  </a:lnTo>
                  <a:lnTo>
                    <a:pt x="3775" y="313"/>
                  </a:lnTo>
                  <a:lnTo>
                    <a:pt x="3779" y="303"/>
                  </a:lnTo>
                  <a:lnTo>
                    <a:pt x="3784" y="293"/>
                  </a:lnTo>
                  <a:lnTo>
                    <a:pt x="3790" y="282"/>
                  </a:lnTo>
                  <a:lnTo>
                    <a:pt x="3795" y="273"/>
                  </a:lnTo>
                  <a:lnTo>
                    <a:pt x="3801" y="264"/>
                  </a:lnTo>
                  <a:lnTo>
                    <a:pt x="3808" y="255"/>
                  </a:lnTo>
                  <a:lnTo>
                    <a:pt x="3814" y="246"/>
                  </a:lnTo>
                  <a:lnTo>
                    <a:pt x="3821" y="238"/>
                  </a:lnTo>
                  <a:lnTo>
                    <a:pt x="3830" y="230"/>
                  </a:lnTo>
                  <a:lnTo>
                    <a:pt x="3838" y="223"/>
                  </a:lnTo>
                  <a:lnTo>
                    <a:pt x="3846" y="217"/>
                  </a:lnTo>
                  <a:lnTo>
                    <a:pt x="3854" y="210"/>
                  </a:lnTo>
                  <a:lnTo>
                    <a:pt x="3863" y="204"/>
                  </a:lnTo>
                  <a:lnTo>
                    <a:pt x="3872" y="199"/>
                  </a:lnTo>
                  <a:lnTo>
                    <a:pt x="3881" y="195"/>
                  </a:lnTo>
                  <a:lnTo>
                    <a:pt x="3891" y="191"/>
                  </a:lnTo>
                  <a:lnTo>
                    <a:pt x="3902" y="187"/>
                  </a:lnTo>
                  <a:lnTo>
                    <a:pt x="3912" y="185"/>
                  </a:lnTo>
                  <a:lnTo>
                    <a:pt x="3922" y="182"/>
                  </a:lnTo>
                  <a:lnTo>
                    <a:pt x="3933" y="179"/>
                  </a:lnTo>
                  <a:lnTo>
                    <a:pt x="3944" y="178"/>
                  </a:lnTo>
                  <a:lnTo>
                    <a:pt x="3956" y="177"/>
                  </a:lnTo>
                  <a:lnTo>
                    <a:pt x="3967" y="177"/>
                  </a:lnTo>
                  <a:lnTo>
                    <a:pt x="3980" y="177"/>
                  </a:lnTo>
                  <a:lnTo>
                    <a:pt x="3991" y="178"/>
                  </a:lnTo>
                  <a:lnTo>
                    <a:pt x="4002" y="181"/>
                  </a:lnTo>
                  <a:lnTo>
                    <a:pt x="4014" y="183"/>
                  </a:lnTo>
                  <a:lnTo>
                    <a:pt x="4024" y="185"/>
                  </a:lnTo>
                  <a:lnTo>
                    <a:pt x="4034" y="188"/>
                  </a:lnTo>
                  <a:lnTo>
                    <a:pt x="4044" y="192"/>
                  </a:lnTo>
                  <a:lnTo>
                    <a:pt x="4054" y="196"/>
                  </a:lnTo>
                  <a:lnTo>
                    <a:pt x="4063" y="201"/>
                  </a:lnTo>
                  <a:lnTo>
                    <a:pt x="4071" y="206"/>
                  </a:lnTo>
                  <a:lnTo>
                    <a:pt x="4079" y="212"/>
                  </a:lnTo>
                  <a:lnTo>
                    <a:pt x="4088" y="220"/>
                  </a:lnTo>
                  <a:lnTo>
                    <a:pt x="4095" y="227"/>
                  </a:lnTo>
                  <a:lnTo>
                    <a:pt x="4102" y="234"/>
                  </a:lnTo>
                  <a:lnTo>
                    <a:pt x="4108" y="242"/>
                  </a:lnTo>
                  <a:lnTo>
                    <a:pt x="4115" y="251"/>
                  </a:lnTo>
                  <a:lnTo>
                    <a:pt x="4124" y="266"/>
                  </a:lnTo>
                  <a:lnTo>
                    <a:pt x="4132" y="281"/>
                  </a:lnTo>
                  <a:lnTo>
                    <a:pt x="4138" y="298"/>
                  </a:lnTo>
                  <a:lnTo>
                    <a:pt x="4143" y="314"/>
                  </a:lnTo>
                  <a:lnTo>
                    <a:pt x="4147" y="332"/>
                  </a:lnTo>
                  <a:lnTo>
                    <a:pt x="4150" y="349"/>
                  </a:lnTo>
                  <a:lnTo>
                    <a:pt x="4152" y="369"/>
                  </a:lnTo>
                  <a:lnTo>
                    <a:pt x="4153" y="388"/>
                  </a:lnTo>
                  <a:lnTo>
                    <a:pt x="4152" y="400"/>
                  </a:lnTo>
                  <a:lnTo>
                    <a:pt x="4152" y="410"/>
                  </a:lnTo>
                  <a:lnTo>
                    <a:pt x="4151" y="419"/>
                  </a:lnTo>
                  <a:lnTo>
                    <a:pt x="4149" y="427"/>
                  </a:lnTo>
                  <a:close/>
                  <a:moveTo>
                    <a:pt x="3836" y="368"/>
                  </a:moveTo>
                  <a:lnTo>
                    <a:pt x="4074" y="368"/>
                  </a:lnTo>
                  <a:lnTo>
                    <a:pt x="4074" y="355"/>
                  </a:lnTo>
                  <a:lnTo>
                    <a:pt x="4073" y="344"/>
                  </a:lnTo>
                  <a:lnTo>
                    <a:pt x="4071" y="332"/>
                  </a:lnTo>
                  <a:lnTo>
                    <a:pt x="4069" y="321"/>
                  </a:lnTo>
                  <a:lnTo>
                    <a:pt x="4066" y="311"/>
                  </a:lnTo>
                  <a:lnTo>
                    <a:pt x="4062" y="301"/>
                  </a:lnTo>
                  <a:lnTo>
                    <a:pt x="4058" y="292"/>
                  </a:lnTo>
                  <a:lnTo>
                    <a:pt x="4052" y="282"/>
                  </a:lnTo>
                  <a:lnTo>
                    <a:pt x="4044" y="271"/>
                  </a:lnTo>
                  <a:lnTo>
                    <a:pt x="4035" y="262"/>
                  </a:lnTo>
                  <a:lnTo>
                    <a:pt x="4026" y="254"/>
                  </a:lnTo>
                  <a:lnTo>
                    <a:pt x="4015" y="247"/>
                  </a:lnTo>
                  <a:lnTo>
                    <a:pt x="4003" y="242"/>
                  </a:lnTo>
                  <a:lnTo>
                    <a:pt x="3990" y="239"/>
                  </a:lnTo>
                  <a:lnTo>
                    <a:pt x="3976" y="237"/>
                  </a:lnTo>
                  <a:lnTo>
                    <a:pt x="3961" y="236"/>
                  </a:lnTo>
                  <a:lnTo>
                    <a:pt x="3947" y="237"/>
                  </a:lnTo>
                  <a:lnTo>
                    <a:pt x="3934" y="239"/>
                  </a:lnTo>
                  <a:lnTo>
                    <a:pt x="3922" y="242"/>
                  </a:lnTo>
                  <a:lnTo>
                    <a:pt x="3910" y="247"/>
                  </a:lnTo>
                  <a:lnTo>
                    <a:pt x="3900" y="254"/>
                  </a:lnTo>
                  <a:lnTo>
                    <a:pt x="3888" y="261"/>
                  </a:lnTo>
                  <a:lnTo>
                    <a:pt x="3879" y="270"/>
                  </a:lnTo>
                  <a:lnTo>
                    <a:pt x="3870" y="280"/>
                  </a:lnTo>
                  <a:lnTo>
                    <a:pt x="3864" y="290"/>
                  </a:lnTo>
                  <a:lnTo>
                    <a:pt x="3857" y="300"/>
                  </a:lnTo>
                  <a:lnTo>
                    <a:pt x="3852" y="310"/>
                  </a:lnTo>
                  <a:lnTo>
                    <a:pt x="3848" y="320"/>
                  </a:lnTo>
                  <a:lnTo>
                    <a:pt x="3844" y="332"/>
                  </a:lnTo>
                  <a:lnTo>
                    <a:pt x="3840" y="343"/>
                  </a:lnTo>
                  <a:lnTo>
                    <a:pt x="3838" y="355"/>
                  </a:lnTo>
                  <a:lnTo>
                    <a:pt x="3836" y="368"/>
                  </a:lnTo>
                  <a:close/>
                  <a:moveTo>
                    <a:pt x="4756" y="559"/>
                  </a:moveTo>
                  <a:lnTo>
                    <a:pt x="4771" y="620"/>
                  </a:lnTo>
                  <a:lnTo>
                    <a:pt x="4756" y="627"/>
                  </a:lnTo>
                  <a:lnTo>
                    <a:pt x="4742" y="632"/>
                  </a:lnTo>
                  <a:lnTo>
                    <a:pt x="4728" y="636"/>
                  </a:lnTo>
                  <a:lnTo>
                    <a:pt x="4711" y="640"/>
                  </a:lnTo>
                  <a:lnTo>
                    <a:pt x="4695" y="643"/>
                  </a:lnTo>
                  <a:lnTo>
                    <a:pt x="4678" y="646"/>
                  </a:lnTo>
                  <a:lnTo>
                    <a:pt x="4660" y="647"/>
                  </a:lnTo>
                  <a:lnTo>
                    <a:pt x="4641" y="648"/>
                  </a:lnTo>
                  <a:lnTo>
                    <a:pt x="4617" y="647"/>
                  </a:lnTo>
                  <a:lnTo>
                    <a:pt x="4593" y="643"/>
                  </a:lnTo>
                  <a:lnTo>
                    <a:pt x="4582" y="641"/>
                  </a:lnTo>
                  <a:lnTo>
                    <a:pt x="4571" y="638"/>
                  </a:lnTo>
                  <a:lnTo>
                    <a:pt x="4560" y="635"/>
                  </a:lnTo>
                  <a:lnTo>
                    <a:pt x="4550" y="631"/>
                  </a:lnTo>
                  <a:lnTo>
                    <a:pt x="4541" y="627"/>
                  </a:lnTo>
                  <a:lnTo>
                    <a:pt x="4530" y="623"/>
                  </a:lnTo>
                  <a:lnTo>
                    <a:pt x="4521" y="618"/>
                  </a:lnTo>
                  <a:lnTo>
                    <a:pt x="4512" y="612"/>
                  </a:lnTo>
                  <a:lnTo>
                    <a:pt x="4504" y="605"/>
                  </a:lnTo>
                  <a:lnTo>
                    <a:pt x="4495" y="599"/>
                  </a:lnTo>
                  <a:lnTo>
                    <a:pt x="4487" y="592"/>
                  </a:lnTo>
                  <a:lnTo>
                    <a:pt x="4479" y="584"/>
                  </a:lnTo>
                  <a:lnTo>
                    <a:pt x="4472" y="576"/>
                  </a:lnTo>
                  <a:lnTo>
                    <a:pt x="4465" y="567"/>
                  </a:lnTo>
                  <a:lnTo>
                    <a:pt x="4458" y="559"/>
                  </a:lnTo>
                  <a:lnTo>
                    <a:pt x="4452" y="550"/>
                  </a:lnTo>
                  <a:lnTo>
                    <a:pt x="4447" y="541"/>
                  </a:lnTo>
                  <a:lnTo>
                    <a:pt x="4442" y="531"/>
                  </a:lnTo>
                  <a:lnTo>
                    <a:pt x="4437" y="521"/>
                  </a:lnTo>
                  <a:lnTo>
                    <a:pt x="4434" y="511"/>
                  </a:lnTo>
                  <a:lnTo>
                    <a:pt x="4430" y="500"/>
                  </a:lnTo>
                  <a:lnTo>
                    <a:pt x="4427" y="489"/>
                  </a:lnTo>
                  <a:lnTo>
                    <a:pt x="4424" y="478"/>
                  </a:lnTo>
                  <a:lnTo>
                    <a:pt x="4421" y="467"/>
                  </a:lnTo>
                  <a:lnTo>
                    <a:pt x="4419" y="442"/>
                  </a:lnTo>
                  <a:lnTo>
                    <a:pt x="4418" y="417"/>
                  </a:lnTo>
                  <a:lnTo>
                    <a:pt x="4418" y="404"/>
                  </a:lnTo>
                  <a:lnTo>
                    <a:pt x="4419" y="391"/>
                  </a:lnTo>
                  <a:lnTo>
                    <a:pt x="4420" y="379"/>
                  </a:lnTo>
                  <a:lnTo>
                    <a:pt x="4423" y="367"/>
                  </a:lnTo>
                  <a:lnTo>
                    <a:pt x="4425" y="355"/>
                  </a:lnTo>
                  <a:lnTo>
                    <a:pt x="4428" y="344"/>
                  </a:lnTo>
                  <a:lnTo>
                    <a:pt x="4431" y="333"/>
                  </a:lnTo>
                  <a:lnTo>
                    <a:pt x="4435" y="321"/>
                  </a:lnTo>
                  <a:lnTo>
                    <a:pt x="4439" y="311"/>
                  </a:lnTo>
                  <a:lnTo>
                    <a:pt x="4444" y="301"/>
                  </a:lnTo>
                  <a:lnTo>
                    <a:pt x="4449" y="291"/>
                  </a:lnTo>
                  <a:lnTo>
                    <a:pt x="4455" y="281"/>
                  </a:lnTo>
                  <a:lnTo>
                    <a:pt x="4462" y="272"/>
                  </a:lnTo>
                  <a:lnTo>
                    <a:pt x="4469" y="263"/>
                  </a:lnTo>
                  <a:lnTo>
                    <a:pt x="4476" y="254"/>
                  </a:lnTo>
                  <a:lnTo>
                    <a:pt x="4484" y="245"/>
                  </a:lnTo>
                  <a:lnTo>
                    <a:pt x="4492" y="237"/>
                  </a:lnTo>
                  <a:lnTo>
                    <a:pt x="4502" y="230"/>
                  </a:lnTo>
                  <a:lnTo>
                    <a:pt x="4511" y="223"/>
                  </a:lnTo>
                  <a:lnTo>
                    <a:pt x="4520" y="215"/>
                  </a:lnTo>
                  <a:lnTo>
                    <a:pt x="4529" y="210"/>
                  </a:lnTo>
                  <a:lnTo>
                    <a:pt x="4540" y="204"/>
                  </a:lnTo>
                  <a:lnTo>
                    <a:pt x="4550" y="199"/>
                  </a:lnTo>
                  <a:lnTo>
                    <a:pt x="4561" y="195"/>
                  </a:lnTo>
                  <a:lnTo>
                    <a:pt x="4573" y="191"/>
                  </a:lnTo>
                  <a:lnTo>
                    <a:pt x="4584" y="188"/>
                  </a:lnTo>
                  <a:lnTo>
                    <a:pt x="4595" y="185"/>
                  </a:lnTo>
                  <a:lnTo>
                    <a:pt x="4607" y="183"/>
                  </a:lnTo>
                  <a:lnTo>
                    <a:pt x="4620" y="181"/>
                  </a:lnTo>
                  <a:lnTo>
                    <a:pt x="4632" y="179"/>
                  </a:lnTo>
                  <a:lnTo>
                    <a:pt x="4645" y="178"/>
                  </a:lnTo>
                  <a:lnTo>
                    <a:pt x="4659" y="178"/>
                  </a:lnTo>
                  <a:lnTo>
                    <a:pt x="4676" y="178"/>
                  </a:lnTo>
                  <a:lnTo>
                    <a:pt x="4692" y="179"/>
                  </a:lnTo>
                  <a:lnTo>
                    <a:pt x="4707" y="182"/>
                  </a:lnTo>
                  <a:lnTo>
                    <a:pt x="4722" y="185"/>
                  </a:lnTo>
                  <a:lnTo>
                    <a:pt x="4736" y="188"/>
                  </a:lnTo>
                  <a:lnTo>
                    <a:pt x="4748" y="192"/>
                  </a:lnTo>
                  <a:lnTo>
                    <a:pt x="4761" y="196"/>
                  </a:lnTo>
                  <a:lnTo>
                    <a:pt x="4772" y="201"/>
                  </a:lnTo>
                  <a:lnTo>
                    <a:pt x="4753" y="265"/>
                  </a:lnTo>
                  <a:lnTo>
                    <a:pt x="4743" y="260"/>
                  </a:lnTo>
                  <a:lnTo>
                    <a:pt x="4733" y="256"/>
                  </a:lnTo>
                  <a:lnTo>
                    <a:pt x="4722" y="251"/>
                  </a:lnTo>
                  <a:lnTo>
                    <a:pt x="4710" y="248"/>
                  </a:lnTo>
                  <a:lnTo>
                    <a:pt x="4698" y="246"/>
                  </a:lnTo>
                  <a:lnTo>
                    <a:pt x="4686" y="244"/>
                  </a:lnTo>
                  <a:lnTo>
                    <a:pt x="4672" y="243"/>
                  </a:lnTo>
                  <a:lnTo>
                    <a:pt x="4659" y="243"/>
                  </a:lnTo>
                  <a:lnTo>
                    <a:pt x="4641" y="244"/>
                  </a:lnTo>
                  <a:lnTo>
                    <a:pt x="4624" y="246"/>
                  </a:lnTo>
                  <a:lnTo>
                    <a:pt x="4607" y="250"/>
                  </a:lnTo>
                  <a:lnTo>
                    <a:pt x="4593" y="256"/>
                  </a:lnTo>
                  <a:lnTo>
                    <a:pt x="4579" y="263"/>
                  </a:lnTo>
                  <a:lnTo>
                    <a:pt x="4565" y="271"/>
                  </a:lnTo>
                  <a:lnTo>
                    <a:pt x="4553" y="281"/>
                  </a:lnTo>
                  <a:lnTo>
                    <a:pt x="4542" y="294"/>
                  </a:lnTo>
                  <a:lnTo>
                    <a:pt x="4531" y="305"/>
                  </a:lnTo>
                  <a:lnTo>
                    <a:pt x="4523" y="318"/>
                  </a:lnTo>
                  <a:lnTo>
                    <a:pt x="4516" y="332"/>
                  </a:lnTo>
                  <a:lnTo>
                    <a:pt x="4511" y="346"/>
                  </a:lnTo>
                  <a:lnTo>
                    <a:pt x="4507" y="362"/>
                  </a:lnTo>
                  <a:lnTo>
                    <a:pt x="4503" y="378"/>
                  </a:lnTo>
                  <a:lnTo>
                    <a:pt x="4502" y="396"/>
                  </a:lnTo>
                  <a:lnTo>
                    <a:pt x="4501" y="413"/>
                  </a:lnTo>
                  <a:lnTo>
                    <a:pt x="4502" y="432"/>
                  </a:lnTo>
                  <a:lnTo>
                    <a:pt x="4504" y="449"/>
                  </a:lnTo>
                  <a:lnTo>
                    <a:pt x="4507" y="467"/>
                  </a:lnTo>
                  <a:lnTo>
                    <a:pt x="4512" y="482"/>
                  </a:lnTo>
                  <a:lnTo>
                    <a:pt x="4518" y="496"/>
                  </a:lnTo>
                  <a:lnTo>
                    <a:pt x="4525" y="511"/>
                  </a:lnTo>
                  <a:lnTo>
                    <a:pt x="4535" y="523"/>
                  </a:lnTo>
                  <a:lnTo>
                    <a:pt x="4545" y="535"/>
                  </a:lnTo>
                  <a:lnTo>
                    <a:pt x="4556" y="546"/>
                  </a:lnTo>
                  <a:lnTo>
                    <a:pt x="4568" y="555"/>
                  </a:lnTo>
                  <a:lnTo>
                    <a:pt x="4581" y="563"/>
                  </a:lnTo>
                  <a:lnTo>
                    <a:pt x="4594" y="569"/>
                  </a:lnTo>
                  <a:lnTo>
                    <a:pt x="4608" y="575"/>
                  </a:lnTo>
                  <a:lnTo>
                    <a:pt x="4624" y="579"/>
                  </a:lnTo>
                  <a:lnTo>
                    <a:pt x="4639" y="581"/>
                  </a:lnTo>
                  <a:lnTo>
                    <a:pt x="4657" y="581"/>
                  </a:lnTo>
                  <a:lnTo>
                    <a:pt x="4669" y="581"/>
                  </a:lnTo>
                  <a:lnTo>
                    <a:pt x="4681" y="580"/>
                  </a:lnTo>
                  <a:lnTo>
                    <a:pt x="4694" y="578"/>
                  </a:lnTo>
                  <a:lnTo>
                    <a:pt x="4706" y="576"/>
                  </a:lnTo>
                  <a:lnTo>
                    <a:pt x="4718" y="572"/>
                  </a:lnTo>
                  <a:lnTo>
                    <a:pt x="4732" y="568"/>
                  </a:lnTo>
                  <a:lnTo>
                    <a:pt x="4744" y="564"/>
                  </a:lnTo>
                  <a:lnTo>
                    <a:pt x="4756" y="559"/>
                  </a:lnTo>
                  <a:close/>
                  <a:moveTo>
                    <a:pt x="5225" y="427"/>
                  </a:moveTo>
                  <a:lnTo>
                    <a:pt x="4913" y="426"/>
                  </a:lnTo>
                  <a:lnTo>
                    <a:pt x="4914" y="445"/>
                  </a:lnTo>
                  <a:lnTo>
                    <a:pt x="4916" y="463"/>
                  </a:lnTo>
                  <a:lnTo>
                    <a:pt x="4920" y="480"/>
                  </a:lnTo>
                  <a:lnTo>
                    <a:pt x="4925" y="495"/>
                  </a:lnTo>
                  <a:lnTo>
                    <a:pt x="4931" y="510"/>
                  </a:lnTo>
                  <a:lnTo>
                    <a:pt x="4939" y="523"/>
                  </a:lnTo>
                  <a:lnTo>
                    <a:pt x="4949" y="535"/>
                  </a:lnTo>
                  <a:lnTo>
                    <a:pt x="4959" y="546"/>
                  </a:lnTo>
                  <a:lnTo>
                    <a:pt x="4969" y="554"/>
                  </a:lnTo>
                  <a:lnTo>
                    <a:pt x="4980" y="562"/>
                  </a:lnTo>
                  <a:lnTo>
                    <a:pt x="4993" y="568"/>
                  </a:lnTo>
                  <a:lnTo>
                    <a:pt x="5006" y="573"/>
                  </a:lnTo>
                  <a:lnTo>
                    <a:pt x="5019" y="577"/>
                  </a:lnTo>
                  <a:lnTo>
                    <a:pt x="5034" y="580"/>
                  </a:lnTo>
                  <a:lnTo>
                    <a:pt x="5049" y="582"/>
                  </a:lnTo>
                  <a:lnTo>
                    <a:pt x="5066" y="582"/>
                  </a:lnTo>
                  <a:lnTo>
                    <a:pt x="5082" y="582"/>
                  </a:lnTo>
                  <a:lnTo>
                    <a:pt x="5099" y="581"/>
                  </a:lnTo>
                  <a:lnTo>
                    <a:pt x="5115" y="579"/>
                  </a:lnTo>
                  <a:lnTo>
                    <a:pt x="5130" y="577"/>
                  </a:lnTo>
                  <a:lnTo>
                    <a:pt x="5146" y="573"/>
                  </a:lnTo>
                  <a:lnTo>
                    <a:pt x="5161" y="569"/>
                  </a:lnTo>
                  <a:lnTo>
                    <a:pt x="5176" y="564"/>
                  </a:lnTo>
                  <a:lnTo>
                    <a:pt x="5189" y="559"/>
                  </a:lnTo>
                  <a:lnTo>
                    <a:pt x="5203" y="618"/>
                  </a:lnTo>
                  <a:lnTo>
                    <a:pt x="5187" y="624"/>
                  </a:lnTo>
                  <a:lnTo>
                    <a:pt x="5171" y="630"/>
                  </a:lnTo>
                  <a:lnTo>
                    <a:pt x="5153" y="635"/>
                  </a:lnTo>
                  <a:lnTo>
                    <a:pt x="5135" y="639"/>
                  </a:lnTo>
                  <a:lnTo>
                    <a:pt x="5116" y="642"/>
                  </a:lnTo>
                  <a:lnTo>
                    <a:pt x="5096" y="644"/>
                  </a:lnTo>
                  <a:lnTo>
                    <a:pt x="5075" y="646"/>
                  </a:lnTo>
                  <a:lnTo>
                    <a:pt x="5054" y="647"/>
                  </a:lnTo>
                  <a:lnTo>
                    <a:pt x="5029" y="646"/>
                  </a:lnTo>
                  <a:lnTo>
                    <a:pt x="5006" y="642"/>
                  </a:lnTo>
                  <a:lnTo>
                    <a:pt x="4995" y="640"/>
                  </a:lnTo>
                  <a:lnTo>
                    <a:pt x="4984" y="637"/>
                  </a:lnTo>
                  <a:lnTo>
                    <a:pt x="4973" y="634"/>
                  </a:lnTo>
                  <a:lnTo>
                    <a:pt x="4963" y="631"/>
                  </a:lnTo>
                  <a:lnTo>
                    <a:pt x="4953" y="627"/>
                  </a:lnTo>
                  <a:lnTo>
                    <a:pt x="4943" y="622"/>
                  </a:lnTo>
                  <a:lnTo>
                    <a:pt x="4934" y="617"/>
                  </a:lnTo>
                  <a:lnTo>
                    <a:pt x="4925" y="612"/>
                  </a:lnTo>
                  <a:lnTo>
                    <a:pt x="4917" y="605"/>
                  </a:lnTo>
                  <a:lnTo>
                    <a:pt x="4909" y="598"/>
                  </a:lnTo>
                  <a:lnTo>
                    <a:pt x="4900" y="592"/>
                  </a:lnTo>
                  <a:lnTo>
                    <a:pt x="4893" y="584"/>
                  </a:lnTo>
                  <a:lnTo>
                    <a:pt x="4886" y="576"/>
                  </a:lnTo>
                  <a:lnTo>
                    <a:pt x="4879" y="567"/>
                  </a:lnTo>
                  <a:lnTo>
                    <a:pt x="4873" y="559"/>
                  </a:lnTo>
                  <a:lnTo>
                    <a:pt x="4866" y="551"/>
                  </a:lnTo>
                  <a:lnTo>
                    <a:pt x="4861" y="542"/>
                  </a:lnTo>
                  <a:lnTo>
                    <a:pt x="4856" y="531"/>
                  </a:lnTo>
                  <a:lnTo>
                    <a:pt x="4852" y="522"/>
                  </a:lnTo>
                  <a:lnTo>
                    <a:pt x="4848" y="512"/>
                  </a:lnTo>
                  <a:lnTo>
                    <a:pt x="4845" y="501"/>
                  </a:lnTo>
                  <a:lnTo>
                    <a:pt x="4842" y="490"/>
                  </a:lnTo>
                  <a:lnTo>
                    <a:pt x="4840" y="480"/>
                  </a:lnTo>
                  <a:lnTo>
                    <a:pt x="4837" y="469"/>
                  </a:lnTo>
                  <a:lnTo>
                    <a:pt x="4835" y="445"/>
                  </a:lnTo>
                  <a:lnTo>
                    <a:pt x="4834" y="419"/>
                  </a:lnTo>
                  <a:lnTo>
                    <a:pt x="4835" y="394"/>
                  </a:lnTo>
                  <a:lnTo>
                    <a:pt x="4837" y="370"/>
                  </a:lnTo>
                  <a:lnTo>
                    <a:pt x="4842" y="346"/>
                  </a:lnTo>
                  <a:lnTo>
                    <a:pt x="4848" y="324"/>
                  </a:lnTo>
                  <a:lnTo>
                    <a:pt x="4852" y="313"/>
                  </a:lnTo>
                  <a:lnTo>
                    <a:pt x="4856" y="303"/>
                  </a:lnTo>
                  <a:lnTo>
                    <a:pt x="4860" y="293"/>
                  </a:lnTo>
                  <a:lnTo>
                    <a:pt x="4865" y="282"/>
                  </a:lnTo>
                  <a:lnTo>
                    <a:pt x="4872" y="273"/>
                  </a:lnTo>
                  <a:lnTo>
                    <a:pt x="4878" y="264"/>
                  </a:lnTo>
                  <a:lnTo>
                    <a:pt x="4884" y="255"/>
                  </a:lnTo>
                  <a:lnTo>
                    <a:pt x="4891" y="246"/>
                  </a:lnTo>
                  <a:lnTo>
                    <a:pt x="4898" y="238"/>
                  </a:lnTo>
                  <a:lnTo>
                    <a:pt x="4905" y="230"/>
                  </a:lnTo>
                  <a:lnTo>
                    <a:pt x="4914" y="223"/>
                  </a:lnTo>
                  <a:lnTo>
                    <a:pt x="4922" y="217"/>
                  </a:lnTo>
                  <a:lnTo>
                    <a:pt x="4930" y="210"/>
                  </a:lnTo>
                  <a:lnTo>
                    <a:pt x="4939" y="204"/>
                  </a:lnTo>
                  <a:lnTo>
                    <a:pt x="4949" y="199"/>
                  </a:lnTo>
                  <a:lnTo>
                    <a:pt x="4958" y="195"/>
                  </a:lnTo>
                  <a:lnTo>
                    <a:pt x="4967" y="191"/>
                  </a:lnTo>
                  <a:lnTo>
                    <a:pt x="4977" y="187"/>
                  </a:lnTo>
                  <a:lnTo>
                    <a:pt x="4988" y="185"/>
                  </a:lnTo>
                  <a:lnTo>
                    <a:pt x="4999" y="182"/>
                  </a:lnTo>
                  <a:lnTo>
                    <a:pt x="5009" y="179"/>
                  </a:lnTo>
                  <a:lnTo>
                    <a:pt x="5021" y="178"/>
                  </a:lnTo>
                  <a:lnTo>
                    <a:pt x="5032" y="177"/>
                  </a:lnTo>
                  <a:lnTo>
                    <a:pt x="5044" y="177"/>
                  </a:lnTo>
                  <a:lnTo>
                    <a:pt x="5055" y="177"/>
                  </a:lnTo>
                  <a:lnTo>
                    <a:pt x="5068" y="178"/>
                  </a:lnTo>
                  <a:lnTo>
                    <a:pt x="5079" y="181"/>
                  </a:lnTo>
                  <a:lnTo>
                    <a:pt x="5090" y="183"/>
                  </a:lnTo>
                  <a:lnTo>
                    <a:pt x="5101" y="185"/>
                  </a:lnTo>
                  <a:lnTo>
                    <a:pt x="5111" y="188"/>
                  </a:lnTo>
                  <a:lnTo>
                    <a:pt x="5120" y="192"/>
                  </a:lnTo>
                  <a:lnTo>
                    <a:pt x="5129" y="196"/>
                  </a:lnTo>
                  <a:lnTo>
                    <a:pt x="5139" y="201"/>
                  </a:lnTo>
                  <a:lnTo>
                    <a:pt x="5148" y="206"/>
                  </a:lnTo>
                  <a:lnTo>
                    <a:pt x="5156" y="212"/>
                  </a:lnTo>
                  <a:lnTo>
                    <a:pt x="5163" y="220"/>
                  </a:lnTo>
                  <a:lnTo>
                    <a:pt x="5172" y="227"/>
                  </a:lnTo>
                  <a:lnTo>
                    <a:pt x="5178" y="234"/>
                  </a:lnTo>
                  <a:lnTo>
                    <a:pt x="5185" y="242"/>
                  </a:lnTo>
                  <a:lnTo>
                    <a:pt x="5191" y="251"/>
                  </a:lnTo>
                  <a:lnTo>
                    <a:pt x="5200" y="266"/>
                  </a:lnTo>
                  <a:lnTo>
                    <a:pt x="5208" y="281"/>
                  </a:lnTo>
                  <a:lnTo>
                    <a:pt x="5215" y="298"/>
                  </a:lnTo>
                  <a:lnTo>
                    <a:pt x="5220" y="314"/>
                  </a:lnTo>
                  <a:lnTo>
                    <a:pt x="5224" y="332"/>
                  </a:lnTo>
                  <a:lnTo>
                    <a:pt x="5227" y="349"/>
                  </a:lnTo>
                  <a:lnTo>
                    <a:pt x="5229" y="369"/>
                  </a:lnTo>
                  <a:lnTo>
                    <a:pt x="5229" y="388"/>
                  </a:lnTo>
                  <a:lnTo>
                    <a:pt x="5229" y="400"/>
                  </a:lnTo>
                  <a:lnTo>
                    <a:pt x="5228" y="410"/>
                  </a:lnTo>
                  <a:lnTo>
                    <a:pt x="5227" y="419"/>
                  </a:lnTo>
                  <a:lnTo>
                    <a:pt x="5225" y="427"/>
                  </a:lnTo>
                  <a:close/>
                  <a:moveTo>
                    <a:pt x="4913" y="368"/>
                  </a:moveTo>
                  <a:lnTo>
                    <a:pt x="5150" y="368"/>
                  </a:lnTo>
                  <a:lnTo>
                    <a:pt x="5150" y="355"/>
                  </a:lnTo>
                  <a:lnTo>
                    <a:pt x="5149" y="344"/>
                  </a:lnTo>
                  <a:lnTo>
                    <a:pt x="5148" y="332"/>
                  </a:lnTo>
                  <a:lnTo>
                    <a:pt x="5145" y="321"/>
                  </a:lnTo>
                  <a:lnTo>
                    <a:pt x="5142" y="311"/>
                  </a:lnTo>
                  <a:lnTo>
                    <a:pt x="5139" y="301"/>
                  </a:lnTo>
                  <a:lnTo>
                    <a:pt x="5134" y="292"/>
                  </a:lnTo>
                  <a:lnTo>
                    <a:pt x="5128" y="282"/>
                  </a:lnTo>
                  <a:lnTo>
                    <a:pt x="5120" y="271"/>
                  </a:lnTo>
                  <a:lnTo>
                    <a:pt x="5112" y="262"/>
                  </a:lnTo>
                  <a:lnTo>
                    <a:pt x="5102" y="254"/>
                  </a:lnTo>
                  <a:lnTo>
                    <a:pt x="5091" y="247"/>
                  </a:lnTo>
                  <a:lnTo>
                    <a:pt x="5079" y="242"/>
                  </a:lnTo>
                  <a:lnTo>
                    <a:pt x="5067" y="239"/>
                  </a:lnTo>
                  <a:lnTo>
                    <a:pt x="5052" y="237"/>
                  </a:lnTo>
                  <a:lnTo>
                    <a:pt x="5037" y="236"/>
                  </a:lnTo>
                  <a:lnTo>
                    <a:pt x="5024" y="237"/>
                  </a:lnTo>
                  <a:lnTo>
                    <a:pt x="5010" y="239"/>
                  </a:lnTo>
                  <a:lnTo>
                    <a:pt x="4998" y="242"/>
                  </a:lnTo>
                  <a:lnTo>
                    <a:pt x="4987" y="247"/>
                  </a:lnTo>
                  <a:lnTo>
                    <a:pt x="4975" y="254"/>
                  </a:lnTo>
                  <a:lnTo>
                    <a:pt x="4965" y="261"/>
                  </a:lnTo>
                  <a:lnTo>
                    <a:pt x="4956" y="270"/>
                  </a:lnTo>
                  <a:lnTo>
                    <a:pt x="4947" y="280"/>
                  </a:lnTo>
                  <a:lnTo>
                    <a:pt x="4940" y="290"/>
                  </a:lnTo>
                  <a:lnTo>
                    <a:pt x="4934" y="300"/>
                  </a:lnTo>
                  <a:lnTo>
                    <a:pt x="4929" y="310"/>
                  </a:lnTo>
                  <a:lnTo>
                    <a:pt x="4924" y="320"/>
                  </a:lnTo>
                  <a:lnTo>
                    <a:pt x="4920" y="332"/>
                  </a:lnTo>
                  <a:lnTo>
                    <a:pt x="4917" y="343"/>
                  </a:lnTo>
                  <a:lnTo>
                    <a:pt x="4914" y="355"/>
                  </a:lnTo>
                  <a:lnTo>
                    <a:pt x="4913" y="368"/>
                  </a:lnTo>
                  <a:close/>
                  <a:moveTo>
                    <a:pt x="5330" y="637"/>
                  </a:moveTo>
                  <a:lnTo>
                    <a:pt x="5330" y="328"/>
                  </a:lnTo>
                  <a:lnTo>
                    <a:pt x="5330" y="291"/>
                  </a:lnTo>
                  <a:lnTo>
                    <a:pt x="5330" y="256"/>
                  </a:lnTo>
                  <a:lnTo>
                    <a:pt x="5329" y="221"/>
                  </a:lnTo>
                  <a:lnTo>
                    <a:pt x="5328" y="188"/>
                  </a:lnTo>
                  <a:lnTo>
                    <a:pt x="5399" y="188"/>
                  </a:lnTo>
                  <a:lnTo>
                    <a:pt x="5402" y="276"/>
                  </a:lnTo>
                  <a:lnTo>
                    <a:pt x="5406" y="276"/>
                  </a:lnTo>
                  <a:lnTo>
                    <a:pt x="5409" y="265"/>
                  </a:lnTo>
                  <a:lnTo>
                    <a:pt x="5414" y="255"/>
                  </a:lnTo>
                  <a:lnTo>
                    <a:pt x="5419" y="245"/>
                  </a:lnTo>
                  <a:lnTo>
                    <a:pt x="5425" y="236"/>
                  </a:lnTo>
                  <a:lnTo>
                    <a:pt x="5432" y="227"/>
                  </a:lnTo>
                  <a:lnTo>
                    <a:pt x="5439" y="219"/>
                  </a:lnTo>
                  <a:lnTo>
                    <a:pt x="5446" y="211"/>
                  </a:lnTo>
                  <a:lnTo>
                    <a:pt x="5454" y="204"/>
                  </a:lnTo>
                  <a:lnTo>
                    <a:pt x="5463" y="198"/>
                  </a:lnTo>
                  <a:lnTo>
                    <a:pt x="5472" y="193"/>
                  </a:lnTo>
                  <a:lnTo>
                    <a:pt x="5481" y="188"/>
                  </a:lnTo>
                  <a:lnTo>
                    <a:pt x="5490" y="185"/>
                  </a:lnTo>
                  <a:lnTo>
                    <a:pt x="5500" y="182"/>
                  </a:lnTo>
                  <a:lnTo>
                    <a:pt x="5510" y="179"/>
                  </a:lnTo>
                  <a:lnTo>
                    <a:pt x="5520" y="177"/>
                  </a:lnTo>
                  <a:lnTo>
                    <a:pt x="5529" y="177"/>
                  </a:lnTo>
                  <a:lnTo>
                    <a:pt x="5541" y="178"/>
                  </a:lnTo>
                  <a:lnTo>
                    <a:pt x="5553" y="181"/>
                  </a:lnTo>
                  <a:lnTo>
                    <a:pt x="5553" y="258"/>
                  </a:lnTo>
                  <a:lnTo>
                    <a:pt x="5539" y="256"/>
                  </a:lnTo>
                  <a:lnTo>
                    <a:pt x="5524" y="255"/>
                  </a:lnTo>
                  <a:lnTo>
                    <a:pt x="5511" y="256"/>
                  </a:lnTo>
                  <a:lnTo>
                    <a:pt x="5498" y="258"/>
                  </a:lnTo>
                  <a:lnTo>
                    <a:pt x="5486" y="261"/>
                  </a:lnTo>
                  <a:lnTo>
                    <a:pt x="5475" y="266"/>
                  </a:lnTo>
                  <a:lnTo>
                    <a:pt x="5464" y="272"/>
                  </a:lnTo>
                  <a:lnTo>
                    <a:pt x="5455" y="280"/>
                  </a:lnTo>
                  <a:lnTo>
                    <a:pt x="5446" y="290"/>
                  </a:lnTo>
                  <a:lnTo>
                    <a:pt x="5438" y="300"/>
                  </a:lnTo>
                  <a:lnTo>
                    <a:pt x="5432" y="310"/>
                  </a:lnTo>
                  <a:lnTo>
                    <a:pt x="5426" y="321"/>
                  </a:lnTo>
                  <a:lnTo>
                    <a:pt x="5421" y="333"/>
                  </a:lnTo>
                  <a:lnTo>
                    <a:pt x="5418" y="344"/>
                  </a:lnTo>
                  <a:lnTo>
                    <a:pt x="5415" y="356"/>
                  </a:lnTo>
                  <a:lnTo>
                    <a:pt x="5413" y="370"/>
                  </a:lnTo>
                  <a:lnTo>
                    <a:pt x="5411" y="383"/>
                  </a:lnTo>
                  <a:lnTo>
                    <a:pt x="5411" y="398"/>
                  </a:lnTo>
                  <a:lnTo>
                    <a:pt x="5411" y="637"/>
                  </a:lnTo>
                  <a:lnTo>
                    <a:pt x="5330" y="637"/>
                  </a:lnTo>
                  <a:close/>
                  <a:moveTo>
                    <a:pt x="5652" y="105"/>
                  </a:moveTo>
                  <a:lnTo>
                    <a:pt x="5732" y="80"/>
                  </a:lnTo>
                  <a:lnTo>
                    <a:pt x="5732" y="188"/>
                  </a:lnTo>
                  <a:lnTo>
                    <a:pt x="5849" y="188"/>
                  </a:lnTo>
                  <a:lnTo>
                    <a:pt x="5849" y="249"/>
                  </a:lnTo>
                  <a:lnTo>
                    <a:pt x="5732" y="249"/>
                  </a:lnTo>
                  <a:lnTo>
                    <a:pt x="5732" y="492"/>
                  </a:lnTo>
                  <a:lnTo>
                    <a:pt x="5733" y="503"/>
                  </a:lnTo>
                  <a:lnTo>
                    <a:pt x="5733" y="513"/>
                  </a:lnTo>
                  <a:lnTo>
                    <a:pt x="5734" y="522"/>
                  </a:lnTo>
                  <a:lnTo>
                    <a:pt x="5736" y="530"/>
                  </a:lnTo>
                  <a:lnTo>
                    <a:pt x="5738" y="539"/>
                  </a:lnTo>
                  <a:lnTo>
                    <a:pt x="5741" y="546"/>
                  </a:lnTo>
                  <a:lnTo>
                    <a:pt x="5744" y="552"/>
                  </a:lnTo>
                  <a:lnTo>
                    <a:pt x="5747" y="557"/>
                  </a:lnTo>
                  <a:lnTo>
                    <a:pt x="5751" y="562"/>
                  </a:lnTo>
                  <a:lnTo>
                    <a:pt x="5756" y="567"/>
                  </a:lnTo>
                  <a:lnTo>
                    <a:pt x="5760" y="570"/>
                  </a:lnTo>
                  <a:lnTo>
                    <a:pt x="5766" y="573"/>
                  </a:lnTo>
                  <a:lnTo>
                    <a:pt x="5773" y="577"/>
                  </a:lnTo>
                  <a:lnTo>
                    <a:pt x="5779" y="578"/>
                  </a:lnTo>
                  <a:lnTo>
                    <a:pt x="5786" y="579"/>
                  </a:lnTo>
                  <a:lnTo>
                    <a:pt x="5793" y="580"/>
                  </a:lnTo>
                  <a:lnTo>
                    <a:pt x="5807" y="579"/>
                  </a:lnTo>
                  <a:lnTo>
                    <a:pt x="5819" y="578"/>
                  </a:lnTo>
                  <a:lnTo>
                    <a:pt x="5830" y="577"/>
                  </a:lnTo>
                  <a:lnTo>
                    <a:pt x="5840" y="573"/>
                  </a:lnTo>
                  <a:lnTo>
                    <a:pt x="5844" y="635"/>
                  </a:lnTo>
                  <a:lnTo>
                    <a:pt x="5829" y="640"/>
                  </a:lnTo>
                  <a:lnTo>
                    <a:pt x="5812" y="644"/>
                  </a:lnTo>
                  <a:lnTo>
                    <a:pt x="5792" y="647"/>
                  </a:lnTo>
                  <a:lnTo>
                    <a:pt x="5772" y="648"/>
                  </a:lnTo>
                  <a:lnTo>
                    <a:pt x="5758" y="647"/>
                  </a:lnTo>
                  <a:lnTo>
                    <a:pt x="5745" y="644"/>
                  </a:lnTo>
                  <a:lnTo>
                    <a:pt x="5733" y="642"/>
                  </a:lnTo>
                  <a:lnTo>
                    <a:pt x="5721" y="638"/>
                  </a:lnTo>
                  <a:lnTo>
                    <a:pt x="5710" y="633"/>
                  </a:lnTo>
                  <a:lnTo>
                    <a:pt x="5701" y="627"/>
                  </a:lnTo>
                  <a:lnTo>
                    <a:pt x="5691" y="620"/>
                  </a:lnTo>
                  <a:lnTo>
                    <a:pt x="5683" y="612"/>
                  </a:lnTo>
                  <a:lnTo>
                    <a:pt x="5676" y="602"/>
                  </a:lnTo>
                  <a:lnTo>
                    <a:pt x="5670" y="591"/>
                  </a:lnTo>
                  <a:lnTo>
                    <a:pt x="5665" y="579"/>
                  </a:lnTo>
                  <a:lnTo>
                    <a:pt x="5660" y="565"/>
                  </a:lnTo>
                  <a:lnTo>
                    <a:pt x="5657" y="550"/>
                  </a:lnTo>
                  <a:lnTo>
                    <a:pt x="5654" y="532"/>
                  </a:lnTo>
                  <a:lnTo>
                    <a:pt x="5652" y="515"/>
                  </a:lnTo>
                  <a:lnTo>
                    <a:pt x="5652" y="495"/>
                  </a:lnTo>
                  <a:lnTo>
                    <a:pt x="5652" y="249"/>
                  </a:lnTo>
                  <a:lnTo>
                    <a:pt x="5583" y="249"/>
                  </a:lnTo>
                  <a:lnTo>
                    <a:pt x="5583" y="188"/>
                  </a:lnTo>
                  <a:lnTo>
                    <a:pt x="5652" y="188"/>
                  </a:lnTo>
                  <a:lnTo>
                    <a:pt x="5652" y="105"/>
                  </a:lnTo>
                  <a:close/>
                  <a:moveTo>
                    <a:pt x="6256" y="362"/>
                  </a:moveTo>
                  <a:lnTo>
                    <a:pt x="6256" y="529"/>
                  </a:lnTo>
                  <a:lnTo>
                    <a:pt x="6257" y="561"/>
                  </a:lnTo>
                  <a:lnTo>
                    <a:pt x="6258" y="589"/>
                  </a:lnTo>
                  <a:lnTo>
                    <a:pt x="6260" y="615"/>
                  </a:lnTo>
                  <a:lnTo>
                    <a:pt x="6263" y="637"/>
                  </a:lnTo>
                  <a:lnTo>
                    <a:pt x="6189" y="637"/>
                  </a:lnTo>
                  <a:lnTo>
                    <a:pt x="6183" y="581"/>
                  </a:lnTo>
                  <a:lnTo>
                    <a:pt x="6180" y="581"/>
                  </a:lnTo>
                  <a:lnTo>
                    <a:pt x="6173" y="588"/>
                  </a:lnTo>
                  <a:lnTo>
                    <a:pt x="6167" y="596"/>
                  </a:lnTo>
                  <a:lnTo>
                    <a:pt x="6160" y="603"/>
                  </a:lnTo>
                  <a:lnTo>
                    <a:pt x="6154" y="610"/>
                  </a:lnTo>
                  <a:lnTo>
                    <a:pt x="6146" y="616"/>
                  </a:lnTo>
                  <a:lnTo>
                    <a:pt x="6138" y="621"/>
                  </a:lnTo>
                  <a:lnTo>
                    <a:pt x="6130" y="626"/>
                  </a:lnTo>
                  <a:lnTo>
                    <a:pt x="6122" y="630"/>
                  </a:lnTo>
                  <a:lnTo>
                    <a:pt x="6113" y="634"/>
                  </a:lnTo>
                  <a:lnTo>
                    <a:pt x="6104" y="637"/>
                  </a:lnTo>
                  <a:lnTo>
                    <a:pt x="6094" y="640"/>
                  </a:lnTo>
                  <a:lnTo>
                    <a:pt x="6085" y="642"/>
                  </a:lnTo>
                  <a:lnTo>
                    <a:pt x="6075" y="644"/>
                  </a:lnTo>
                  <a:lnTo>
                    <a:pt x="6064" y="647"/>
                  </a:lnTo>
                  <a:lnTo>
                    <a:pt x="6053" y="647"/>
                  </a:lnTo>
                  <a:lnTo>
                    <a:pt x="6043" y="648"/>
                  </a:lnTo>
                  <a:lnTo>
                    <a:pt x="6026" y="647"/>
                  </a:lnTo>
                  <a:lnTo>
                    <a:pt x="6012" y="644"/>
                  </a:lnTo>
                  <a:lnTo>
                    <a:pt x="5998" y="641"/>
                  </a:lnTo>
                  <a:lnTo>
                    <a:pt x="5984" y="637"/>
                  </a:lnTo>
                  <a:lnTo>
                    <a:pt x="5972" y="631"/>
                  </a:lnTo>
                  <a:lnTo>
                    <a:pt x="5961" y="625"/>
                  </a:lnTo>
                  <a:lnTo>
                    <a:pt x="5949" y="617"/>
                  </a:lnTo>
                  <a:lnTo>
                    <a:pt x="5939" y="607"/>
                  </a:lnTo>
                  <a:lnTo>
                    <a:pt x="5932" y="598"/>
                  </a:lnTo>
                  <a:lnTo>
                    <a:pt x="5925" y="588"/>
                  </a:lnTo>
                  <a:lnTo>
                    <a:pt x="5919" y="578"/>
                  </a:lnTo>
                  <a:lnTo>
                    <a:pt x="5913" y="566"/>
                  </a:lnTo>
                  <a:lnTo>
                    <a:pt x="5910" y="555"/>
                  </a:lnTo>
                  <a:lnTo>
                    <a:pt x="5907" y="543"/>
                  </a:lnTo>
                  <a:lnTo>
                    <a:pt x="5906" y="531"/>
                  </a:lnTo>
                  <a:lnTo>
                    <a:pt x="5905" y="518"/>
                  </a:lnTo>
                  <a:lnTo>
                    <a:pt x="5905" y="508"/>
                  </a:lnTo>
                  <a:lnTo>
                    <a:pt x="5906" y="498"/>
                  </a:lnTo>
                  <a:lnTo>
                    <a:pt x="5907" y="489"/>
                  </a:lnTo>
                  <a:lnTo>
                    <a:pt x="5909" y="480"/>
                  </a:lnTo>
                  <a:lnTo>
                    <a:pt x="5912" y="471"/>
                  </a:lnTo>
                  <a:lnTo>
                    <a:pt x="5915" y="462"/>
                  </a:lnTo>
                  <a:lnTo>
                    <a:pt x="5919" y="454"/>
                  </a:lnTo>
                  <a:lnTo>
                    <a:pt x="5923" y="446"/>
                  </a:lnTo>
                  <a:lnTo>
                    <a:pt x="5928" y="439"/>
                  </a:lnTo>
                  <a:lnTo>
                    <a:pt x="5933" y="432"/>
                  </a:lnTo>
                  <a:lnTo>
                    <a:pt x="5938" y="424"/>
                  </a:lnTo>
                  <a:lnTo>
                    <a:pt x="5944" y="417"/>
                  </a:lnTo>
                  <a:lnTo>
                    <a:pt x="5951" y="411"/>
                  </a:lnTo>
                  <a:lnTo>
                    <a:pt x="5959" y="405"/>
                  </a:lnTo>
                  <a:lnTo>
                    <a:pt x="5967" y="399"/>
                  </a:lnTo>
                  <a:lnTo>
                    <a:pt x="5975" y="393"/>
                  </a:lnTo>
                  <a:lnTo>
                    <a:pt x="5994" y="383"/>
                  </a:lnTo>
                  <a:lnTo>
                    <a:pt x="6014" y="374"/>
                  </a:lnTo>
                  <a:lnTo>
                    <a:pt x="6036" y="367"/>
                  </a:lnTo>
                  <a:lnTo>
                    <a:pt x="6060" y="362"/>
                  </a:lnTo>
                  <a:lnTo>
                    <a:pt x="6086" y="356"/>
                  </a:lnTo>
                  <a:lnTo>
                    <a:pt x="6114" y="353"/>
                  </a:lnTo>
                  <a:lnTo>
                    <a:pt x="6144" y="351"/>
                  </a:lnTo>
                  <a:lnTo>
                    <a:pt x="6175" y="351"/>
                  </a:lnTo>
                  <a:lnTo>
                    <a:pt x="6175" y="342"/>
                  </a:lnTo>
                  <a:lnTo>
                    <a:pt x="6174" y="329"/>
                  </a:lnTo>
                  <a:lnTo>
                    <a:pt x="6173" y="317"/>
                  </a:lnTo>
                  <a:lnTo>
                    <a:pt x="6171" y="306"/>
                  </a:lnTo>
                  <a:lnTo>
                    <a:pt x="6168" y="296"/>
                  </a:lnTo>
                  <a:lnTo>
                    <a:pt x="6165" y="286"/>
                  </a:lnTo>
                  <a:lnTo>
                    <a:pt x="6161" y="278"/>
                  </a:lnTo>
                  <a:lnTo>
                    <a:pt x="6156" y="271"/>
                  </a:lnTo>
                  <a:lnTo>
                    <a:pt x="6150" y="264"/>
                  </a:lnTo>
                  <a:lnTo>
                    <a:pt x="6143" y="258"/>
                  </a:lnTo>
                  <a:lnTo>
                    <a:pt x="6135" y="253"/>
                  </a:lnTo>
                  <a:lnTo>
                    <a:pt x="6127" y="248"/>
                  </a:lnTo>
                  <a:lnTo>
                    <a:pt x="6118" y="244"/>
                  </a:lnTo>
                  <a:lnTo>
                    <a:pt x="6108" y="241"/>
                  </a:lnTo>
                  <a:lnTo>
                    <a:pt x="6097" y="239"/>
                  </a:lnTo>
                  <a:lnTo>
                    <a:pt x="6085" y="238"/>
                  </a:lnTo>
                  <a:lnTo>
                    <a:pt x="6073" y="238"/>
                  </a:lnTo>
                  <a:lnTo>
                    <a:pt x="6056" y="238"/>
                  </a:lnTo>
                  <a:lnTo>
                    <a:pt x="6041" y="240"/>
                  </a:lnTo>
                  <a:lnTo>
                    <a:pt x="6025" y="242"/>
                  </a:lnTo>
                  <a:lnTo>
                    <a:pt x="6010" y="246"/>
                  </a:lnTo>
                  <a:lnTo>
                    <a:pt x="5996" y="250"/>
                  </a:lnTo>
                  <a:lnTo>
                    <a:pt x="5982" y="257"/>
                  </a:lnTo>
                  <a:lnTo>
                    <a:pt x="5969" y="264"/>
                  </a:lnTo>
                  <a:lnTo>
                    <a:pt x="5957" y="271"/>
                  </a:lnTo>
                  <a:lnTo>
                    <a:pt x="5938" y="218"/>
                  </a:lnTo>
                  <a:lnTo>
                    <a:pt x="5953" y="208"/>
                  </a:lnTo>
                  <a:lnTo>
                    <a:pt x="5970" y="200"/>
                  </a:lnTo>
                  <a:lnTo>
                    <a:pt x="5987" y="193"/>
                  </a:lnTo>
                  <a:lnTo>
                    <a:pt x="6005" y="188"/>
                  </a:lnTo>
                  <a:lnTo>
                    <a:pt x="6024" y="183"/>
                  </a:lnTo>
                  <a:lnTo>
                    <a:pt x="6044" y="179"/>
                  </a:lnTo>
                  <a:lnTo>
                    <a:pt x="6063" y="178"/>
                  </a:lnTo>
                  <a:lnTo>
                    <a:pt x="6085" y="177"/>
                  </a:lnTo>
                  <a:lnTo>
                    <a:pt x="6106" y="178"/>
                  </a:lnTo>
                  <a:lnTo>
                    <a:pt x="6125" y="181"/>
                  </a:lnTo>
                  <a:lnTo>
                    <a:pt x="6143" y="184"/>
                  </a:lnTo>
                  <a:lnTo>
                    <a:pt x="6160" y="189"/>
                  </a:lnTo>
                  <a:lnTo>
                    <a:pt x="6175" y="195"/>
                  </a:lnTo>
                  <a:lnTo>
                    <a:pt x="6189" y="203"/>
                  </a:lnTo>
                  <a:lnTo>
                    <a:pt x="6202" y="212"/>
                  </a:lnTo>
                  <a:lnTo>
                    <a:pt x="6213" y="224"/>
                  </a:lnTo>
                  <a:lnTo>
                    <a:pt x="6223" y="236"/>
                  </a:lnTo>
                  <a:lnTo>
                    <a:pt x="6232" y="249"/>
                  </a:lnTo>
                  <a:lnTo>
                    <a:pt x="6239" y="264"/>
                  </a:lnTo>
                  <a:lnTo>
                    <a:pt x="6245" y="280"/>
                  </a:lnTo>
                  <a:lnTo>
                    <a:pt x="6249" y="299"/>
                  </a:lnTo>
                  <a:lnTo>
                    <a:pt x="6254" y="318"/>
                  </a:lnTo>
                  <a:lnTo>
                    <a:pt x="6255" y="339"/>
                  </a:lnTo>
                  <a:lnTo>
                    <a:pt x="6256" y="362"/>
                  </a:lnTo>
                  <a:close/>
                  <a:moveTo>
                    <a:pt x="6175" y="486"/>
                  </a:moveTo>
                  <a:lnTo>
                    <a:pt x="6175" y="408"/>
                  </a:lnTo>
                  <a:lnTo>
                    <a:pt x="6152" y="408"/>
                  </a:lnTo>
                  <a:lnTo>
                    <a:pt x="6131" y="409"/>
                  </a:lnTo>
                  <a:lnTo>
                    <a:pt x="6111" y="410"/>
                  </a:lnTo>
                  <a:lnTo>
                    <a:pt x="6092" y="413"/>
                  </a:lnTo>
                  <a:lnTo>
                    <a:pt x="6076" y="416"/>
                  </a:lnTo>
                  <a:lnTo>
                    <a:pt x="6060" y="420"/>
                  </a:lnTo>
                  <a:lnTo>
                    <a:pt x="6046" y="425"/>
                  </a:lnTo>
                  <a:lnTo>
                    <a:pt x="6034" y="432"/>
                  </a:lnTo>
                  <a:lnTo>
                    <a:pt x="6022" y="438"/>
                  </a:lnTo>
                  <a:lnTo>
                    <a:pt x="6013" y="445"/>
                  </a:lnTo>
                  <a:lnTo>
                    <a:pt x="6005" y="454"/>
                  </a:lnTo>
                  <a:lnTo>
                    <a:pt x="5999" y="463"/>
                  </a:lnTo>
                  <a:lnTo>
                    <a:pt x="5994" y="474"/>
                  </a:lnTo>
                  <a:lnTo>
                    <a:pt x="5989" y="484"/>
                  </a:lnTo>
                  <a:lnTo>
                    <a:pt x="5987" y="496"/>
                  </a:lnTo>
                  <a:lnTo>
                    <a:pt x="5986" y="509"/>
                  </a:lnTo>
                  <a:lnTo>
                    <a:pt x="5987" y="518"/>
                  </a:lnTo>
                  <a:lnTo>
                    <a:pt x="5988" y="527"/>
                  </a:lnTo>
                  <a:lnTo>
                    <a:pt x="5990" y="534"/>
                  </a:lnTo>
                  <a:lnTo>
                    <a:pt x="5993" y="543"/>
                  </a:lnTo>
                  <a:lnTo>
                    <a:pt x="5996" y="550"/>
                  </a:lnTo>
                  <a:lnTo>
                    <a:pt x="6000" y="556"/>
                  </a:lnTo>
                  <a:lnTo>
                    <a:pt x="6005" y="562"/>
                  </a:lnTo>
                  <a:lnTo>
                    <a:pt x="6010" y="567"/>
                  </a:lnTo>
                  <a:lnTo>
                    <a:pt x="6015" y="571"/>
                  </a:lnTo>
                  <a:lnTo>
                    <a:pt x="6020" y="576"/>
                  </a:lnTo>
                  <a:lnTo>
                    <a:pt x="6026" y="579"/>
                  </a:lnTo>
                  <a:lnTo>
                    <a:pt x="6034" y="582"/>
                  </a:lnTo>
                  <a:lnTo>
                    <a:pt x="6040" y="584"/>
                  </a:lnTo>
                  <a:lnTo>
                    <a:pt x="6047" y="586"/>
                  </a:lnTo>
                  <a:lnTo>
                    <a:pt x="6055" y="587"/>
                  </a:lnTo>
                  <a:lnTo>
                    <a:pt x="6063" y="587"/>
                  </a:lnTo>
                  <a:lnTo>
                    <a:pt x="6073" y="587"/>
                  </a:lnTo>
                  <a:lnTo>
                    <a:pt x="6083" y="585"/>
                  </a:lnTo>
                  <a:lnTo>
                    <a:pt x="6092" y="584"/>
                  </a:lnTo>
                  <a:lnTo>
                    <a:pt x="6100" y="581"/>
                  </a:lnTo>
                  <a:lnTo>
                    <a:pt x="6110" y="578"/>
                  </a:lnTo>
                  <a:lnTo>
                    <a:pt x="6118" y="573"/>
                  </a:lnTo>
                  <a:lnTo>
                    <a:pt x="6126" y="569"/>
                  </a:lnTo>
                  <a:lnTo>
                    <a:pt x="6133" y="563"/>
                  </a:lnTo>
                  <a:lnTo>
                    <a:pt x="6140" y="558"/>
                  </a:lnTo>
                  <a:lnTo>
                    <a:pt x="6146" y="553"/>
                  </a:lnTo>
                  <a:lnTo>
                    <a:pt x="6152" y="547"/>
                  </a:lnTo>
                  <a:lnTo>
                    <a:pt x="6156" y="541"/>
                  </a:lnTo>
                  <a:lnTo>
                    <a:pt x="6161" y="533"/>
                  </a:lnTo>
                  <a:lnTo>
                    <a:pt x="6164" y="526"/>
                  </a:lnTo>
                  <a:lnTo>
                    <a:pt x="6167" y="519"/>
                  </a:lnTo>
                  <a:lnTo>
                    <a:pt x="6170" y="512"/>
                  </a:lnTo>
                  <a:lnTo>
                    <a:pt x="6172" y="506"/>
                  </a:lnTo>
                  <a:lnTo>
                    <a:pt x="6173" y="499"/>
                  </a:lnTo>
                  <a:lnTo>
                    <a:pt x="6174" y="493"/>
                  </a:lnTo>
                  <a:lnTo>
                    <a:pt x="6175" y="486"/>
                  </a:lnTo>
                  <a:close/>
                  <a:moveTo>
                    <a:pt x="6469" y="637"/>
                  </a:moveTo>
                  <a:lnTo>
                    <a:pt x="6387" y="637"/>
                  </a:lnTo>
                  <a:lnTo>
                    <a:pt x="6387" y="188"/>
                  </a:lnTo>
                  <a:lnTo>
                    <a:pt x="6469" y="188"/>
                  </a:lnTo>
                  <a:lnTo>
                    <a:pt x="6469" y="637"/>
                  </a:lnTo>
                  <a:close/>
                  <a:moveTo>
                    <a:pt x="6427" y="105"/>
                  </a:moveTo>
                  <a:lnTo>
                    <a:pt x="6426" y="105"/>
                  </a:lnTo>
                  <a:lnTo>
                    <a:pt x="6416" y="104"/>
                  </a:lnTo>
                  <a:lnTo>
                    <a:pt x="6406" y="101"/>
                  </a:lnTo>
                  <a:lnTo>
                    <a:pt x="6401" y="99"/>
                  </a:lnTo>
                  <a:lnTo>
                    <a:pt x="6397" y="96"/>
                  </a:lnTo>
                  <a:lnTo>
                    <a:pt x="6393" y="93"/>
                  </a:lnTo>
                  <a:lnTo>
                    <a:pt x="6389" y="90"/>
                  </a:lnTo>
                  <a:lnTo>
                    <a:pt x="6383" y="82"/>
                  </a:lnTo>
                  <a:lnTo>
                    <a:pt x="6379" y="72"/>
                  </a:lnTo>
                  <a:lnTo>
                    <a:pt x="6376" y="63"/>
                  </a:lnTo>
                  <a:lnTo>
                    <a:pt x="6375" y="52"/>
                  </a:lnTo>
                  <a:lnTo>
                    <a:pt x="6376" y="42"/>
                  </a:lnTo>
                  <a:lnTo>
                    <a:pt x="6379" y="32"/>
                  </a:lnTo>
                  <a:lnTo>
                    <a:pt x="6384" y="23"/>
                  </a:lnTo>
                  <a:lnTo>
                    <a:pt x="6390" y="16"/>
                  </a:lnTo>
                  <a:lnTo>
                    <a:pt x="6394" y="12"/>
                  </a:lnTo>
                  <a:lnTo>
                    <a:pt x="6398" y="9"/>
                  </a:lnTo>
                  <a:lnTo>
                    <a:pt x="6403" y="6"/>
                  </a:lnTo>
                  <a:lnTo>
                    <a:pt x="6407" y="4"/>
                  </a:lnTo>
                  <a:lnTo>
                    <a:pt x="6417" y="2"/>
                  </a:lnTo>
                  <a:lnTo>
                    <a:pt x="6428" y="0"/>
                  </a:lnTo>
                  <a:lnTo>
                    <a:pt x="6439" y="2"/>
                  </a:lnTo>
                  <a:lnTo>
                    <a:pt x="6449" y="4"/>
                  </a:lnTo>
                  <a:lnTo>
                    <a:pt x="6454" y="6"/>
                  </a:lnTo>
                  <a:lnTo>
                    <a:pt x="6458" y="9"/>
                  </a:lnTo>
                  <a:lnTo>
                    <a:pt x="6462" y="12"/>
                  </a:lnTo>
                  <a:lnTo>
                    <a:pt x="6465" y="15"/>
                  </a:lnTo>
                  <a:lnTo>
                    <a:pt x="6472" y="23"/>
                  </a:lnTo>
                  <a:lnTo>
                    <a:pt x="6476" y="31"/>
                  </a:lnTo>
                  <a:lnTo>
                    <a:pt x="6480" y="42"/>
                  </a:lnTo>
                  <a:lnTo>
                    <a:pt x="6480" y="52"/>
                  </a:lnTo>
                  <a:lnTo>
                    <a:pt x="6480" y="63"/>
                  </a:lnTo>
                  <a:lnTo>
                    <a:pt x="6476" y="72"/>
                  </a:lnTo>
                  <a:lnTo>
                    <a:pt x="6472" y="82"/>
                  </a:lnTo>
                  <a:lnTo>
                    <a:pt x="6465" y="90"/>
                  </a:lnTo>
                  <a:lnTo>
                    <a:pt x="6462" y="93"/>
                  </a:lnTo>
                  <a:lnTo>
                    <a:pt x="6458" y="96"/>
                  </a:lnTo>
                  <a:lnTo>
                    <a:pt x="6454" y="99"/>
                  </a:lnTo>
                  <a:lnTo>
                    <a:pt x="6449" y="101"/>
                  </a:lnTo>
                  <a:lnTo>
                    <a:pt x="6444" y="103"/>
                  </a:lnTo>
                  <a:lnTo>
                    <a:pt x="6438" y="104"/>
                  </a:lnTo>
                  <a:lnTo>
                    <a:pt x="6433" y="104"/>
                  </a:lnTo>
                  <a:lnTo>
                    <a:pt x="6427" y="105"/>
                  </a:lnTo>
                  <a:close/>
                  <a:moveTo>
                    <a:pt x="6604" y="637"/>
                  </a:moveTo>
                  <a:lnTo>
                    <a:pt x="6604" y="309"/>
                  </a:lnTo>
                  <a:lnTo>
                    <a:pt x="6604" y="280"/>
                  </a:lnTo>
                  <a:lnTo>
                    <a:pt x="6603" y="250"/>
                  </a:lnTo>
                  <a:lnTo>
                    <a:pt x="6602" y="220"/>
                  </a:lnTo>
                  <a:lnTo>
                    <a:pt x="6601" y="188"/>
                  </a:lnTo>
                  <a:lnTo>
                    <a:pt x="6673" y="188"/>
                  </a:lnTo>
                  <a:lnTo>
                    <a:pt x="6678" y="262"/>
                  </a:lnTo>
                  <a:lnTo>
                    <a:pt x="6679" y="262"/>
                  </a:lnTo>
                  <a:lnTo>
                    <a:pt x="6684" y="254"/>
                  </a:lnTo>
                  <a:lnTo>
                    <a:pt x="6690" y="245"/>
                  </a:lnTo>
                  <a:lnTo>
                    <a:pt x="6695" y="237"/>
                  </a:lnTo>
                  <a:lnTo>
                    <a:pt x="6703" y="230"/>
                  </a:lnTo>
                  <a:lnTo>
                    <a:pt x="6710" y="223"/>
                  </a:lnTo>
                  <a:lnTo>
                    <a:pt x="6717" y="217"/>
                  </a:lnTo>
                  <a:lnTo>
                    <a:pt x="6725" y="210"/>
                  </a:lnTo>
                  <a:lnTo>
                    <a:pt x="6734" y="204"/>
                  </a:lnTo>
                  <a:lnTo>
                    <a:pt x="6745" y="198"/>
                  </a:lnTo>
                  <a:lnTo>
                    <a:pt x="6756" y="193"/>
                  </a:lnTo>
                  <a:lnTo>
                    <a:pt x="6767" y="188"/>
                  </a:lnTo>
                  <a:lnTo>
                    <a:pt x="6779" y="185"/>
                  </a:lnTo>
                  <a:lnTo>
                    <a:pt x="6790" y="182"/>
                  </a:lnTo>
                  <a:lnTo>
                    <a:pt x="6802" y="179"/>
                  </a:lnTo>
                  <a:lnTo>
                    <a:pt x="6815" y="177"/>
                  </a:lnTo>
                  <a:lnTo>
                    <a:pt x="6828" y="177"/>
                  </a:lnTo>
                  <a:lnTo>
                    <a:pt x="6842" y="178"/>
                  </a:lnTo>
                  <a:lnTo>
                    <a:pt x="6857" y="179"/>
                  </a:lnTo>
                  <a:lnTo>
                    <a:pt x="6870" y="183"/>
                  </a:lnTo>
                  <a:lnTo>
                    <a:pt x="6883" y="187"/>
                  </a:lnTo>
                  <a:lnTo>
                    <a:pt x="6896" y="192"/>
                  </a:lnTo>
                  <a:lnTo>
                    <a:pt x="6908" y="199"/>
                  </a:lnTo>
                  <a:lnTo>
                    <a:pt x="6919" y="206"/>
                  </a:lnTo>
                  <a:lnTo>
                    <a:pt x="6930" y="215"/>
                  </a:lnTo>
                  <a:lnTo>
                    <a:pt x="6937" y="222"/>
                  </a:lnTo>
                  <a:lnTo>
                    <a:pt x="6943" y="229"/>
                  </a:lnTo>
                  <a:lnTo>
                    <a:pt x="6949" y="236"/>
                  </a:lnTo>
                  <a:lnTo>
                    <a:pt x="6954" y="244"/>
                  </a:lnTo>
                  <a:lnTo>
                    <a:pt x="6959" y="251"/>
                  </a:lnTo>
                  <a:lnTo>
                    <a:pt x="6965" y="261"/>
                  </a:lnTo>
                  <a:lnTo>
                    <a:pt x="6969" y="269"/>
                  </a:lnTo>
                  <a:lnTo>
                    <a:pt x="6972" y="279"/>
                  </a:lnTo>
                  <a:lnTo>
                    <a:pt x="6976" y="289"/>
                  </a:lnTo>
                  <a:lnTo>
                    <a:pt x="6978" y="299"/>
                  </a:lnTo>
                  <a:lnTo>
                    <a:pt x="6981" y="309"/>
                  </a:lnTo>
                  <a:lnTo>
                    <a:pt x="6983" y="320"/>
                  </a:lnTo>
                  <a:lnTo>
                    <a:pt x="6985" y="344"/>
                  </a:lnTo>
                  <a:lnTo>
                    <a:pt x="6986" y="369"/>
                  </a:lnTo>
                  <a:lnTo>
                    <a:pt x="6986" y="637"/>
                  </a:lnTo>
                  <a:lnTo>
                    <a:pt x="6905" y="637"/>
                  </a:lnTo>
                  <a:lnTo>
                    <a:pt x="6905" y="378"/>
                  </a:lnTo>
                  <a:lnTo>
                    <a:pt x="6904" y="362"/>
                  </a:lnTo>
                  <a:lnTo>
                    <a:pt x="6903" y="346"/>
                  </a:lnTo>
                  <a:lnTo>
                    <a:pt x="6901" y="333"/>
                  </a:lnTo>
                  <a:lnTo>
                    <a:pt x="6898" y="319"/>
                  </a:lnTo>
                  <a:lnTo>
                    <a:pt x="6895" y="307"/>
                  </a:lnTo>
                  <a:lnTo>
                    <a:pt x="6890" y="297"/>
                  </a:lnTo>
                  <a:lnTo>
                    <a:pt x="6884" y="286"/>
                  </a:lnTo>
                  <a:lnTo>
                    <a:pt x="6878" y="277"/>
                  </a:lnTo>
                  <a:lnTo>
                    <a:pt x="6872" y="270"/>
                  </a:lnTo>
                  <a:lnTo>
                    <a:pt x="6864" y="263"/>
                  </a:lnTo>
                  <a:lnTo>
                    <a:pt x="6856" y="258"/>
                  </a:lnTo>
                  <a:lnTo>
                    <a:pt x="6846" y="253"/>
                  </a:lnTo>
                  <a:lnTo>
                    <a:pt x="6836" y="249"/>
                  </a:lnTo>
                  <a:lnTo>
                    <a:pt x="6825" y="246"/>
                  </a:lnTo>
                  <a:lnTo>
                    <a:pt x="6814" y="244"/>
                  </a:lnTo>
                  <a:lnTo>
                    <a:pt x="6801" y="244"/>
                  </a:lnTo>
                  <a:lnTo>
                    <a:pt x="6791" y="244"/>
                  </a:lnTo>
                  <a:lnTo>
                    <a:pt x="6782" y="245"/>
                  </a:lnTo>
                  <a:lnTo>
                    <a:pt x="6772" y="247"/>
                  </a:lnTo>
                  <a:lnTo>
                    <a:pt x="6764" y="250"/>
                  </a:lnTo>
                  <a:lnTo>
                    <a:pt x="6756" y="254"/>
                  </a:lnTo>
                  <a:lnTo>
                    <a:pt x="6748" y="258"/>
                  </a:lnTo>
                  <a:lnTo>
                    <a:pt x="6740" y="263"/>
                  </a:lnTo>
                  <a:lnTo>
                    <a:pt x="6732" y="268"/>
                  </a:lnTo>
                  <a:lnTo>
                    <a:pt x="6725" y="274"/>
                  </a:lnTo>
                  <a:lnTo>
                    <a:pt x="6719" y="281"/>
                  </a:lnTo>
                  <a:lnTo>
                    <a:pt x="6713" y="289"/>
                  </a:lnTo>
                  <a:lnTo>
                    <a:pt x="6707" y="296"/>
                  </a:lnTo>
                  <a:lnTo>
                    <a:pt x="6703" y="303"/>
                  </a:lnTo>
                  <a:lnTo>
                    <a:pt x="6698" y="311"/>
                  </a:lnTo>
                  <a:lnTo>
                    <a:pt x="6694" y="319"/>
                  </a:lnTo>
                  <a:lnTo>
                    <a:pt x="6691" y="329"/>
                  </a:lnTo>
                  <a:lnTo>
                    <a:pt x="6689" y="337"/>
                  </a:lnTo>
                  <a:lnTo>
                    <a:pt x="6687" y="346"/>
                  </a:lnTo>
                  <a:lnTo>
                    <a:pt x="6686" y="356"/>
                  </a:lnTo>
                  <a:lnTo>
                    <a:pt x="6686" y="367"/>
                  </a:lnTo>
                  <a:lnTo>
                    <a:pt x="6686" y="637"/>
                  </a:lnTo>
                  <a:lnTo>
                    <a:pt x="6604" y="637"/>
                  </a:lnTo>
                  <a:close/>
                  <a:moveTo>
                    <a:pt x="7137" y="105"/>
                  </a:moveTo>
                  <a:lnTo>
                    <a:pt x="7217" y="80"/>
                  </a:lnTo>
                  <a:lnTo>
                    <a:pt x="7217" y="188"/>
                  </a:lnTo>
                  <a:lnTo>
                    <a:pt x="7333" y="188"/>
                  </a:lnTo>
                  <a:lnTo>
                    <a:pt x="7333" y="249"/>
                  </a:lnTo>
                  <a:lnTo>
                    <a:pt x="7217" y="249"/>
                  </a:lnTo>
                  <a:lnTo>
                    <a:pt x="7217" y="492"/>
                  </a:lnTo>
                  <a:lnTo>
                    <a:pt x="7217" y="503"/>
                  </a:lnTo>
                  <a:lnTo>
                    <a:pt x="7218" y="513"/>
                  </a:lnTo>
                  <a:lnTo>
                    <a:pt x="7219" y="522"/>
                  </a:lnTo>
                  <a:lnTo>
                    <a:pt x="7220" y="530"/>
                  </a:lnTo>
                  <a:lnTo>
                    <a:pt x="7223" y="539"/>
                  </a:lnTo>
                  <a:lnTo>
                    <a:pt x="7226" y="546"/>
                  </a:lnTo>
                  <a:lnTo>
                    <a:pt x="7229" y="552"/>
                  </a:lnTo>
                  <a:lnTo>
                    <a:pt x="7233" y="557"/>
                  </a:lnTo>
                  <a:lnTo>
                    <a:pt x="7237" y="562"/>
                  </a:lnTo>
                  <a:lnTo>
                    <a:pt x="7241" y="567"/>
                  </a:lnTo>
                  <a:lnTo>
                    <a:pt x="7246" y="570"/>
                  </a:lnTo>
                  <a:lnTo>
                    <a:pt x="7251" y="573"/>
                  </a:lnTo>
                  <a:lnTo>
                    <a:pt x="7257" y="577"/>
                  </a:lnTo>
                  <a:lnTo>
                    <a:pt x="7264" y="578"/>
                  </a:lnTo>
                  <a:lnTo>
                    <a:pt x="7271" y="579"/>
                  </a:lnTo>
                  <a:lnTo>
                    <a:pt x="7278" y="580"/>
                  </a:lnTo>
                  <a:lnTo>
                    <a:pt x="7291" y="579"/>
                  </a:lnTo>
                  <a:lnTo>
                    <a:pt x="7304" y="578"/>
                  </a:lnTo>
                  <a:lnTo>
                    <a:pt x="7315" y="577"/>
                  </a:lnTo>
                  <a:lnTo>
                    <a:pt x="7325" y="573"/>
                  </a:lnTo>
                  <a:lnTo>
                    <a:pt x="7329" y="635"/>
                  </a:lnTo>
                  <a:lnTo>
                    <a:pt x="7314" y="640"/>
                  </a:lnTo>
                  <a:lnTo>
                    <a:pt x="7296" y="644"/>
                  </a:lnTo>
                  <a:lnTo>
                    <a:pt x="7278" y="647"/>
                  </a:lnTo>
                  <a:lnTo>
                    <a:pt x="7257" y="648"/>
                  </a:lnTo>
                  <a:lnTo>
                    <a:pt x="7243" y="647"/>
                  </a:lnTo>
                  <a:lnTo>
                    <a:pt x="7230" y="644"/>
                  </a:lnTo>
                  <a:lnTo>
                    <a:pt x="7217" y="642"/>
                  </a:lnTo>
                  <a:lnTo>
                    <a:pt x="7206" y="638"/>
                  </a:lnTo>
                  <a:lnTo>
                    <a:pt x="7196" y="633"/>
                  </a:lnTo>
                  <a:lnTo>
                    <a:pt x="7185" y="627"/>
                  </a:lnTo>
                  <a:lnTo>
                    <a:pt x="7176" y="620"/>
                  </a:lnTo>
                  <a:lnTo>
                    <a:pt x="7168" y="612"/>
                  </a:lnTo>
                  <a:lnTo>
                    <a:pt x="7161" y="602"/>
                  </a:lnTo>
                  <a:lnTo>
                    <a:pt x="7155" y="591"/>
                  </a:lnTo>
                  <a:lnTo>
                    <a:pt x="7149" y="579"/>
                  </a:lnTo>
                  <a:lnTo>
                    <a:pt x="7145" y="565"/>
                  </a:lnTo>
                  <a:lnTo>
                    <a:pt x="7141" y="550"/>
                  </a:lnTo>
                  <a:lnTo>
                    <a:pt x="7139" y="532"/>
                  </a:lnTo>
                  <a:lnTo>
                    <a:pt x="7138" y="515"/>
                  </a:lnTo>
                  <a:lnTo>
                    <a:pt x="7137" y="495"/>
                  </a:lnTo>
                  <a:lnTo>
                    <a:pt x="7137" y="249"/>
                  </a:lnTo>
                  <a:lnTo>
                    <a:pt x="7068" y="249"/>
                  </a:lnTo>
                  <a:lnTo>
                    <a:pt x="7068" y="188"/>
                  </a:lnTo>
                  <a:lnTo>
                    <a:pt x="7137" y="188"/>
                  </a:lnTo>
                  <a:lnTo>
                    <a:pt x="7137" y="105"/>
                  </a:lnTo>
                  <a:close/>
                  <a:moveTo>
                    <a:pt x="7366" y="188"/>
                  </a:moveTo>
                  <a:lnTo>
                    <a:pt x="7455" y="188"/>
                  </a:lnTo>
                  <a:lnTo>
                    <a:pt x="7553" y="453"/>
                  </a:lnTo>
                  <a:lnTo>
                    <a:pt x="7560" y="474"/>
                  </a:lnTo>
                  <a:lnTo>
                    <a:pt x="7568" y="495"/>
                  </a:lnTo>
                  <a:lnTo>
                    <a:pt x="7575" y="519"/>
                  </a:lnTo>
                  <a:lnTo>
                    <a:pt x="7582" y="545"/>
                  </a:lnTo>
                  <a:lnTo>
                    <a:pt x="7584" y="545"/>
                  </a:lnTo>
                  <a:lnTo>
                    <a:pt x="7589" y="527"/>
                  </a:lnTo>
                  <a:lnTo>
                    <a:pt x="7595" y="507"/>
                  </a:lnTo>
                  <a:lnTo>
                    <a:pt x="7604" y="481"/>
                  </a:lnTo>
                  <a:lnTo>
                    <a:pt x="7613" y="451"/>
                  </a:lnTo>
                  <a:lnTo>
                    <a:pt x="7701" y="188"/>
                  </a:lnTo>
                  <a:lnTo>
                    <a:pt x="7788" y="188"/>
                  </a:lnTo>
                  <a:lnTo>
                    <a:pt x="7665" y="508"/>
                  </a:lnTo>
                  <a:lnTo>
                    <a:pt x="7654" y="537"/>
                  </a:lnTo>
                  <a:lnTo>
                    <a:pt x="7644" y="564"/>
                  </a:lnTo>
                  <a:lnTo>
                    <a:pt x="7632" y="590"/>
                  </a:lnTo>
                  <a:lnTo>
                    <a:pt x="7623" y="614"/>
                  </a:lnTo>
                  <a:lnTo>
                    <a:pt x="7613" y="635"/>
                  </a:lnTo>
                  <a:lnTo>
                    <a:pt x="7604" y="655"/>
                  </a:lnTo>
                  <a:lnTo>
                    <a:pt x="7595" y="672"/>
                  </a:lnTo>
                  <a:lnTo>
                    <a:pt x="7587" y="688"/>
                  </a:lnTo>
                  <a:lnTo>
                    <a:pt x="7578" y="704"/>
                  </a:lnTo>
                  <a:lnTo>
                    <a:pt x="7569" y="719"/>
                  </a:lnTo>
                  <a:lnTo>
                    <a:pt x="7559" y="733"/>
                  </a:lnTo>
                  <a:lnTo>
                    <a:pt x="7550" y="746"/>
                  </a:lnTo>
                  <a:lnTo>
                    <a:pt x="7541" y="759"/>
                  </a:lnTo>
                  <a:lnTo>
                    <a:pt x="7532" y="770"/>
                  </a:lnTo>
                  <a:lnTo>
                    <a:pt x="7521" y="780"/>
                  </a:lnTo>
                  <a:lnTo>
                    <a:pt x="7512" y="790"/>
                  </a:lnTo>
                  <a:lnTo>
                    <a:pt x="7500" y="800"/>
                  </a:lnTo>
                  <a:lnTo>
                    <a:pt x="7487" y="809"/>
                  </a:lnTo>
                  <a:lnTo>
                    <a:pt x="7474" y="817"/>
                  </a:lnTo>
                  <a:lnTo>
                    <a:pt x="7462" y="825"/>
                  </a:lnTo>
                  <a:lnTo>
                    <a:pt x="7450" y="831"/>
                  </a:lnTo>
                  <a:lnTo>
                    <a:pt x="7437" y="835"/>
                  </a:lnTo>
                  <a:lnTo>
                    <a:pt x="7424" y="839"/>
                  </a:lnTo>
                  <a:lnTo>
                    <a:pt x="7412" y="842"/>
                  </a:lnTo>
                  <a:lnTo>
                    <a:pt x="7391" y="773"/>
                  </a:lnTo>
                  <a:lnTo>
                    <a:pt x="7409" y="766"/>
                  </a:lnTo>
                  <a:lnTo>
                    <a:pt x="7428" y="758"/>
                  </a:lnTo>
                  <a:lnTo>
                    <a:pt x="7445" y="746"/>
                  </a:lnTo>
                  <a:lnTo>
                    <a:pt x="7463" y="733"/>
                  </a:lnTo>
                  <a:lnTo>
                    <a:pt x="7473" y="725"/>
                  </a:lnTo>
                  <a:lnTo>
                    <a:pt x="7482" y="714"/>
                  </a:lnTo>
                  <a:lnTo>
                    <a:pt x="7493" y="704"/>
                  </a:lnTo>
                  <a:lnTo>
                    <a:pt x="7501" y="693"/>
                  </a:lnTo>
                  <a:lnTo>
                    <a:pt x="7509" y="682"/>
                  </a:lnTo>
                  <a:lnTo>
                    <a:pt x="7517" y="669"/>
                  </a:lnTo>
                  <a:lnTo>
                    <a:pt x="7525" y="656"/>
                  </a:lnTo>
                  <a:lnTo>
                    <a:pt x="7531" y="642"/>
                  </a:lnTo>
                  <a:lnTo>
                    <a:pt x="7536" y="631"/>
                  </a:lnTo>
                  <a:lnTo>
                    <a:pt x="7538" y="623"/>
                  </a:lnTo>
                  <a:lnTo>
                    <a:pt x="7536" y="615"/>
                  </a:lnTo>
                  <a:lnTo>
                    <a:pt x="7532" y="601"/>
                  </a:lnTo>
                  <a:lnTo>
                    <a:pt x="7366" y="188"/>
                  </a:lnTo>
                  <a:close/>
                  <a:moveTo>
                    <a:pt x="7898" y="648"/>
                  </a:moveTo>
                  <a:lnTo>
                    <a:pt x="7896" y="648"/>
                  </a:lnTo>
                  <a:lnTo>
                    <a:pt x="7890" y="647"/>
                  </a:lnTo>
                  <a:lnTo>
                    <a:pt x="7885" y="647"/>
                  </a:lnTo>
                  <a:lnTo>
                    <a:pt x="7880" y="644"/>
                  </a:lnTo>
                  <a:lnTo>
                    <a:pt x="7875" y="642"/>
                  </a:lnTo>
                  <a:lnTo>
                    <a:pt x="7871" y="640"/>
                  </a:lnTo>
                  <a:lnTo>
                    <a:pt x="7866" y="637"/>
                  </a:lnTo>
                  <a:lnTo>
                    <a:pt x="7862" y="634"/>
                  </a:lnTo>
                  <a:lnTo>
                    <a:pt x="7857" y="630"/>
                  </a:lnTo>
                  <a:lnTo>
                    <a:pt x="7854" y="626"/>
                  </a:lnTo>
                  <a:lnTo>
                    <a:pt x="7851" y="622"/>
                  </a:lnTo>
                  <a:lnTo>
                    <a:pt x="7848" y="617"/>
                  </a:lnTo>
                  <a:lnTo>
                    <a:pt x="7846" y="612"/>
                  </a:lnTo>
                  <a:lnTo>
                    <a:pt x="7844" y="600"/>
                  </a:lnTo>
                  <a:lnTo>
                    <a:pt x="7843" y="589"/>
                  </a:lnTo>
                  <a:lnTo>
                    <a:pt x="7843" y="583"/>
                  </a:lnTo>
                  <a:lnTo>
                    <a:pt x="7844" y="577"/>
                  </a:lnTo>
                  <a:lnTo>
                    <a:pt x="7845" y="571"/>
                  </a:lnTo>
                  <a:lnTo>
                    <a:pt x="7846" y="565"/>
                  </a:lnTo>
                  <a:lnTo>
                    <a:pt x="7849" y="560"/>
                  </a:lnTo>
                  <a:lnTo>
                    <a:pt x="7851" y="556"/>
                  </a:lnTo>
                  <a:lnTo>
                    <a:pt x="7854" y="551"/>
                  </a:lnTo>
                  <a:lnTo>
                    <a:pt x="7858" y="547"/>
                  </a:lnTo>
                  <a:lnTo>
                    <a:pt x="7863" y="543"/>
                  </a:lnTo>
                  <a:lnTo>
                    <a:pt x="7867" y="540"/>
                  </a:lnTo>
                  <a:lnTo>
                    <a:pt x="7872" y="536"/>
                  </a:lnTo>
                  <a:lnTo>
                    <a:pt x="7876" y="534"/>
                  </a:lnTo>
                  <a:lnTo>
                    <a:pt x="7881" y="532"/>
                  </a:lnTo>
                  <a:lnTo>
                    <a:pt x="7887" y="531"/>
                  </a:lnTo>
                  <a:lnTo>
                    <a:pt x="7892" y="530"/>
                  </a:lnTo>
                  <a:lnTo>
                    <a:pt x="7899" y="530"/>
                  </a:lnTo>
                  <a:lnTo>
                    <a:pt x="7905" y="530"/>
                  </a:lnTo>
                  <a:lnTo>
                    <a:pt x="7910" y="531"/>
                  </a:lnTo>
                  <a:lnTo>
                    <a:pt x="7915" y="532"/>
                  </a:lnTo>
                  <a:lnTo>
                    <a:pt x="7920" y="534"/>
                  </a:lnTo>
                  <a:lnTo>
                    <a:pt x="7925" y="536"/>
                  </a:lnTo>
                  <a:lnTo>
                    <a:pt x="7929" y="540"/>
                  </a:lnTo>
                  <a:lnTo>
                    <a:pt x="7933" y="543"/>
                  </a:lnTo>
                  <a:lnTo>
                    <a:pt x="7938" y="547"/>
                  </a:lnTo>
                  <a:lnTo>
                    <a:pt x="7942" y="551"/>
                  </a:lnTo>
                  <a:lnTo>
                    <a:pt x="7945" y="555"/>
                  </a:lnTo>
                  <a:lnTo>
                    <a:pt x="7947" y="560"/>
                  </a:lnTo>
                  <a:lnTo>
                    <a:pt x="7949" y="565"/>
                  </a:lnTo>
                  <a:lnTo>
                    <a:pt x="7951" y="570"/>
                  </a:lnTo>
                  <a:lnTo>
                    <a:pt x="7952" y="577"/>
                  </a:lnTo>
                  <a:lnTo>
                    <a:pt x="7953" y="583"/>
                  </a:lnTo>
                  <a:lnTo>
                    <a:pt x="7953" y="589"/>
                  </a:lnTo>
                  <a:lnTo>
                    <a:pt x="7952" y="600"/>
                  </a:lnTo>
                  <a:lnTo>
                    <a:pt x="7949" y="612"/>
                  </a:lnTo>
                  <a:lnTo>
                    <a:pt x="7947" y="617"/>
                  </a:lnTo>
                  <a:lnTo>
                    <a:pt x="7945" y="622"/>
                  </a:lnTo>
                  <a:lnTo>
                    <a:pt x="7942" y="626"/>
                  </a:lnTo>
                  <a:lnTo>
                    <a:pt x="7938" y="630"/>
                  </a:lnTo>
                  <a:lnTo>
                    <a:pt x="7933" y="634"/>
                  </a:lnTo>
                  <a:lnTo>
                    <a:pt x="7929" y="637"/>
                  </a:lnTo>
                  <a:lnTo>
                    <a:pt x="7925" y="640"/>
                  </a:lnTo>
                  <a:lnTo>
                    <a:pt x="7920" y="642"/>
                  </a:lnTo>
                  <a:lnTo>
                    <a:pt x="7915" y="644"/>
                  </a:lnTo>
                  <a:lnTo>
                    <a:pt x="7909" y="647"/>
                  </a:lnTo>
                  <a:lnTo>
                    <a:pt x="7904" y="647"/>
                  </a:lnTo>
                  <a:lnTo>
                    <a:pt x="7898" y="64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/>
            <a:lstStyle/>
            <a:p>
              <a:pPr defTabSz="914377">
                <a:defRPr/>
              </a:pPr>
              <a:endParaRPr lang="en-US" sz="1351" dirty="0">
                <a:solidFill>
                  <a:prstClr val="white"/>
                </a:solidFill>
                <a:latin typeface="+mn-lt"/>
                <a:cs typeface="Arial" pitchFamily="34" charset="0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2" r:id="rId2"/>
  </p:sldLayoutIdLst>
  <p:txStyles>
    <p:titleStyle>
      <a:lvl1pPr algn="l" defTabSz="912813" rtl="0" eaLnBrk="0" fontAlgn="base" hangingPunct="0">
        <a:spcBef>
          <a:spcPct val="0"/>
        </a:spcBef>
        <a:spcAft>
          <a:spcPct val="0"/>
        </a:spcAft>
        <a:defRPr sz="3000" kern="1200">
          <a:solidFill>
            <a:schemeClr val="bg1"/>
          </a:solidFill>
          <a:latin typeface="Myriad Pro" pitchFamily="34" charset="0"/>
          <a:ea typeface="+mj-ea"/>
          <a:cs typeface="+mj-cs"/>
        </a:defRPr>
      </a:lvl1pPr>
      <a:lvl2pPr algn="l" defTabSz="912813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Myriad Pro"/>
        </a:defRPr>
      </a:lvl2pPr>
      <a:lvl3pPr algn="l" defTabSz="912813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Myriad Pro"/>
        </a:defRPr>
      </a:lvl3pPr>
      <a:lvl4pPr algn="l" defTabSz="912813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Myriad Pro"/>
        </a:defRPr>
      </a:lvl4pPr>
      <a:lvl5pPr algn="l" defTabSz="912813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Myriad Pro"/>
        </a:defRPr>
      </a:lvl5pPr>
      <a:lvl6pPr marL="457200" algn="l" defTabSz="912813" rtl="0" fontAlgn="base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Myriad Pro"/>
        </a:defRPr>
      </a:lvl6pPr>
      <a:lvl7pPr marL="914400" algn="l" defTabSz="912813" rtl="0" fontAlgn="base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Myriad Pro"/>
        </a:defRPr>
      </a:lvl7pPr>
      <a:lvl8pPr marL="1371600" algn="l" defTabSz="912813" rtl="0" fontAlgn="base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Myriad Pro"/>
        </a:defRPr>
      </a:lvl8pPr>
      <a:lvl9pPr marL="1828800" algn="l" defTabSz="912813" rtl="0" fontAlgn="base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Myriad Pro"/>
        </a:defRPr>
      </a:lvl9pPr>
    </p:titleStyle>
    <p:bodyStyle>
      <a:lvl1pPr marL="341313" indent="-341313" algn="l" defTabSz="91281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1363" indent="-284163" algn="l" defTabSz="912813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1413" indent="-227013" algn="l" defTabSz="91281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8613" indent="-227013" algn="l" defTabSz="912813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5813" indent="-227013" algn="l" defTabSz="912813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787400"/>
          </a:xfrm>
          <a:prstGeom prst="rect">
            <a:avLst/>
          </a:prstGeom>
          <a:gradFill flip="none" rotWithShape="1">
            <a:gsLst>
              <a:gs pos="10000">
                <a:srgbClr val="0067AC"/>
              </a:gs>
              <a:gs pos="100000">
                <a:srgbClr val="56BBED"/>
              </a:gs>
            </a:gsLst>
            <a:lin ang="9120000" scaled="0"/>
            <a:tileRect/>
          </a:gradFill>
          <a:ln w="952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67" kern="0" dirty="0">
              <a:solidFill>
                <a:sysClr val="window" lastClr="FFFFFF"/>
              </a:solidFill>
              <a:latin typeface="+mn-lt"/>
              <a:cs typeface="+mn-cs"/>
            </a:endParaRPr>
          </a:p>
        </p:txBody>
      </p:sp>
      <p:sp>
        <p:nvSpPr>
          <p:cNvPr id="37891" name="Title Placeholder 1"/>
          <p:cNvSpPr>
            <a:spLocks noGrp="1"/>
          </p:cNvSpPr>
          <p:nvPr>
            <p:ph type="title"/>
          </p:nvPr>
        </p:nvSpPr>
        <p:spPr bwMode="auto">
          <a:xfrm>
            <a:off x="538163" y="60325"/>
            <a:ext cx="11349037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7892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38163" y="925513"/>
            <a:ext cx="11349037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3"/>
            <a:endParaRPr lang="en-US"/>
          </a:p>
        </p:txBody>
      </p:sp>
      <p:sp>
        <p:nvSpPr>
          <p:cNvPr id="1027" name="AutoShape 3"/>
          <p:cNvSpPr>
            <a:spLocks noChangeAspect="1" noChangeArrowheads="1" noTextEdit="1"/>
          </p:cNvSpPr>
          <p:nvPr/>
        </p:nvSpPr>
        <p:spPr bwMode="auto">
          <a:xfrm>
            <a:off x="0" y="3810000"/>
            <a:ext cx="12192000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67" dirty="0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35" name="Rectangle 71"/>
          <p:cNvSpPr txBox="1">
            <a:spLocks noChangeArrowheads="1"/>
          </p:cNvSpPr>
          <p:nvPr/>
        </p:nvSpPr>
        <p:spPr bwMode="auto">
          <a:xfrm>
            <a:off x="5256213" y="6462713"/>
            <a:ext cx="884237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>
              <a:defRPr sz="1000">
                <a:solidFill>
                  <a:srgbClr val="4E84C4"/>
                </a:solidFill>
              </a:defRPr>
            </a:lvl1pPr>
          </a:lstStyle>
          <a:p>
            <a:pPr algn="ctr" defTabSz="914377" fontAlgn="auto">
              <a:spcBef>
                <a:spcPts val="0"/>
              </a:spcBef>
              <a:spcAft>
                <a:spcPts val="0"/>
              </a:spcAft>
              <a:defRPr/>
            </a:pPr>
            <a:fld id="{04394B21-3B63-4D8C-BCC3-46BCEEAF9D3C}" type="slidenum">
              <a:rPr lang="en-US" b="1" smtClean="0">
                <a:solidFill>
                  <a:prstClr val="white">
                    <a:lumMod val="50000"/>
                  </a:prstClr>
                </a:solidFill>
                <a:latin typeface="Myriad Pro"/>
                <a:cs typeface="Arial" pitchFamily="34" charset="0"/>
              </a:rPr>
              <a:pPr algn="ctr" defTabSz="914377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r>
              <a:rPr lang="en-US" b="1" dirty="0">
                <a:solidFill>
                  <a:prstClr val="white">
                    <a:lumMod val="50000"/>
                  </a:prstClr>
                </a:solidFill>
                <a:latin typeface="Myriad Pro"/>
                <a:cs typeface="Arial" pitchFamily="34" charset="0"/>
              </a:rPr>
              <a:t> </a:t>
            </a:r>
          </a:p>
        </p:txBody>
      </p:sp>
      <p:sp>
        <p:nvSpPr>
          <p:cNvPr id="11" name="Freeform 13"/>
          <p:cNvSpPr>
            <a:spLocks noEditPoints="1"/>
          </p:cNvSpPr>
          <p:nvPr/>
        </p:nvSpPr>
        <p:spPr bwMode="auto">
          <a:xfrm flipH="1">
            <a:off x="1" y="6317015"/>
            <a:ext cx="2197100" cy="546100"/>
          </a:xfrm>
          <a:custGeom>
            <a:avLst/>
            <a:gdLst>
              <a:gd name="T0" fmla="*/ 0 w 16608"/>
              <a:gd name="T1" fmla="*/ 4128 h 4128"/>
              <a:gd name="T2" fmla="*/ 1565 w 16608"/>
              <a:gd name="T3" fmla="*/ 2168 h 4128"/>
              <a:gd name="T4" fmla="*/ 1158 w 16608"/>
              <a:gd name="T5" fmla="*/ 2979 h 4128"/>
              <a:gd name="T6" fmla="*/ 773 w 16608"/>
              <a:gd name="T7" fmla="*/ 564 h 4128"/>
              <a:gd name="T8" fmla="*/ 1158 w 16608"/>
              <a:gd name="T9" fmla="*/ 0 h 4128"/>
              <a:gd name="T10" fmla="*/ 1544 w 16608"/>
              <a:gd name="T11" fmla="*/ 564 h 4128"/>
              <a:gd name="T12" fmla="*/ 3468 w 16608"/>
              <a:gd name="T13" fmla="*/ 4128 h 4128"/>
              <a:gd name="T14" fmla="*/ 4024 w 16608"/>
              <a:gd name="T15" fmla="*/ 2732 h 4128"/>
              <a:gd name="T16" fmla="*/ 3434 w 16608"/>
              <a:gd name="T17" fmla="*/ 2168 h 4128"/>
              <a:gd name="T18" fmla="*/ 2684 w 16608"/>
              <a:gd name="T19" fmla="*/ 2732 h 4128"/>
              <a:gd name="T20" fmla="*/ 3468 w 16608"/>
              <a:gd name="T21" fmla="*/ 4128 h 4128"/>
              <a:gd name="T22" fmla="*/ 3077 w 16608"/>
              <a:gd name="T23" fmla="*/ 788 h 4128"/>
              <a:gd name="T24" fmla="*/ 3475 w 16608"/>
              <a:gd name="T25" fmla="*/ 1960 h 4128"/>
              <a:gd name="T26" fmla="*/ 3491 w 16608"/>
              <a:gd name="T27" fmla="*/ 0 h 4128"/>
              <a:gd name="T28" fmla="*/ 1911 w 16608"/>
              <a:gd name="T29" fmla="*/ 1960 h 4128"/>
              <a:gd name="T30" fmla="*/ 4587 w 16608"/>
              <a:gd name="T31" fmla="*/ 2168 h 4128"/>
              <a:gd name="T32" fmla="*/ 5001 w 16608"/>
              <a:gd name="T33" fmla="*/ 2956 h 4128"/>
              <a:gd name="T34" fmla="*/ 5416 w 16608"/>
              <a:gd name="T35" fmla="*/ 2168 h 4128"/>
              <a:gd name="T36" fmla="*/ 5393 w 16608"/>
              <a:gd name="T37" fmla="*/ 564 h 4128"/>
              <a:gd name="T38" fmla="*/ 4053 w 16608"/>
              <a:gd name="T39" fmla="*/ 0 h 4128"/>
              <a:gd name="T40" fmla="*/ 4610 w 16608"/>
              <a:gd name="T41" fmla="*/ 1960 h 4128"/>
              <a:gd name="T42" fmla="*/ 7325 w 16608"/>
              <a:gd name="T43" fmla="*/ 1960 h 4128"/>
              <a:gd name="T44" fmla="*/ 6511 w 16608"/>
              <a:gd name="T45" fmla="*/ 0 h 4128"/>
              <a:gd name="T46" fmla="*/ 5978 w 16608"/>
              <a:gd name="T47" fmla="*/ 2732 h 4128"/>
              <a:gd name="T48" fmla="*/ 7318 w 16608"/>
              <a:gd name="T49" fmla="*/ 4128 h 4128"/>
              <a:gd name="T50" fmla="*/ 7874 w 16608"/>
              <a:gd name="T51" fmla="*/ 2168 h 4128"/>
              <a:gd name="T52" fmla="*/ 8932 w 16608"/>
              <a:gd name="T53" fmla="*/ 2979 h 4128"/>
              <a:gd name="T54" fmla="*/ 8525 w 16608"/>
              <a:gd name="T55" fmla="*/ 2168 h 4128"/>
              <a:gd name="T56" fmla="*/ 10090 w 16608"/>
              <a:gd name="T57" fmla="*/ 4128 h 4128"/>
              <a:gd name="T58" fmla="*/ 8932 w 16608"/>
              <a:gd name="T59" fmla="*/ 1960 h 4128"/>
              <a:gd name="T60" fmla="*/ 7992 w 16608"/>
              <a:gd name="T61" fmla="*/ 564 h 4128"/>
              <a:gd name="T62" fmla="*/ 9873 w 16608"/>
              <a:gd name="T63" fmla="*/ 0 h 4128"/>
              <a:gd name="T64" fmla="*/ 9317 w 16608"/>
              <a:gd name="T65" fmla="*/ 1960 h 4128"/>
              <a:gd name="T66" fmla="*/ 11243 w 16608"/>
              <a:gd name="T67" fmla="*/ 2732 h 4128"/>
              <a:gd name="T68" fmla="*/ 11799 w 16608"/>
              <a:gd name="T69" fmla="*/ 2168 h 4128"/>
              <a:gd name="T70" fmla="*/ 9903 w 16608"/>
              <a:gd name="T71" fmla="*/ 2168 h 4128"/>
              <a:gd name="T72" fmla="*/ 10459 w 16608"/>
              <a:gd name="T73" fmla="*/ 4128 h 4128"/>
              <a:gd name="T74" fmla="*/ 11243 w 16608"/>
              <a:gd name="T75" fmla="*/ 4128 h 4128"/>
              <a:gd name="T76" fmla="*/ 11207 w 16608"/>
              <a:gd name="T77" fmla="*/ 1835 h 4128"/>
              <a:gd name="T78" fmla="*/ 11250 w 16608"/>
              <a:gd name="T79" fmla="*/ 1960 h 4128"/>
              <a:gd name="T80" fmla="*/ 11207 w 16608"/>
              <a:gd name="T81" fmla="*/ 0 h 4128"/>
              <a:gd name="T82" fmla="*/ 10452 w 16608"/>
              <a:gd name="T83" fmla="*/ 1960 h 4128"/>
              <a:gd name="T84" fmla="*/ 11610 w 16608"/>
              <a:gd name="T85" fmla="*/ 4128 h 4128"/>
              <a:gd name="T86" fmla="*/ 13175 w 16608"/>
              <a:gd name="T87" fmla="*/ 4128 h 4128"/>
              <a:gd name="T88" fmla="*/ 12384 w 16608"/>
              <a:gd name="T89" fmla="*/ 1960 h 4128"/>
              <a:gd name="T90" fmla="*/ 13723 w 16608"/>
              <a:gd name="T91" fmla="*/ 564 h 4128"/>
              <a:gd name="T92" fmla="*/ 11828 w 16608"/>
              <a:gd name="T93" fmla="*/ 564 h 4128"/>
              <a:gd name="T94" fmla="*/ 14302 w 16608"/>
              <a:gd name="T95" fmla="*/ 1960 h 4128"/>
              <a:gd name="T96" fmla="*/ 15866 w 16608"/>
              <a:gd name="T97" fmla="*/ 1960 h 4128"/>
              <a:gd name="T98" fmla="*/ 13534 w 16608"/>
              <a:gd name="T99" fmla="*/ 1960 h 4128"/>
              <a:gd name="T100" fmla="*/ 14309 w 16608"/>
              <a:gd name="T101" fmla="*/ 2732 h 4128"/>
              <a:gd name="T102" fmla="*/ 15093 w 16608"/>
              <a:gd name="T103" fmla="*/ 2732 h 4128"/>
              <a:gd name="T104" fmla="*/ 13752 w 16608"/>
              <a:gd name="T105" fmla="*/ 2168 h 4128"/>
              <a:gd name="T106" fmla="*/ 15460 w 16608"/>
              <a:gd name="T107" fmla="*/ 4128 h 4128"/>
              <a:gd name="T108" fmla="*/ 16608 w 16608"/>
              <a:gd name="T109" fmla="*/ 2168 h 4128"/>
              <a:gd name="T110" fmla="*/ 16608 w 16608"/>
              <a:gd name="T111" fmla="*/ 1960 h 4128"/>
              <a:gd name="T112" fmla="*/ 15678 w 16608"/>
              <a:gd name="T113" fmla="*/ 564 h 4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6608" h="4128">
                <a:moveTo>
                  <a:pt x="1158" y="2979"/>
                </a:moveTo>
                <a:lnTo>
                  <a:pt x="766" y="4128"/>
                </a:lnTo>
                <a:lnTo>
                  <a:pt x="0" y="4128"/>
                </a:lnTo>
                <a:lnTo>
                  <a:pt x="752" y="2168"/>
                </a:lnTo>
                <a:lnTo>
                  <a:pt x="1158" y="2168"/>
                </a:lnTo>
                <a:lnTo>
                  <a:pt x="1565" y="2168"/>
                </a:lnTo>
                <a:lnTo>
                  <a:pt x="2316" y="4128"/>
                </a:lnTo>
                <a:lnTo>
                  <a:pt x="1550" y="4128"/>
                </a:lnTo>
                <a:lnTo>
                  <a:pt x="1158" y="2979"/>
                </a:lnTo>
                <a:close/>
                <a:moveTo>
                  <a:pt x="1158" y="1960"/>
                </a:moveTo>
                <a:lnTo>
                  <a:pt x="773" y="1960"/>
                </a:lnTo>
                <a:lnTo>
                  <a:pt x="773" y="564"/>
                </a:lnTo>
                <a:lnTo>
                  <a:pt x="217" y="564"/>
                </a:lnTo>
                <a:lnTo>
                  <a:pt x="217" y="0"/>
                </a:lnTo>
                <a:lnTo>
                  <a:pt x="1158" y="0"/>
                </a:lnTo>
                <a:lnTo>
                  <a:pt x="2099" y="0"/>
                </a:lnTo>
                <a:lnTo>
                  <a:pt x="2099" y="564"/>
                </a:lnTo>
                <a:lnTo>
                  <a:pt x="1544" y="564"/>
                </a:lnTo>
                <a:lnTo>
                  <a:pt x="1544" y="1960"/>
                </a:lnTo>
                <a:lnTo>
                  <a:pt x="1158" y="1960"/>
                </a:lnTo>
                <a:close/>
                <a:moveTo>
                  <a:pt x="3468" y="4128"/>
                </a:moveTo>
                <a:lnTo>
                  <a:pt x="3468" y="2732"/>
                </a:lnTo>
                <a:lnTo>
                  <a:pt x="4024" y="2732"/>
                </a:lnTo>
                <a:lnTo>
                  <a:pt x="4024" y="2732"/>
                </a:lnTo>
                <a:lnTo>
                  <a:pt x="4024" y="2168"/>
                </a:lnTo>
                <a:lnTo>
                  <a:pt x="4024" y="2168"/>
                </a:lnTo>
                <a:lnTo>
                  <a:pt x="3434" y="2168"/>
                </a:lnTo>
                <a:lnTo>
                  <a:pt x="2128" y="2168"/>
                </a:lnTo>
                <a:lnTo>
                  <a:pt x="2128" y="2732"/>
                </a:lnTo>
                <a:lnTo>
                  <a:pt x="2684" y="2732"/>
                </a:lnTo>
                <a:lnTo>
                  <a:pt x="2684" y="4128"/>
                </a:lnTo>
                <a:lnTo>
                  <a:pt x="3434" y="4128"/>
                </a:lnTo>
                <a:lnTo>
                  <a:pt x="3468" y="4128"/>
                </a:lnTo>
                <a:lnTo>
                  <a:pt x="3468" y="4128"/>
                </a:lnTo>
                <a:close/>
                <a:moveTo>
                  <a:pt x="2677" y="1960"/>
                </a:moveTo>
                <a:lnTo>
                  <a:pt x="3077" y="788"/>
                </a:lnTo>
                <a:lnTo>
                  <a:pt x="3434" y="1835"/>
                </a:lnTo>
                <a:lnTo>
                  <a:pt x="3434" y="1835"/>
                </a:lnTo>
                <a:lnTo>
                  <a:pt x="3475" y="1960"/>
                </a:lnTo>
                <a:lnTo>
                  <a:pt x="3475" y="1960"/>
                </a:lnTo>
                <a:lnTo>
                  <a:pt x="4241" y="1960"/>
                </a:lnTo>
                <a:lnTo>
                  <a:pt x="3491" y="0"/>
                </a:lnTo>
                <a:lnTo>
                  <a:pt x="3434" y="0"/>
                </a:lnTo>
                <a:lnTo>
                  <a:pt x="2661" y="0"/>
                </a:lnTo>
                <a:lnTo>
                  <a:pt x="1911" y="1960"/>
                </a:lnTo>
                <a:lnTo>
                  <a:pt x="2677" y="1960"/>
                </a:lnTo>
                <a:close/>
                <a:moveTo>
                  <a:pt x="5416" y="2168"/>
                </a:moveTo>
                <a:lnTo>
                  <a:pt x="4587" y="2168"/>
                </a:lnTo>
                <a:lnTo>
                  <a:pt x="3835" y="4128"/>
                </a:lnTo>
                <a:lnTo>
                  <a:pt x="4602" y="4128"/>
                </a:lnTo>
                <a:lnTo>
                  <a:pt x="5001" y="2956"/>
                </a:lnTo>
                <a:lnTo>
                  <a:pt x="5401" y="4128"/>
                </a:lnTo>
                <a:lnTo>
                  <a:pt x="6168" y="4128"/>
                </a:lnTo>
                <a:lnTo>
                  <a:pt x="5416" y="2168"/>
                </a:lnTo>
                <a:close/>
                <a:moveTo>
                  <a:pt x="4610" y="1960"/>
                </a:moveTo>
                <a:lnTo>
                  <a:pt x="5393" y="1960"/>
                </a:lnTo>
                <a:lnTo>
                  <a:pt x="5393" y="564"/>
                </a:lnTo>
                <a:lnTo>
                  <a:pt x="5949" y="564"/>
                </a:lnTo>
                <a:lnTo>
                  <a:pt x="5949" y="0"/>
                </a:lnTo>
                <a:lnTo>
                  <a:pt x="4053" y="0"/>
                </a:lnTo>
                <a:lnTo>
                  <a:pt x="4053" y="564"/>
                </a:lnTo>
                <a:lnTo>
                  <a:pt x="4610" y="564"/>
                </a:lnTo>
                <a:lnTo>
                  <a:pt x="4610" y="1960"/>
                </a:lnTo>
                <a:close/>
                <a:moveTo>
                  <a:pt x="6527" y="1960"/>
                </a:moveTo>
                <a:lnTo>
                  <a:pt x="6927" y="788"/>
                </a:lnTo>
                <a:lnTo>
                  <a:pt x="7325" y="1960"/>
                </a:lnTo>
                <a:lnTo>
                  <a:pt x="8092" y="1960"/>
                </a:lnTo>
                <a:lnTo>
                  <a:pt x="7341" y="0"/>
                </a:lnTo>
                <a:lnTo>
                  <a:pt x="6511" y="0"/>
                </a:lnTo>
                <a:lnTo>
                  <a:pt x="5760" y="1960"/>
                </a:lnTo>
                <a:lnTo>
                  <a:pt x="6527" y="1960"/>
                </a:lnTo>
                <a:close/>
                <a:moveTo>
                  <a:pt x="5978" y="2732"/>
                </a:moveTo>
                <a:lnTo>
                  <a:pt x="6534" y="2732"/>
                </a:lnTo>
                <a:lnTo>
                  <a:pt x="6534" y="4128"/>
                </a:lnTo>
                <a:lnTo>
                  <a:pt x="7318" y="4128"/>
                </a:lnTo>
                <a:lnTo>
                  <a:pt x="7318" y="2732"/>
                </a:lnTo>
                <a:lnTo>
                  <a:pt x="7874" y="2732"/>
                </a:lnTo>
                <a:lnTo>
                  <a:pt x="7874" y="2168"/>
                </a:lnTo>
                <a:lnTo>
                  <a:pt x="5978" y="2168"/>
                </a:lnTo>
                <a:lnTo>
                  <a:pt x="5978" y="2732"/>
                </a:lnTo>
                <a:close/>
                <a:moveTo>
                  <a:pt x="8932" y="2979"/>
                </a:moveTo>
                <a:lnTo>
                  <a:pt x="8541" y="4128"/>
                </a:lnTo>
                <a:lnTo>
                  <a:pt x="7775" y="4128"/>
                </a:lnTo>
                <a:lnTo>
                  <a:pt x="8525" y="2168"/>
                </a:lnTo>
                <a:lnTo>
                  <a:pt x="8932" y="2168"/>
                </a:lnTo>
                <a:lnTo>
                  <a:pt x="9339" y="2168"/>
                </a:lnTo>
                <a:lnTo>
                  <a:pt x="10090" y="4128"/>
                </a:lnTo>
                <a:lnTo>
                  <a:pt x="9324" y="4128"/>
                </a:lnTo>
                <a:lnTo>
                  <a:pt x="8932" y="2979"/>
                </a:lnTo>
                <a:close/>
                <a:moveTo>
                  <a:pt x="8932" y="1960"/>
                </a:moveTo>
                <a:lnTo>
                  <a:pt x="8547" y="1960"/>
                </a:lnTo>
                <a:lnTo>
                  <a:pt x="8547" y="564"/>
                </a:lnTo>
                <a:lnTo>
                  <a:pt x="7992" y="564"/>
                </a:lnTo>
                <a:lnTo>
                  <a:pt x="7992" y="0"/>
                </a:lnTo>
                <a:lnTo>
                  <a:pt x="8932" y="0"/>
                </a:lnTo>
                <a:lnTo>
                  <a:pt x="9873" y="0"/>
                </a:lnTo>
                <a:lnTo>
                  <a:pt x="9873" y="564"/>
                </a:lnTo>
                <a:lnTo>
                  <a:pt x="9317" y="564"/>
                </a:lnTo>
                <a:lnTo>
                  <a:pt x="9317" y="1960"/>
                </a:lnTo>
                <a:lnTo>
                  <a:pt x="8932" y="1960"/>
                </a:lnTo>
                <a:close/>
                <a:moveTo>
                  <a:pt x="11243" y="4128"/>
                </a:moveTo>
                <a:lnTo>
                  <a:pt x="11243" y="2732"/>
                </a:lnTo>
                <a:lnTo>
                  <a:pt x="11799" y="2732"/>
                </a:lnTo>
                <a:lnTo>
                  <a:pt x="11799" y="2732"/>
                </a:lnTo>
                <a:lnTo>
                  <a:pt x="11799" y="2168"/>
                </a:lnTo>
                <a:lnTo>
                  <a:pt x="11799" y="2168"/>
                </a:lnTo>
                <a:lnTo>
                  <a:pt x="11207" y="2168"/>
                </a:lnTo>
                <a:lnTo>
                  <a:pt x="9903" y="2168"/>
                </a:lnTo>
                <a:lnTo>
                  <a:pt x="9903" y="2732"/>
                </a:lnTo>
                <a:lnTo>
                  <a:pt x="10459" y="2732"/>
                </a:lnTo>
                <a:lnTo>
                  <a:pt x="10459" y="4128"/>
                </a:lnTo>
                <a:lnTo>
                  <a:pt x="11207" y="4128"/>
                </a:lnTo>
                <a:lnTo>
                  <a:pt x="11243" y="4128"/>
                </a:lnTo>
                <a:lnTo>
                  <a:pt x="11243" y="4128"/>
                </a:lnTo>
                <a:close/>
                <a:moveTo>
                  <a:pt x="10452" y="1960"/>
                </a:moveTo>
                <a:lnTo>
                  <a:pt x="10850" y="788"/>
                </a:lnTo>
                <a:lnTo>
                  <a:pt x="11207" y="1835"/>
                </a:lnTo>
                <a:lnTo>
                  <a:pt x="11207" y="1835"/>
                </a:lnTo>
                <a:lnTo>
                  <a:pt x="11250" y="1960"/>
                </a:lnTo>
                <a:lnTo>
                  <a:pt x="11250" y="1960"/>
                </a:lnTo>
                <a:lnTo>
                  <a:pt x="12016" y="1960"/>
                </a:lnTo>
                <a:lnTo>
                  <a:pt x="11265" y="0"/>
                </a:lnTo>
                <a:lnTo>
                  <a:pt x="11207" y="0"/>
                </a:lnTo>
                <a:lnTo>
                  <a:pt x="10436" y="0"/>
                </a:lnTo>
                <a:lnTo>
                  <a:pt x="9685" y="1960"/>
                </a:lnTo>
                <a:lnTo>
                  <a:pt x="10452" y="1960"/>
                </a:lnTo>
                <a:close/>
                <a:moveTo>
                  <a:pt x="13191" y="2168"/>
                </a:moveTo>
                <a:lnTo>
                  <a:pt x="12362" y="2168"/>
                </a:lnTo>
                <a:lnTo>
                  <a:pt x="11610" y="4128"/>
                </a:lnTo>
                <a:lnTo>
                  <a:pt x="12376" y="4128"/>
                </a:lnTo>
                <a:lnTo>
                  <a:pt x="12776" y="2956"/>
                </a:lnTo>
                <a:lnTo>
                  <a:pt x="13175" y="4128"/>
                </a:lnTo>
                <a:lnTo>
                  <a:pt x="13942" y="4128"/>
                </a:lnTo>
                <a:lnTo>
                  <a:pt x="13191" y="2168"/>
                </a:lnTo>
                <a:close/>
                <a:moveTo>
                  <a:pt x="12384" y="1960"/>
                </a:moveTo>
                <a:lnTo>
                  <a:pt x="13168" y="1960"/>
                </a:lnTo>
                <a:lnTo>
                  <a:pt x="13168" y="564"/>
                </a:lnTo>
                <a:lnTo>
                  <a:pt x="13723" y="564"/>
                </a:lnTo>
                <a:lnTo>
                  <a:pt x="13723" y="0"/>
                </a:lnTo>
                <a:lnTo>
                  <a:pt x="11828" y="0"/>
                </a:lnTo>
                <a:lnTo>
                  <a:pt x="11828" y="564"/>
                </a:lnTo>
                <a:lnTo>
                  <a:pt x="12384" y="564"/>
                </a:lnTo>
                <a:lnTo>
                  <a:pt x="12384" y="1960"/>
                </a:lnTo>
                <a:close/>
                <a:moveTo>
                  <a:pt x="14302" y="1960"/>
                </a:moveTo>
                <a:lnTo>
                  <a:pt x="14700" y="788"/>
                </a:lnTo>
                <a:lnTo>
                  <a:pt x="15100" y="1960"/>
                </a:lnTo>
                <a:lnTo>
                  <a:pt x="15866" y="1960"/>
                </a:lnTo>
                <a:lnTo>
                  <a:pt x="15115" y="0"/>
                </a:lnTo>
                <a:lnTo>
                  <a:pt x="14286" y="0"/>
                </a:lnTo>
                <a:lnTo>
                  <a:pt x="13534" y="1960"/>
                </a:lnTo>
                <a:lnTo>
                  <a:pt x="14302" y="1960"/>
                </a:lnTo>
                <a:close/>
                <a:moveTo>
                  <a:pt x="13752" y="2732"/>
                </a:moveTo>
                <a:lnTo>
                  <a:pt x="14309" y="2732"/>
                </a:lnTo>
                <a:lnTo>
                  <a:pt x="14309" y="4128"/>
                </a:lnTo>
                <a:lnTo>
                  <a:pt x="15093" y="4128"/>
                </a:lnTo>
                <a:lnTo>
                  <a:pt x="15093" y="2732"/>
                </a:lnTo>
                <a:lnTo>
                  <a:pt x="15649" y="2732"/>
                </a:lnTo>
                <a:lnTo>
                  <a:pt x="15649" y="2168"/>
                </a:lnTo>
                <a:lnTo>
                  <a:pt x="13752" y="2168"/>
                </a:lnTo>
                <a:lnTo>
                  <a:pt x="13752" y="2732"/>
                </a:lnTo>
                <a:close/>
                <a:moveTo>
                  <a:pt x="16211" y="2168"/>
                </a:moveTo>
                <a:lnTo>
                  <a:pt x="15460" y="4128"/>
                </a:lnTo>
                <a:lnTo>
                  <a:pt x="16226" y="4128"/>
                </a:lnTo>
                <a:lnTo>
                  <a:pt x="16608" y="3009"/>
                </a:lnTo>
                <a:lnTo>
                  <a:pt x="16608" y="2168"/>
                </a:lnTo>
                <a:lnTo>
                  <a:pt x="16211" y="2168"/>
                </a:lnTo>
                <a:close/>
                <a:moveTo>
                  <a:pt x="16233" y="1960"/>
                </a:moveTo>
                <a:lnTo>
                  <a:pt x="16608" y="1960"/>
                </a:lnTo>
                <a:lnTo>
                  <a:pt x="16608" y="0"/>
                </a:lnTo>
                <a:lnTo>
                  <a:pt x="15678" y="0"/>
                </a:lnTo>
                <a:lnTo>
                  <a:pt x="15678" y="564"/>
                </a:lnTo>
                <a:lnTo>
                  <a:pt x="16233" y="564"/>
                </a:lnTo>
                <a:lnTo>
                  <a:pt x="16233" y="1960"/>
                </a:lnTo>
                <a:close/>
              </a:path>
            </a:pathLst>
          </a:custGeom>
          <a:gradFill flip="none" rotWithShape="1">
            <a:gsLst>
              <a:gs pos="6000">
                <a:schemeClr val="accent1">
                  <a:lumMod val="5000"/>
                  <a:lumOff val="95000"/>
                  <a:alpha val="56000"/>
                </a:schemeClr>
              </a:gs>
              <a:gs pos="68000">
                <a:srgbClr val="D7D4CF"/>
              </a:gs>
            </a:gsLst>
            <a:lin ang="0" scaled="1"/>
            <a:tileRect/>
          </a:gradFill>
          <a:ln>
            <a:noFill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30" name="Freeform 29"/>
          <p:cNvSpPr>
            <a:spLocks noEditPoints="1"/>
          </p:cNvSpPr>
          <p:nvPr/>
        </p:nvSpPr>
        <p:spPr bwMode="auto">
          <a:xfrm>
            <a:off x="11234738" y="6540500"/>
            <a:ext cx="652462" cy="112713"/>
          </a:xfrm>
          <a:custGeom>
            <a:avLst/>
            <a:gdLst/>
            <a:ahLst/>
            <a:cxnLst>
              <a:cxn ang="0">
                <a:pos x="3511" y="637"/>
              </a:cxn>
              <a:cxn ang="0">
                <a:pos x="3625" y="591"/>
              </a:cxn>
              <a:cxn ang="0">
                <a:pos x="3691" y="454"/>
              </a:cxn>
              <a:cxn ang="0">
                <a:pos x="3616" y="313"/>
              </a:cxn>
              <a:cxn ang="0">
                <a:pos x="3441" y="224"/>
              </a:cxn>
              <a:cxn ang="0">
                <a:pos x="3415" y="147"/>
              </a:cxn>
              <a:cxn ang="0">
                <a:pos x="3489" y="95"/>
              </a:cxn>
              <a:cxn ang="0">
                <a:pos x="3666" y="31"/>
              </a:cxn>
              <a:cxn ang="0">
                <a:pos x="3447" y="8"/>
              </a:cxn>
              <a:cxn ang="0">
                <a:pos x="3301" y="142"/>
              </a:cxn>
              <a:cxn ang="0">
                <a:pos x="3355" y="299"/>
              </a:cxn>
              <a:cxn ang="0">
                <a:pos x="3534" y="392"/>
              </a:cxn>
              <a:cxn ang="0">
                <a:pos x="3575" y="471"/>
              </a:cxn>
              <a:cxn ang="0">
                <a:pos x="3511" y="540"/>
              </a:cxn>
              <a:cxn ang="0">
                <a:pos x="3327" y="514"/>
              </a:cxn>
              <a:cxn ang="0">
                <a:pos x="3216" y="537"/>
              </a:cxn>
              <a:cxn ang="0">
                <a:pos x="2637" y="544"/>
              </a:cxn>
              <a:cxn ang="0">
                <a:pos x="2502" y="526"/>
              </a:cxn>
              <a:cxn ang="0">
                <a:pos x="2420" y="453"/>
              </a:cxn>
              <a:cxn ang="0">
                <a:pos x="2390" y="282"/>
              </a:cxn>
              <a:cxn ang="0">
                <a:pos x="2435" y="168"/>
              </a:cxn>
              <a:cxn ang="0">
                <a:pos x="2538" y="102"/>
              </a:cxn>
              <a:cxn ang="0">
                <a:pos x="2726" y="118"/>
              </a:cxn>
              <a:cxn ang="0">
                <a:pos x="2566" y="2"/>
              </a:cxn>
              <a:cxn ang="0">
                <a:pos x="2399" y="59"/>
              </a:cxn>
              <a:cxn ang="0">
                <a:pos x="2293" y="190"/>
              </a:cxn>
              <a:cxn ang="0">
                <a:pos x="2272" y="380"/>
              </a:cxn>
              <a:cxn ang="0">
                <a:pos x="2333" y="534"/>
              </a:cxn>
              <a:cxn ang="0">
                <a:pos x="2467" y="623"/>
              </a:cxn>
              <a:cxn ang="0">
                <a:pos x="2684" y="632"/>
              </a:cxn>
              <a:cxn ang="0">
                <a:pos x="1776" y="631"/>
              </a:cxn>
              <a:cxn ang="0">
                <a:pos x="1717" y="518"/>
              </a:cxn>
              <a:cxn ang="0">
                <a:pos x="1447" y="10"/>
              </a:cxn>
              <a:cxn ang="0">
                <a:pos x="1210" y="97"/>
              </a:cxn>
              <a:cxn ang="0">
                <a:pos x="1281" y="178"/>
              </a:cxn>
              <a:cxn ang="0">
                <a:pos x="1231" y="277"/>
              </a:cxn>
              <a:cxn ang="0">
                <a:pos x="1090" y="375"/>
              </a:cxn>
              <a:cxn ang="0">
                <a:pos x="1233" y="415"/>
              </a:cxn>
              <a:cxn ang="0">
                <a:pos x="1297" y="622"/>
              </a:cxn>
              <a:cxn ang="0">
                <a:pos x="1362" y="436"/>
              </a:cxn>
              <a:cxn ang="0">
                <a:pos x="1282" y="337"/>
              </a:cxn>
              <a:cxn ang="0">
                <a:pos x="1374" y="258"/>
              </a:cxn>
              <a:cxn ang="0">
                <a:pos x="1373" y="94"/>
              </a:cxn>
              <a:cxn ang="0">
                <a:pos x="1263" y="17"/>
              </a:cxn>
              <a:cxn ang="0">
                <a:pos x="995" y="15"/>
              </a:cxn>
              <a:cxn ang="0">
                <a:pos x="879" y="537"/>
              </a:cxn>
              <a:cxn ang="0">
                <a:pos x="118" y="637"/>
              </a:cxn>
              <a:cxn ang="0">
                <a:pos x="303" y="613"/>
              </a:cxn>
              <a:cxn ang="0">
                <a:pos x="388" y="526"/>
              </a:cxn>
              <a:cxn ang="0">
                <a:pos x="373" y="355"/>
              </a:cxn>
              <a:cxn ang="0">
                <a:pos x="190" y="247"/>
              </a:cxn>
              <a:cxn ang="0">
                <a:pos x="125" y="177"/>
              </a:cxn>
              <a:cxn ang="0">
                <a:pos x="163" y="107"/>
              </a:cxn>
              <a:cxn ang="0">
                <a:pos x="317" y="108"/>
              </a:cxn>
              <a:cxn ang="0">
                <a:pos x="254" y="1"/>
              </a:cxn>
              <a:cxn ang="0">
                <a:pos x="44" y="77"/>
              </a:cxn>
              <a:cxn ang="0">
                <a:pos x="29" y="253"/>
              </a:cxn>
              <a:cxn ang="0">
                <a:pos x="178" y="359"/>
              </a:cxn>
              <a:cxn ang="0">
                <a:pos x="284" y="437"/>
              </a:cxn>
              <a:cxn ang="0">
                <a:pos x="259" y="524"/>
              </a:cxn>
              <a:cxn ang="0">
                <a:pos x="112" y="540"/>
              </a:cxn>
            </a:cxnLst>
            <a:rect l="0" t="0" r="r" b="b"/>
            <a:pathLst>
              <a:path w="3691" h="641">
                <a:moveTo>
                  <a:pt x="3288" y="601"/>
                </a:moveTo>
                <a:lnTo>
                  <a:pt x="3302" y="609"/>
                </a:lnTo>
                <a:lnTo>
                  <a:pt x="3319" y="616"/>
                </a:lnTo>
                <a:lnTo>
                  <a:pt x="3338" y="622"/>
                </a:lnTo>
                <a:lnTo>
                  <a:pt x="3360" y="629"/>
                </a:lnTo>
                <a:lnTo>
                  <a:pt x="3382" y="634"/>
                </a:lnTo>
                <a:lnTo>
                  <a:pt x="3406" y="637"/>
                </a:lnTo>
                <a:lnTo>
                  <a:pt x="3431" y="640"/>
                </a:lnTo>
                <a:lnTo>
                  <a:pt x="3455" y="641"/>
                </a:lnTo>
                <a:lnTo>
                  <a:pt x="3484" y="640"/>
                </a:lnTo>
                <a:lnTo>
                  <a:pt x="3511" y="637"/>
                </a:lnTo>
                <a:lnTo>
                  <a:pt x="3524" y="635"/>
                </a:lnTo>
                <a:lnTo>
                  <a:pt x="3536" y="632"/>
                </a:lnTo>
                <a:lnTo>
                  <a:pt x="3548" y="629"/>
                </a:lnTo>
                <a:lnTo>
                  <a:pt x="3559" y="625"/>
                </a:lnTo>
                <a:lnTo>
                  <a:pt x="3570" y="621"/>
                </a:lnTo>
                <a:lnTo>
                  <a:pt x="3581" y="617"/>
                </a:lnTo>
                <a:lnTo>
                  <a:pt x="3590" y="613"/>
                </a:lnTo>
                <a:lnTo>
                  <a:pt x="3600" y="608"/>
                </a:lnTo>
                <a:lnTo>
                  <a:pt x="3608" y="603"/>
                </a:lnTo>
                <a:lnTo>
                  <a:pt x="3618" y="597"/>
                </a:lnTo>
                <a:lnTo>
                  <a:pt x="3625" y="591"/>
                </a:lnTo>
                <a:lnTo>
                  <a:pt x="3633" y="584"/>
                </a:lnTo>
                <a:lnTo>
                  <a:pt x="3639" y="578"/>
                </a:lnTo>
                <a:lnTo>
                  <a:pt x="3646" y="571"/>
                </a:lnTo>
                <a:lnTo>
                  <a:pt x="3653" y="564"/>
                </a:lnTo>
                <a:lnTo>
                  <a:pt x="3658" y="557"/>
                </a:lnTo>
                <a:lnTo>
                  <a:pt x="3668" y="541"/>
                </a:lnTo>
                <a:lnTo>
                  <a:pt x="3676" y="526"/>
                </a:lnTo>
                <a:lnTo>
                  <a:pt x="3682" y="508"/>
                </a:lnTo>
                <a:lnTo>
                  <a:pt x="3687" y="491"/>
                </a:lnTo>
                <a:lnTo>
                  <a:pt x="3690" y="472"/>
                </a:lnTo>
                <a:lnTo>
                  <a:pt x="3691" y="454"/>
                </a:lnTo>
                <a:lnTo>
                  <a:pt x="3690" y="437"/>
                </a:lnTo>
                <a:lnTo>
                  <a:pt x="3688" y="422"/>
                </a:lnTo>
                <a:lnTo>
                  <a:pt x="3684" y="407"/>
                </a:lnTo>
                <a:lnTo>
                  <a:pt x="3680" y="393"/>
                </a:lnTo>
                <a:lnTo>
                  <a:pt x="3675" y="380"/>
                </a:lnTo>
                <a:lnTo>
                  <a:pt x="3668" y="367"/>
                </a:lnTo>
                <a:lnTo>
                  <a:pt x="3660" y="355"/>
                </a:lnTo>
                <a:lnTo>
                  <a:pt x="3651" y="344"/>
                </a:lnTo>
                <a:lnTo>
                  <a:pt x="3640" y="332"/>
                </a:lnTo>
                <a:lnTo>
                  <a:pt x="3629" y="322"/>
                </a:lnTo>
                <a:lnTo>
                  <a:pt x="3616" y="313"/>
                </a:lnTo>
                <a:lnTo>
                  <a:pt x="3601" y="303"/>
                </a:lnTo>
                <a:lnTo>
                  <a:pt x="3586" y="294"/>
                </a:lnTo>
                <a:lnTo>
                  <a:pt x="3568" y="286"/>
                </a:lnTo>
                <a:lnTo>
                  <a:pt x="3550" y="278"/>
                </a:lnTo>
                <a:lnTo>
                  <a:pt x="3530" y="270"/>
                </a:lnTo>
                <a:lnTo>
                  <a:pt x="3502" y="258"/>
                </a:lnTo>
                <a:lnTo>
                  <a:pt x="3477" y="247"/>
                </a:lnTo>
                <a:lnTo>
                  <a:pt x="3467" y="242"/>
                </a:lnTo>
                <a:lnTo>
                  <a:pt x="3457" y="236"/>
                </a:lnTo>
                <a:lnTo>
                  <a:pt x="3448" y="230"/>
                </a:lnTo>
                <a:lnTo>
                  <a:pt x="3441" y="224"/>
                </a:lnTo>
                <a:lnTo>
                  <a:pt x="3434" y="219"/>
                </a:lnTo>
                <a:lnTo>
                  <a:pt x="3428" y="213"/>
                </a:lnTo>
                <a:lnTo>
                  <a:pt x="3423" y="206"/>
                </a:lnTo>
                <a:lnTo>
                  <a:pt x="3419" y="200"/>
                </a:lnTo>
                <a:lnTo>
                  <a:pt x="3416" y="192"/>
                </a:lnTo>
                <a:lnTo>
                  <a:pt x="3414" y="184"/>
                </a:lnTo>
                <a:lnTo>
                  <a:pt x="3412" y="177"/>
                </a:lnTo>
                <a:lnTo>
                  <a:pt x="3412" y="168"/>
                </a:lnTo>
                <a:lnTo>
                  <a:pt x="3412" y="162"/>
                </a:lnTo>
                <a:lnTo>
                  <a:pt x="3413" y="154"/>
                </a:lnTo>
                <a:lnTo>
                  <a:pt x="3415" y="147"/>
                </a:lnTo>
                <a:lnTo>
                  <a:pt x="3418" y="141"/>
                </a:lnTo>
                <a:lnTo>
                  <a:pt x="3421" y="135"/>
                </a:lnTo>
                <a:lnTo>
                  <a:pt x="3426" y="129"/>
                </a:lnTo>
                <a:lnTo>
                  <a:pt x="3431" y="122"/>
                </a:lnTo>
                <a:lnTo>
                  <a:pt x="3437" y="117"/>
                </a:lnTo>
                <a:lnTo>
                  <a:pt x="3443" y="112"/>
                </a:lnTo>
                <a:lnTo>
                  <a:pt x="3450" y="107"/>
                </a:lnTo>
                <a:lnTo>
                  <a:pt x="3459" y="103"/>
                </a:lnTo>
                <a:lnTo>
                  <a:pt x="3469" y="100"/>
                </a:lnTo>
                <a:lnTo>
                  <a:pt x="3479" y="97"/>
                </a:lnTo>
                <a:lnTo>
                  <a:pt x="3489" y="95"/>
                </a:lnTo>
                <a:lnTo>
                  <a:pt x="3502" y="94"/>
                </a:lnTo>
                <a:lnTo>
                  <a:pt x="3515" y="94"/>
                </a:lnTo>
                <a:lnTo>
                  <a:pt x="3535" y="94"/>
                </a:lnTo>
                <a:lnTo>
                  <a:pt x="3555" y="96"/>
                </a:lnTo>
                <a:lnTo>
                  <a:pt x="3573" y="100"/>
                </a:lnTo>
                <a:lnTo>
                  <a:pt x="3590" y="104"/>
                </a:lnTo>
                <a:lnTo>
                  <a:pt x="3604" y="108"/>
                </a:lnTo>
                <a:lnTo>
                  <a:pt x="3618" y="113"/>
                </a:lnTo>
                <a:lnTo>
                  <a:pt x="3629" y="118"/>
                </a:lnTo>
                <a:lnTo>
                  <a:pt x="3638" y="122"/>
                </a:lnTo>
                <a:lnTo>
                  <a:pt x="3666" y="31"/>
                </a:lnTo>
                <a:lnTo>
                  <a:pt x="3653" y="25"/>
                </a:lnTo>
                <a:lnTo>
                  <a:pt x="3638" y="20"/>
                </a:lnTo>
                <a:lnTo>
                  <a:pt x="3622" y="14"/>
                </a:lnTo>
                <a:lnTo>
                  <a:pt x="3604" y="9"/>
                </a:lnTo>
                <a:lnTo>
                  <a:pt x="3585" y="6"/>
                </a:lnTo>
                <a:lnTo>
                  <a:pt x="3564" y="3"/>
                </a:lnTo>
                <a:lnTo>
                  <a:pt x="3542" y="1"/>
                </a:lnTo>
                <a:lnTo>
                  <a:pt x="3517" y="0"/>
                </a:lnTo>
                <a:lnTo>
                  <a:pt x="3492" y="1"/>
                </a:lnTo>
                <a:lnTo>
                  <a:pt x="3469" y="4"/>
                </a:lnTo>
                <a:lnTo>
                  <a:pt x="3447" y="8"/>
                </a:lnTo>
                <a:lnTo>
                  <a:pt x="3426" y="14"/>
                </a:lnTo>
                <a:lnTo>
                  <a:pt x="3406" y="22"/>
                </a:lnTo>
                <a:lnTo>
                  <a:pt x="3389" y="30"/>
                </a:lnTo>
                <a:lnTo>
                  <a:pt x="3372" y="40"/>
                </a:lnTo>
                <a:lnTo>
                  <a:pt x="3357" y="51"/>
                </a:lnTo>
                <a:lnTo>
                  <a:pt x="3343" y="64"/>
                </a:lnTo>
                <a:lnTo>
                  <a:pt x="3331" y="77"/>
                </a:lnTo>
                <a:lnTo>
                  <a:pt x="3322" y="93"/>
                </a:lnTo>
                <a:lnTo>
                  <a:pt x="3312" y="108"/>
                </a:lnTo>
                <a:lnTo>
                  <a:pt x="3306" y="124"/>
                </a:lnTo>
                <a:lnTo>
                  <a:pt x="3301" y="142"/>
                </a:lnTo>
                <a:lnTo>
                  <a:pt x="3298" y="159"/>
                </a:lnTo>
                <a:lnTo>
                  <a:pt x="3297" y="179"/>
                </a:lnTo>
                <a:lnTo>
                  <a:pt x="3298" y="194"/>
                </a:lnTo>
                <a:lnTo>
                  <a:pt x="3300" y="211"/>
                </a:lnTo>
                <a:lnTo>
                  <a:pt x="3304" y="225"/>
                </a:lnTo>
                <a:lnTo>
                  <a:pt x="3309" y="240"/>
                </a:lnTo>
                <a:lnTo>
                  <a:pt x="3316" y="253"/>
                </a:lnTo>
                <a:lnTo>
                  <a:pt x="3324" y="265"/>
                </a:lnTo>
                <a:lnTo>
                  <a:pt x="3333" y="277"/>
                </a:lnTo>
                <a:lnTo>
                  <a:pt x="3343" y="288"/>
                </a:lnTo>
                <a:lnTo>
                  <a:pt x="3355" y="299"/>
                </a:lnTo>
                <a:lnTo>
                  <a:pt x="3367" y="310"/>
                </a:lnTo>
                <a:lnTo>
                  <a:pt x="3381" y="319"/>
                </a:lnTo>
                <a:lnTo>
                  <a:pt x="3396" y="328"/>
                </a:lnTo>
                <a:lnTo>
                  <a:pt x="3412" y="336"/>
                </a:lnTo>
                <a:lnTo>
                  <a:pt x="3429" y="345"/>
                </a:lnTo>
                <a:lnTo>
                  <a:pt x="3447" y="352"/>
                </a:lnTo>
                <a:lnTo>
                  <a:pt x="3466" y="359"/>
                </a:lnTo>
                <a:lnTo>
                  <a:pt x="3492" y="369"/>
                </a:lnTo>
                <a:lnTo>
                  <a:pt x="3516" y="381"/>
                </a:lnTo>
                <a:lnTo>
                  <a:pt x="3525" y="386"/>
                </a:lnTo>
                <a:lnTo>
                  <a:pt x="3534" y="392"/>
                </a:lnTo>
                <a:lnTo>
                  <a:pt x="3543" y="397"/>
                </a:lnTo>
                <a:lnTo>
                  <a:pt x="3550" y="403"/>
                </a:lnTo>
                <a:lnTo>
                  <a:pt x="3556" y="409"/>
                </a:lnTo>
                <a:lnTo>
                  <a:pt x="3561" y="417"/>
                </a:lnTo>
                <a:lnTo>
                  <a:pt x="3565" y="423"/>
                </a:lnTo>
                <a:lnTo>
                  <a:pt x="3569" y="430"/>
                </a:lnTo>
                <a:lnTo>
                  <a:pt x="3571" y="437"/>
                </a:lnTo>
                <a:lnTo>
                  <a:pt x="3573" y="445"/>
                </a:lnTo>
                <a:lnTo>
                  <a:pt x="3575" y="454"/>
                </a:lnTo>
                <a:lnTo>
                  <a:pt x="3576" y="462"/>
                </a:lnTo>
                <a:lnTo>
                  <a:pt x="3575" y="471"/>
                </a:lnTo>
                <a:lnTo>
                  <a:pt x="3573" y="480"/>
                </a:lnTo>
                <a:lnTo>
                  <a:pt x="3571" y="489"/>
                </a:lnTo>
                <a:lnTo>
                  <a:pt x="3567" y="497"/>
                </a:lnTo>
                <a:lnTo>
                  <a:pt x="3563" y="504"/>
                </a:lnTo>
                <a:lnTo>
                  <a:pt x="3558" y="511"/>
                </a:lnTo>
                <a:lnTo>
                  <a:pt x="3553" y="517"/>
                </a:lnTo>
                <a:lnTo>
                  <a:pt x="3546" y="524"/>
                </a:lnTo>
                <a:lnTo>
                  <a:pt x="3539" y="529"/>
                </a:lnTo>
                <a:lnTo>
                  <a:pt x="3530" y="533"/>
                </a:lnTo>
                <a:lnTo>
                  <a:pt x="3521" y="537"/>
                </a:lnTo>
                <a:lnTo>
                  <a:pt x="3511" y="540"/>
                </a:lnTo>
                <a:lnTo>
                  <a:pt x="3500" y="543"/>
                </a:lnTo>
                <a:lnTo>
                  <a:pt x="3488" y="545"/>
                </a:lnTo>
                <a:lnTo>
                  <a:pt x="3476" y="546"/>
                </a:lnTo>
                <a:lnTo>
                  <a:pt x="3463" y="546"/>
                </a:lnTo>
                <a:lnTo>
                  <a:pt x="3441" y="546"/>
                </a:lnTo>
                <a:lnTo>
                  <a:pt x="3420" y="543"/>
                </a:lnTo>
                <a:lnTo>
                  <a:pt x="3400" y="540"/>
                </a:lnTo>
                <a:lnTo>
                  <a:pt x="3379" y="535"/>
                </a:lnTo>
                <a:lnTo>
                  <a:pt x="3361" y="529"/>
                </a:lnTo>
                <a:lnTo>
                  <a:pt x="3343" y="523"/>
                </a:lnTo>
                <a:lnTo>
                  <a:pt x="3327" y="514"/>
                </a:lnTo>
                <a:lnTo>
                  <a:pt x="3312" y="507"/>
                </a:lnTo>
                <a:lnTo>
                  <a:pt x="3288" y="601"/>
                </a:lnTo>
                <a:close/>
                <a:moveTo>
                  <a:pt x="3188" y="263"/>
                </a:moveTo>
                <a:lnTo>
                  <a:pt x="2955" y="263"/>
                </a:lnTo>
                <a:lnTo>
                  <a:pt x="2955" y="104"/>
                </a:lnTo>
                <a:lnTo>
                  <a:pt x="3202" y="104"/>
                </a:lnTo>
                <a:lnTo>
                  <a:pt x="3202" y="10"/>
                </a:lnTo>
                <a:lnTo>
                  <a:pt x="2841" y="10"/>
                </a:lnTo>
                <a:lnTo>
                  <a:pt x="2841" y="631"/>
                </a:lnTo>
                <a:lnTo>
                  <a:pt x="3216" y="631"/>
                </a:lnTo>
                <a:lnTo>
                  <a:pt x="3216" y="537"/>
                </a:lnTo>
                <a:lnTo>
                  <a:pt x="2955" y="537"/>
                </a:lnTo>
                <a:lnTo>
                  <a:pt x="2955" y="355"/>
                </a:lnTo>
                <a:lnTo>
                  <a:pt x="3188" y="355"/>
                </a:lnTo>
                <a:lnTo>
                  <a:pt x="3188" y="263"/>
                </a:lnTo>
                <a:close/>
                <a:moveTo>
                  <a:pt x="2727" y="523"/>
                </a:moveTo>
                <a:lnTo>
                  <a:pt x="2714" y="528"/>
                </a:lnTo>
                <a:lnTo>
                  <a:pt x="2701" y="532"/>
                </a:lnTo>
                <a:lnTo>
                  <a:pt x="2687" y="536"/>
                </a:lnTo>
                <a:lnTo>
                  <a:pt x="2671" y="539"/>
                </a:lnTo>
                <a:lnTo>
                  <a:pt x="2655" y="542"/>
                </a:lnTo>
                <a:lnTo>
                  <a:pt x="2637" y="544"/>
                </a:lnTo>
                <a:lnTo>
                  <a:pt x="2621" y="545"/>
                </a:lnTo>
                <a:lnTo>
                  <a:pt x="2604" y="545"/>
                </a:lnTo>
                <a:lnTo>
                  <a:pt x="2590" y="545"/>
                </a:lnTo>
                <a:lnTo>
                  <a:pt x="2579" y="544"/>
                </a:lnTo>
                <a:lnTo>
                  <a:pt x="2567" y="543"/>
                </a:lnTo>
                <a:lnTo>
                  <a:pt x="2555" y="541"/>
                </a:lnTo>
                <a:lnTo>
                  <a:pt x="2544" y="539"/>
                </a:lnTo>
                <a:lnTo>
                  <a:pt x="2533" y="537"/>
                </a:lnTo>
                <a:lnTo>
                  <a:pt x="2522" y="534"/>
                </a:lnTo>
                <a:lnTo>
                  <a:pt x="2512" y="530"/>
                </a:lnTo>
                <a:lnTo>
                  <a:pt x="2502" y="526"/>
                </a:lnTo>
                <a:lnTo>
                  <a:pt x="2493" y="522"/>
                </a:lnTo>
                <a:lnTo>
                  <a:pt x="2483" y="516"/>
                </a:lnTo>
                <a:lnTo>
                  <a:pt x="2475" y="511"/>
                </a:lnTo>
                <a:lnTo>
                  <a:pt x="2467" y="505"/>
                </a:lnTo>
                <a:lnTo>
                  <a:pt x="2459" y="499"/>
                </a:lnTo>
                <a:lnTo>
                  <a:pt x="2451" y="492"/>
                </a:lnTo>
                <a:lnTo>
                  <a:pt x="2444" y="486"/>
                </a:lnTo>
                <a:lnTo>
                  <a:pt x="2437" y="477"/>
                </a:lnTo>
                <a:lnTo>
                  <a:pt x="2431" y="470"/>
                </a:lnTo>
                <a:lnTo>
                  <a:pt x="2426" y="462"/>
                </a:lnTo>
                <a:lnTo>
                  <a:pt x="2420" y="453"/>
                </a:lnTo>
                <a:lnTo>
                  <a:pt x="2414" y="443"/>
                </a:lnTo>
                <a:lnTo>
                  <a:pt x="2410" y="434"/>
                </a:lnTo>
                <a:lnTo>
                  <a:pt x="2406" y="425"/>
                </a:lnTo>
                <a:lnTo>
                  <a:pt x="2402" y="415"/>
                </a:lnTo>
                <a:lnTo>
                  <a:pt x="2396" y="393"/>
                </a:lnTo>
                <a:lnTo>
                  <a:pt x="2391" y="371"/>
                </a:lnTo>
                <a:lnTo>
                  <a:pt x="2389" y="347"/>
                </a:lnTo>
                <a:lnTo>
                  <a:pt x="2388" y="322"/>
                </a:lnTo>
                <a:lnTo>
                  <a:pt x="2388" y="309"/>
                </a:lnTo>
                <a:lnTo>
                  <a:pt x="2389" y="295"/>
                </a:lnTo>
                <a:lnTo>
                  <a:pt x="2390" y="282"/>
                </a:lnTo>
                <a:lnTo>
                  <a:pt x="2392" y="270"/>
                </a:lnTo>
                <a:lnTo>
                  <a:pt x="2394" y="257"/>
                </a:lnTo>
                <a:lnTo>
                  <a:pt x="2397" y="246"/>
                </a:lnTo>
                <a:lnTo>
                  <a:pt x="2400" y="235"/>
                </a:lnTo>
                <a:lnTo>
                  <a:pt x="2403" y="223"/>
                </a:lnTo>
                <a:lnTo>
                  <a:pt x="2408" y="213"/>
                </a:lnTo>
                <a:lnTo>
                  <a:pt x="2412" y="203"/>
                </a:lnTo>
                <a:lnTo>
                  <a:pt x="2418" y="193"/>
                </a:lnTo>
                <a:lnTo>
                  <a:pt x="2423" y="184"/>
                </a:lnTo>
                <a:lnTo>
                  <a:pt x="2429" y="176"/>
                </a:lnTo>
                <a:lnTo>
                  <a:pt x="2435" y="168"/>
                </a:lnTo>
                <a:lnTo>
                  <a:pt x="2441" y="159"/>
                </a:lnTo>
                <a:lnTo>
                  <a:pt x="2448" y="152"/>
                </a:lnTo>
                <a:lnTo>
                  <a:pt x="2457" y="145"/>
                </a:lnTo>
                <a:lnTo>
                  <a:pt x="2464" y="139"/>
                </a:lnTo>
                <a:lnTo>
                  <a:pt x="2472" y="133"/>
                </a:lnTo>
                <a:lnTo>
                  <a:pt x="2480" y="127"/>
                </a:lnTo>
                <a:lnTo>
                  <a:pt x="2489" y="121"/>
                </a:lnTo>
                <a:lnTo>
                  <a:pt x="2499" y="117"/>
                </a:lnTo>
                <a:lnTo>
                  <a:pt x="2508" y="112"/>
                </a:lnTo>
                <a:lnTo>
                  <a:pt x="2517" y="109"/>
                </a:lnTo>
                <a:lnTo>
                  <a:pt x="2538" y="102"/>
                </a:lnTo>
                <a:lnTo>
                  <a:pt x="2559" y="98"/>
                </a:lnTo>
                <a:lnTo>
                  <a:pt x="2582" y="95"/>
                </a:lnTo>
                <a:lnTo>
                  <a:pt x="2605" y="94"/>
                </a:lnTo>
                <a:lnTo>
                  <a:pt x="2623" y="95"/>
                </a:lnTo>
                <a:lnTo>
                  <a:pt x="2641" y="96"/>
                </a:lnTo>
                <a:lnTo>
                  <a:pt x="2658" y="98"/>
                </a:lnTo>
                <a:lnTo>
                  <a:pt x="2673" y="101"/>
                </a:lnTo>
                <a:lnTo>
                  <a:pt x="2688" y="105"/>
                </a:lnTo>
                <a:lnTo>
                  <a:pt x="2701" y="109"/>
                </a:lnTo>
                <a:lnTo>
                  <a:pt x="2714" y="113"/>
                </a:lnTo>
                <a:lnTo>
                  <a:pt x="2726" y="118"/>
                </a:lnTo>
                <a:lnTo>
                  <a:pt x="2750" y="28"/>
                </a:lnTo>
                <a:lnTo>
                  <a:pt x="2740" y="24"/>
                </a:lnTo>
                <a:lnTo>
                  <a:pt x="2728" y="19"/>
                </a:lnTo>
                <a:lnTo>
                  <a:pt x="2712" y="13"/>
                </a:lnTo>
                <a:lnTo>
                  <a:pt x="2695" y="9"/>
                </a:lnTo>
                <a:lnTo>
                  <a:pt x="2674" y="6"/>
                </a:lnTo>
                <a:lnTo>
                  <a:pt x="2652" y="3"/>
                </a:lnTo>
                <a:lnTo>
                  <a:pt x="2627" y="1"/>
                </a:lnTo>
                <a:lnTo>
                  <a:pt x="2600" y="0"/>
                </a:lnTo>
                <a:lnTo>
                  <a:pt x="2583" y="1"/>
                </a:lnTo>
                <a:lnTo>
                  <a:pt x="2566" y="2"/>
                </a:lnTo>
                <a:lnTo>
                  <a:pt x="2548" y="4"/>
                </a:lnTo>
                <a:lnTo>
                  <a:pt x="2532" y="6"/>
                </a:lnTo>
                <a:lnTo>
                  <a:pt x="2515" y="9"/>
                </a:lnTo>
                <a:lnTo>
                  <a:pt x="2499" y="13"/>
                </a:lnTo>
                <a:lnTo>
                  <a:pt x="2483" y="17"/>
                </a:lnTo>
                <a:lnTo>
                  <a:pt x="2468" y="23"/>
                </a:lnTo>
                <a:lnTo>
                  <a:pt x="2454" y="29"/>
                </a:lnTo>
                <a:lnTo>
                  <a:pt x="2439" y="35"/>
                </a:lnTo>
                <a:lnTo>
                  <a:pt x="2426" y="42"/>
                </a:lnTo>
                <a:lnTo>
                  <a:pt x="2411" y="50"/>
                </a:lnTo>
                <a:lnTo>
                  <a:pt x="2399" y="59"/>
                </a:lnTo>
                <a:lnTo>
                  <a:pt x="2387" y="68"/>
                </a:lnTo>
                <a:lnTo>
                  <a:pt x="2374" y="77"/>
                </a:lnTo>
                <a:lnTo>
                  <a:pt x="2363" y="87"/>
                </a:lnTo>
                <a:lnTo>
                  <a:pt x="2352" y="99"/>
                </a:lnTo>
                <a:lnTo>
                  <a:pt x="2342" y="110"/>
                </a:lnTo>
                <a:lnTo>
                  <a:pt x="2332" y="122"/>
                </a:lnTo>
                <a:lnTo>
                  <a:pt x="2323" y="135"/>
                </a:lnTo>
                <a:lnTo>
                  <a:pt x="2315" y="148"/>
                </a:lnTo>
                <a:lnTo>
                  <a:pt x="2307" y="162"/>
                </a:lnTo>
                <a:lnTo>
                  <a:pt x="2300" y="176"/>
                </a:lnTo>
                <a:lnTo>
                  <a:pt x="2293" y="190"/>
                </a:lnTo>
                <a:lnTo>
                  <a:pt x="2288" y="206"/>
                </a:lnTo>
                <a:lnTo>
                  <a:pt x="2283" y="222"/>
                </a:lnTo>
                <a:lnTo>
                  <a:pt x="2278" y="239"/>
                </a:lnTo>
                <a:lnTo>
                  <a:pt x="2275" y="255"/>
                </a:lnTo>
                <a:lnTo>
                  <a:pt x="2272" y="273"/>
                </a:lnTo>
                <a:lnTo>
                  <a:pt x="2270" y="290"/>
                </a:lnTo>
                <a:lnTo>
                  <a:pt x="2269" y="309"/>
                </a:lnTo>
                <a:lnTo>
                  <a:pt x="2269" y="328"/>
                </a:lnTo>
                <a:lnTo>
                  <a:pt x="2269" y="346"/>
                </a:lnTo>
                <a:lnTo>
                  <a:pt x="2270" y="362"/>
                </a:lnTo>
                <a:lnTo>
                  <a:pt x="2272" y="380"/>
                </a:lnTo>
                <a:lnTo>
                  <a:pt x="2274" y="395"/>
                </a:lnTo>
                <a:lnTo>
                  <a:pt x="2277" y="412"/>
                </a:lnTo>
                <a:lnTo>
                  <a:pt x="2281" y="427"/>
                </a:lnTo>
                <a:lnTo>
                  <a:pt x="2285" y="441"/>
                </a:lnTo>
                <a:lnTo>
                  <a:pt x="2290" y="457"/>
                </a:lnTo>
                <a:lnTo>
                  <a:pt x="2295" y="470"/>
                </a:lnTo>
                <a:lnTo>
                  <a:pt x="2302" y="484"/>
                </a:lnTo>
                <a:lnTo>
                  <a:pt x="2309" y="497"/>
                </a:lnTo>
                <a:lnTo>
                  <a:pt x="2317" y="509"/>
                </a:lnTo>
                <a:lnTo>
                  <a:pt x="2325" y="522"/>
                </a:lnTo>
                <a:lnTo>
                  <a:pt x="2333" y="534"/>
                </a:lnTo>
                <a:lnTo>
                  <a:pt x="2343" y="544"/>
                </a:lnTo>
                <a:lnTo>
                  <a:pt x="2353" y="555"/>
                </a:lnTo>
                <a:lnTo>
                  <a:pt x="2363" y="565"/>
                </a:lnTo>
                <a:lnTo>
                  <a:pt x="2374" y="574"/>
                </a:lnTo>
                <a:lnTo>
                  <a:pt x="2386" y="583"/>
                </a:lnTo>
                <a:lnTo>
                  <a:pt x="2398" y="592"/>
                </a:lnTo>
                <a:lnTo>
                  <a:pt x="2411" y="599"/>
                </a:lnTo>
                <a:lnTo>
                  <a:pt x="2424" y="606"/>
                </a:lnTo>
                <a:lnTo>
                  <a:pt x="2438" y="612"/>
                </a:lnTo>
                <a:lnTo>
                  <a:pt x="2452" y="618"/>
                </a:lnTo>
                <a:lnTo>
                  <a:pt x="2467" y="623"/>
                </a:lnTo>
                <a:lnTo>
                  <a:pt x="2482" y="628"/>
                </a:lnTo>
                <a:lnTo>
                  <a:pt x="2499" y="632"/>
                </a:lnTo>
                <a:lnTo>
                  <a:pt x="2515" y="635"/>
                </a:lnTo>
                <a:lnTo>
                  <a:pt x="2532" y="637"/>
                </a:lnTo>
                <a:lnTo>
                  <a:pt x="2549" y="639"/>
                </a:lnTo>
                <a:lnTo>
                  <a:pt x="2567" y="640"/>
                </a:lnTo>
                <a:lnTo>
                  <a:pt x="2585" y="641"/>
                </a:lnTo>
                <a:lnTo>
                  <a:pt x="2612" y="640"/>
                </a:lnTo>
                <a:lnTo>
                  <a:pt x="2637" y="638"/>
                </a:lnTo>
                <a:lnTo>
                  <a:pt x="2661" y="635"/>
                </a:lnTo>
                <a:lnTo>
                  <a:pt x="2684" y="632"/>
                </a:lnTo>
                <a:lnTo>
                  <a:pt x="2702" y="628"/>
                </a:lnTo>
                <a:lnTo>
                  <a:pt x="2720" y="622"/>
                </a:lnTo>
                <a:lnTo>
                  <a:pt x="2734" y="617"/>
                </a:lnTo>
                <a:lnTo>
                  <a:pt x="2745" y="612"/>
                </a:lnTo>
                <a:lnTo>
                  <a:pt x="2727" y="523"/>
                </a:lnTo>
                <a:close/>
                <a:moveTo>
                  <a:pt x="2058" y="10"/>
                </a:moveTo>
                <a:lnTo>
                  <a:pt x="2058" y="631"/>
                </a:lnTo>
                <a:lnTo>
                  <a:pt x="2171" y="631"/>
                </a:lnTo>
                <a:lnTo>
                  <a:pt x="2171" y="10"/>
                </a:lnTo>
                <a:lnTo>
                  <a:pt x="2058" y="10"/>
                </a:lnTo>
                <a:close/>
                <a:moveTo>
                  <a:pt x="1776" y="631"/>
                </a:moveTo>
                <a:lnTo>
                  <a:pt x="1991" y="10"/>
                </a:lnTo>
                <a:lnTo>
                  <a:pt x="1871" y="10"/>
                </a:lnTo>
                <a:lnTo>
                  <a:pt x="1780" y="294"/>
                </a:lnTo>
                <a:lnTo>
                  <a:pt x="1771" y="322"/>
                </a:lnTo>
                <a:lnTo>
                  <a:pt x="1762" y="351"/>
                </a:lnTo>
                <a:lnTo>
                  <a:pt x="1754" y="379"/>
                </a:lnTo>
                <a:lnTo>
                  <a:pt x="1746" y="407"/>
                </a:lnTo>
                <a:lnTo>
                  <a:pt x="1738" y="435"/>
                </a:lnTo>
                <a:lnTo>
                  <a:pt x="1730" y="463"/>
                </a:lnTo>
                <a:lnTo>
                  <a:pt x="1724" y="491"/>
                </a:lnTo>
                <a:lnTo>
                  <a:pt x="1717" y="518"/>
                </a:lnTo>
                <a:lnTo>
                  <a:pt x="1715" y="518"/>
                </a:lnTo>
                <a:lnTo>
                  <a:pt x="1709" y="491"/>
                </a:lnTo>
                <a:lnTo>
                  <a:pt x="1702" y="462"/>
                </a:lnTo>
                <a:lnTo>
                  <a:pt x="1695" y="434"/>
                </a:lnTo>
                <a:lnTo>
                  <a:pt x="1688" y="406"/>
                </a:lnTo>
                <a:lnTo>
                  <a:pt x="1680" y="379"/>
                </a:lnTo>
                <a:lnTo>
                  <a:pt x="1672" y="350"/>
                </a:lnTo>
                <a:lnTo>
                  <a:pt x="1663" y="321"/>
                </a:lnTo>
                <a:lnTo>
                  <a:pt x="1654" y="292"/>
                </a:lnTo>
                <a:lnTo>
                  <a:pt x="1570" y="10"/>
                </a:lnTo>
                <a:lnTo>
                  <a:pt x="1447" y="10"/>
                </a:lnTo>
                <a:lnTo>
                  <a:pt x="1647" y="631"/>
                </a:lnTo>
                <a:lnTo>
                  <a:pt x="1776" y="631"/>
                </a:lnTo>
                <a:close/>
                <a:moveTo>
                  <a:pt x="1090" y="97"/>
                </a:moveTo>
                <a:lnTo>
                  <a:pt x="1101" y="95"/>
                </a:lnTo>
                <a:lnTo>
                  <a:pt x="1117" y="93"/>
                </a:lnTo>
                <a:lnTo>
                  <a:pt x="1136" y="92"/>
                </a:lnTo>
                <a:lnTo>
                  <a:pt x="1161" y="91"/>
                </a:lnTo>
                <a:lnTo>
                  <a:pt x="1174" y="92"/>
                </a:lnTo>
                <a:lnTo>
                  <a:pt x="1187" y="93"/>
                </a:lnTo>
                <a:lnTo>
                  <a:pt x="1199" y="95"/>
                </a:lnTo>
                <a:lnTo>
                  <a:pt x="1210" y="97"/>
                </a:lnTo>
                <a:lnTo>
                  <a:pt x="1222" y="100"/>
                </a:lnTo>
                <a:lnTo>
                  <a:pt x="1231" y="105"/>
                </a:lnTo>
                <a:lnTo>
                  <a:pt x="1240" y="109"/>
                </a:lnTo>
                <a:lnTo>
                  <a:pt x="1248" y="115"/>
                </a:lnTo>
                <a:lnTo>
                  <a:pt x="1256" y="121"/>
                </a:lnTo>
                <a:lnTo>
                  <a:pt x="1263" y="130"/>
                </a:lnTo>
                <a:lnTo>
                  <a:pt x="1268" y="137"/>
                </a:lnTo>
                <a:lnTo>
                  <a:pt x="1273" y="146"/>
                </a:lnTo>
                <a:lnTo>
                  <a:pt x="1277" y="156"/>
                </a:lnTo>
                <a:lnTo>
                  <a:pt x="1279" y="167"/>
                </a:lnTo>
                <a:lnTo>
                  <a:pt x="1281" y="178"/>
                </a:lnTo>
                <a:lnTo>
                  <a:pt x="1281" y="190"/>
                </a:lnTo>
                <a:lnTo>
                  <a:pt x="1281" y="202"/>
                </a:lnTo>
                <a:lnTo>
                  <a:pt x="1279" y="212"/>
                </a:lnTo>
                <a:lnTo>
                  <a:pt x="1277" y="222"/>
                </a:lnTo>
                <a:lnTo>
                  <a:pt x="1273" y="232"/>
                </a:lnTo>
                <a:lnTo>
                  <a:pt x="1268" y="242"/>
                </a:lnTo>
                <a:lnTo>
                  <a:pt x="1263" y="250"/>
                </a:lnTo>
                <a:lnTo>
                  <a:pt x="1255" y="257"/>
                </a:lnTo>
                <a:lnTo>
                  <a:pt x="1248" y="264"/>
                </a:lnTo>
                <a:lnTo>
                  <a:pt x="1240" y="271"/>
                </a:lnTo>
                <a:lnTo>
                  <a:pt x="1231" y="277"/>
                </a:lnTo>
                <a:lnTo>
                  <a:pt x="1221" y="281"/>
                </a:lnTo>
                <a:lnTo>
                  <a:pt x="1209" y="285"/>
                </a:lnTo>
                <a:lnTo>
                  <a:pt x="1197" y="288"/>
                </a:lnTo>
                <a:lnTo>
                  <a:pt x="1185" y="291"/>
                </a:lnTo>
                <a:lnTo>
                  <a:pt x="1171" y="292"/>
                </a:lnTo>
                <a:lnTo>
                  <a:pt x="1158" y="292"/>
                </a:lnTo>
                <a:lnTo>
                  <a:pt x="1090" y="292"/>
                </a:lnTo>
                <a:lnTo>
                  <a:pt x="1090" y="97"/>
                </a:lnTo>
                <a:close/>
                <a:moveTo>
                  <a:pt x="978" y="631"/>
                </a:moveTo>
                <a:lnTo>
                  <a:pt x="1090" y="631"/>
                </a:lnTo>
                <a:lnTo>
                  <a:pt x="1090" y="375"/>
                </a:lnTo>
                <a:lnTo>
                  <a:pt x="1148" y="375"/>
                </a:lnTo>
                <a:lnTo>
                  <a:pt x="1159" y="377"/>
                </a:lnTo>
                <a:lnTo>
                  <a:pt x="1170" y="378"/>
                </a:lnTo>
                <a:lnTo>
                  <a:pt x="1180" y="380"/>
                </a:lnTo>
                <a:lnTo>
                  <a:pt x="1190" y="382"/>
                </a:lnTo>
                <a:lnTo>
                  <a:pt x="1198" y="385"/>
                </a:lnTo>
                <a:lnTo>
                  <a:pt x="1206" y="389"/>
                </a:lnTo>
                <a:lnTo>
                  <a:pt x="1213" y="394"/>
                </a:lnTo>
                <a:lnTo>
                  <a:pt x="1221" y="400"/>
                </a:lnTo>
                <a:lnTo>
                  <a:pt x="1227" y="407"/>
                </a:lnTo>
                <a:lnTo>
                  <a:pt x="1233" y="415"/>
                </a:lnTo>
                <a:lnTo>
                  <a:pt x="1238" y="424"/>
                </a:lnTo>
                <a:lnTo>
                  <a:pt x="1243" y="433"/>
                </a:lnTo>
                <a:lnTo>
                  <a:pt x="1247" y="444"/>
                </a:lnTo>
                <a:lnTo>
                  <a:pt x="1251" y="457"/>
                </a:lnTo>
                <a:lnTo>
                  <a:pt x="1255" y="470"/>
                </a:lnTo>
                <a:lnTo>
                  <a:pt x="1259" y="485"/>
                </a:lnTo>
                <a:lnTo>
                  <a:pt x="1272" y="537"/>
                </a:lnTo>
                <a:lnTo>
                  <a:pt x="1283" y="579"/>
                </a:lnTo>
                <a:lnTo>
                  <a:pt x="1288" y="597"/>
                </a:lnTo>
                <a:lnTo>
                  <a:pt x="1292" y="611"/>
                </a:lnTo>
                <a:lnTo>
                  <a:pt x="1297" y="622"/>
                </a:lnTo>
                <a:lnTo>
                  <a:pt x="1301" y="631"/>
                </a:lnTo>
                <a:lnTo>
                  <a:pt x="1417" y="631"/>
                </a:lnTo>
                <a:lnTo>
                  <a:pt x="1413" y="619"/>
                </a:lnTo>
                <a:lnTo>
                  <a:pt x="1406" y="605"/>
                </a:lnTo>
                <a:lnTo>
                  <a:pt x="1401" y="585"/>
                </a:lnTo>
                <a:lnTo>
                  <a:pt x="1395" y="565"/>
                </a:lnTo>
                <a:lnTo>
                  <a:pt x="1389" y="540"/>
                </a:lnTo>
                <a:lnTo>
                  <a:pt x="1382" y="514"/>
                </a:lnTo>
                <a:lnTo>
                  <a:pt x="1376" y="487"/>
                </a:lnTo>
                <a:lnTo>
                  <a:pt x="1368" y="458"/>
                </a:lnTo>
                <a:lnTo>
                  <a:pt x="1362" y="436"/>
                </a:lnTo>
                <a:lnTo>
                  <a:pt x="1354" y="416"/>
                </a:lnTo>
                <a:lnTo>
                  <a:pt x="1346" y="398"/>
                </a:lnTo>
                <a:lnTo>
                  <a:pt x="1336" y="382"/>
                </a:lnTo>
                <a:lnTo>
                  <a:pt x="1330" y="374"/>
                </a:lnTo>
                <a:lnTo>
                  <a:pt x="1324" y="367"/>
                </a:lnTo>
                <a:lnTo>
                  <a:pt x="1318" y="361"/>
                </a:lnTo>
                <a:lnTo>
                  <a:pt x="1312" y="355"/>
                </a:lnTo>
                <a:lnTo>
                  <a:pt x="1305" y="350"/>
                </a:lnTo>
                <a:lnTo>
                  <a:pt x="1298" y="346"/>
                </a:lnTo>
                <a:lnTo>
                  <a:pt x="1290" y="342"/>
                </a:lnTo>
                <a:lnTo>
                  <a:pt x="1282" y="337"/>
                </a:lnTo>
                <a:lnTo>
                  <a:pt x="1282" y="335"/>
                </a:lnTo>
                <a:lnTo>
                  <a:pt x="1292" y="330"/>
                </a:lnTo>
                <a:lnTo>
                  <a:pt x="1304" y="326"/>
                </a:lnTo>
                <a:lnTo>
                  <a:pt x="1314" y="320"/>
                </a:lnTo>
                <a:lnTo>
                  <a:pt x="1324" y="314"/>
                </a:lnTo>
                <a:lnTo>
                  <a:pt x="1334" y="306"/>
                </a:lnTo>
                <a:lnTo>
                  <a:pt x="1343" y="298"/>
                </a:lnTo>
                <a:lnTo>
                  <a:pt x="1352" y="289"/>
                </a:lnTo>
                <a:lnTo>
                  <a:pt x="1360" y="280"/>
                </a:lnTo>
                <a:lnTo>
                  <a:pt x="1367" y="270"/>
                </a:lnTo>
                <a:lnTo>
                  <a:pt x="1374" y="258"/>
                </a:lnTo>
                <a:lnTo>
                  <a:pt x="1380" y="247"/>
                </a:lnTo>
                <a:lnTo>
                  <a:pt x="1385" y="235"/>
                </a:lnTo>
                <a:lnTo>
                  <a:pt x="1389" y="222"/>
                </a:lnTo>
                <a:lnTo>
                  <a:pt x="1392" y="209"/>
                </a:lnTo>
                <a:lnTo>
                  <a:pt x="1394" y="194"/>
                </a:lnTo>
                <a:lnTo>
                  <a:pt x="1394" y="180"/>
                </a:lnTo>
                <a:lnTo>
                  <a:pt x="1393" y="160"/>
                </a:lnTo>
                <a:lnTo>
                  <a:pt x="1391" y="142"/>
                </a:lnTo>
                <a:lnTo>
                  <a:pt x="1386" y="124"/>
                </a:lnTo>
                <a:lnTo>
                  <a:pt x="1381" y="108"/>
                </a:lnTo>
                <a:lnTo>
                  <a:pt x="1373" y="94"/>
                </a:lnTo>
                <a:lnTo>
                  <a:pt x="1363" y="79"/>
                </a:lnTo>
                <a:lnTo>
                  <a:pt x="1353" y="67"/>
                </a:lnTo>
                <a:lnTo>
                  <a:pt x="1341" y="56"/>
                </a:lnTo>
                <a:lnTo>
                  <a:pt x="1333" y="49"/>
                </a:lnTo>
                <a:lnTo>
                  <a:pt x="1324" y="43"/>
                </a:lnTo>
                <a:lnTo>
                  <a:pt x="1315" y="38"/>
                </a:lnTo>
                <a:lnTo>
                  <a:pt x="1306" y="33"/>
                </a:lnTo>
                <a:lnTo>
                  <a:pt x="1296" y="28"/>
                </a:lnTo>
                <a:lnTo>
                  <a:pt x="1285" y="24"/>
                </a:lnTo>
                <a:lnTo>
                  <a:pt x="1275" y="21"/>
                </a:lnTo>
                <a:lnTo>
                  <a:pt x="1263" y="17"/>
                </a:lnTo>
                <a:lnTo>
                  <a:pt x="1238" y="12"/>
                </a:lnTo>
                <a:lnTo>
                  <a:pt x="1211" y="8"/>
                </a:lnTo>
                <a:lnTo>
                  <a:pt x="1181" y="6"/>
                </a:lnTo>
                <a:lnTo>
                  <a:pt x="1150" y="5"/>
                </a:lnTo>
                <a:lnTo>
                  <a:pt x="1125" y="5"/>
                </a:lnTo>
                <a:lnTo>
                  <a:pt x="1101" y="6"/>
                </a:lnTo>
                <a:lnTo>
                  <a:pt x="1078" y="7"/>
                </a:lnTo>
                <a:lnTo>
                  <a:pt x="1055" y="9"/>
                </a:lnTo>
                <a:lnTo>
                  <a:pt x="1034" y="11"/>
                </a:lnTo>
                <a:lnTo>
                  <a:pt x="1014" y="13"/>
                </a:lnTo>
                <a:lnTo>
                  <a:pt x="995" y="15"/>
                </a:lnTo>
                <a:lnTo>
                  <a:pt x="978" y="19"/>
                </a:lnTo>
                <a:lnTo>
                  <a:pt x="978" y="631"/>
                </a:lnTo>
                <a:close/>
                <a:moveTo>
                  <a:pt x="852" y="263"/>
                </a:moveTo>
                <a:lnTo>
                  <a:pt x="617" y="263"/>
                </a:lnTo>
                <a:lnTo>
                  <a:pt x="617" y="104"/>
                </a:lnTo>
                <a:lnTo>
                  <a:pt x="865" y="104"/>
                </a:lnTo>
                <a:lnTo>
                  <a:pt x="865" y="10"/>
                </a:lnTo>
                <a:lnTo>
                  <a:pt x="504" y="10"/>
                </a:lnTo>
                <a:lnTo>
                  <a:pt x="504" y="631"/>
                </a:lnTo>
                <a:lnTo>
                  <a:pt x="879" y="631"/>
                </a:lnTo>
                <a:lnTo>
                  <a:pt x="879" y="537"/>
                </a:lnTo>
                <a:lnTo>
                  <a:pt x="617" y="537"/>
                </a:lnTo>
                <a:lnTo>
                  <a:pt x="617" y="355"/>
                </a:lnTo>
                <a:lnTo>
                  <a:pt x="852" y="355"/>
                </a:lnTo>
                <a:lnTo>
                  <a:pt x="852" y="263"/>
                </a:lnTo>
                <a:close/>
                <a:moveTo>
                  <a:pt x="0" y="601"/>
                </a:moveTo>
                <a:lnTo>
                  <a:pt x="14" y="609"/>
                </a:lnTo>
                <a:lnTo>
                  <a:pt x="32" y="616"/>
                </a:lnTo>
                <a:lnTo>
                  <a:pt x="50" y="622"/>
                </a:lnTo>
                <a:lnTo>
                  <a:pt x="72" y="629"/>
                </a:lnTo>
                <a:lnTo>
                  <a:pt x="94" y="634"/>
                </a:lnTo>
                <a:lnTo>
                  <a:pt x="118" y="637"/>
                </a:lnTo>
                <a:lnTo>
                  <a:pt x="143" y="640"/>
                </a:lnTo>
                <a:lnTo>
                  <a:pt x="167" y="641"/>
                </a:lnTo>
                <a:lnTo>
                  <a:pt x="196" y="640"/>
                </a:lnTo>
                <a:lnTo>
                  <a:pt x="224" y="637"/>
                </a:lnTo>
                <a:lnTo>
                  <a:pt x="236" y="635"/>
                </a:lnTo>
                <a:lnTo>
                  <a:pt x="248" y="632"/>
                </a:lnTo>
                <a:lnTo>
                  <a:pt x="261" y="629"/>
                </a:lnTo>
                <a:lnTo>
                  <a:pt x="272" y="625"/>
                </a:lnTo>
                <a:lnTo>
                  <a:pt x="282" y="621"/>
                </a:lnTo>
                <a:lnTo>
                  <a:pt x="293" y="617"/>
                </a:lnTo>
                <a:lnTo>
                  <a:pt x="303" y="613"/>
                </a:lnTo>
                <a:lnTo>
                  <a:pt x="312" y="608"/>
                </a:lnTo>
                <a:lnTo>
                  <a:pt x="321" y="603"/>
                </a:lnTo>
                <a:lnTo>
                  <a:pt x="330" y="597"/>
                </a:lnTo>
                <a:lnTo>
                  <a:pt x="338" y="591"/>
                </a:lnTo>
                <a:lnTo>
                  <a:pt x="345" y="584"/>
                </a:lnTo>
                <a:lnTo>
                  <a:pt x="352" y="578"/>
                </a:lnTo>
                <a:lnTo>
                  <a:pt x="358" y="571"/>
                </a:lnTo>
                <a:lnTo>
                  <a:pt x="365" y="564"/>
                </a:lnTo>
                <a:lnTo>
                  <a:pt x="371" y="557"/>
                </a:lnTo>
                <a:lnTo>
                  <a:pt x="380" y="541"/>
                </a:lnTo>
                <a:lnTo>
                  <a:pt x="388" y="526"/>
                </a:lnTo>
                <a:lnTo>
                  <a:pt x="394" y="508"/>
                </a:lnTo>
                <a:lnTo>
                  <a:pt x="400" y="491"/>
                </a:lnTo>
                <a:lnTo>
                  <a:pt x="402" y="472"/>
                </a:lnTo>
                <a:lnTo>
                  <a:pt x="403" y="454"/>
                </a:lnTo>
                <a:lnTo>
                  <a:pt x="402" y="437"/>
                </a:lnTo>
                <a:lnTo>
                  <a:pt x="401" y="422"/>
                </a:lnTo>
                <a:lnTo>
                  <a:pt x="397" y="407"/>
                </a:lnTo>
                <a:lnTo>
                  <a:pt x="393" y="393"/>
                </a:lnTo>
                <a:lnTo>
                  <a:pt x="387" y="380"/>
                </a:lnTo>
                <a:lnTo>
                  <a:pt x="381" y="367"/>
                </a:lnTo>
                <a:lnTo>
                  <a:pt x="373" y="355"/>
                </a:lnTo>
                <a:lnTo>
                  <a:pt x="364" y="344"/>
                </a:lnTo>
                <a:lnTo>
                  <a:pt x="353" y="332"/>
                </a:lnTo>
                <a:lnTo>
                  <a:pt x="341" y="322"/>
                </a:lnTo>
                <a:lnTo>
                  <a:pt x="328" y="313"/>
                </a:lnTo>
                <a:lnTo>
                  <a:pt x="313" y="303"/>
                </a:lnTo>
                <a:lnTo>
                  <a:pt x="298" y="294"/>
                </a:lnTo>
                <a:lnTo>
                  <a:pt x="281" y="286"/>
                </a:lnTo>
                <a:lnTo>
                  <a:pt x="263" y="278"/>
                </a:lnTo>
                <a:lnTo>
                  <a:pt x="243" y="270"/>
                </a:lnTo>
                <a:lnTo>
                  <a:pt x="215" y="258"/>
                </a:lnTo>
                <a:lnTo>
                  <a:pt x="190" y="247"/>
                </a:lnTo>
                <a:lnTo>
                  <a:pt x="179" y="242"/>
                </a:lnTo>
                <a:lnTo>
                  <a:pt x="169" y="236"/>
                </a:lnTo>
                <a:lnTo>
                  <a:pt x="161" y="230"/>
                </a:lnTo>
                <a:lnTo>
                  <a:pt x="153" y="224"/>
                </a:lnTo>
                <a:lnTo>
                  <a:pt x="146" y="219"/>
                </a:lnTo>
                <a:lnTo>
                  <a:pt x="141" y="213"/>
                </a:lnTo>
                <a:lnTo>
                  <a:pt x="135" y="206"/>
                </a:lnTo>
                <a:lnTo>
                  <a:pt x="131" y="200"/>
                </a:lnTo>
                <a:lnTo>
                  <a:pt x="128" y="192"/>
                </a:lnTo>
                <a:lnTo>
                  <a:pt x="126" y="184"/>
                </a:lnTo>
                <a:lnTo>
                  <a:pt x="125" y="177"/>
                </a:lnTo>
                <a:lnTo>
                  <a:pt x="125" y="168"/>
                </a:lnTo>
                <a:lnTo>
                  <a:pt x="125" y="162"/>
                </a:lnTo>
                <a:lnTo>
                  <a:pt x="126" y="154"/>
                </a:lnTo>
                <a:lnTo>
                  <a:pt x="128" y="147"/>
                </a:lnTo>
                <a:lnTo>
                  <a:pt x="130" y="141"/>
                </a:lnTo>
                <a:lnTo>
                  <a:pt x="134" y="135"/>
                </a:lnTo>
                <a:lnTo>
                  <a:pt x="139" y="129"/>
                </a:lnTo>
                <a:lnTo>
                  <a:pt x="143" y="122"/>
                </a:lnTo>
                <a:lnTo>
                  <a:pt x="149" y="117"/>
                </a:lnTo>
                <a:lnTo>
                  <a:pt x="156" y="112"/>
                </a:lnTo>
                <a:lnTo>
                  <a:pt x="163" y="107"/>
                </a:lnTo>
                <a:lnTo>
                  <a:pt x="171" y="103"/>
                </a:lnTo>
                <a:lnTo>
                  <a:pt x="181" y="100"/>
                </a:lnTo>
                <a:lnTo>
                  <a:pt x="191" y="97"/>
                </a:lnTo>
                <a:lnTo>
                  <a:pt x="202" y="95"/>
                </a:lnTo>
                <a:lnTo>
                  <a:pt x="215" y="94"/>
                </a:lnTo>
                <a:lnTo>
                  <a:pt x="227" y="94"/>
                </a:lnTo>
                <a:lnTo>
                  <a:pt x="248" y="94"/>
                </a:lnTo>
                <a:lnTo>
                  <a:pt x="268" y="96"/>
                </a:lnTo>
                <a:lnTo>
                  <a:pt x="285" y="100"/>
                </a:lnTo>
                <a:lnTo>
                  <a:pt x="302" y="104"/>
                </a:lnTo>
                <a:lnTo>
                  <a:pt x="317" y="108"/>
                </a:lnTo>
                <a:lnTo>
                  <a:pt x="331" y="113"/>
                </a:lnTo>
                <a:lnTo>
                  <a:pt x="342" y="118"/>
                </a:lnTo>
                <a:lnTo>
                  <a:pt x="351" y="122"/>
                </a:lnTo>
                <a:lnTo>
                  <a:pt x="378" y="31"/>
                </a:lnTo>
                <a:lnTo>
                  <a:pt x="366" y="25"/>
                </a:lnTo>
                <a:lnTo>
                  <a:pt x="350" y="20"/>
                </a:lnTo>
                <a:lnTo>
                  <a:pt x="335" y="14"/>
                </a:lnTo>
                <a:lnTo>
                  <a:pt x="316" y="9"/>
                </a:lnTo>
                <a:lnTo>
                  <a:pt x="298" y="6"/>
                </a:lnTo>
                <a:lnTo>
                  <a:pt x="276" y="3"/>
                </a:lnTo>
                <a:lnTo>
                  <a:pt x="254" y="1"/>
                </a:lnTo>
                <a:lnTo>
                  <a:pt x="229" y="0"/>
                </a:lnTo>
                <a:lnTo>
                  <a:pt x="204" y="1"/>
                </a:lnTo>
                <a:lnTo>
                  <a:pt x="182" y="4"/>
                </a:lnTo>
                <a:lnTo>
                  <a:pt x="159" y="8"/>
                </a:lnTo>
                <a:lnTo>
                  <a:pt x="139" y="14"/>
                </a:lnTo>
                <a:lnTo>
                  <a:pt x="119" y="22"/>
                </a:lnTo>
                <a:lnTo>
                  <a:pt x="101" y="30"/>
                </a:lnTo>
                <a:lnTo>
                  <a:pt x="84" y="40"/>
                </a:lnTo>
                <a:lnTo>
                  <a:pt x="70" y="51"/>
                </a:lnTo>
                <a:lnTo>
                  <a:pt x="56" y="64"/>
                </a:lnTo>
                <a:lnTo>
                  <a:pt x="44" y="77"/>
                </a:lnTo>
                <a:lnTo>
                  <a:pt x="34" y="93"/>
                </a:lnTo>
                <a:lnTo>
                  <a:pt x="26" y="108"/>
                </a:lnTo>
                <a:lnTo>
                  <a:pt x="18" y="124"/>
                </a:lnTo>
                <a:lnTo>
                  <a:pt x="14" y="142"/>
                </a:lnTo>
                <a:lnTo>
                  <a:pt x="11" y="159"/>
                </a:lnTo>
                <a:lnTo>
                  <a:pt x="10" y="179"/>
                </a:lnTo>
                <a:lnTo>
                  <a:pt x="11" y="194"/>
                </a:lnTo>
                <a:lnTo>
                  <a:pt x="13" y="211"/>
                </a:lnTo>
                <a:lnTo>
                  <a:pt x="16" y="225"/>
                </a:lnTo>
                <a:lnTo>
                  <a:pt x="21" y="240"/>
                </a:lnTo>
                <a:lnTo>
                  <a:pt x="29" y="253"/>
                </a:lnTo>
                <a:lnTo>
                  <a:pt x="36" y="265"/>
                </a:lnTo>
                <a:lnTo>
                  <a:pt x="45" y="277"/>
                </a:lnTo>
                <a:lnTo>
                  <a:pt x="55" y="288"/>
                </a:lnTo>
                <a:lnTo>
                  <a:pt x="67" y="299"/>
                </a:lnTo>
                <a:lnTo>
                  <a:pt x="80" y="310"/>
                </a:lnTo>
                <a:lnTo>
                  <a:pt x="93" y="319"/>
                </a:lnTo>
                <a:lnTo>
                  <a:pt x="109" y="328"/>
                </a:lnTo>
                <a:lnTo>
                  <a:pt x="124" y="336"/>
                </a:lnTo>
                <a:lnTo>
                  <a:pt x="142" y="345"/>
                </a:lnTo>
                <a:lnTo>
                  <a:pt x="159" y="352"/>
                </a:lnTo>
                <a:lnTo>
                  <a:pt x="178" y="359"/>
                </a:lnTo>
                <a:lnTo>
                  <a:pt x="205" y="369"/>
                </a:lnTo>
                <a:lnTo>
                  <a:pt x="228" y="381"/>
                </a:lnTo>
                <a:lnTo>
                  <a:pt x="238" y="386"/>
                </a:lnTo>
                <a:lnTo>
                  <a:pt x="247" y="392"/>
                </a:lnTo>
                <a:lnTo>
                  <a:pt x="255" y="397"/>
                </a:lnTo>
                <a:lnTo>
                  <a:pt x="262" y="403"/>
                </a:lnTo>
                <a:lnTo>
                  <a:pt x="268" y="409"/>
                </a:lnTo>
                <a:lnTo>
                  <a:pt x="273" y="417"/>
                </a:lnTo>
                <a:lnTo>
                  <a:pt x="278" y="423"/>
                </a:lnTo>
                <a:lnTo>
                  <a:pt x="281" y="430"/>
                </a:lnTo>
                <a:lnTo>
                  <a:pt x="284" y="437"/>
                </a:lnTo>
                <a:lnTo>
                  <a:pt x="287" y="445"/>
                </a:lnTo>
                <a:lnTo>
                  <a:pt x="288" y="454"/>
                </a:lnTo>
                <a:lnTo>
                  <a:pt x="288" y="462"/>
                </a:lnTo>
                <a:lnTo>
                  <a:pt x="288" y="471"/>
                </a:lnTo>
                <a:lnTo>
                  <a:pt x="285" y="480"/>
                </a:lnTo>
                <a:lnTo>
                  <a:pt x="283" y="489"/>
                </a:lnTo>
                <a:lnTo>
                  <a:pt x="280" y="497"/>
                </a:lnTo>
                <a:lnTo>
                  <a:pt x="276" y="504"/>
                </a:lnTo>
                <a:lnTo>
                  <a:pt x="271" y="511"/>
                </a:lnTo>
                <a:lnTo>
                  <a:pt x="265" y="517"/>
                </a:lnTo>
                <a:lnTo>
                  <a:pt x="259" y="524"/>
                </a:lnTo>
                <a:lnTo>
                  <a:pt x="251" y="529"/>
                </a:lnTo>
                <a:lnTo>
                  <a:pt x="242" y="533"/>
                </a:lnTo>
                <a:lnTo>
                  <a:pt x="233" y="537"/>
                </a:lnTo>
                <a:lnTo>
                  <a:pt x="223" y="540"/>
                </a:lnTo>
                <a:lnTo>
                  <a:pt x="213" y="543"/>
                </a:lnTo>
                <a:lnTo>
                  <a:pt x="200" y="545"/>
                </a:lnTo>
                <a:lnTo>
                  <a:pt x="188" y="546"/>
                </a:lnTo>
                <a:lnTo>
                  <a:pt x="175" y="546"/>
                </a:lnTo>
                <a:lnTo>
                  <a:pt x="154" y="546"/>
                </a:lnTo>
                <a:lnTo>
                  <a:pt x="132" y="543"/>
                </a:lnTo>
                <a:lnTo>
                  <a:pt x="112" y="540"/>
                </a:lnTo>
                <a:lnTo>
                  <a:pt x="92" y="535"/>
                </a:lnTo>
                <a:lnTo>
                  <a:pt x="74" y="529"/>
                </a:lnTo>
                <a:lnTo>
                  <a:pt x="56" y="523"/>
                </a:lnTo>
                <a:lnTo>
                  <a:pt x="40" y="514"/>
                </a:lnTo>
                <a:lnTo>
                  <a:pt x="26" y="507"/>
                </a:lnTo>
                <a:lnTo>
                  <a:pt x="0" y="601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solidFill>
                <a:prstClr val="white"/>
              </a:solidFill>
              <a:latin typeface="+mn-lt"/>
              <a:cs typeface="+mn-cs"/>
            </a:endParaRPr>
          </a:p>
        </p:txBody>
      </p:sp>
      <p:sp>
        <p:nvSpPr>
          <p:cNvPr id="31" name="Freeform 30"/>
          <p:cNvSpPr>
            <a:spLocks noEditPoints="1"/>
          </p:cNvSpPr>
          <p:nvPr/>
        </p:nvSpPr>
        <p:spPr bwMode="auto">
          <a:xfrm>
            <a:off x="10153650" y="6540500"/>
            <a:ext cx="1041400" cy="112713"/>
          </a:xfrm>
          <a:custGeom>
            <a:avLst/>
            <a:gdLst/>
            <a:ahLst/>
            <a:cxnLst>
              <a:cxn ang="0">
                <a:pos x="5506" y="10"/>
              </a:cxn>
              <a:cxn ang="0">
                <a:pos x="5169" y="544"/>
              </a:cxn>
              <a:cxn ang="0">
                <a:pos x="5029" y="477"/>
              </a:cxn>
              <a:cxn ang="0">
                <a:pos x="4982" y="270"/>
              </a:cxn>
              <a:cxn ang="0">
                <a:pos x="5063" y="133"/>
              </a:cxn>
              <a:cxn ang="0">
                <a:pos x="5293" y="109"/>
              </a:cxn>
              <a:cxn ang="0">
                <a:pos x="5122" y="6"/>
              </a:cxn>
              <a:cxn ang="0">
                <a:pos x="4924" y="122"/>
              </a:cxn>
              <a:cxn ang="0">
                <a:pos x="4861" y="362"/>
              </a:cxn>
              <a:cxn ang="0">
                <a:pos x="4955" y="565"/>
              </a:cxn>
              <a:cxn ang="0">
                <a:pos x="5175" y="641"/>
              </a:cxn>
              <a:cxn ang="0">
                <a:pos x="4373" y="269"/>
              </a:cxn>
              <a:cxn ang="0">
                <a:pos x="4761" y="631"/>
              </a:cxn>
              <a:cxn ang="0">
                <a:pos x="4630" y="407"/>
              </a:cxn>
              <a:cxn ang="0">
                <a:pos x="3905" y="100"/>
              </a:cxn>
              <a:cxn ang="0">
                <a:pos x="3809" y="456"/>
              </a:cxn>
              <a:cxn ang="0">
                <a:pos x="3020" y="10"/>
              </a:cxn>
              <a:cxn ang="0">
                <a:pos x="2324" y="528"/>
              </a:cxn>
              <a:cxn ang="0">
                <a:pos x="2455" y="633"/>
              </a:cxn>
              <a:cxn ang="0">
                <a:pos x="2663" y="610"/>
              </a:cxn>
              <a:cxn ang="0">
                <a:pos x="2767" y="461"/>
              </a:cxn>
              <a:cxn ang="0">
                <a:pos x="2644" y="481"/>
              </a:cxn>
              <a:cxn ang="0">
                <a:pos x="2470" y="533"/>
              </a:cxn>
              <a:cxn ang="0">
                <a:pos x="1803" y="609"/>
              </a:cxn>
              <a:cxn ang="0">
                <a:pos x="2082" y="617"/>
              </a:cxn>
              <a:cxn ang="0">
                <a:pos x="2191" y="472"/>
              </a:cxn>
              <a:cxn ang="0">
                <a:pos x="2070" y="286"/>
              </a:cxn>
              <a:cxn ang="0">
                <a:pos x="1914" y="177"/>
              </a:cxn>
              <a:cxn ang="0">
                <a:pos x="1991" y="95"/>
              </a:cxn>
              <a:cxn ang="0">
                <a:pos x="2106" y="9"/>
              </a:cxn>
              <a:cxn ang="0">
                <a:pos x="1823" y="93"/>
              </a:cxn>
              <a:cxn ang="0">
                <a:pos x="1869" y="310"/>
              </a:cxn>
              <a:cxn ang="0">
                <a:pos x="2067" y="423"/>
              </a:cxn>
              <a:cxn ang="0">
                <a:pos x="2031" y="533"/>
              </a:cxn>
              <a:cxn ang="0">
                <a:pos x="1789" y="601"/>
              </a:cxn>
              <a:cxn ang="0">
                <a:pos x="1348" y="251"/>
              </a:cxn>
              <a:cxn ang="0">
                <a:pos x="1587" y="422"/>
              </a:cxn>
              <a:cxn ang="0">
                <a:pos x="1300" y="631"/>
              </a:cxn>
              <a:cxn ang="0">
                <a:pos x="679" y="482"/>
              </a:cxn>
              <a:cxn ang="0">
                <a:pos x="668" y="177"/>
              </a:cxn>
              <a:cxn ang="0">
                <a:pos x="807" y="91"/>
              </a:cxn>
              <a:cxn ang="0">
                <a:pos x="944" y="177"/>
              </a:cxn>
              <a:cxn ang="0">
                <a:pos x="933" y="482"/>
              </a:cxn>
              <a:cxn ang="0">
                <a:pos x="804" y="550"/>
              </a:cxn>
              <a:cxn ang="0">
                <a:pos x="993" y="575"/>
              </a:cxn>
              <a:cxn ang="0">
                <a:pos x="1094" y="370"/>
              </a:cxn>
              <a:cxn ang="0">
                <a:pos x="1054" y="137"/>
              </a:cxn>
              <a:cxn ang="0">
                <a:pos x="890" y="9"/>
              </a:cxn>
              <a:cxn ang="0">
                <a:pos x="665" y="37"/>
              </a:cxn>
              <a:cxn ang="0">
                <a:pos x="531" y="209"/>
              </a:cxn>
              <a:cxn ang="0">
                <a:pos x="535" y="452"/>
              </a:cxn>
              <a:cxn ang="0">
                <a:pos x="670" y="611"/>
              </a:cxn>
              <a:cxn ang="0">
                <a:pos x="403" y="539"/>
              </a:cxn>
              <a:cxn ang="0">
                <a:pos x="216" y="516"/>
              </a:cxn>
              <a:cxn ang="0">
                <a:pos x="123" y="371"/>
              </a:cxn>
              <a:cxn ang="0">
                <a:pos x="160" y="176"/>
              </a:cxn>
              <a:cxn ang="0">
                <a:pos x="337" y="94"/>
              </a:cxn>
              <a:cxn ang="0">
                <a:pos x="383" y="3"/>
              </a:cxn>
              <a:cxn ang="0">
                <a:pos x="130" y="59"/>
              </a:cxn>
              <a:cxn ang="0">
                <a:pos x="6" y="255"/>
              </a:cxn>
              <a:cxn ang="0">
                <a:pos x="41" y="497"/>
              </a:cxn>
              <a:cxn ang="0">
                <a:pos x="215" y="628"/>
              </a:cxn>
              <a:cxn ang="0">
                <a:pos x="458" y="523"/>
              </a:cxn>
            </a:cxnLst>
            <a:rect l="0" t="0" r="r" b="b"/>
            <a:pathLst>
              <a:path w="5893" h="641">
                <a:moveTo>
                  <a:pt x="5686" y="631"/>
                </a:moveTo>
                <a:lnTo>
                  <a:pt x="5686" y="369"/>
                </a:lnTo>
                <a:lnTo>
                  <a:pt x="5893" y="10"/>
                </a:lnTo>
                <a:lnTo>
                  <a:pt x="5764" y="10"/>
                </a:lnTo>
                <a:lnTo>
                  <a:pt x="5690" y="169"/>
                </a:lnTo>
                <a:lnTo>
                  <a:pt x="5675" y="202"/>
                </a:lnTo>
                <a:lnTo>
                  <a:pt x="5661" y="232"/>
                </a:lnTo>
                <a:lnTo>
                  <a:pt x="5648" y="262"/>
                </a:lnTo>
                <a:lnTo>
                  <a:pt x="5636" y="292"/>
                </a:lnTo>
                <a:lnTo>
                  <a:pt x="5635" y="292"/>
                </a:lnTo>
                <a:lnTo>
                  <a:pt x="5621" y="261"/>
                </a:lnTo>
                <a:lnTo>
                  <a:pt x="5609" y="232"/>
                </a:lnTo>
                <a:lnTo>
                  <a:pt x="5596" y="202"/>
                </a:lnTo>
                <a:lnTo>
                  <a:pt x="5580" y="170"/>
                </a:lnTo>
                <a:lnTo>
                  <a:pt x="5506" y="10"/>
                </a:lnTo>
                <a:lnTo>
                  <a:pt x="5377" y="10"/>
                </a:lnTo>
                <a:lnTo>
                  <a:pt x="5573" y="372"/>
                </a:lnTo>
                <a:lnTo>
                  <a:pt x="5573" y="631"/>
                </a:lnTo>
                <a:lnTo>
                  <a:pt x="5686" y="631"/>
                </a:lnTo>
                <a:close/>
                <a:moveTo>
                  <a:pt x="5318" y="523"/>
                </a:moveTo>
                <a:lnTo>
                  <a:pt x="5306" y="528"/>
                </a:lnTo>
                <a:lnTo>
                  <a:pt x="5293" y="532"/>
                </a:lnTo>
                <a:lnTo>
                  <a:pt x="5277" y="536"/>
                </a:lnTo>
                <a:lnTo>
                  <a:pt x="5262" y="539"/>
                </a:lnTo>
                <a:lnTo>
                  <a:pt x="5245" y="542"/>
                </a:lnTo>
                <a:lnTo>
                  <a:pt x="5229" y="544"/>
                </a:lnTo>
                <a:lnTo>
                  <a:pt x="5211" y="545"/>
                </a:lnTo>
                <a:lnTo>
                  <a:pt x="5194" y="545"/>
                </a:lnTo>
                <a:lnTo>
                  <a:pt x="5182" y="545"/>
                </a:lnTo>
                <a:lnTo>
                  <a:pt x="5169" y="544"/>
                </a:lnTo>
                <a:lnTo>
                  <a:pt x="5157" y="543"/>
                </a:lnTo>
                <a:lnTo>
                  <a:pt x="5146" y="541"/>
                </a:lnTo>
                <a:lnTo>
                  <a:pt x="5134" y="539"/>
                </a:lnTo>
                <a:lnTo>
                  <a:pt x="5124" y="537"/>
                </a:lnTo>
                <a:lnTo>
                  <a:pt x="5113" y="534"/>
                </a:lnTo>
                <a:lnTo>
                  <a:pt x="5104" y="530"/>
                </a:lnTo>
                <a:lnTo>
                  <a:pt x="5093" y="526"/>
                </a:lnTo>
                <a:lnTo>
                  <a:pt x="5084" y="522"/>
                </a:lnTo>
                <a:lnTo>
                  <a:pt x="5075" y="516"/>
                </a:lnTo>
                <a:lnTo>
                  <a:pt x="5067" y="511"/>
                </a:lnTo>
                <a:lnTo>
                  <a:pt x="5057" y="505"/>
                </a:lnTo>
                <a:lnTo>
                  <a:pt x="5050" y="499"/>
                </a:lnTo>
                <a:lnTo>
                  <a:pt x="5042" y="492"/>
                </a:lnTo>
                <a:lnTo>
                  <a:pt x="5036" y="486"/>
                </a:lnTo>
                <a:lnTo>
                  <a:pt x="5029" y="477"/>
                </a:lnTo>
                <a:lnTo>
                  <a:pt x="5022" y="470"/>
                </a:lnTo>
                <a:lnTo>
                  <a:pt x="5016" y="462"/>
                </a:lnTo>
                <a:lnTo>
                  <a:pt x="5011" y="453"/>
                </a:lnTo>
                <a:lnTo>
                  <a:pt x="5006" y="443"/>
                </a:lnTo>
                <a:lnTo>
                  <a:pt x="5001" y="434"/>
                </a:lnTo>
                <a:lnTo>
                  <a:pt x="4997" y="425"/>
                </a:lnTo>
                <a:lnTo>
                  <a:pt x="4993" y="415"/>
                </a:lnTo>
                <a:lnTo>
                  <a:pt x="4986" y="393"/>
                </a:lnTo>
                <a:lnTo>
                  <a:pt x="4982" y="371"/>
                </a:lnTo>
                <a:lnTo>
                  <a:pt x="4979" y="347"/>
                </a:lnTo>
                <a:lnTo>
                  <a:pt x="4978" y="322"/>
                </a:lnTo>
                <a:lnTo>
                  <a:pt x="4979" y="309"/>
                </a:lnTo>
                <a:lnTo>
                  <a:pt x="4979" y="295"/>
                </a:lnTo>
                <a:lnTo>
                  <a:pt x="4981" y="282"/>
                </a:lnTo>
                <a:lnTo>
                  <a:pt x="4982" y="270"/>
                </a:lnTo>
                <a:lnTo>
                  <a:pt x="4985" y="257"/>
                </a:lnTo>
                <a:lnTo>
                  <a:pt x="4987" y="246"/>
                </a:lnTo>
                <a:lnTo>
                  <a:pt x="4991" y="235"/>
                </a:lnTo>
                <a:lnTo>
                  <a:pt x="4995" y="223"/>
                </a:lnTo>
                <a:lnTo>
                  <a:pt x="4999" y="213"/>
                </a:lnTo>
                <a:lnTo>
                  <a:pt x="5004" y="203"/>
                </a:lnTo>
                <a:lnTo>
                  <a:pt x="5008" y="193"/>
                </a:lnTo>
                <a:lnTo>
                  <a:pt x="5014" y="184"/>
                </a:lnTo>
                <a:lnTo>
                  <a:pt x="5019" y="176"/>
                </a:lnTo>
                <a:lnTo>
                  <a:pt x="5026" y="168"/>
                </a:lnTo>
                <a:lnTo>
                  <a:pt x="5033" y="159"/>
                </a:lnTo>
                <a:lnTo>
                  <a:pt x="5040" y="152"/>
                </a:lnTo>
                <a:lnTo>
                  <a:pt x="5047" y="145"/>
                </a:lnTo>
                <a:lnTo>
                  <a:pt x="5055" y="139"/>
                </a:lnTo>
                <a:lnTo>
                  <a:pt x="5063" y="133"/>
                </a:lnTo>
                <a:lnTo>
                  <a:pt x="5072" y="127"/>
                </a:lnTo>
                <a:lnTo>
                  <a:pt x="5080" y="121"/>
                </a:lnTo>
                <a:lnTo>
                  <a:pt x="5089" y="117"/>
                </a:lnTo>
                <a:lnTo>
                  <a:pt x="5098" y="112"/>
                </a:lnTo>
                <a:lnTo>
                  <a:pt x="5109" y="109"/>
                </a:lnTo>
                <a:lnTo>
                  <a:pt x="5129" y="102"/>
                </a:lnTo>
                <a:lnTo>
                  <a:pt x="5150" y="98"/>
                </a:lnTo>
                <a:lnTo>
                  <a:pt x="5172" y="95"/>
                </a:lnTo>
                <a:lnTo>
                  <a:pt x="5196" y="94"/>
                </a:lnTo>
                <a:lnTo>
                  <a:pt x="5215" y="95"/>
                </a:lnTo>
                <a:lnTo>
                  <a:pt x="5232" y="96"/>
                </a:lnTo>
                <a:lnTo>
                  <a:pt x="5248" y="98"/>
                </a:lnTo>
                <a:lnTo>
                  <a:pt x="5264" y="101"/>
                </a:lnTo>
                <a:lnTo>
                  <a:pt x="5279" y="105"/>
                </a:lnTo>
                <a:lnTo>
                  <a:pt x="5293" y="109"/>
                </a:lnTo>
                <a:lnTo>
                  <a:pt x="5305" y="113"/>
                </a:lnTo>
                <a:lnTo>
                  <a:pt x="5316" y="118"/>
                </a:lnTo>
                <a:lnTo>
                  <a:pt x="5341" y="28"/>
                </a:lnTo>
                <a:lnTo>
                  <a:pt x="5332" y="24"/>
                </a:lnTo>
                <a:lnTo>
                  <a:pt x="5318" y="19"/>
                </a:lnTo>
                <a:lnTo>
                  <a:pt x="5303" y="13"/>
                </a:lnTo>
                <a:lnTo>
                  <a:pt x="5285" y="9"/>
                </a:lnTo>
                <a:lnTo>
                  <a:pt x="5265" y="6"/>
                </a:lnTo>
                <a:lnTo>
                  <a:pt x="5242" y="3"/>
                </a:lnTo>
                <a:lnTo>
                  <a:pt x="5218" y="1"/>
                </a:lnTo>
                <a:lnTo>
                  <a:pt x="5191" y="0"/>
                </a:lnTo>
                <a:lnTo>
                  <a:pt x="5173" y="1"/>
                </a:lnTo>
                <a:lnTo>
                  <a:pt x="5156" y="2"/>
                </a:lnTo>
                <a:lnTo>
                  <a:pt x="5139" y="4"/>
                </a:lnTo>
                <a:lnTo>
                  <a:pt x="5122" y="6"/>
                </a:lnTo>
                <a:lnTo>
                  <a:pt x="5106" y="9"/>
                </a:lnTo>
                <a:lnTo>
                  <a:pt x="5090" y="13"/>
                </a:lnTo>
                <a:lnTo>
                  <a:pt x="5075" y="17"/>
                </a:lnTo>
                <a:lnTo>
                  <a:pt x="5059" y="23"/>
                </a:lnTo>
                <a:lnTo>
                  <a:pt x="5045" y="29"/>
                </a:lnTo>
                <a:lnTo>
                  <a:pt x="5031" y="35"/>
                </a:lnTo>
                <a:lnTo>
                  <a:pt x="5016" y="42"/>
                </a:lnTo>
                <a:lnTo>
                  <a:pt x="5003" y="50"/>
                </a:lnTo>
                <a:lnTo>
                  <a:pt x="4989" y="59"/>
                </a:lnTo>
                <a:lnTo>
                  <a:pt x="4977" y="68"/>
                </a:lnTo>
                <a:lnTo>
                  <a:pt x="4966" y="77"/>
                </a:lnTo>
                <a:lnTo>
                  <a:pt x="4955" y="87"/>
                </a:lnTo>
                <a:lnTo>
                  <a:pt x="4943" y="99"/>
                </a:lnTo>
                <a:lnTo>
                  <a:pt x="4933" y="110"/>
                </a:lnTo>
                <a:lnTo>
                  <a:pt x="4924" y="122"/>
                </a:lnTo>
                <a:lnTo>
                  <a:pt x="4914" y="135"/>
                </a:lnTo>
                <a:lnTo>
                  <a:pt x="4906" y="148"/>
                </a:lnTo>
                <a:lnTo>
                  <a:pt x="4898" y="162"/>
                </a:lnTo>
                <a:lnTo>
                  <a:pt x="4891" y="176"/>
                </a:lnTo>
                <a:lnTo>
                  <a:pt x="4885" y="190"/>
                </a:lnTo>
                <a:lnTo>
                  <a:pt x="4879" y="206"/>
                </a:lnTo>
                <a:lnTo>
                  <a:pt x="4873" y="222"/>
                </a:lnTo>
                <a:lnTo>
                  <a:pt x="4869" y="239"/>
                </a:lnTo>
                <a:lnTo>
                  <a:pt x="4866" y="255"/>
                </a:lnTo>
                <a:lnTo>
                  <a:pt x="4863" y="273"/>
                </a:lnTo>
                <a:lnTo>
                  <a:pt x="4861" y="290"/>
                </a:lnTo>
                <a:lnTo>
                  <a:pt x="4860" y="309"/>
                </a:lnTo>
                <a:lnTo>
                  <a:pt x="4859" y="328"/>
                </a:lnTo>
                <a:lnTo>
                  <a:pt x="4860" y="346"/>
                </a:lnTo>
                <a:lnTo>
                  <a:pt x="4861" y="362"/>
                </a:lnTo>
                <a:lnTo>
                  <a:pt x="4862" y="380"/>
                </a:lnTo>
                <a:lnTo>
                  <a:pt x="4865" y="395"/>
                </a:lnTo>
                <a:lnTo>
                  <a:pt x="4868" y="412"/>
                </a:lnTo>
                <a:lnTo>
                  <a:pt x="4871" y="427"/>
                </a:lnTo>
                <a:lnTo>
                  <a:pt x="4876" y="441"/>
                </a:lnTo>
                <a:lnTo>
                  <a:pt x="4881" y="457"/>
                </a:lnTo>
                <a:lnTo>
                  <a:pt x="4887" y="470"/>
                </a:lnTo>
                <a:lnTo>
                  <a:pt x="4893" y="484"/>
                </a:lnTo>
                <a:lnTo>
                  <a:pt x="4900" y="497"/>
                </a:lnTo>
                <a:lnTo>
                  <a:pt x="4907" y="509"/>
                </a:lnTo>
                <a:lnTo>
                  <a:pt x="4915" y="522"/>
                </a:lnTo>
                <a:lnTo>
                  <a:pt x="4925" y="534"/>
                </a:lnTo>
                <a:lnTo>
                  <a:pt x="4934" y="544"/>
                </a:lnTo>
                <a:lnTo>
                  <a:pt x="4943" y="555"/>
                </a:lnTo>
                <a:lnTo>
                  <a:pt x="4955" y="565"/>
                </a:lnTo>
                <a:lnTo>
                  <a:pt x="4965" y="574"/>
                </a:lnTo>
                <a:lnTo>
                  <a:pt x="4977" y="583"/>
                </a:lnTo>
                <a:lnTo>
                  <a:pt x="4989" y="592"/>
                </a:lnTo>
                <a:lnTo>
                  <a:pt x="5002" y="599"/>
                </a:lnTo>
                <a:lnTo>
                  <a:pt x="5015" y="606"/>
                </a:lnTo>
                <a:lnTo>
                  <a:pt x="5029" y="612"/>
                </a:lnTo>
                <a:lnTo>
                  <a:pt x="5043" y="618"/>
                </a:lnTo>
                <a:lnTo>
                  <a:pt x="5058" y="623"/>
                </a:lnTo>
                <a:lnTo>
                  <a:pt x="5074" y="628"/>
                </a:lnTo>
                <a:lnTo>
                  <a:pt x="5089" y="632"/>
                </a:lnTo>
                <a:lnTo>
                  <a:pt x="5106" y="635"/>
                </a:lnTo>
                <a:lnTo>
                  <a:pt x="5122" y="637"/>
                </a:lnTo>
                <a:lnTo>
                  <a:pt x="5139" y="639"/>
                </a:lnTo>
                <a:lnTo>
                  <a:pt x="5158" y="640"/>
                </a:lnTo>
                <a:lnTo>
                  <a:pt x="5175" y="641"/>
                </a:lnTo>
                <a:lnTo>
                  <a:pt x="5203" y="640"/>
                </a:lnTo>
                <a:lnTo>
                  <a:pt x="5229" y="638"/>
                </a:lnTo>
                <a:lnTo>
                  <a:pt x="5253" y="635"/>
                </a:lnTo>
                <a:lnTo>
                  <a:pt x="5274" y="632"/>
                </a:lnTo>
                <a:lnTo>
                  <a:pt x="5294" y="628"/>
                </a:lnTo>
                <a:lnTo>
                  <a:pt x="5310" y="622"/>
                </a:lnTo>
                <a:lnTo>
                  <a:pt x="5324" y="617"/>
                </a:lnTo>
                <a:lnTo>
                  <a:pt x="5337" y="612"/>
                </a:lnTo>
                <a:lnTo>
                  <a:pt x="5318" y="523"/>
                </a:lnTo>
                <a:close/>
                <a:moveTo>
                  <a:pt x="4374" y="631"/>
                </a:moveTo>
                <a:lnTo>
                  <a:pt x="4374" y="408"/>
                </a:lnTo>
                <a:lnTo>
                  <a:pt x="4374" y="371"/>
                </a:lnTo>
                <a:lnTo>
                  <a:pt x="4374" y="335"/>
                </a:lnTo>
                <a:lnTo>
                  <a:pt x="4374" y="301"/>
                </a:lnTo>
                <a:lnTo>
                  <a:pt x="4373" y="269"/>
                </a:lnTo>
                <a:lnTo>
                  <a:pt x="4372" y="237"/>
                </a:lnTo>
                <a:lnTo>
                  <a:pt x="4371" y="205"/>
                </a:lnTo>
                <a:lnTo>
                  <a:pt x="4370" y="175"/>
                </a:lnTo>
                <a:lnTo>
                  <a:pt x="4369" y="144"/>
                </a:lnTo>
                <a:lnTo>
                  <a:pt x="4371" y="144"/>
                </a:lnTo>
                <a:lnTo>
                  <a:pt x="4383" y="170"/>
                </a:lnTo>
                <a:lnTo>
                  <a:pt x="4396" y="198"/>
                </a:lnTo>
                <a:lnTo>
                  <a:pt x="4410" y="224"/>
                </a:lnTo>
                <a:lnTo>
                  <a:pt x="4423" y="251"/>
                </a:lnTo>
                <a:lnTo>
                  <a:pt x="4438" y="279"/>
                </a:lnTo>
                <a:lnTo>
                  <a:pt x="4453" y="306"/>
                </a:lnTo>
                <a:lnTo>
                  <a:pt x="4468" y="332"/>
                </a:lnTo>
                <a:lnTo>
                  <a:pt x="4483" y="358"/>
                </a:lnTo>
                <a:lnTo>
                  <a:pt x="4644" y="631"/>
                </a:lnTo>
                <a:lnTo>
                  <a:pt x="4761" y="631"/>
                </a:lnTo>
                <a:lnTo>
                  <a:pt x="4761" y="10"/>
                </a:lnTo>
                <a:lnTo>
                  <a:pt x="4657" y="10"/>
                </a:lnTo>
                <a:lnTo>
                  <a:pt x="4657" y="226"/>
                </a:lnTo>
                <a:lnTo>
                  <a:pt x="4657" y="261"/>
                </a:lnTo>
                <a:lnTo>
                  <a:pt x="4658" y="295"/>
                </a:lnTo>
                <a:lnTo>
                  <a:pt x="4658" y="328"/>
                </a:lnTo>
                <a:lnTo>
                  <a:pt x="4659" y="360"/>
                </a:lnTo>
                <a:lnTo>
                  <a:pt x="4661" y="391"/>
                </a:lnTo>
                <a:lnTo>
                  <a:pt x="4662" y="422"/>
                </a:lnTo>
                <a:lnTo>
                  <a:pt x="4665" y="453"/>
                </a:lnTo>
                <a:lnTo>
                  <a:pt x="4667" y="484"/>
                </a:lnTo>
                <a:lnTo>
                  <a:pt x="4665" y="485"/>
                </a:lnTo>
                <a:lnTo>
                  <a:pt x="4653" y="459"/>
                </a:lnTo>
                <a:lnTo>
                  <a:pt x="4642" y="433"/>
                </a:lnTo>
                <a:lnTo>
                  <a:pt x="4630" y="407"/>
                </a:lnTo>
                <a:lnTo>
                  <a:pt x="4616" y="381"/>
                </a:lnTo>
                <a:lnTo>
                  <a:pt x="4603" y="355"/>
                </a:lnTo>
                <a:lnTo>
                  <a:pt x="4589" y="328"/>
                </a:lnTo>
                <a:lnTo>
                  <a:pt x="4574" y="302"/>
                </a:lnTo>
                <a:lnTo>
                  <a:pt x="4559" y="277"/>
                </a:lnTo>
                <a:lnTo>
                  <a:pt x="4399" y="10"/>
                </a:lnTo>
                <a:lnTo>
                  <a:pt x="4270" y="10"/>
                </a:lnTo>
                <a:lnTo>
                  <a:pt x="4270" y="631"/>
                </a:lnTo>
                <a:lnTo>
                  <a:pt x="4374" y="631"/>
                </a:lnTo>
                <a:close/>
                <a:moveTo>
                  <a:pt x="3827" y="369"/>
                </a:moveTo>
                <a:lnTo>
                  <a:pt x="3876" y="216"/>
                </a:lnTo>
                <a:lnTo>
                  <a:pt x="3884" y="187"/>
                </a:lnTo>
                <a:lnTo>
                  <a:pt x="3891" y="158"/>
                </a:lnTo>
                <a:lnTo>
                  <a:pt x="3898" y="129"/>
                </a:lnTo>
                <a:lnTo>
                  <a:pt x="3905" y="100"/>
                </a:lnTo>
                <a:lnTo>
                  <a:pt x="3908" y="100"/>
                </a:lnTo>
                <a:lnTo>
                  <a:pt x="3915" y="128"/>
                </a:lnTo>
                <a:lnTo>
                  <a:pt x="3922" y="157"/>
                </a:lnTo>
                <a:lnTo>
                  <a:pt x="3930" y="187"/>
                </a:lnTo>
                <a:lnTo>
                  <a:pt x="3938" y="217"/>
                </a:lnTo>
                <a:lnTo>
                  <a:pt x="3988" y="369"/>
                </a:lnTo>
                <a:lnTo>
                  <a:pt x="3827" y="369"/>
                </a:lnTo>
                <a:close/>
                <a:moveTo>
                  <a:pt x="4006" y="456"/>
                </a:moveTo>
                <a:lnTo>
                  <a:pt x="4063" y="631"/>
                </a:lnTo>
                <a:lnTo>
                  <a:pt x="4184" y="631"/>
                </a:lnTo>
                <a:lnTo>
                  <a:pt x="3983" y="10"/>
                </a:lnTo>
                <a:lnTo>
                  <a:pt x="3839" y="10"/>
                </a:lnTo>
                <a:lnTo>
                  <a:pt x="3639" y="631"/>
                </a:lnTo>
                <a:lnTo>
                  <a:pt x="3756" y="631"/>
                </a:lnTo>
                <a:lnTo>
                  <a:pt x="3809" y="456"/>
                </a:lnTo>
                <a:lnTo>
                  <a:pt x="4006" y="456"/>
                </a:lnTo>
                <a:close/>
                <a:moveTo>
                  <a:pt x="3389" y="631"/>
                </a:moveTo>
                <a:lnTo>
                  <a:pt x="3502" y="631"/>
                </a:lnTo>
                <a:lnTo>
                  <a:pt x="3502" y="105"/>
                </a:lnTo>
                <a:lnTo>
                  <a:pt x="3680" y="105"/>
                </a:lnTo>
                <a:lnTo>
                  <a:pt x="3680" y="10"/>
                </a:lnTo>
                <a:lnTo>
                  <a:pt x="3211" y="10"/>
                </a:lnTo>
                <a:lnTo>
                  <a:pt x="3211" y="105"/>
                </a:lnTo>
                <a:lnTo>
                  <a:pt x="3389" y="105"/>
                </a:lnTo>
                <a:lnTo>
                  <a:pt x="3389" y="631"/>
                </a:lnTo>
                <a:close/>
                <a:moveTo>
                  <a:pt x="2906" y="631"/>
                </a:moveTo>
                <a:lnTo>
                  <a:pt x="3275" y="631"/>
                </a:lnTo>
                <a:lnTo>
                  <a:pt x="3275" y="536"/>
                </a:lnTo>
                <a:lnTo>
                  <a:pt x="3020" y="536"/>
                </a:lnTo>
                <a:lnTo>
                  <a:pt x="3020" y="10"/>
                </a:lnTo>
                <a:lnTo>
                  <a:pt x="2906" y="10"/>
                </a:lnTo>
                <a:lnTo>
                  <a:pt x="2906" y="631"/>
                </a:lnTo>
                <a:close/>
                <a:moveTo>
                  <a:pt x="2293" y="10"/>
                </a:moveTo>
                <a:lnTo>
                  <a:pt x="2293" y="365"/>
                </a:lnTo>
                <a:lnTo>
                  <a:pt x="2293" y="383"/>
                </a:lnTo>
                <a:lnTo>
                  <a:pt x="2294" y="400"/>
                </a:lnTo>
                <a:lnTo>
                  <a:pt x="2295" y="417"/>
                </a:lnTo>
                <a:lnTo>
                  <a:pt x="2297" y="433"/>
                </a:lnTo>
                <a:lnTo>
                  <a:pt x="2299" y="449"/>
                </a:lnTo>
                <a:lnTo>
                  <a:pt x="2303" y="463"/>
                </a:lnTo>
                <a:lnTo>
                  <a:pt x="2306" y="477"/>
                </a:lnTo>
                <a:lnTo>
                  <a:pt x="2310" y="491"/>
                </a:lnTo>
                <a:lnTo>
                  <a:pt x="2314" y="503"/>
                </a:lnTo>
                <a:lnTo>
                  <a:pt x="2319" y="515"/>
                </a:lnTo>
                <a:lnTo>
                  <a:pt x="2324" y="528"/>
                </a:lnTo>
                <a:lnTo>
                  <a:pt x="2330" y="538"/>
                </a:lnTo>
                <a:lnTo>
                  <a:pt x="2336" y="548"/>
                </a:lnTo>
                <a:lnTo>
                  <a:pt x="2343" y="559"/>
                </a:lnTo>
                <a:lnTo>
                  <a:pt x="2350" y="568"/>
                </a:lnTo>
                <a:lnTo>
                  <a:pt x="2357" y="576"/>
                </a:lnTo>
                <a:lnTo>
                  <a:pt x="2365" y="584"/>
                </a:lnTo>
                <a:lnTo>
                  <a:pt x="2373" y="592"/>
                </a:lnTo>
                <a:lnTo>
                  <a:pt x="2383" y="599"/>
                </a:lnTo>
                <a:lnTo>
                  <a:pt x="2392" y="605"/>
                </a:lnTo>
                <a:lnTo>
                  <a:pt x="2401" y="611"/>
                </a:lnTo>
                <a:lnTo>
                  <a:pt x="2411" y="616"/>
                </a:lnTo>
                <a:lnTo>
                  <a:pt x="2422" y="621"/>
                </a:lnTo>
                <a:lnTo>
                  <a:pt x="2432" y="625"/>
                </a:lnTo>
                <a:lnTo>
                  <a:pt x="2443" y="629"/>
                </a:lnTo>
                <a:lnTo>
                  <a:pt x="2455" y="633"/>
                </a:lnTo>
                <a:lnTo>
                  <a:pt x="2466" y="635"/>
                </a:lnTo>
                <a:lnTo>
                  <a:pt x="2478" y="637"/>
                </a:lnTo>
                <a:lnTo>
                  <a:pt x="2503" y="640"/>
                </a:lnTo>
                <a:lnTo>
                  <a:pt x="2530" y="641"/>
                </a:lnTo>
                <a:lnTo>
                  <a:pt x="2543" y="641"/>
                </a:lnTo>
                <a:lnTo>
                  <a:pt x="2556" y="640"/>
                </a:lnTo>
                <a:lnTo>
                  <a:pt x="2570" y="639"/>
                </a:lnTo>
                <a:lnTo>
                  <a:pt x="2583" y="637"/>
                </a:lnTo>
                <a:lnTo>
                  <a:pt x="2595" y="635"/>
                </a:lnTo>
                <a:lnTo>
                  <a:pt x="2608" y="632"/>
                </a:lnTo>
                <a:lnTo>
                  <a:pt x="2619" y="629"/>
                </a:lnTo>
                <a:lnTo>
                  <a:pt x="2631" y="624"/>
                </a:lnTo>
                <a:lnTo>
                  <a:pt x="2643" y="620"/>
                </a:lnTo>
                <a:lnTo>
                  <a:pt x="2653" y="615"/>
                </a:lnTo>
                <a:lnTo>
                  <a:pt x="2663" y="610"/>
                </a:lnTo>
                <a:lnTo>
                  <a:pt x="2673" y="604"/>
                </a:lnTo>
                <a:lnTo>
                  <a:pt x="2683" y="598"/>
                </a:lnTo>
                <a:lnTo>
                  <a:pt x="2692" y="591"/>
                </a:lnTo>
                <a:lnTo>
                  <a:pt x="2701" y="582"/>
                </a:lnTo>
                <a:lnTo>
                  <a:pt x="2709" y="574"/>
                </a:lnTo>
                <a:lnTo>
                  <a:pt x="2718" y="566"/>
                </a:lnTo>
                <a:lnTo>
                  <a:pt x="2725" y="557"/>
                </a:lnTo>
                <a:lnTo>
                  <a:pt x="2732" y="546"/>
                </a:lnTo>
                <a:lnTo>
                  <a:pt x="2738" y="536"/>
                </a:lnTo>
                <a:lnTo>
                  <a:pt x="2744" y="525"/>
                </a:lnTo>
                <a:lnTo>
                  <a:pt x="2750" y="513"/>
                </a:lnTo>
                <a:lnTo>
                  <a:pt x="2755" y="501"/>
                </a:lnTo>
                <a:lnTo>
                  <a:pt x="2760" y="489"/>
                </a:lnTo>
                <a:lnTo>
                  <a:pt x="2764" y="475"/>
                </a:lnTo>
                <a:lnTo>
                  <a:pt x="2767" y="461"/>
                </a:lnTo>
                <a:lnTo>
                  <a:pt x="2770" y="446"/>
                </a:lnTo>
                <a:lnTo>
                  <a:pt x="2772" y="431"/>
                </a:lnTo>
                <a:lnTo>
                  <a:pt x="2774" y="416"/>
                </a:lnTo>
                <a:lnTo>
                  <a:pt x="2776" y="399"/>
                </a:lnTo>
                <a:lnTo>
                  <a:pt x="2777" y="383"/>
                </a:lnTo>
                <a:lnTo>
                  <a:pt x="2777" y="364"/>
                </a:lnTo>
                <a:lnTo>
                  <a:pt x="2777" y="10"/>
                </a:lnTo>
                <a:lnTo>
                  <a:pt x="2664" y="10"/>
                </a:lnTo>
                <a:lnTo>
                  <a:pt x="2664" y="372"/>
                </a:lnTo>
                <a:lnTo>
                  <a:pt x="2663" y="394"/>
                </a:lnTo>
                <a:lnTo>
                  <a:pt x="2661" y="415"/>
                </a:lnTo>
                <a:lnTo>
                  <a:pt x="2659" y="433"/>
                </a:lnTo>
                <a:lnTo>
                  <a:pt x="2655" y="451"/>
                </a:lnTo>
                <a:lnTo>
                  <a:pt x="2650" y="467"/>
                </a:lnTo>
                <a:lnTo>
                  <a:pt x="2644" y="481"/>
                </a:lnTo>
                <a:lnTo>
                  <a:pt x="2638" y="495"/>
                </a:lnTo>
                <a:lnTo>
                  <a:pt x="2629" y="506"/>
                </a:lnTo>
                <a:lnTo>
                  <a:pt x="2620" y="516"/>
                </a:lnTo>
                <a:lnTo>
                  <a:pt x="2611" y="526"/>
                </a:lnTo>
                <a:lnTo>
                  <a:pt x="2600" y="533"/>
                </a:lnTo>
                <a:lnTo>
                  <a:pt x="2588" y="539"/>
                </a:lnTo>
                <a:lnTo>
                  <a:pt x="2576" y="544"/>
                </a:lnTo>
                <a:lnTo>
                  <a:pt x="2563" y="547"/>
                </a:lnTo>
                <a:lnTo>
                  <a:pt x="2548" y="549"/>
                </a:lnTo>
                <a:lnTo>
                  <a:pt x="2534" y="549"/>
                </a:lnTo>
                <a:lnTo>
                  <a:pt x="2519" y="549"/>
                </a:lnTo>
                <a:lnTo>
                  <a:pt x="2506" y="547"/>
                </a:lnTo>
                <a:lnTo>
                  <a:pt x="2493" y="543"/>
                </a:lnTo>
                <a:lnTo>
                  <a:pt x="2481" y="539"/>
                </a:lnTo>
                <a:lnTo>
                  <a:pt x="2470" y="533"/>
                </a:lnTo>
                <a:lnTo>
                  <a:pt x="2460" y="526"/>
                </a:lnTo>
                <a:lnTo>
                  <a:pt x="2449" y="516"/>
                </a:lnTo>
                <a:lnTo>
                  <a:pt x="2441" y="506"/>
                </a:lnTo>
                <a:lnTo>
                  <a:pt x="2433" y="495"/>
                </a:lnTo>
                <a:lnTo>
                  <a:pt x="2426" y="481"/>
                </a:lnTo>
                <a:lnTo>
                  <a:pt x="2421" y="467"/>
                </a:lnTo>
                <a:lnTo>
                  <a:pt x="2416" y="451"/>
                </a:lnTo>
                <a:lnTo>
                  <a:pt x="2411" y="433"/>
                </a:lnTo>
                <a:lnTo>
                  <a:pt x="2408" y="415"/>
                </a:lnTo>
                <a:lnTo>
                  <a:pt x="2406" y="394"/>
                </a:lnTo>
                <a:lnTo>
                  <a:pt x="2406" y="372"/>
                </a:lnTo>
                <a:lnTo>
                  <a:pt x="2406" y="10"/>
                </a:lnTo>
                <a:lnTo>
                  <a:pt x="2293" y="10"/>
                </a:lnTo>
                <a:close/>
                <a:moveTo>
                  <a:pt x="1789" y="601"/>
                </a:moveTo>
                <a:lnTo>
                  <a:pt x="1803" y="609"/>
                </a:lnTo>
                <a:lnTo>
                  <a:pt x="1821" y="616"/>
                </a:lnTo>
                <a:lnTo>
                  <a:pt x="1840" y="622"/>
                </a:lnTo>
                <a:lnTo>
                  <a:pt x="1861" y="629"/>
                </a:lnTo>
                <a:lnTo>
                  <a:pt x="1883" y="634"/>
                </a:lnTo>
                <a:lnTo>
                  <a:pt x="1908" y="637"/>
                </a:lnTo>
                <a:lnTo>
                  <a:pt x="1932" y="640"/>
                </a:lnTo>
                <a:lnTo>
                  <a:pt x="1956" y="641"/>
                </a:lnTo>
                <a:lnTo>
                  <a:pt x="1986" y="640"/>
                </a:lnTo>
                <a:lnTo>
                  <a:pt x="2013" y="637"/>
                </a:lnTo>
                <a:lnTo>
                  <a:pt x="2025" y="635"/>
                </a:lnTo>
                <a:lnTo>
                  <a:pt x="2037" y="632"/>
                </a:lnTo>
                <a:lnTo>
                  <a:pt x="2050" y="629"/>
                </a:lnTo>
                <a:lnTo>
                  <a:pt x="2061" y="625"/>
                </a:lnTo>
                <a:lnTo>
                  <a:pt x="2071" y="621"/>
                </a:lnTo>
                <a:lnTo>
                  <a:pt x="2082" y="617"/>
                </a:lnTo>
                <a:lnTo>
                  <a:pt x="2092" y="613"/>
                </a:lnTo>
                <a:lnTo>
                  <a:pt x="2101" y="608"/>
                </a:lnTo>
                <a:lnTo>
                  <a:pt x="2110" y="603"/>
                </a:lnTo>
                <a:lnTo>
                  <a:pt x="2119" y="597"/>
                </a:lnTo>
                <a:lnTo>
                  <a:pt x="2127" y="591"/>
                </a:lnTo>
                <a:lnTo>
                  <a:pt x="2134" y="584"/>
                </a:lnTo>
                <a:lnTo>
                  <a:pt x="2141" y="578"/>
                </a:lnTo>
                <a:lnTo>
                  <a:pt x="2147" y="571"/>
                </a:lnTo>
                <a:lnTo>
                  <a:pt x="2154" y="564"/>
                </a:lnTo>
                <a:lnTo>
                  <a:pt x="2160" y="557"/>
                </a:lnTo>
                <a:lnTo>
                  <a:pt x="2170" y="541"/>
                </a:lnTo>
                <a:lnTo>
                  <a:pt x="2177" y="526"/>
                </a:lnTo>
                <a:lnTo>
                  <a:pt x="2183" y="508"/>
                </a:lnTo>
                <a:lnTo>
                  <a:pt x="2189" y="491"/>
                </a:lnTo>
                <a:lnTo>
                  <a:pt x="2191" y="472"/>
                </a:lnTo>
                <a:lnTo>
                  <a:pt x="2192" y="454"/>
                </a:lnTo>
                <a:lnTo>
                  <a:pt x="2192" y="437"/>
                </a:lnTo>
                <a:lnTo>
                  <a:pt x="2190" y="422"/>
                </a:lnTo>
                <a:lnTo>
                  <a:pt x="2186" y="407"/>
                </a:lnTo>
                <a:lnTo>
                  <a:pt x="2182" y="393"/>
                </a:lnTo>
                <a:lnTo>
                  <a:pt x="2176" y="380"/>
                </a:lnTo>
                <a:lnTo>
                  <a:pt x="2170" y="367"/>
                </a:lnTo>
                <a:lnTo>
                  <a:pt x="2162" y="355"/>
                </a:lnTo>
                <a:lnTo>
                  <a:pt x="2153" y="344"/>
                </a:lnTo>
                <a:lnTo>
                  <a:pt x="2142" y="332"/>
                </a:lnTo>
                <a:lnTo>
                  <a:pt x="2130" y="322"/>
                </a:lnTo>
                <a:lnTo>
                  <a:pt x="2117" y="313"/>
                </a:lnTo>
                <a:lnTo>
                  <a:pt x="2102" y="303"/>
                </a:lnTo>
                <a:lnTo>
                  <a:pt x="2087" y="294"/>
                </a:lnTo>
                <a:lnTo>
                  <a:pt x="2070" y="286"/>
                </a:lnTo>
                <a:lnTo>
                  <a:pt x="2052" y="278"/>
                </a:lnTo>
                <a:lnTo>
                  <a:pt x="2032" y="270"/>
                </a:lnTo>
                <a:lnTo>
                  <a:pt x="2004" y="258"/>
                </a:lnTo>
                <a:lnTo>
                  <a:pt x="1979" y="247"/>
                </a:lnTo>
                <a:lnTo>
                  <a:pt x="1969" y="242"/>
                </a:lnTo>
                <a:lnTo>
                  <a:pt x="1958" y="236"/>
                </a:lnTo>
                <a:lnTo>
                  <a:pt x="1950" y="230"/>
                </a:lnTo>
                <a:lnTo>
                  <a:pt x="1942" y="224"/>
                </a:lnTo>
                <a:lnTo>
                  <a:pt x="1936" y="219"/>
                </a:lnTo>
                <a:lnTo>
                  <a:pt x="1930" y="213"/>
                </a:lnTo>
                <a:lnTo>
                  <a:pt x="1924" y="206"/>
                </a:lnTo>
                <a:lnTo>
                  <a:pt x="1920" y="200"/>
                </a:lnTo>
                <a:lnTo>
                  <a:pt x="1917" y="192"/>
                </a:lnTo>
                <a:lnTo>
                  <a:pt x="1915" y="184"/>
                </a:lnTo>
                <a:lnTo>
                  <a:pt x="1914" y="177"/>
                </a:lnTo>
                <a:lnTo>
                  <a:pt x="1914" y="168"/>
                </a:lnTo>
                <a:lnTo>
                  <a:pt x="1914" y="162"/>
                </a:lnTo>
                <a:lnTo>
                  <a:pt x="1915" y="154"/>
                </a:lnTo>
                <a:lnTo>
                  <a:pt x="1917" y="147"/>
                </a:lnTo>
                <a:lnTo>
                  <a:pt x="1919" y="141"/>
                </a:lnTo>
                <a:lnTo>
                  <a:pt x="1923" y="135"/>
                </a:lnTo>
                <a:lnTo>
                  <a:pt x="1928" y="129"/>
                </a:lnTo>
                <a:lnTo>
                  <a:pt x="1933" y="122"/>
                </a:lnTo>
                <a:lnTo>
                  <a:pt x="1938" y="117"/>
                </a:lnTo>
                <a:lnTo>
                  <a:pt x="1945" y="112"/>
                </a:lnTo>
                <a:lnTo>
                  <a:pt x="1952" y="107"/>
                </a:lnTo>
                <a:lnTo>
                  <a:pt x="1960" y="103"/>
                </a:lnTo>
                <a:lnTo>
                  <a:pt x="1970" y="100"/>
                </a:lnTo>
                <a:lnTo>
                  <a:pt x="1980" y="97"/>
                </a:lnTo>
                <a:lnTo>
                  <a:pt x="1991" y="95"/>
                </a:lnTo>
                <a:lnTo>
                  <a:pt x="2004" y="94"/>
                </a:lnTo>
                <a:lnTo>
                  <a:pt x="2016" y="94"/>
                </a:lnTo>
                <a:lnTo>
                  <a:pt x="2037" y="94"/>
                </a:lnTo>
                <a:lnTo>
                  <a:pt x="2057" y="96"/>
                </a:lnTo>
                <a:lnTo>
                  <a:pt x="2075" y="100"/>
                </a:lnTo>
                <a:lnTo>
                  <a:pt x="2092" y="104"/>
                </a:lnTo>
                <a:lnTo>
                  <a:pt x="2106" y="108"/>
                </a:lnTo>
                <a:lnTo>
                  <a:pt x="2120" y="113"/>
                </a:lnTo>
                <a:lnTo>
                  <a:pt x="2131" y="118"/>
                </a:lnTo>
                <a:lnTo>
                  <a:pt x="2140" y="122"/>
                </a:lnTo>
                <a:lnTo>
                  <a:pt x="2167" y="31"/>
                </a:lnTo>
                <a:lnTo>
                  <a:pt x="2155" y="25"/>
                </a:lnTo>
                <a:lnTo>
                  <a:pt x="2139" y="20"/>
                </a:lnTo>
                <a:lnTo>
                  <a:pt x="2124" y="14"/>
                </a:lnTo>
                <a:lnTo>
                  <a:pt x="2106" y="9"/>
                </a:lnTo>
                <a:lnTo>
                  <a:pt x="2087" y="6"/>
                </a:lnTo>
                <a:lnTo>
                  <a:pt x="2065" y="3"/>
                </a:lnTo>
                <a:lnTo>
                  <a:pt x="2043" y="1"/>
                </a:lnTo>
                <a:lnTo>
                  <a:pt x="2019" y="0"/>
                </a:lnTo>
                <a:lnTo>
                  <a:pt x="1994" y="1"/>
                </a:lnTo>
                <a:lnTo>
                  <a:pt x="1971" y="4"/>
                </a:lnTo>
                <a:lnTo>
                  <a:pt x="1948" y="8"/>
                </a:lnTo>
                <a:lnTo>
                  <a:pt x="1928" y="14"/>
                </a:lnTo>
                <a:lnTo>
                  <a:pt x="1908" y="22"/>
                </a:lnTo>
                <a:lnTo>
                  <a:pt x="1890" y="30"/>
                </a:lnTo>
                <a:lnTo>
                  <a:pt x="1873" y="40"/>
                </a:lnTo>
                <a:lnTo>
                  <a:pt x="1859" y="51"/>
                </a:lnTo>
                <a:lnTo>
                  <a:pt x="1845" y="64"/>
                </a:lnTo>
                <a:lnTo>
                  <a:pt x="1833" y="77"/>
                </a:lnTo>
                <a:lnTo>
                  <a:pt x="1823" y="93"/>
                </a:lnTo>
                <a:lnTo>
                  <a:pt x="1815" y="108"/>
                </a:lnTo>
                <a:lnTo>
                  <a:pt x="1808" y="124"/>
                </a:lnTo>
                <a:lnTo>
                  <a:pt x="1803" y="142"/>
                </a:lnTo>
                <a:lnTo>
                  <a:pt x="1800" y="159"/>
                </a:lnTo>
                <a:lnTo>
                  <a:pt x="1799" y="179"/>
                </a:lnTo>
                <a:lnTo>
                  <a:pt x="1800" y="194"/>
                </a:lnTo>
                <a:lnTo>
                  <a:pt x="1802" y="211"/>
                </a:lnTo>
                <a:lnTo>
                  <a:pt x="1806" y="225"/>
                </a:lnTo>
                <a:lnTo>
                  <a:pt x="1811" y="240"/>
                </a:lnTo>
                <a:lnTo>
                  <a:pt x="1818" y="253"/>
                </a:lnTo>
                <a:lnTo>
                  <a:pt x="1825" y="265"/>
                </a:lnTo>
                <a:lnTo>
                  <a:pt x="1834" y="277"/>
                </a:lnTo>
                <a:lnTo>
                  <a:pt x="1844" y="288"/>
                </a:lnTo>
                <a:lnTo>
                  <a:pt x="1857" y="299"/>
                </a:lnTo>
                <a:lnTo>
                  <a:pt x="1869" y="310"/>
                </a:lnTo>
                <a:lnTo>
                  <a:pt x="1882" y="319"/>
                </a:lnTo>
                <a:lnTo>
                  <a:pt x="1898" y="328"/>
                </a:lnTo>
                <a:lnTo>
                  <a:pt x="1913" y="336"/>
                </a:lnTo>
                <a:lnTo>
                  <a:pt x="1931" y="345"/>
                </a:lnTo>
                <a:lnTo>
                  <a:pt x="1948" y="352"/>
                </a:lnTo>
                <a:lnTo>
                  <a:pt x="1967" y="359"/>
                </a:lnTo>
                <a:lnTo>
                  <a:pt x="1994" y="369"/>
                </a:lnTo>
                <a:lnTo>
                  <a:pt x="2017" y="381"/>
                </a:lnTo>
                <a:lnTo>
                  <a:pt x="2027" y="386"/>
                </a:lnTo>
                <a:lnTo>
                  <a:pt x="2036" y="392"/>
                </a:lnTo>
                <a:lnTo>
                  <a:pt x="2044" y="397"/>
                </a:lnTo>
                <a:lnTo>
                  <a:pt x="2051" y="403"/>
                </a:lnTo>
                <a:lnTo>
                  <a:pt x="2057" y="409"/>
                </a:lnTo>
                <a:lnTo>
                  <a:pt x="2062" y="417"/>
                </a:lnTo>
                <a:lnTo>
                  <a:pt x="2067" y="423"/>
                </a:lnTo>
                <a:lnTo>
                  <a:pt x="2070" y="430"/>
                </a:lnTo>
                <a:lnTo>
                  <a:pt x="2073" y="437"/>
                </a:lnTo>
                <a:lnTo>
                  <a:pt x="2075" y="445"/>
                </a:lnTo>
                <a:lnTo>
                  <a:pt x="2077" y="454"/>
                </a:lnTo>
                <a:lnTo>
                  <a:pt x="2077" y="462"/>
                </a:lnTo>
                <a:lnTo>
                  <a:pt x="2077" y="471"/>
                </a:lnTo>
                <a:lnTo>
                  <a:pt x="2074" y="480"/>
                </a:lnTo>
                <a:lnTo>
                  <a:pt x="2072" y="489"/>
                </a:lnTo>
                <a:lnTo>
                  <a:pt x="2069" y="497"/>
                </a:lnTo>
                <a:lnTo>
                  <a:pt x="2065" y="504"/>
                </a:lnTo>
                <a:lnTo>
                  <a:pt x="2060" y="511"/>
                </a:lnTo>
                <a:lnTo>
                  <a:pt x="2054" y="517"/>
                </a:lnTo>
                <a:lnTo>
                  <a:pt x="2048" y="524"/>
                </a:lnTo>
                <a:lnTo>
                  <a:pt x="2040" y="529"/>
                </a:lnTo>
                <a:lnTo>
                  <a:pt x="2031" y="533"/>
                </a:lnTo>
                <a:lnTo>
                  <a:pt x="2022" y="537"/>
                </a:lnTo>
                <a:lnTo>
                  <a:pt x="2012" y="540"/>
                </a:lnTo>
                <a:lnTo>
                  <a:pt x="2002" y="543"/>
                </a:lnTo>
                <a:lnTo>
                  <a:pt x="1989" y="545"/>
                </a:lnTo>
                <a:lnTo>
                  <a:pt x="1977" y="546"/>
                </a:lnTo>
                <a:lnTo>
                  <a:pt x="1965" y="546"/>
                </a:lnTo>
                <a:lnTo>
                  <a:pt x="1943" y="546"/>
                </a:lnTo>
                <a:lnTo>
                  <a:pt x="1921" y="543"/>
                </a:lnTo>
                <a:lnTo>
                  <a:pt x="1901" y="540"/>
                </a:lnTo>
                <a:lnTo>
                  <a:pt x="1881" y="535"/>
                </a:lnTo>
                <a:lnTo>
                  <a:pt x="1863" y="529"/>
                </a:lnTo>
                <a:lnTo>
                  <a:pt x="1845" y="523"/>
                </a:lnTo>
                <a:lnTo>
                  <a:pt x="1829" y="514"/>
                </a:lnTo>
                <a:lnTo>
                  <a:pt x="1815" y="507"/>
                </a:lnTo>
                <a:lnTo>
                  <a:pt x="1789" y="601"/>
                </a:lnTo>
                <a:close/>
                <a:moveTo>
                  <a:pt x="1300" y="631"/>
                </a:moveTo>
                <a:lnTo>
                  <a:pt x="1300" y="408"/>
                </a:lnTo>
                <a:lnTo>
                  <a:pt x="1300" y="371"/>
                </a:lnTo>
                <a:lnTo>
                  <a:pt x="1299" y="335"/>
                </a:lnTo>
                <a:lnTo>
                  <a:pt x="1299" y="301"/>
                </a:lnTo>
                <a:lnTo>
                  <a:pt x="1298" y="269"/>
                </a:lnTo>
                <a:lnTo>
                  <a:pt x="1298" y="237"/>
                </a:lnTo>
                <a:lnTo>
                  <a:pt x="1297" y="205"/>
                </a:lnTo>
                <a:lnTo>
                  <a:pt x="1295" y="175"/>
                </a:lnTo>
                <a:lnTo>
                  <a:pt x="1294" y="144"/>
                </a:lnTo>
                <a:lnTo>
                  <a:pt x="1297" y="144"/>
                </a:lnTo>
                <a:lnTo>
                  <a:pt x="1308" y="170"/>
                </a:lnTo>
                <a:lnTo>
                  <a:pt x="1321" y="198"/>
                </a:lnTo>
                <a:lnTo>
                  <a:pt x="1335" y="224"/>
                </a:lnTo>
                <a:lnTo>
                  <a:pt x="1348" y="251"/>
                </a:lnTo>
                <a:lnTo>
                  <a:pt x="1362" y="279"/>
                </a:lnTo>
                <a:lnTo>
                  <a:pt x="1378" y="306"/>
                </a:lnTo>
                <a:lnTo>
                  <a:pt x="1392" y="332"/>
                </a:lnTo>
                <a:lnTo>
                  <a:pt x="1408" y="358"/>
                </a:lnTo>
                <a:lnTo>
                  <a:pt x="1569" y="631"/>
                </a:lnTo>
                <a:lnTo>
                  <a:pt x="1686" y="631"/>
                </a:lnTo>
                <a:lnTo>
                  <a:pt x="1686" y="10"/>
                </a:lnTo>
                <a:lnTo>
                  <a:pt x="1582" y="10"/>
                </a:lnTo>
                <a:lnTo>
                  <a:pt x="1582" y="226"/>
                </a:lnTo>
                <a:lnTo>
                  <a:pt x="1582" y="261"/>
                </a:lnTo>
                <a:lnTo>
                  <a:pt x="1582" y="295"/>
                </a:lnTo>
                <a:lnTo>
                  <a:pt x="1583" y="328"/>
                </a:lnTo>
                <a:lnTo>
                  <a:pt x="1584" y="360"/>
                </a:lnTo>
                <a:lnTo>
                  <a:pt x="1585" y="391"/>
                </a:lnTo>
                <a:lnTo>
                  <a:pt x="1587" y="422"/>
                </a:lnTo>
                <a:lnTo>
                  <a:pt x="1589" y="453"/>
                </a:lnTo>
                <a:lnTo>
                  <a:pt x="1592" y="484"/>
                </a:lnTo>
                <a:lnTo>
                  <a:pt x="1589" y="485"/>
                </a:lnTo>
                <a:lnTo>
                  <a:pt x="1578" y="459"/>
                </a:lnTo>
                <a:lnTo>
                  <a:pt x="1567" y="433"/>
                </a:lnTo>
                <a:lnTo>
                  <a:pt x="1555" y="407"/>
                </a:lnTo>
                <a:lnTo>
                  <a:pt x="1541" y="381"/>
                </a:lnTo>
                <a:lnTo>
                  <a:pt x="1528" y="355"/>
                </a:lnTo>
                <a:lnTo>
                  <a:pt x="1513" y="328"/>
                </a:lnTo>
                <a:lnTo>
                  <a:pt x="1499" y="302"/>
                </a:lnTo>
                <a:lnTo>
                  <a:pt x="1484" y="277"/>
                </a:lnTo>
                <a:lnTo>
                  <a:pt x="1324" y="10"/>
                </a:lnTo>
                <a:lnTo>
                  <a:pt x="1195" y="10"/>
                </a:lnTo>
                <a:lnTo>
                  <a:pt x="1195" y="631"/>
                </a:lnTo>
                <a:lnTo>
                  <a:pt x="1300" y="631"/>
                </a:lnTo>
                <a:close/>
                <a:moveTo>
                  <a:pt x="804" y="550"/>
                </a:moveTo>
                <a:lnTo>
                  <a:pt x="795" y="549"/>
                </a:lnTo>
                <a:lnTo>
                  <a:pt x="785" y="549"/>
                </a:lnTo>
                <a:lnTo>
                  <a:pt x="776" y="547"/>
                </a:lnTo>
                <a:lnTo>
                  <a:pt x="766" y="545"/>
                </a:lnTo>
                <a:lnTo>
                  <a:pt x="757" y="543"/>
                </a:lnTo>
                <a:lnTo>
                  <a:pt x="749" y="540"/>
                </a:lnTo>
                <a:lnTo>
                  <a:pt x="741" y="536"/>
                </a:lnTo>
                <a:lnTo>
                  <a:pt x="733" y="532"/>
                </a:lnTo>
                <a:lnTo>
                  <a:pt x="724" y="527"/>
                </a:lnTo>
                <a:lnTo>
                  <a:pt x="717" y="523"/>
                </a:lnTo>
                <a:lnTo>
                  <a:pt x="710" y="516"/>
                </a:lnTo>
                <a:lnTo>
                  <a:pt x="703" y="510"/>
                </a:lnTo>
                <a:lnTo>
                  <a:pt x="690" y="497"/>
                </a:lnTo>
                <a:lnTo>
                  <a:pt x="679" y="482"/>
                </a:lnTo>
                <a:lnTo>
                  <a:pt x="668" y="466"/>
                </a:lnTo>
                <a:lnTo>
                  <a:pt x="660" y="449"/>
                </a:lnTo>
                <a:lnTo>
                  <a:pt x="651" y="430"/>
                </a:lnTo>
                <a:lnTo>
                  <a:pt x="645" y="410"/>
                </a:lnTo>
                <a:lnTo>
                  <a:pt x="640" y="389"/>
                </a:lnTo>
                <a:lnTo>
                  <a:pt x="637" y="367"/>
                </a:lnTo>
                <a:lnTo>
                  <a:pt x="634" y="346"/>
                </a:lnTo>
                <a:lnTo>
                  <a:pt x="634" y="322"/>
                </a:lnTo>
                <a:lnTo>
                  <a:pt x="634" y="299"/>
                </a:lnTo>
                <a:lnTo>
                  <a:pt x="636" y="277"/>
                </a:lnTo>
                <a:lnTo>
                  <a:pt x="640" y="255"/>
                </a:lnTo>
                <a:lnTo>
                  <a:pt x="645" y="235"/>
                </a:lnTo>
                <a:lnTo>
                  <a:pt x="651" y="214"/>
                </a:lnTo>
                <a:lnTo>
                  <a:pt x="659" y="194"/>
                </a:lnTo>
                <a:lnTo>
                  <a:pt x="668" y="177"/>
                </a:lnTo>
                <a:lnTo>
                  <a:pt x="677" y="160"/>
                </a:lnTo>
                <a:lnTo>
                  <a:pt x="689" y="145"/>
                </a:lnTo>
                <a:lnTo>
                  <a:pt x="702" y="132"/>
                </a:lnTo>
                <a:lnTo>
                  <a:pt x="709" y="126"/>
                </a:lnTo>
                <a:lnTo>
                  <a:pt x="716" y="119"/>
                </a:lnTo>
                <a:lnTo>
                  <a:pt x="723" y="114"/>
                </a:lnTo>
                <a:lnTo>
                  <a:pt x="732" y="109"/>
                </a:lnTo>
                <a:lnTo>
                  <a:pt x="740" y="105"/>
                </a:lnTo>
                <a:lnTo>
                  <a:pt x="748" y="102"/>
                </a:lnTo>
                <a:lnTo>
                  <a:pt x="757" y="99"/>
                </a:lnTo>
                <a:lnTo>
                  <a:pt x="766" y="96"/>
                </a:lnTo>
                <a:lnTo>
                  <a:pt x="776" y="94"/>
                </a:lnTo>
                <a:lnTo>
                  <a:pt x="786" y="92"/>
                </a:lnTo>
                <a:lnTo>
                  <a:pt x="795" y="91"/>
                </a:lnTo>
                <a:lnTo>
                  <a:pt x="807" y="91"/>
                </a:lnTo>
                <a:lnTo>
                  <a:pt x="817" y="91"/>
                </a:lnTo>
                <a:lnTo>
                  <a:pt x="827" y="92"/>
                </a:lnTo>
                <a:lnTo>
                  <a:pt x="836" y="94"/>
                </a:lnTo>
                <a:lnTo>
                  <a:pt x="846" y="96"/>
                </a:lnTo>
                <a:lnTo>
                  <a:pt x="855" y="99"/>
                </a:lnTo>
                <a:lnTo>
                  <a:pt x="864" y="102"/>
                </a:lnTo>
                <a:lnTo>
                  <a:pt x="872" y="106"/>
                </a:lnTo>
                <a:lnTo>
                  <a:pt x="881" y="110"/>
                </a:lnTo>
                <a:lnTo>
                  <a:pt x="889" y="114"/>
                </a:lnTo>
                <a:lnTo>
                  <a:pt x="896" y="120"/>
                </a:lnTo>
                <a:lnTo>
                  <a:pt x="903" y="126"/>
                </a:lnTo>
                <a:lnTo>
                  <a:pt x="910" y="132"/>
                </a:lnTo>
                <a:lnTo>
                  <a:pt x="923" y="145"/>
                </a:lnTo>
                <a:lnTo>
                  <a:pt x="934" y="160"/>
                </a:lnTo>
                <a:lnTo>
                  <a:pt x="944" y="177"/>
                </a:lnTo>
                <a:lnTo>
                  <a:pt x="952" y="194"/>
                </a:lnTo>
                <a:lnTo>
                  <a:pt x="961" y="214"/>
                </a:lnTo>
                <a:lnTo>
                  <a:pt x="967" y="234"/>
                </a:lnTo>
                <a:lnTo>
                  <a:pt x="971" y="254"/>
                </a:lnTo>
                <a:lnTo>
                  <a:pt x="974" y="275"/>
                </a:lnTo>
                <a:lnTo>
                  <a:pt x="976" y="296"/>
                </a:lnTo>
                <a:lnTo>
                  <a:pt x="977" y="318"/>
                </a:lnTo>
                <a:lnTo>
                  <a:pt x="976" y="343"/>
                </a:lnTo>
                <a:lnTo>
                  <a:pt x="974" y="365"/>
                </a:lnTo>
                <a:lnTo>
                  <a:pt x="971" y="388"/>
                </a:lnTo>
                <a:lnTo>
                  <a:pt x="966" y="409"/>
                </a:lnTo>
                <a:lnTo>
                  <a:pt x="960" y="430"/>
                </a:lnTo>
                <a:lnTo>
                  <a:pt x="951" y="449"/>
                </a:lnTo>
                <a:lnTo>
                  <a:pt x="943" y="467"/>
                </a:lnTo>
                <a:lnTo>
                  <a:pt x="933" y="482"/>
                </a:lnTo>
                <a:lnTo>
                  <a:pt x="921" y="498"/>
                </a:lnTo>
                <a:lnTo>
                  <a:pt x="908" y="511"/>
                </a:lnTo>
                <a:lnTo>
                  <a:pt x="901" y="517"/>
                </a:lnTo>
                <a:lnTo>
                  <a:pt x="894" y="523"/>
                </a:lnTo>
                <a:lnTo>
                  <a:pt x="887" y="528"/>
                </a:lnTo>
                <a:lnTo>
                  <a:pt x="878" y="532"/>
                </a:lnTo>
                <a:lnTo>
                  <a:pt x="870" y="536"/>
                </a:lnTo>
                <a:lnTo>
                  <a:pt x="862" y="540"/>
                </a:lnTo>
                <a:lnTo>
                  <a:pt x="854" y="543"/>
                </a:lnTo>
                <a:lnTo>
                  <a:pt x="845" y="545"/>
                </a:lnTo>
                <a:lnTo>
                  <a:pt x="835" y="547"/>
                </a:lnTo>
                <a:lnTo>
                  <a:pt x="826" y="549"/>
                </a:lnTo>
                <a:lnTo>
                  <a:pt x="816" y="549"/>
                </a:lnTo>
                <a:lnTo>
                  <a:pt x="805" y="550"/>
                </a:lnTo>
                <a:lnTo>
                  <a:pt x="804" y="550"/>
                </a:lnTo>
                <a:close/>
                <a:moveTo>
                  <a:pt x="802" y="641"/>
                </a:moveTo>
                <a:lnTo>
                  <a:pt x="818" y="641"/>
                </a:lnTo>
                <a:lnTo>
                  <a:pt x="833" y="640"/>
                </a:lnTo>
                <a:lnTo>
                  <a:pt x="849" y="638"/>
                </a:lnTo>
                <a:lnTo>
                  <a:pt x="863" y="636"/>
                </a:lnTo>
                <a:lnTo>
                  <a:pt x="878" y="633"/>
                </a:lnTo>
                <a:lnTo>
                  <a:pt x="893" y="629"/>
                </a:lnTo>
                <a:lnTo>
                  <a:pt x="906" y="624"/>
                </a:lnTo>
                <a:lnTo>
                  <a:pt x="920" y="619"/>
                </a:lnTo>
                <a:lnTo>
                  <a:pt x="933" y="613"/>
                </a:lnTo>
                <a:lnTo>
                  <a:pt x="946" y="607"/>
                </a:lnTo>
                <a:lnTo>
                  <a:pt x="959" y="600"/>
                </a:lnTo>
                <a:lnTo>
                  <a:pt x="970" y="593"/>
                </a:lnTo>
                <a:lnTo>
                  <a:pt x="982" y="584"/>
                </a:lnTo>
                <a:lnTo>
                  <a:pt x="993" y="575"/>
                </a:lnTo>
                <a:lnTo>
                  <a:pt x="1004" y="566"/>
                </a:lnTo>
                <a:lnTo>
                  <a:pt x="1013" y="556"/>
                </a:lnTo>
                <a:lnTo>
                  <a:pt x="1023" y="545"/>
                </a:lnTo>
                <a:lnTo>
                  <a:pt x="1033" y="533"/>
                </a:lnTo>
                <a:lnTo>
                  <a:pt x="1041" y="522"/>
                </a:lnTo>
                <a:lnTo>
                  <a:pt x="1049" y="509"/>
                </a:lnTo>
                <a:lnTo>
                  <a:pt x="1056" y="496"/>
                </a:lnTo>
                <a:lnTo>
                  <a:pt x="1063" y="482"/>
                </a:lnTo>
                <a:lnTo>
                  <a:pt x="1070" y="468"/>
                </a:lnTo>
                <a:lnTo>
                  <a:pt x="1076" y="453"/>
                </a:lnTo>
                <a:lnTo>
                  <a:pt x="1081" y="437"/>
                </a:lnTo>
                <a:lnTo>
                  <a:pt x="1085" y="422"/>
                </a:lnTo>
                <a:lnTo>
                  <a:pt x="1089" y="405"/>
                </a:lnTo>
                <a:lnTo>
                  <a:pt x="1092" y="388"/>
                </a:lnTo>
                <a:lnTo>
                  <a:pt x="1094" y="370"/>
                </a:lnTo>
                <a:lnTo>
                  <a:pt x="1096" y="352"/>
                </a:lnTo>
                <a:lnTo>
                  <a:pt x="1097" y="333"/>
                </a:lnTo>
                <a:lnTo>
                  <a:pt x="1097" y="314"/>
                </a:lnTo>
                <a:lnTo>
                  <a:pt x="1097" y="297"/>
                </a:lnTo>
                <a:lnTo>
                  <a:pt x="1096" y="281"/>
                </a:lnTo>
                <a:lnTo>
                  <a:pt x="1095" y="265"/>
                </a:lnTo>
                <a:lnTo>
                  <a:pt x="1093" y="250"/>
                </a:lnTo>
                <a:lnTo>
                  <a:pt x="1090" y="235"/>
                </a:lnTo>
                <a:lnTo>
                  <a:pt x="1087" y="219"/>
                </a:lnTo>
                <a:lnTo>
                  <a:pt x="1083" y="205"/>
                </a:lnTo>
                <a:lnTo>
                  <a:pt x="1078" y="190"/>
                </a:lnTo>
                <a:lnTo>
                  <a:pt x="1073" y="176"/>
                </a:lnTo>
                <a:lnTo>
                  <a:pt x="1068" y="163"/>
                </a:lnTo>
                <a:lnTo>
                  <a:pt x="1061" y="149"/>
                </a:lnTo>
                <a:lnTo>
                  <a:pt x="1054" y="137"/>
                </a:lnTo>
                <a:lnTo>
                  <a:pt x="1047" y="124"/>
                </a:lnTo>
                <a:lnTo>
                  <a:pt x="1039" y="113"/>
                </a:lnTo>
                <a:lnTo>
                  <a:pt x="1031" y="102"/>
                </a:lnTo>
                <a:lnTo>
                  <a:pt x="1021" y="91"/>
                </a:lnTo>
                <a:lnTo>
                  <a:pt x="1012" y="80"/>
                </a:lnTo>
                <a:lnTo>
                  <a:pt x="1002" y="71"/>
                </a:lnTo>
                <a:lnTo>
                  <a:pt x="991" y="62"/>
                </a:lnTo>
                <a:lnTo>
                  <a:pt x="980" y="52"/>
                </a:lnTo>
                <a:lnTo>
                  <a:pt x="969" y="44"/>
                </a:lnTo>
                <a:lnTo>
                  <a:pt x="957" y="37"/>
                </a:lnTo>
                <a:lnTo>
                  <a:pt x="944" y="30"/>
                </a:lnTo>
                <a:lnTo>
                  <a:pt x="932" y="24"/>
                </a:lnTo>
                <a:lnTo>
                  <a:pt x="917" y="19"/>
                </a:lnTo>
                <a:lnTo>
                  <a:pt x="904" y="13"/>
                </a:lnTo>
                <a:lnTo>
                  <a:pt x="890" y="9"/>
                </a:lnTo>
                <a:lnTo>
                  <a:pt x="874" y="6"/>
                </a:lnTo>
                <a:lnTo>
                  <a:pt x="859" y="3"/>
                </a:lnTo>
                <a:lnTo>
                  <a:pt x="844" y="2"/>
                </a:lnTo>
                <a:lnTo>
                  <a:pt x="827" y="0"/>
                </a:lnTo>
                <a:lnTo>
                  <a:pt x="811" y="0"/>
                </a:lnTo>
                <a:lnTo>
                  <a:pt x="794" y="0"/>
                </a:lnTo>
                <a:lnTo>
                  <a:pt x="778" y="2"/>
                </a:lnTo>
                <a:lnTo>
                  <a:pt x="762" y="3"/>
                </a:lnTo>
                <a:lnTo>
                  <a:pt x="747" y="6"/>
                </a:lnTo>
                <a:lnTo>
                  <a:pt x="733" y="9"/>
                </a:lnTo>
                <a:lnTo>
                  <a:pt x="718" y="13"/>
                </a:lnTo>
                <a:lnTo>
                  <a:pt x="704" y="19"/>
                </a:lnTo>
                <a:lnTo>
                  <a:pt x="690" y="24"/>
                </a:lnTo>
                <a:lnTo>
                  <a:pt x="677" y="30"/>
                </a:lnTo>
                <a:lnTo>
                  <a:pt x="665" y="37"/>
                </a:lnTo>
                <a:lnTo>
                  <a:pt x="652" y="44"/>
                </a:lnTo>
                <a:lnTo>
                  <a:pt x="640" y="52"/>
                </a:lnTo>
                <a:lnTo>
                  <a:pt x="629" y="62"/>
                </a:lnTo>
                <a:lnTo>
                  <a:pt x="617" y="71"/>
                </a:lnTo>
                <a:lnTo>
                  <a:pt x="607" y="80"/>
                </a:lnTo>
                <a:lnTo>
                  <a:pt x="597" y="92"/>
                </a:lnTo>
                <a:lnTo>
                  <a:pt x="588" y="102"/>
                </a:lnTo>
                <a:lnTo>
                  <a:pt x="578" y="114"/>
                </a:lnTo>
                <a:lnTo>
                  <a:pt x="570" y="126"/>
                </a:lnTo>
                <a:lnTo>
                  <a:pt x="562" y="139"/>
                </a:lnTo>
                <a:lnTo>
                  <a:pt x="555" y="151"/>
                </a:lnTo>
                <a:lnTo>
                  <a:pt x="549" y="166"/>
                </a:lnTo>
                <a:lnTo>
                  <a:pt x="542" y="179"/>
                </a:lnTo>
                <a:lnTo>
                  <a:pt x="536" y="194"/>
                </a:lnTo>
                <a:lnTo>
                  <a:pt x="531" y="209"/>
                </a:lnTo>
                <a:lnTo>
                  <a:pt x="527" y="224"/>
                </a:lnTo>
                <a:lnTo>
                  <a:pt x="524" y="241"/>
                </a:lnTo>
                <a:lnTo>
                  <a:pt x="521" y="256"/>
                </a:lnTo>
                <a:lnTo>
                  <a:pt x="518" y="273"/>
                </a:lnTo>
                <a:lnTo>
                  <a:pt x="517" y="290"/>
                </a:lnTo>
                <a:lnTo>
                  <a:pt x="516" y="308"/>
                </a:lnTo>
                <a:lnTo>
                  <a:pt x="515" y="325"/>
                </a:lnTo>
                <a:lnTo>
                  <a:pt x="516" y="342"/>
                </a:lnTo>
                <a:lnTo>
                  <a:pt x="517" y="359"/>
                </a:lnTo>
                <a:lnTo>
                  <a:pt x="518" y="374"/>
                </a:lnTo>
                <a:lnTo>
                  <a:pt x="520" y="391"/>
                </a:lnTo>
                <a:lnTo>
                  <a:pt x="523" y="406"/>
                </a:lnTo>
                <a:lnTo>
                  <a:pt x="526" y="422"/>
                </a:lnTo>
                <a:lnTo>
                  <a:pt x="530" y="436"/>
                </a:lnTo>
                <a:lnTo>
                  <a:pt x="535" y="452"/>
                </a:lnTo>
                <a:lnTo>
                  <a:pt x="540" y="465"/>
                </a:lnTo>
                <a:lnTo>
                  <a:pt x="547" y="479"/>
                </a:lnTo>
                <a:lnTo>
                  <a:pt x="553" y="492"/>
                </a:lnTo>
                <a:lnTo>
                  <a:pt x="559" y="505"/>
                </a:lnTo>
                <a:lnTo>
                  <a:pt x="567" y="517"/>
                </a:lnTo>
                <a:lnTo>
                  <a:pt x="575" y="529"/>
                </a:lnTo>
                <a:lnTo>
                  <a:pt x="584" y="540"/>
                </a:lnTo>
                <a:lnTo>
                  <a:pt x="593" y="551"/>
                </a:lnTo>
                <a:lnTo>
                  <a:pt x="602" y="562"/>
                </a:lnTo>
                <a:lnTo>
                  <a:pt x="612" y="571"/>
                </a:lnTo>
                <a:lnTo>
                  <a:pt x="623" y="580"/>
                </a:lnTo>
                <a:lnTo>
                  <a:pt x="634" y="588"/>
                </a:lnTo>
                <a:lnTo>
                  <a:pt x="645" y="597"/>
                </a:lnTo>
                <a:lnTo>
                  <a:pt x="658" y="604"/>
                </a:lnTo>
                <a:lnTo>
                  <a:pt x="670" y="611"/>
                </a:lnTo>
                <a:lnTo>
                  <a:pt x="682" y="617"/>
                </a:lnTo>
                <a:lnTo>
                  <a:pt x="696" y="622"/>
                </a:lnTo>
                <a:lnTo>
                  <a:pt x="710" y="628"/>
                </a:lnTo>
                <a:lnTo>
                  <a:pt x="724" y="632"/>
                </a:lnTo>
                <a:lnTo>
                  <a:pt x="739" y="635"/>
                </a:lnTo>
                <a:lnTo>
                  <a:pt x="753" y="638"/>
                </a:lnTo>
                <a:lnTo>
                  <a:pt x="769" y="640"/>
                </a:lnTo>
                <a:lnTo>
                  <a:pt x="785" y="641"/>
                </a:lnTo>
                <a:lnTo>
                  <a:pt x="801" y="641"/>
                </a:lnTo>
                <a:lnTo>
                  <a:pt x="802" y="641"/>
                </a:lnTo>
                <a:close/>
                <a:moveTo>
                  <a:pt x="458" y="523"/>
                </a:moveTo>
                <a:lnTo>
                  <a:pt x="447" y="528"/>
                </a:lnTo>
                <a:lnTo>
                  <a:pt x="434" y="532"/>
                </a:lnTo>
                <a:lnTo>
                  <a:pt x="418" y="536"/>
                </a:lnTo>
                <a:lnTo>
                  <a:pt x="403" y="539"/>
                </a:lnTo>
                <a:lnTo>
                  <a:pt x="386" y="542"/>
                </a:lnTo>
                <a:lnTo>
                  <a:pt x="370" y="544"/>
                </a:lnTo>
                <a:lnTo>
                  <a:pt x="352" y="545"/>
                </a:lnTo>
                <a:lnTo>
                  <a:pt x="335" y="545"/>
                </a:lnTo>
                <a:lnTo>
                  <a:pt x="323" y="545"/>
                </a:lnTo>
                <a:lnTo>
                  <a:pt x="310" y="544"/>
                </a:lnTo>
                <a:lnTo>
                  <a:pt x="298" y="543"/>
                </a:lnTo>
                <a:lnTo>
                  <a:pt x="287" y="541"/>
                </a:lnTo>
                <a:lnTo>
                  <a:pt x="275" y="539"/>
                </a:lnTo>
                <a:lnTo>
                  <a:pt x="265" y="537"/>
                </a:lnTo>
                <a:lnTo>
                  <a:pt x="254" y="534"/>
                </a:lnTo>
                <a:lnTo>
                  <a:pt x="243" y="530"/>
                </a:lnTo>
                <a:lnTo>
                  <a:pt x="234" y="526"/>
                </a:lnTo>
                <a:lnTo>
                  <a:pt x="225" y="522"/>
                </a:lnTo>
                <a:lnTo>
                  <a:pt x="216" y="516"/>
                </a:lnTo>
                <a:lnTo>
                  <a:pt x="207" y="511"/>
                </a:lnTo>
                <a:lnTo>
                  <a:pt x="198" y="505"/>
                </a:lnTo>
                <a:lnTo>
                  <a:pt x="191" y="499"/>
                </a:lnTo>
                <a:lnTo>
                  <a:pt x="183" y="492"/>
                </a:lnTo>
                <a:lnTo>
                  <a:pt x="177" y="486"/>
                </a:lnTo>
                <a:lnTo>
                  <a:pt x="169" y="477"/>
                </a:lnTo>
                <a:lnTo>
                  <a:pt x="163" y="470"/>
                </a:lnTo>
                <a:lnTo>
                  <a:pt x="157" y="462"/>
                </a:lnTo>
                <a:lnTo>
                  <a:pt x="152" y="453"/>
                </a:lnTo>
                <a:lnTo>
                  <a:pt x="147" y="443"/>
                </a:lnTo>
                <a:lnTo>
                  <a:pt x="142" y="434"/>
                </a:lnTo>
                <a:lnTo>
                  <a:pt x="138" y="425"/>
                </a:lnTo>
                <a:lnTo>
                  <a:pt x="134" y="415"/>
                </a:lnTo>
                <a:lnTo>
                  <a:pt x="127" y="393"/>
                </a:lnTo>
                <a:lnTo>
                  <a:pt x="123" y="371"/>
                </a:lnTo>
                <a:lnTo>
                  <a:pt x="120" y="347"/>
                </a:lnTo>
                <a:lnTo>
                  <a:pt x="119" y="322"/>
                </a:lnTo>
                <a:lnTo>
                  <a:pt x="119" y="309"/>
                </a:lnTo>
                <a:lnTo>
                  <a:pt x="120" y="295"/>
                </a:lnTo>
                <a:lnTo>
                  <a:pt x="122" y="282"/>
                </a:lnTo>
                <a:lnTo>
                  <a:pt x="123" y="270"/>
                </a:lnTo>
                <a:lnTo>
                  <a:pt x="125" y="257"/>
                </a:lnTo>
                <a:lnTo>
                  <a:pt x="128" y="246"/>
                </a:lnTo>
                <a:lnTo>
                  <a:pt x="131" y="235"/>
                </a:lnTo>
                <a:lnTo>
                  <a:pt x="136" y="223"/>
                </a:lnTo>
                <a:lnTo>
                  <a:pt x="140" y="213"/>
                </a:lnTo>
                <a:lnTo>
                  <a:pt x="145" y="203"/>
                </a:lnTo>
                <a:lnTo>
                  <a:pt x="149" y="193"/>
                </a:lnTo>
                <a:lnTo>
                  <a:pt x="155" y="184"/>
                </a:lnTo>
                <a:lnTo>
                  <a:pt x="160" y="176"/>
                </a:lnTo>
                <a:lnTo>
                  <a:pt x="167" y="168"/>
                </a:lnTo>
                <a:lnTo>
                  <a:pt x="174" y="159"/>
                </a:lnTo>
                <a:lnTo>
                  <a:pt x="181" y="152"/>
                </a:lnTo>
                <a:lnTo>
                  <a:pt x="188" y="145"/>
                </a:lnTo>
                <a:lnTo>
                  <a:pt x="196" y="139"/>
                </a:lnTo>
                <a:lnTo>
                  <a:pt x="204" y="133"/>
                </a:lnTo>
                <a:lnTo>
                  <a:pt x="213" y="127"/>
                </a:lnTo>
                <a:lnTo>
                  <a:pt x="221" y="121"/>
                </a:lnTo>
                <a:lnTo>
                  <a:pt x="230" y="117"/>
                </a:lnTo>
                <a:lnTo>
                  <a:pt x="239" y="112"/>
                </a:lnTo>
                <a:lnTo>
                  <a:pt x="250" y="109"/>
                </a:lnTo>
                <a:lnTo>
                  <a:pt x="270" y="102"/>
                </a:lnTo>
                <a:lnTo>
                  <a:pt x="291" y="98"/>
                </a:lnTo>
                <a:lnTo>
                  <a:pt x="313" y="95"/>
                </a:lnTo>
                <a:lnTo>
                  <a:pt x="337" y="94"/>
                </a:lnTo>
                <a:lnTo>
                  <a:pt x="355" y="95"/>
                </a:lnTo>
                <a:lnTo>
                  <a:pt x="373" y="96"/>
                </a:lnTo>
                <a:lnTo>
                  <a:pt x="389" y="98"/>
                </a:lnTo>
                <a:lnTo>
                  <a:pt x="405" y="101"/>
                </a:lnTo>
                <a:lnTo>
                  <a:pt x="420" y="105"/>
                </a:lnTo>
                <a:lnTo>
                  <a:pt x="434" y="109"/>
                </a:lnTo>
                <a:lnTo>
                  <a:pt x="446" y="113"/>
                </a:lnTo>
                <a:lnTo>
                  <a:pt x="457" y="118"/>
                </a:lnTo>
                <a:lnTo>
                  <a:pt x="482" y="28"/>
                </a:lnTo>
                <a:lnTo>
                  <a:pt x="473" y="24"/>
                </a:lnTo>
                <a:lnTo>
                  <a:pt x="459" y="19"/>
                </a:lnTo>
                <a:lnTo>
                  <a:pt x="444" y="13"/>
                </a:lnTo>
                <a:lnTo>
                  <a:pt x="426" y="9"/>
                </a:lnTo>
                <a:lnTo>
                  <a:pt x="406" y="6"/>
                </a:lnTo>
                <a:lnTo>
                  <a:pt x="383" y="3"/>
                </a:lnTo>
                <a:lnTo>
                  <a:pt x="359" y="1"/>
                </a:lnTo>
                <a:lnTo>
                  <a:pt x="332" y="0"/>
                </a:lnTo>
                <a:lnTo>
                  <a:pt x="314" y="1"/>
                </a:lnTo>
                <a:lnTo>
                  <a:pt x="297" y="2"/>
                </a:lnTo>
                <a:lnTo>
                  <a:pt x="280" y="4"/>
                </a:lnTo>
                <a:lnTo>
                  <a:pt x="263" y="6"/>
                </a:lnTo>
                <a:lnTo>
                  <a:pt x="247" y="9"/>
                </a:lnTo>
                <a:lnTo>
                  <a:pt x="231" y="13"/>
                </a:lnTo>
                <a:lnTo>
                  <a:pt x="216" y="17"/>
                </a:lnTo>
                <a:lnTo>
                  <a:pt x="200" y="23"/>
                </a:lnTo>
                <a:lnTo>
                  <a:pt x="185" y="29"/>
                </a:lnTo>
                <a:lnTo>
                  <a:pt x="172" y="35"/>
                </a:lnTo>
                <a:lnTo>
                  <a:pt x="157" y="42"/>
                </a:lnTo>
                <a:lnTo>
                  <a:pt x="144" y="50"/>
                </a:lnTo>
                <a:lnTo>
                  <a:pt x="130" y="59"/>
                </a:lnTo>
                <a:lnTo>
                  <a:pt x="118" y="68"/>
                </a:lnTo>
                <a:lnTo>
                  <a:pt x="107" y="77"/>
                </a:lnTo>
                <a:lnTo>
                  <a:pt x="94" y="87"/>
                </a:lnTo>
                <a:lnTo>
                  <a:pt x="84" y="99"/>
                </a:lnTo>
                <a:lnTo>
                  <a:pt x="74" y="110"/>
                </a:lnTo>
                <a:lnTo>
                  <a:pt x="65" y="122"/>
                </a:lnTo>
                <a:lnTo>
                  <a:pt x="55" y="135"/>
                </a:lnTo>
                <a:lnTo>
                  <a:pt x="47" y="148"/>
                </a:lnTo>
                <a:lnTo>
                  <a:pt x="39" y="162"/>
                </a:lnTo>
                <a:lnTo>
                  <a:pt x="32" y="176"/>
                </a:lnTo>
                <a:lnTo>
                  <a:pt x="26" y="190"/>
                </a:lnTo>
                <a:lnTo>
                  <a:pt x="19" y="206"/>
                </a:lnTo>
                <a:lnTo>
                  <a:pt x="14" y="222"/>
                </a:lnTo>
                <a:lnTo>
                  <a:pt x="10" y="239"/>
                </a:lnTo>
                <a:lnTo>
                  <a:pt x="6" y="255"/>
                </a:lnTo>
                <a:lnTo>
                  <a:pt x="4" y="273"/>
                </a:lnTo>
                <a:lnTo>
                  <a:pt x="2" y="290"/>
                </a:lnTo>
                <a:lnTo>
                  <a:pt x="1" y="309"/>
                </a:lnTo>
                <a:lnTo>
                  <a:pt x="0" y="328"/>
                </a:lnTo>
                <a:lnTo>
                  <a:pt x="1" y="346"/>
                </a:lnTo>
                <a:lnTo>
                  <a:pt x="2" y="362"/>
                </a:lnTo>
                <a:lnTo>
                  <a:pt x="3" y="380"/>
                </a:lnTo>
                <a:lnTo>
                  <a:pt x="6" y="395"/>
                </a:lnTo>
                <a:lnTo>
                  <a:pt x="9" y="412"/>
                </a:lnTo>
                <a:lnTo>
                  <a:pt x="12" y="427"/>
                </a:lnTo>
                <a:lnTo>
                  <a:pt x="16" y="441"/>
                </a:lnTo>
                <a:lnTo>
                  <a:pt x="22" y="457"/>
                </a:lnTo>
                <a:lnTo>
                  <a:pt x="28" y="470"/>
                </a:lnTo>
                <a:lnTo>
                  <a:pt x="34" y="484"/>
                </a:lnTo>
                <a:lnTo>
                  <a:pt x="41" y="497"/>
                </a:lnTo>
                <a:lnTo>
                  <a:pt x="48" y="509"/>
                </a:lnTo>
                <a:lnTo>
                  <a:pt x="56" y="522"/>
                </a:lnTo>
                <a:lnTo>
                  <a:pt x="66" y="534"/>
                </a:lnTo>
                <a:lnTo>
                  <a:pt x="75" y="544"/>
                </a:lnTo>
                <a:lnTo>
                  <a:pt x="84" y="555"/>
                </a:lnTo>
                <a:lnTo>
                  <a:pt x="95" y="565"/>
                </a:lnTo>
                <a:lnTo>
                  <a:pt x="106" y="574"/>
                </a:lnTo>
                <a:lnTo>
                  <a:pt x="118" y="583"/>
                </a:lnTo>
                <a:lnTo>
                  <a:pt x="130" y="592"/>
                </a:lnTo>
                <a:lnTo>
                  <a:pt x="143" y="599"/>
                </a:lnTo>
                <a:lnTo>
                  <a:pt x="156" y="606"/>
                </a:lnTo>
                <a:lnTo>
                  <a:pt x="169" y="612"/>
                </a:lnTo>
                <a:lnTo>
                  <a:pt x="184" y="618"/>
                </a:lnTo>
                <a:lnTo>
                  <a:pt x="199" y="623"/>
                </a:lnTo>
                <a:lnTo>
                  <a:pt x="215" y="628"/>
                </a:lnTo>
                <a:lnTo>
                  <a:pt x="230" y="632"/>
                </a:lnTo>
                <a:lnTo>
                  <a:pt x="247" y="635"/>
                </a:lnTo>
                <a:lnTo>
                  <a:pt x="263" y="637"/>
                </a:lnTo>
                <a:lnTo>
                  <a:pt x="280" y="639"/>
                </a:lnTo>
                <a:lnTo>
                  <a:pt x="298" y="640"/>
                </a:lnTo>
                <a:lnTo>
                  <a:pt x="316" y="641"/>
                </a:lnTo>
                <a:lnTo>
                  <a:pt x="344" y="640"/>
                </a:lnTo>
                <a:lnTo>
                  <a:pt x="370" y="638"/>
                </a:lnTo>
                <a:lnTo>
                  <a:pt x="393" y="635"/>
                </a:lnTo>
                <a:lnTo>
                  <a:pt x="415" y="632"/>
                </a:lnTo>
                <a:lnTo>
                  <a:pt x="435" y="628"/>
                </a:lnTo>
                <a:lnTo>
                  <a:pt x="451" y="622"/>
                </a:lnTo>
                <a:lnTo>
                  <a:pt x="465" y="617"/>
                </a:lnTo>
                <a:lnTo>
                  <a:pt x="478" y="612"/>
                </a:lnTo>
                <a:lnTo>
                  <a:pt x="458" y="523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solidFill>
                <a:prstClr val="white"/>
              </a:solidFill>
              <a:latin typeface="+mn-lt"/>
              <a:cs typeface="+mn-cs"/>
            </a:endParaRPr>
          </a:p>
        </p:txBody>
      </p:sp>
      <p:sp>
        <p:nvSpPr>
          <p:cNvPr id="32" name="Freeform 31"/>
          <p:cNvSpPr>
            <a:spLocks noEditPoints="1"/>
          </p:cNvSpPr>
          <p:nvPr/>
        </p:nvSpPr>
        <p:spPr bwMode="auto">
          <a:xfrm>
            <a:off x="9659938" y="6542088"/>
            <a:ext cx="439737" cy="109537"/>
          </a:xfrm>
          <a:custGeom>
            <a:avLst/>
            <a:gdLst/>
            <a:ahLst/>
            <a:cxnLst>
              <a:cxn ang="0">
                <a:pos x="598" y="179"/>
              </a:cxn>
              <a:cxn ang="0">
                <a:pos x="598" y="0"/>
              </a:cxn>
              <a:cxn ang="0">
                <a:pos x="524" y="0"/>
              </a:cxn>
              <a:cxn ang="0">
                <a:pos x="449" y="0"/>
              </a:cxn>
              <a:cxn ang="0">
                <a:pos x="374" y="0"/>
              </a:cxn>
              <a:cxn ang="0">
                <a:pos x="299" y="0"/>
              </a:cxn>
              <a:cxn ang="0">
                <a:pos x="224" y="0"/>
              </a:cxn>
              <a:cxn ang="0">
                <a:pos x="150" y="0"/>
              </a:cxn>
              <a:cxn ang="0">
                <a:pos x="75" y="0"/>
              </a:cxn>
              <a:cxn ang="0">
                <a:pos x="0" y="0"/>
              </a:cxn>
              <a:cxn ang="0">
                <a:pos x="0" y="179"/>
              </a:cxn>
              <a:cxn ang="0">
                <a:pos x="176" y="179"/>
              </a:cxn>
              <a:cxn ang="0">
                <a:pos x="176" y="621"/>
              </a:cxn>
              <a:cxn ang="0">
                <a:pos x="423" y="621"/>
              </a:cxn>
              <a:cxn ang="0">
                <a:pos x="423" y="179"/>
              </a:cxn>
              <a:cxn ang="0">
                <a:pos x="598" y="179"/>
              </a:cxn>
              <a:cxn ang="0">
                <a:pos x="907" y="250"/>
              </a:cxn>
              <a:cxn ang="0">
                <a:pos x="781" y="621"/>
              </a:cxn>
              <a:cxn ang="0">
                <a:pos x="539" y="621"/>
              </a:cxn>
              <a:cxn ang="0">
                <a:pos x="776" y="0"/>
              </a:cxn>
              <a:cxn ang="0">
                <a:pos x="809" y="0"/>
              </a:cxn>
              <a:cxn ang="0">
                <a:pos x="842" y="0"/>
              </a:cxn>
              <a:cxn ang="0">
                <a:pos x="874" y="0"/>
              </a:cxn>
              <a:cxn ang="0">
                <a:pos x="907" y="0"/>
              </a:cxn>
              <a:cxn ang="0">
                <a:pos x="939" y="0"/>
              </a:cxn>
              <a:cxn ang="0">
                <a:pos x="972" y="0"/>
              </a:cxn>
              <a:cxn ang="0">
                <a:pos x="1005" y="0"/>
              </a:cxn>
              <a:cxn ang="0">
                <a:pos x="1038" y="0"/>
              </a:cxn>
              <a:cxn ang="0">
                <a:pos x="1275" y="621"/>
              </a:cxn>
              <a:cxn ang="0">
                <a:pos x="1033" y="621"/>
              </a:cxn>
              <a:cxn ang="0">
                <a:pos x="907" y="250"/>
              </a:cxn>
              <a:cxn ang="0">
                <a:pos x="1814" y="179"/>
              </a:cxn>
              <a:cxn ang="0">
                <a:pos x="1814" y="0"/>
              </a:cxn>
              <a:cxn ang="0">
                <a:pos x="1740" y="0"/>
              </a:cxn>
              <a:cxn ang="0">
                <a:pos x="1665" y="0"/>
              </a:cxn>
              <a:cxn ang="0">
                <a:pos x="1590" y="0"/>
              </a:cxn>
              <a:cxn ang="0">
                <a:pos x="1515" y="0"/>
              </a:cxn>
              <a:cxn ang="0">
                <a:pos x="1440" y="0"/>
              </a:cxn>
              <a:cxn ang="0">
                <a:pos x="1366" y="0"/>
              </a:cxn>
              <a:cxn ang="0">
                <a:pos x="1291" y="0"/>
              </a:cxn>
              <a:cxn ang="0">
                <a:pos x="1216" y="0"/>
              </a:cxn>
              <a:cxn ang="0">
                <a:pos x="1216" y="179"/>
              </a:cxn>
              <a:cxn ang="0">
                <a:pos x="1391" y="179"/>
              </a:cxn>
              <a:cxn ang="0">
                <a:pos x="1391" y="621"/>
              </a:cxn>
              <a:cxn ang="0">
                <a:pos x="1639" y="621"/>
              </a:cxn>
              <a:cxn ang="0">
                <a:pos x="1639" y="179"/>
              </a:cxn>
              <a:cxn ang="0">
                <a:pos x="1814" y="179"/>
              </a:cxn>
              <a:cxn ang="0">
                <a:pos x="2123" y="250"/>
              </a:cxn>
              <a:cxn ang="0">
                <a:pos x="1996" y="621"/>
              </a:cxn>
              <a:cxn ang="0">
                <a:pos x="1754" y="621"/>
              </a:cxn>
              <a:cxn ang="0">
                <a:pos x="1991" y="0"/>
              </a:cxn>
              <a:cxn ang="0">
                <a:pos x="2024" y="0"/>
              </a:cxn>
              <a:cxn ang="0">
                <a:pos x="2057" y="0"/>
              </a:cxn>
              <a:cxn ang="0">
                <a:pos x="2090" y="0"/>
              </a:cxn>
              <a:cxn ang="0">
                <a:pos x="2123" y="0"/>
              </a:cxn>
              <a:cxn ang="0">
                <a:pos x="2155" y="0"/>
              </a:cxn>
              <a:cxn ang="0">
                <a:pos x="2188" y="0"/>
              </a:cxn>
              <a:cxn ang="0">
                <a:pos x="2220" y="0"/>
              </a:cxn>
              <a:cxn ang="0">
                <a:pos x="2253" y="0"/>
              </a:cxn>
              <a:cxn ang="0">
                <a:pos x="2491" y="621"/>
              </a:cxn>
              <a:cxn ang="0">
                <a:pos x="2248" y="621"/>
              </a:cxn>
              <a:cxn ang="0">
                <a:pos x="2123" y="250"/>
              </a:cxn>
            </a:cxnLst>
            <a:rect l="0" t="0" r="r" b="b"/>
            <a:pathLst>
              <a:path w="2491" h="621">
                <a:moveTo>
                  <a:pt x="598" y="179"/>
                </a:moveTo>
                <a:lnTo>
                  <a:pt x="598" y="0"/>
                </a:lnTo>
                <a:lnTo>
                  <a:pt x="524" y="0"/>
                </a:lnTo>
                <a:lnTo>
                  <a:pt x="449" y="0"/>
                </a:lnTo>
                <a:lnTo>
                  <a:pt x="374" y="0"/>
                </a:lnTo>
                <a:lnTo>
                  <a:pt x="299" y="0"/>
                </a:lnTo>
                <a:lnTo>
                  <a:pt x="224" y="0"/>
                </a:lnTo>
                <a:lnTo>
                  <a:pt x="150" y="0"/>
                </a:lnTo>
                <a:lnTo>
                  <a:pt x="75" y="0"/>
                </a:lnTo>
                <a:lnTo>
                  <a:pt x="0" y="0"/>
                </a:lnTo>
                <a:lnTo>
                  <a:pt x="0" y="179"/>
                </a:lnTo>
                <a:lnTo>
                  <a:pt x="176" y="179"/>
                </a:lnTo>
                <a:lnTo>
                  <a:pt x="176" y="621"/>
                </a:lnTo>
                <a:lnTo>
                  <a:pt x="423" y="621"/>
                </a:lnTo>
                <a:lnTo>
                  <a:pt x="423" y="179"/>
                </a:lnTo>
                <a:lnTo>
                  <a:pt x="598" y="179"/>
                </a:lnTo>
                <a:close/>
                <a:moveTo>
                  <a:pt x="907" y="250"/>
                </a:moveTo>
                <a:lnTo>
                  <a:pt x="781" y="621"/>
                </a:lnTo>
                <a:lnTo>
                  <a:pt x="539" y="621"/>
                </a:lnTo>
                <a:lnTo>
                  <a:pt x="776" y="0"/>
                </a:lnTo>
                <a:lnTo>
                  <a:pt x="809" y="0"/>
                </a:lnTo>
                <a:lnTo>
                  <a:pt x="842" y="0"/>
                </a:lnTo>
                <a:lnTo>
                  <a:pt x="874" y="0"/>
                </a:lnTo>
                <a:lnTo>
                  <a:pt x="907" y="0"/>
                </a:lnTo>
                <a:lnTo>
                  <a:pt x="939" y="0"/>
                </a:lnTo>
                <a:lnTo>
                  <a:pt x="972" y="0"/>
                </a:lnTo>
                <a:lnTo>
                  <a:pt x="1005" y="0"/>
                </a:lnTo>
                <a:lnTo>
                  <a:pt x="1038" y="0"/>
                </a:lnTo>
                <a:lnTo>
                  <a:pt x="1275" y="621"/>
                </a:lnTo>
                <a:lnTo>
                  <a:pt x="1033" y="621"/>
                </a:lnTo>
                <a:lnTo>
                  <a:pt x="907" y="250"/>
                </a:lnTo>
                <a:close/>
                <a:moveTo>
                  <a:pt x="1814" y="179"/>
                </a:moveTo>
                <a:lnTo>
                  <a:pt x="1814" y="0"/>
                </a:lnTo>
                <a:lnTo>
                  <a:pt x="1740" y="0"/>
                </a:lnTo>
                <a:lnTo>
                  <a:pt x="1665" y="0"/>
                </a:lnTo>
                <a:lnTo>
                  <a:pt x="1590" y="0"/>
                </a:lnTo>
                <a:lnTo>
                  <a:pt x="1515" y="0"/>
                </a:lnTo>
                <a:lnTo>
                  <a:pt x="1440" y="0"/>
                </a:lnTo>
                <a:lnTo>
                  <a:pt x="1366" y="0"/>
                </a:lnTo>
                <a:lnTo>
                  <a:pt x="1291" y="0"/>
                </a:lnTo>
                <a:lnTo>
                  <a:pt x="1216" y="0"/>
                </a:lnTo>
                <a:lnTo>
                  <a:pt x="1216" y="179"/>
                </a:lnTo>
                <a:lnTo>
                  <a:pt x="1391" y="179"/>
                </a:lnTo>
                <a:lnTo>
                  <a:pt x="1391" y="621"/>
                </a:lnTo>
                <a:lnTo>
                  <a:pt x="1639" y="621"/>
                </a:lnTo>
                <a:lnTo>
                  <a:pt x="1639" y="179"/>
                </a:lnTo>
                <a:lnTo>
                  <a:pt x="1814" y="179"/>
                </a:lnTo>
                <a:close/>
                <a:moveTo>
                  <a:pt x="2123" y="250"/>
                </a:moveTo>
                <a:lnTo>
                  <a:pt x="1996" y="621"/>
                </a:lnTo>
                <a:lnTo>
                  <a:pt x="1754" y="621"/>
                </a:lnTo>
                <a:lnTo>
                  <a:pt x="1991" y="0"/>
                </a:lnTo>
                <a:lnTo>
                  <a:pt x="2024" y="0"/>
                </a:lnTo>
                <a:lnTo>
                  <a:pt x="2057" y="0"/>
                </a:lnTo>
                <a:lnTo>
                  <a:pt x="2090" y="0"/>
                </a:lnTo>
                <a:lnTo>
                  <a:pt x="2123" y="0"/>
                </a:lnTo>
                <a:lnTo>
                  <a:pt x="2155" y="0"/>
                </a:lnTo>
                <a:lnTo>
                  <a:pt x="2188" y="0"/>
                </a:lnTo>
                <a:lnTo>
                  <a:pt x="2220" y="0"/>
                </a:lnTo>
                <a:lnTo>
                  <a:pt x="2253" y="0"/>
                </a:lnTo>
                <a:lnTo>
                  <a:pt x="2491" y="621"/>
                </a:lnTo>
                <a:lnTo>
                  <a:pt x="2248" y="621"/>
                </a:lnTo>
                <a:lnTo>
                  <a:pt x="2123" y="25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solidFill>
                <a:prstClr val="white"/>
              </a:solidFill>
              <a:latin typeface="+mn-lt"/>
              <a:cs typeface="+mn-cs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517063" y="6667500"/>
            <a:ext cx="2674937" cy="2159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rgbClr val="000000">
                    <a:lumMod val="75000"/>
                    <a:lumOff val="25000"/>
                  </a:srgbClr>
                </a:solidFill>
                <a:latin typeface="Myriad Pro"/>
                <a:cs typeface="+mn-cs"/>
              </a:rPr>
              <a:t>Copyright © 2016 Tata Consultancy Services Limited</a:t>
            </a:r>
          </a:p>
        </p:txBody>
      </p:sp>
      <p:sp>
        <p:nvSpPr>
          <p:cNvPr id="13" name="Text Placeholder 10"/>
          <p:cNvSpPr txBox="1">
            <a:spLocks/>
          </p:cNvSpPr>
          <p:nvPr userDrawn="1"/>
        </p:nvSpPr>
        <p:spPr>
          <a:xfrm>
            <a:off x="4711700" y="6665913"/>
            <a:ext cx="1998663" cy="215900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>
              <a:defRPr sz="800">
                <a:latin typeface="Myriad Pro"/>
              </a:defRPr>
            </a:lvl1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000000">
                    <a:lumMod val="75000"/>
                    <a:lumOff val="25000"/>
                  </a:srgbClr>
                </a:solidFill>
                <a:cs typeface="+mn-cs"/>
              </a:rPr>
              <a:t>TCS – ConnectiCare  Confidential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63" r:id="rId3"/>
    <p:sldLayoutId id="2147483762" r:id="rId4"/>
    <p:sldLayoutId id="2147483761" r:id="rId5"/>
    <p:sldLayoutId id="2147483760" r:id="rId6"/>
    <p:sldLayoutId id="2147483759" r:id="rId7"/>
    <p:sldLayoutId id="2147483758" r:id="rId8"/>
    <p:sldLayoutId id="2147483775" r:id="rId9"/>
    <p:sldLayoutId id="2147483776" r:id="rId10"/>
    <p:sldLayoutId id="2147483757" r:id="rId11"/>
    <p:sldLayoutId id="2147483777" r:id="rId12"/>
    <p:sldLayoutId id="2147483756" r:id="rId13"/>
    <p:sldLayoutId id="2147483755" r:id="rId14"/>
  </p:sldLayoutIdLst>
  <p:txStyles>
    <p:titleStyle>
      <a:lvl1pPr algn="l" defTabSz="912813" rtl="0" eaLnBrk="0" fontAlgn="base" hangingPunct="0">
        <a:spcBef>
          <a:spcPct val="0"/>
        </a:spcBef>
        <a:spcAft>
          <a:spcPct val="0"/>
        </a:spcAft>
        <a:defRPr sz="2800" kern="1200">
          <a:solidFill>
            <a:schemeClr val="bg1"/>
          </a:solidFill>
          <a:latin typeface="+mj-lt"/>
          <a:ea typeface="+mj-ea"/>
          <a:cs typeface="Arial" pitchFamily="34" charset="0"/>
        </a:defRPr>
      </a:lvl1pPr>
      <a:lvl2pPr algn="l" defTabSz="912813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Calibri" pitchFamily="34" charset="0"/>
          <a:cs typeface="Arial" charset="0"/>
        </a:defRPr>
      </a:lvl2pPr>
      <a:lvl3pPr algn="l" defTabSz="912813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Calibri" pitchFamily="34" charset="0"/>
          <a:cs typeface="Arial" charset="0"/>
        </a:defRPr>
      </a:lvl3pPr>
      <a:lvl4pPr algn="l" defTabSz="912813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Calibri" pitchFamily="34" charset="0"/>
          <a:cs typeface="Arial" charset="0"/>
        </a:defRPr>
      </a:lvl4pPr>
      <a:lvl5pPr algn="l" defTabSz="912813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Calibri" pitchFamily="34" charset="0"/>
          <a:cs typeface="Arial" charset="0"/>
        </a:defRPr>
      </a:lvl5pPr>
      <a:lvl6pPr marL="457200" algn="l" defTabSz="912813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Calibri" pitchFamily="34" charset="0"/>
          <a:cs typeface="Arial" charset="0"/>
        </a:defRPr>
      </a:lvl6pPr>
      <a:lvl7pPr marL="914400" algn="l" defTabSz="912813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Calibri" pitchFamily="34" charset="0"/>
          <a:cs typeface="Arial" charset="0"/>
        </a:defRPr>
      </a:lvl7pPr>
      <a:lvl8pPr marL="1371600" algn="l" defTabSz="912813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Calibri" pitchFamily="34" charset="0"/>
          <a:cs typeface="Arial" charset="0"/>
        </a:defRPr>
      </a:lvl8pPr>
      <a:lvl9pPr marL="1828800" algn="l" defTabSz="912813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Calibri" pitchFamily="34" charset="0"/>
          <a:cs typeface="Arial" charset="0"/>
        </a:defRPr>
      </a:lvl9pPr>
    </p:titleStyle>
    <p:bodyStyle>
      <a:lvl1pPr marL="341313" indent="-341313" algn="l" defTabSz="912813" rtl="0" eaLnBrk="0" fontAlgn="base" hangingPunct="0">
        <a:spcBef>
          <a:spcPct val="20000"/>
        </a:spcBef>
        <a:spcAft>
          <a:spcPct val="0"/>
        </a:spcAft>
        <a:buClr>
          <a:srgbClr val="4E84C4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j-lt"/>
          <a:ea typeface="+mn-ea"/>
          <a:cs typeface="Arial" pitchFamily="34" charset="0"/>
        </a:defRPr>
      </a:lvl1pPr>
      <a:lvl2pPr marL="741363" indent="-284163" algn="l" defTabSz="912813" rtl="0" eaLnBrk="0" fontAlgn="base" hangingPunct="0">
        <a:spcBef>
          <a:spcPct val="20000"/>
        </a:spcBef>
        <a:spcAft>
          <a:spcPct val="0"/>
        </a:spcAft>
        <a:buClr>
          <a:srgbClr val="4E84C4"/>
        </a:buClr>
        <a:buFont typeface="Myriad Pro"/>
        <a:buChar char="–"/>
        <a:defRPr sz="2000" kern="1200">
          <a:solidFill>
            <a:schemeClr val="tx1"/>
          </a:solidFill>
          <a:latin typeface="+mj-lt"/>
          <a:ea typeface="+mn-ea"/>
          <a:cs typeface="Arial" pitchFamily="34" charset="0"/>
        </a:defRPr>
      </a:lvl2pPr>
      <a:lvl3pPr marL="1141413" indent="-227013" algn="l" defTabSz="912813" rtl="0" eaLnBrk="0" fontAlgn="base" hangingPunct="0">
        <a:spcBef>
          <a:spcPct val="20000"/>
        </a:spcBef>
        <a:spcAft>
          <a:spcPct val="0"/>
        </a:spcAft>
        <a:buClr>
          <a:srgbClr val="4E84C4"/>
        </a:buClr>
        <a:buFont typeface="Courier New" pitchFamily="49" charset="0"/>
        <a:buChar char="o"/>
        <a:defRPr kern="1200">
          <a:solidFill>
            <a:schemeClr val="tx1"/>
          </a:solidFill>
          <a:latin typeface="+mj-lt"/>
          <a:ea typeface="+mn-ea"/>
          <a:cs typeface="Arial" pitchFamily="34" charset="0"/>
        </a:defRPr>
      </a:lvl3pPr>
      <a:lvl4pPr marL="1598613" indent="-227013" algn="l" defTabSz="912813" rtl="0" eaLnBrk="0" fontAlgn="base" hangingPunct="0">
        <a:spcBef>
          <a:spcPct val="20000"/>
        </a:spcBef>
        <a:spcAft>
          <a:spcPct val="0"/>
        </a:spcAft>
        <a:buClr>
          <a:srgbClr val="4E84C4"/>
        </a:buClr>
        <a:buFont typeface="Arial" charset="0"/>
        <a:buChar char="•"/>
        <a:defRPr sz="1600" kern="1200">
          <a:solidFill>
            <a:schemeClr val="tx1"/>
          </a:solidFill>
          <a:latin typeface="+mj-lt"/>
          <a:ea typeface="+mn-ea"/>
          <a:cs typeface="Arial" pitchFamily="34" charset="0"/>
        </a:defRPr>
      </a:lvl4pPr>
      <a:lvl5pPr marL="2055813" indent="-227013" algn="l" defTabSz="912813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Myriad Pro" pitchFamily="34" charset="0"/>
          <a:ea typeface="+mn-ea"/>
          <a:cs typeface="Arial" charset="0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04800" y="304800"/>
            <a:ext cx="406400" cy="152400"/>
          </a:xfrm>
          <a:prstGeom prst="rect">
            <a:avLst/>
          </a:prstGeom>
          <a:solidFill>
            <a:srgbClr val="6DCFF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  <a:latin typeface="Calibri" pitchFamily="34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0" y="1"/>
            <a:ext cx="12192000" cy="625475"/>
          </a:xfrm>
          <a:prstGeom prst="rect">
            <a:avLst/>
          </a:prstGeom>
          <a:gradFill flip="none" rotWithShape="1">
            <a:gsLst>
              <a:gs pos="10000">
                <a:srgbClr val="0067AC"/>
              </a:gs>
              <a:gs pos="100000">
                <a:srgbClr val="56BBED"/>
              </a:gs>
            </a:gsLst>
            <a:lin ang="9120000" scaled="0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  <a:latin typeface="Calibri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0151" y="42863"/>
            <a:ext cx="10058400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2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67785" y="909638"/>
            <a:ext cx="11237383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endParaRPr lang="en-US"/>
          </a:p>
        </p:txBody>
      </p:sp>
      <p:sp>
        <p:nvSpPr>
          <p:cNvPr id="9" name="Rectangle 71"/>
          <p:cNvSpPr txBox="1">
            <a:spLocks noChangeArrowheads="1"/>
          </p:cNvSpPr>
          <p:nvPr/>
        </p:nvSpPr>
        <p:spPr bwMode="auto">
          <a:xfrm>
            <a:off x="10972801" y="6408738"/>
            <a:ext cx="884767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>
              <a:defRPr sz="1000">
                <a:solidFill>
                  <a:srgbClr val="4E84C4"/>
                </a:solidFill>
              </a:defRPr>
            </a:lvl1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5E400DFE-9FA4-434D-A8F4-61A1F1102D5F}" type="slidenum">
              <a:rPr lang="en-US" sz="120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r>
              <a:rPr lang="en-US" sz="12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 </a:t>
            </a:r>
          </a:p>
        </p:txBody>
      </p:sp>
      <p:grpSp>
        <p:nvGrpSpPr>
          <p:cNvPr id="1031" name="Group 8"/>
          <p:cNvGrpSpPr>
            <a:grpSpLocks noChangeAspect="1"/>
          </p:cNvGrpSpPr>
          <p:nvPr/>
        </p:nvGrpSpPr>
        <p:grpSpPr bwMode="auto">
          <a:xfrm>
            <a:off x="567268" y="6483350"/>
            <a:ext cx="3230033" cy="279400"/>
            <a:chOff x="240" y="3744"/>
            <a:chExt cx="2055" cy="237"/>
          </a:xfrm>
        </p:grpSpPr>
        <p:sp>
          <p:nvSpPr>
            <p:cNvPr id="76" name="AutoShape 7"/>
            <p:cNvSpPr>
              <a:spLocks noChangeAspect="1" noChangeArrowheads="1" noTextEdit="1"/>
            </p:cNvSpPr>
            <p:nvPr userDrawn="1"/>
          </p:nvSpPr>
          <p:spPr bwMode="auto">
            <a:xfrm>
              <a:off x="240" y="3744"/>
              <a:ext cx="2055" cy="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Calibri" pitchFamily="34" charset="0"/>
              </a:endParaRPr>
            </a:p>
          </p:txBody>
        </p:sp>
        <p:sp>
          <p:nvSpPr>
            <p:cNvPr id="77" name="Freeform 9"/>
            <p:cNvSpPr>
              <a:spLocks noEditPoints="1"/>
            </p:cNvSpPr>
            <p:nvPr userDrawn="1"/>
          </p:nvSpPr>
          <p:spPr bwMode="auto">
            <a:xfrm>
              <a:off x="1355" y="3744"/>
              <a:ext cx="462" cy="79"/>
            </a:xfrm>
            <a:custGeom>
              <a:avLst/>
              <a:gdLst/>
              <a:ahLst/>
              <a:cxnLst>
                <a:cxn ang="0">
                  <a:pos x="3511" y="637"/>
                </a:cxn>
                <a:cxn ang="0">
                  <a:pos x="3625" y="591"/>
                </a:cxn>
                <a:cxn ang="0">
                  <a:pos x="3691" y="454"/>
                </a:cxn>
                <a:cxn ang="0">
                  <a:pos x="3616" y="313"/>
                </a:cxn>
                <a:cxn ang="0">
                  <a:pos x="3441" y="224"/>
                </a:cxn>
                <a:cxn ang="0">
                  <a:pos x="3415" y="147"/>
                </a:cxn>
                <a:cxn ang="0">
                  <a:pos x="3489" y="95"/>
                </a:cxn>
                <a:cxn ang="0">
                  <a:pos x="3666" y="31"/>
                </a:cxn>
                <a:cxn ang="0">
                  <a:pos x="3447" y="8"/>
                </a:cxn>
                <a:cxn ang="0">
                  <a:pos x="3301" y="142"/>
                </a:cxn>
                <a:cxn ang="0">
                  <a:pos x="3355" y="299"/>
                </a:cxn>
                <a:cxn ang="0">
                  <a:pos x="3534" y="392"/>
                </a:cxn>
                <a:cxn ang="0">
                  <a:pos x="3575" y="471"/>
                </a:cxn>
                <a:cxn ang="0">
                  <a:pos x="3511" y="540"/>
                </a:cxn>
                <a:cxn ang="0">
                  <a:pos x="3327" y="514"/>
                </a:cxn>
                <a:cxn ang="0">
                  <a:pos x="3216" y="537"/>
                </a:cxn>
                <a:cxn ang="0">
                  <a:pos x="2637" y="544"/>
                </a:cxn>
                <a:cxn ang="0">
                  <a:pos x="2502" y="526"/>
                </a:cxn>
                <a:cxn ang="0">
                  <a:pos x="2420" y="453"/>
                </a:cxn>
                <a:cxn ang="0">
                  <a:pos x="2390" y="282"/>
                </a:cxn>
                <a:cxn ang="0">
                  <a:pos x="2435" y="168"/>
                </a:cxn>
                <a:cxn ang="0">
                  <a:pos x="2538" y="102"/>
                </a:cxn>
                <a:cxn ang="0">
                  <a:pos x="2726" y="118"/>
                </a:cxn>
                <a:cxn ang="0">
                  <a:pos x="2566" y="2"/>
                </a:cxn>
                <a:cxn ang="0">
                  <a:pos x="2399" y="59"/>
                </a:cxn>
                <a:cxn ang="0">
                  <a:pos x="2293" y="190"/>
                </a:cxn>
                <a:cxn ang="0">
                  <a:pos x="2272" y="380"/>
                </a:cxn>
                <a:cxn ang="0">
                  <a:pos x="2333" y="534"/>
                </a:cxn>
                <a:cxn ang="0">
                  <a:pos x="2467" y="623"/>
                </a:cxn>
                <a:cxn ang="0">
                  <a:pos x="2684" y="632"/>
                </a:cxn>
                <a:cxn ang="0">
                  <a:pos x="1776" y="631"/>
                </a:cxn>
                <a:cxn ang="0">
                  <a:pos x="1717" y="518"/>
                </a:cxn>
                <a:cxn ang="0">
                  <a:pos x="1447" y="10"/>
                </a:cxn>
                <a:cxn ang="0">
                  <a:pos x="1210" y="97"/>
                </a:cxn>
                <a:cxn ang="0">
                  <a:pos x="1281" y="178"/>
                </a:cxn>
                <a:cxn ang="0">
                  <a:pos x="1231" y="277"/>
                </a:cxn>
                <a:cxn ang="0">
                  <a:pos x="1090" y="375"/>
                </a:cxn>
                <a:cxn ang="0">
                  <a:pos x="1233" y="415"/>
                </a:cxn>
                <a:cxn ang="0">
                  <a:pos x="1297" y="622"/>
                </a:cxn>
                <a:cxn ang="0">
                  <a:pos x="1362" y="436"/>
                </a:cxn>
                <a:cxn ang="0">
                  <a:pos x="1282" y="337"/>
                </a:cxn>
                <a:cxn ang="0">
                  <a:pos x="1374" y="258"/>
                </a:cxn>
                <a:cxn ang="0">
                  <a:pos x="1373" y="94"/>
                </a:cxn>
                <a:cxn ang="0">
                  <a:pos x="1263" y="17"/>
                </a:cxn>
                <a:cxn ang="0">
                  <a:pos x="995" y="15"/>
                </a:cxn>
                <a:cxn ang="0">
                  <a:pos x="879" y="537"/>
                </a:cxn>
                <a:cxn ang="0">
                  <a:pos x="118" y="637"/>
                </a:cxn>
                <a:cxn ang="0">
                  <a:pos x="303" y="613"/>
                </a:cxn>
                <a:cxn ang="0">
                  <a:pos x="388" y="526"/>
                </a:cxn>
                <a:cxn ang="0">
                  <a:pos x="373" y="355"/>
                </a:cxn>
                <a:cxn ang="0">
                  <a:pos x="190" y="247"/>
                </a:cxn>
                <a:cxn ang="0">
                  <a:pos x="125" y="177"/>
                </a:cxn>
                <a:cxn ang="0">
                  <a:pos x="163" y="107"/>
                </a:cxn>
                <a:cxn ang="0">
                  <a:pos x="317" y="108"/>
                </a:cxn>
                <a:cxn ang="0">
                  <a:pos x="254" y="1"/>
                </a:cxn>
                <a:cxn ang="0">
                  <a:pos x="44" y="77"/>
                </a:cxn>
                <a:cxn ang="0">
                  <a:pos x="29" y="253"/>
                </a:cxn>
                <a:cxn ang="0">
                  <a:pos x="178" y="359"/>
                </a:cxn>
                <a:cxn ang="0">
                  <a:pos x="284" y="437"/>
                </a:cxn>
                <a:cxn ang="0">
                  <a:pos x="259" y="524"/>
                </a:cxn>
                <a:cxn ang="0">
                  <a:pos x="112" y="540"/>
                </a:cxn>
              </a:cxnLst>
              <a:rect l="0" t="0" r="r" b="b"/>
              <a:pathLst>
                <a:path w="3691" h="641">
                  <a:moveTo>
                    <a:pt x="3288" y="601"/>
                  </a:moveTo>
                  <a:lnTo>
                    <a:pt x="3302" y="609"/>
                  </a:lnTo>
                  <a:lnTo>
                    <a:pt x="3319" y="616"/>
                  </a:lnTo>
                  <a:lnTo>
                    <a:pt x="3338" y="622"/>
                  </a:lnTo>
                  <a:lnTo>
                    <a:pt x="3360" y="629"/>
                  </a:lnTo>
                  <a:lnTo>
                    <a:pt x="3382" y="634"/>
                  </a:lnTo>
                  <a:lnTo>
                    <a:pt x="3406" y="637"/>
                  </a:lnTo>
                  <a:lnTo>
                    <a:pt x="3431" y="640"/>
                  </a:lnTo>
                  <a:lnTo>
                    <a:pt x="3455" y="641"/>
                  </a:lnTo>
                  <a:lnTo>
                    <a:pt x="3484" y="640"/>
                  </a:lnTo>
                  <a:lnTo>
                    <a:pt x="3511" y="637"/>
                  </a:lnTo>
                  <a:lnTo>
                    <a:pt x="3524" y="635"/>
                  </a:lnTo>
                  <a:lnTo>
                    <a:pt x="3536" y="632"/>
                  </a:lnTo>
                  <a:lnTo>
                    <a:pt x="3548" y="629"/>
                  </a:lnTo>
                  <a:lnTo>
                    <a:pt x="3559" y="625"/>
                  </a:lnTo>
                  <a:lnTo>
                    <a:pt x="3570" y="621"/>
                  </a:lnTo>
                  <a:lnTo>
                    <a:pt x="3581" y="617"/>
                  </a:lnTo>
                  <a:lnTo>
                    <a:pt x="3590" y="613"/>
                  </a:lnTo>
                  <a:lnTo>
                    <a:pt x="3600" y="608"/>
                  </a:lnTo>
                  <a:lnTo>
                    <a:pt x="3608" y="603"/>
                  </a:lnTo>
                  <a:lnTo>
                    <a:pt x="3618" y="597"/>
                  </a:lnTo>
                  <a:lnTo>
                    <a:pt x="3625" y="591"/>
                  </a:lnTo>
                  <a:lnTo>
                    <a:pt x="3633" y="584"/>
                  </a:lnTo>
                  <a:lnTo>
                    <a:pt x="3639" y="578"/>
                  </a:lnTo>
                  <a:lnTo>
                    <a:pt x="3646" y="571"/>
                  </a:lnTo>
                  <a:lnTo>
                    <a:pt x="3653" y="564"/>
                  </a:lnTo>
                  <a:lnTo>
                    <a:pt x="3658" y="557"/>
                  </a:lnTo>
                  <a:lnTo>
                    <a:pt x="3668" y="541"/>
                  </a:lnTo>
                  <a:lnTo>
                    <a:pt x="3676" y="526"/>
                  </a:lnTo>
                  <a:lnTo>
                    <a:pt x="3682" y="508"/>
                  </a:lnTo>
                  <a:lnTo>
                    <a:pt x="3687" y="491"/>
                  </a:lnTo>
                  <a:lnTo>
                    <a:pt x="3690" y="472"/>
                  </a:lnTo>
                  <a:lnTo>
                    <a:pt x="3691" y="454"/>
                  </a:lnTo>
                  <a:lnTo>
                    <a:pt x="3690" y="437"/>
                  </a:lnTo>
                  <a:lnTo>
                    <a:pt x="3688" y="422"/>
                  </a:lnTo>
                  <a:lnTo>
                    <a:pt x="3684" y="407"/>
                  </a:lnTo>
                  <a:lnTo>
                    <a:pt x="3680" y="393"/>
                  </a:lnTo>
                  <a:lnTo>
                    <a:pt x="3675" y="380"/>
                  </a:lnTo>
                  <a:lnTo>
                    <a:pt x="3668" y="367"/>
                  </a:lnTo>
                  <a:lnTo>
                    <a:pt x="3660" y="355"/>
                  </a:lnTo>
                  <a:lnTo>
                    <a:pt x="3651" y="344"/>
                  </a:lnTo>
                  <a:lnTo>
                    <a:pt x="3640" y="332"/>
                  </a:lnTo>
                  <a:lnTo>
                    <a:pt x="3629" y="322"/>
                  </a:lnTo>
                  <a:lnTo>
                    <a:pt x="3616" y="313"/>
                  </a:lnTo>
                  <a:lnTo>
                    <a:pt x="3601" y="303"/>
                  </a:lnTo>
                  <a:lnTo>
                    <a:pt x="3586" y="294"/>
                  </a:lnTo>
                  <a:lnTo>
                    <a:pt x="3568" y="286"/>
                  </a:lnTo>
                  <a:lnTo>
                    <a:pt x="3550" y="278"/>
                  </a:lnTo>
                  <a:lnTo>
                    <a:pt x="3530" y="270"/>
                  </a:lnTo>
                  <a:lnTo>
                    <a:pt x="3502" y="258"/>
                  </a:lnTo>
                  <a:lnTo>
                    <a:pt x="3477" y="247"/>
                  </a:lnTo>
                  <a:lnTo>
                    <a:pt x="3467" y="242"/>
                  </a:lnTo>
                  <a:lnTo>
                    <a:pt x="3457" y="236"/>
                  </a:lnTo>
                  <a:lnTo>
                    <a:pt x="3448" y="230"/>
                  </a:lnTo>
                  <a:lnTo>
                    <a:pt x="3441" y="224"/>
                  </a:lnTo>
                  <a:lnTo>
                    <a:pt x="3434" y="219"/>
                  </a:lnTo>
                  <a:lnTo>
                    <a:pt x="3428" y="213"/>
                  </a:lnTo>
                  <a:lnTo>
                    <a:pt x="3423" y="206"/>
                  </a:lnTo>
                  <a:lnTo>
                    <a:pt x="3419" y="200"/>
                  </a:lnTo>
                  <a:lnTo>
                    <a:pt x="3416" y="192"/>
                  </a:lnTo>
                  <a:lnTo>
                    <a:pt x="3414" y="184"/>
                  </a:lnTo>
                  <a:lnTo>
                    <a:pt x="3412" y="177"/>
                  </a:lnTo>
                  <a:lnTo>
                    <a:pt x="3412" y="168"/>
                  </a:lnTo>
                  <a:lnTo>
                    <a:pt x="3412" y="162"/>
                  </a:lnTo>
                  <a:lnTo>
                    <a:pt x="3413" y="154"/>
                  </a:lnTo>
                  <a:lnTo>
                    <a:pt x="3415" y="147"/>
                  </a:lnTo>
                  <a:lnTo>
                    <a:pt x="3418" y="141"/>
                  </a:lnTo>
                  <a:lnTo>
                    <a:pt x="3421" y="135"/>
                  </a:lnTo>
                  <a:lnTo>
                    <a:pt x="3426" y="129"/>
                  </a:lnTo>
                  <a:lnTo>
                    <a:pt x="3431" y="122"/>
                  </a:lnTo>
                  <a:lnTo>
                    <a:pt x="3437" y="117"/>
                  </a:lnTo>
                  <a:lnTo>
                    <a:pt x="3443" y="112"/>
                  </a:lnTo>
                  <a:lnTo>
                    <a:pt x="3450" y="107"/>
                  </a:lnTo>
                  <a:lnTo>
                    <a:pt x="3459" y="103"/>
                  </a:lnTo>
                  <a:lnTo>
                    <a:pt x="3469" y="100"/>
                  </a:lnTo>
                  <a:lnTo>
                    <a:pt x="3479" y="97"/>
                  </a:lnTo>
                  <a:lnTo>
                    <a:pt x="3489" y="95"/>
                  </a:lnTo>
                  <a:lnTo>
                    <a:pt x="3502" y="94"/>
                  </a:lnTo>
                  <a:lnTo>
                    <a:pt x="3515" y="94"/>
                  </a:lnTo>
                  <a:lnTo>
                    <a:pt x="3535" y="94"/>
                  </a:lnTo>
                  <a:lnTo>
                    <a:pt x="3555" y="96"/>
                  </a:lnTo>
                  <a:lnTo>
                    <a:pt x="3573" y="100"/>
                  </a:lnTo>
                  <a:lnTo>
                    <a:pt x="3590" y="104"/>
                  </a:lnTo>
                  <a:lnTo>
                    <a:pt x="3604" y="108"/>
                  </a:lnTo>
                  <a:lnTo>
                    <a:pt x="3618" y="113"/>
                  </a:lnTo>
                  <a:lnTo>
                    <a:pt x="3629" y="118"/>
                  </a:lnTo>
                  <a:lnTo>
                    <a:pt x="3638" y="122"/>
                  </a:lnTo>
                  <a:lnTo>
                    <a:pt x="3666" y="31"/>
                  </a:lnTo>
                  <a:lnTo>
                    <a:pt x="3653" y="25"/>
                  </a:lnTo>
                  <a:lnTo>
                    <a:pt x="3638" y="20"/>
                  </a:lnTo>
                  <a:lnTo>
                    <a:pt x="3622" y="14"/>
                  </a:lnTo>
                  <a:lnTo>
                    <a:pt x="3604" y="9"/>
                  </a:lnTo>
                  <a:lnTo>
                    <a:pt x="3585" y="6"/>
                  </a:lnTo>
                  <a:lnTo>
                    <a:pt x="3564" y="3"/>
                  </a:lnTo>
                  <a:lnTo>
                    <a:pt x="3542" y="1"/>
                  </a:lnTo>
                  <a:lnTo>
                    <a:pt x="3517" y="0"/>
                  </a:lnTo>
                  <a:lnTo>
                    <a:pt x="3492" y="1"/>
                  </a:lnTo>
                  <a:lnTo>
                    <a:pt x="3469" y="4"/>
                  </a:lnTo>
                  <a:lnTo>
                    <a:pt x="3447" y="8"/>
                  </a:lnTo>
                  <a:lnTo>
                    <a:pt x="3426" y="14"/>
                  </a:lnTo>
                  <a:lnTo>
                    <a:pt x="3406" y="22"/>
                  </a:lnTo>
                  <a:lnTo>
                    <a:pt x="3389" y="30"/>
                  </a:lnTo>
                  <a:lnTo>
                    <a:pt x="3372" y="40"/>
                  </a:lnTo>
                  <a:lnTo>
                    <a:pt x="3357" y="51"/>
                  </a:lnTo>
                  <a:lnTo>
                    <a:pt x="3343" y="64"/>
                  </a:lnTo>
                  <a:lnTo>
                    <a:pt x="3331" y="77"/>
                  </a:lnTo>
                  <a:lnTo>
                    <a:pt x="3322" y="93"/>
                  </a:lnTo>
                  <a:lnTo>
                    <a:pt x="3312" y="108"/>
                  </a:lnTo>
                  <a:lnTo>
                    <a:pt x="3306" y="124"/>
                  </a:lnTo>
                  <a:lnTo>
                    <a:pt x="3301" y="142"/>
                  </a:lnTo>
                  <a:lnTo>
                    <a:pt x="3298" y="159"/>
                  </a:lnTo>
                  <a:lnTo>
                    <a:pt x="3297" y="179"/>
                  </a:lnTo>
                  <a:lnTo>
                    <a:pt x="3298" y="194"/>
                  </a:lnTo>
                  <a:lnTo>
                    <a:pt x="3300" y="211"/>
                  </a:lnTo>
                  <a:lnTo>
                    <a:pt x="3304" y="225"/>
                  </a:lnTo>
                  <a:lnTo>
                    <a:pt x="3309" y="240"/>
                  </a:lnTo>
                  <a:lnTo>
                    <a:pt x="3316" y="253"/>
                  </a:lnTo>
                  <a:lnTo>
                    <a:pt x="3324" y="265"/>
                  </a:lnTo>
                  <a:lnTo>
                    <a:pt x="3333" y="277"/>
                  </a:lnTo>
                  <a:lnTo>
                    <a:pt x="3343" y="288"/>
                  </a:lnTo>
                  <a:lnTo>
                    <a:pt x="3355" y="299"/>
                  </a:lnTo>
                  <a:lnTo>
                    <a:pt x="3367" y="310"/>
                  </a:lnTo>
                  <a:lnTo>
                    <a:pt x="3381" y="319"/>
                  </a:lnTo>
                  <a:lnTo>
                    <a:pt x="3396" y="328"/>
                  </a:lnTo>
                  <a:lnTo>
                    <a:pt x="3412" y="336"/>
                  </a:lnTo>
                  <a:lnTo>
                    <a:pt x="3429" y="345"/>
                  </a:lnTo>
                  <a:lnTo>
                    <a:pt x="3447" y="352"/>
                  </a:lnTo>
                  <a:lnTo>
                    <a:pt x="3466" y="359"/>
                  </a:lnTo>
                  <a:lnTo>
                    <a:pt x="3492" y="369"/>
                  </a:lnTo>
                  <a:lnTo>
                    <a:pt x="3516" y="381"/>
                  </a:lnTo>
                  <a:lnTo>
                    <a:pt x="3525" y="386"/>
                  </a:lnTo>
                  <a:lnTo>
                    <a:pt x="3534" y="392"/>
                  </a:lnTo>
                  <a:lnTo>
                    <a:pt x="3543" y="397"/>
                  </a:lnTo>
                  <a:lnTo>
                    <a:pt x="3550" y="403"/>
                  </a:lnTo>
                  <a:lnTo>
                    <a:pt x="3556" y="409"/>
                  </a:lnTo>
                  <a:lnTo>
                    <a:pt x="3561" y="417"/>
                  </a:lnTo>
                  <a:lnTo>
                    <a:pt x="3565" y="423"/>
                  </a:lnTo>
                  <a:lnTo>
                    <a:pt x="3569" y="430"/>
                  </a:lnTo>
                  <a:lnTo>
                    <a:pt x="3571" y="437"/>
                  </a:lnTo>
                  <a:lnTo>
                    <a:pt x="3573" y="445"/>
                  </a:lnTo>
                  <a:lnTo>
                    <a:pt x="3575" y="454"/>
                  </a:lnTo>
                  <a:lnTo>
                    <a:pt x="3576" y="462"/>
                  </a:lnTo>
                  <a:lnTo>
                    <a:pt x="3575" y="471"/>
                  </a:lnTo>
                  <a:lnTo>
                    <a:pt x="3573" y="480"/>
                  </a:lnTo>
                  <a:lnTo>
                    <a:pt x="3571" y="489"/>
                  </a:lnTo>
                  <a:lnTo>
                    <a:pt x="3567" y="497"/>
                  </a:lnTo>
                  <a:lnTo>
                    <a:pt x="3563" y="504"/>
                  </a:lnTo>
                  <a:lnTo>
                    <a:pt x="3558" y="511"/>
                  </a:lnTo>
                  <a:lnTo>
                    <a:pt x="3553" y="517"/>
                  </a:lnTo>
                  <a:lnTo>
                    <a:pt x="3546" y="524"/>
                  </a:lnTo>
                  <a:lnTo>
                    <a:pt x="3539" y="529"/>
                  </a:lnTo>
                  <a:lnTo>
                    <a:pt x="3530" y="533"/>
                  </a:lnTo>
                  <a:lnTo>
                    <a:pt x="3521" y="537"/>
                  </a:lnTo>
                  <a:lnTo>
                    <a:pt x="3511" y="540"/>
                  </a:lnTo>
                  <a:lnTo>
                    <a:pt x="3500" y="543"/>
                  </a:lnTo>
                  <a:lnTo>
                    <a:pt x="3488" y="545"/>
                  </a:lnTo>
                  <a:lnTo>
                    <a:pt x="3476" y="546"/>
                  </a:lnTo>
                  <a:lnTo>
                    <a:pt x="3463" y="546"/>
                  </a:lnTo>
                  <a:lnTo>
                    <a:pt x="3441" y="546"/>
                  </a:lnTo>
                  <a:lnTo>
                    <a:pt x="3420" y="543"/>
                  </a:lnTo>
                  <a:lnTo>
                    <a:pt x="3400" y="540"/>
                  </a:lnTo>
                  <a:lnTo>
                    <a:pt x="3379" y="535"/>
                  </a:lnTo>
                  <a:lnTo>
                    <a:pt x="3361" y="529"/>
                  </a:lnTo>
                  <a:lnTo>
                    <a:pt x="3343" y="523"/>
                  </a:lnTo>
                  <a:lnTo>
                    <a:pt x="3327" y="514"/>
                  </a:lnTo>
                  <a:lnTo>
                    <a:pt x="3312" y="507"/>
                  </a:lnTo>
                  <a:lnTo>
                    <a:pt x="3288" y="601"/>
                  </a:lnTo>
                  <a:close/>
                  <a:moveTo>
                    <a:pt x="3188" y="263"/>
                  </a:moveTo>
                  <a:lnTo>
                    <a:pt x="2955" y="263"/>
                  </a:lnTo>
                  <a:lnTo>
                    <a:pt x="2955" y="104"/>
                  </a:lnTo>
                  <a:lnTo>
                    <a:pt x="3202" y="104"/>
                  </a:lnTo>
                  <a:lnTo>
                    <a:pt x="3202" y="10"/>
                  </a:lnTo>
                  <a:lnTo>
                    <a:pt x="2841" y="10"/>
                  </a:lnTo>
                  <a:lnTo>
                    <a:pt x="2841" y="631"/>
                  </a:lnTo>
                  <a:lnTo>
                    <a:pt x="3216" y="631"/>
                  </a:lnTo>
                  <a:lnTo>
                    <a:pt x="3216" y="537"/>
                  </a:lnTo>
                  <a:lnTo>
                    <a:pt x="2955" y="537"/>
                  </a:lnTo>
                  <a:lnTo>
                    <a:pt x="2955" y="355"/>
                  </a:lnTo>
                  <a:lnTo>
                    <a:pt x="3188" y="355"/>
                  </a:lnTo>
                  <a:lnTo>
                    <a:pt x="3188" y="263"/>
                  </a:lnTo>
                  <a:close/>
                  <a:moveTo>
                    <a:pt x="2727" y="523"/>
                  </a:moveTo>
                  <a:lnTo>
                    <a:pt x="2714" y="528"/>
                  </a:lnTo>
                  <a:lnTo>
                    <a:pt x="2701" y="532"/>
                  </a:lnTo>
                  <a:lnTo>
                    <a:pt x="2687" y="536"/>
                  </a:lnTo>
                  <a:lnTo>
                    <a:pt x="2671" y="539"/>
                  </a:lnTo>
                  <a:lnTo>
                    <a:pt x="2655" y="542"/>
                  </a:lnTo>
                  <a:lnTo>
                    <a:pt x="2637" y="544"/>
                  </a:lnTo>
                  <a:lnTo>
                    <a:pt x="2621" y="545"/>
                  </a:lnTo>
                  <a:lnTo>
                    <a:pt x="2604" y="545"/>
                  </a:lnTo>
                  <a:lnTo>
                    <a:pt x="2590" y="545"/>
                  </a:lnTo>
                  <a:lnTo>
                    <a:pt x="2579" y="544"/>
                  </a:lnTo>
                  <a:lnTo>
                    <a:pt x="2567" y="543"/>
                  </a:lnTo>
                  <a:lnTo>
                    <a:pt x="2555" y="541"/>
                  </a:lnTo>
                  <a:lnTo>
                    <a:pt x="2544" y="539"/>
                  </a:lnTo>
                  <a:lnTo>
                    <a:pt x="2533" y="537"/>
                  </a:lnTo>
                  <a:lnTo>
                    <a:pt x="2522" y="534"/>
                  </a:lnTo>
                  <a:lnTo>
                    <a:pt x="2512" y="530"/>
                  </a:lnTo>
                  <a:lnTo>
                    <a:pt x="2502" y="526"/>
                  </a:lnTo>
                  <a:lnTo>
                    <a:pt x="2493" y="522"/>
                  </a:lnTo>
                  <a:lnTo>
                    <a:pt x="2483" y="516"/>
                  </a:lnTo>
                  <a:lnTo>
                    <a:pt x="2475" y="511"/>
                  </a:lnTo>
                  <a:lnTo>
                    <a:pt x="2467" y="505"/>
                  </a:lnTo>
                  <a:lnTo>
                    <a:pt x="2459" y="499"/>
                  </a:lnTo>
                  <a:lnTo>
                    <a:pt x="2451" y="492"/>
                  </a:lnTo>
                  <a:lnTo>
                    <a:pt x="2444" y="486"/>
                  </a:lnTo>
                  <a:lnTo>
                    <a:pt x="2437" y="477"/>
                  </a:lnTo>
                  <a:lnTo>
                    <a:pt x="2431" y="470"/>
                  </a:lnTo>
                  <a:lnTo>
                    <a:pt x="2426" y="462"/>
                  </a:lnTo>
                  <a:lnTo>
                    <a:pt x="2420" y="453"/>
                  </a:lnTo>
                  <a:lnTo>
                    <a:pt x="2414" y="443"/>
                  </a:lnTo>
                  <a:lnTo>
                    <a:pt x="2410" y="434"/>
                  </a:lnTo>
                  <a:lnTo>
                    <a:pt x="2406" y="425"/>
                  </a:lnTo>
                  <a:lnTo>
                    <a:pt x="2402" y="415"/>
                  </a:lnTo>
                  <a:lnTo>
                    <a:pt x="2396" y="393"/>
                  </a:lnTo>
                  <a:lnTo>
                    <a:pt x="2391" y="371"/>
                  </a:lnTo>
                  <a:lnTo>
                    <a:pt x="2389" y="347"/>
                  </a:lnTo>
                  <a:lnTo>
                    <a:pt x="2388" y="322"/>
                  </a:lnTo>
                  <a:lnTo>
                    <a:pt x="2388" y="309"/>
                  </a:lnTo>
                  <a:lnTo>
                    <a:pt x="2389" y="295"/>
                  </a:lnTo>
                  <a:lnTo>
                    <a:pt x="2390" y="282"/>
                  </a:lnTo>
                  <a:lnTo>
                    <a:pt x="2392" y="270"/>
                  </a:lnTo>
                  <a:lnTo>
                    <a:pt x="2394" y="257"/>
                  </a:lnTo>
                  <a:lnTo>
                    <a:pt x="2397" y="246"/>
                  </a:lnTo>
                  <a:lnTo>
                    <a:pt x="2400" y="235"/>
                  </a:lnTo>
                  <a:lnTo>
                    <a:pt x="2403" y="223"/>
                  </a:lnTo>
                  <a:lnTo>
                    <a:pt x="2408" y="213"/>
                  </a:lnTo>
                  <a:lnTo>
                    <a:pt x="2412" y="203"/>
                  </a:lnTo>
                  <a:lnTo>
                    <a:pt x="2418" y="193"/>
                  </a:lnTo>
                  <a:lnTo>
                    <a:pt x="2423" y="184"/>
                  </a:lnTo>
                  <a:lnTo>
                    <a:pt x="2429" y="176"/>
                  </a:lnTo>
                  <a:lnTo>
                    <a:pt x="2435" y="168"/>
                  </a:lnTo>
                  <a:lnTo>
                    <a:pt x="2441" y="159"/>
                  </a:lnTo>
                  <a:lnTo>
                    <a:pt x="2448" y="152"/>
                  </a:lnTo>
                  <a:lnTo>
                    <a:pt x="2457" y="145"/>
                  </a:lnTo>
                  <a:lnTo>
                    <a:pt x="2464" y="139"/>
                  </a:lnTo>
                  <a:lnTo>
                    <a:pt x="2472" y="133"/>
                  </a:lnTo>
                  <a:lnTo>
                    <a:pt x="2480" y="127"/>
                  </a:lnTo>
                  <a:lnTo>
                    <a:pt x="2489" y="121"/>
                  </a:lnTo>
                  <a:lnTo>
                    <a:pt x="2499" y="117"/>
                  </a:lnTo>
                  <a:lnTo>
                    <a:pt x="2508" y="112"/>
                  </a:lnTo>
                  <a:lnTo>
                    <a:pt x="2517" y="109"/>
                  </a:lnTo>
                  <a:lnTo>
                    <a:pt x="2538" y="102"/>
                  </a:lnTo>
                  <a:lnTo>
                    <a:pt x="2559" y="98"/>
                  </a:lnTo>
                  <a:lnTo>
                    <a:pt x="2582" y="95"/>
                  </a:lnTo>
                  <a:lnTo>
                    <a:pt x="2605" y="94"/>
                  </a:lnTo>
                  <a:lnTo>
                    <a:pt x="2623" y="95"/>
                  </a:lnTo>
                  <a:lnTo>
                    <a:pt x="2641" y="96"/>
                  </a:lnTo>
                  <a:lnTo>
                    <a:pt x="2658" y="98"/>
                  </a:lnTo>
                  <a:lnTo>
                    <a:pt x="2673" y="101"/>
                  </a:lnTo>
                  <a:lnTo>
                    <a:pt x="2688" y="105"/>
                  </a:lnTo>
                  <a:lnTo>
                    <a:pt x="2701" y="109"/>
                  </a:lnTo>
                  <a:lnTo>
                    <a:pt x="2714" y="113"/>
                  </a:lnTo>
                  <a:lnTo>
                    <a:pt x="2726" y="118"/>
                  </a:lnTo>
                  <a:lnTo>
                    <a:pt x="2750" y="28"/>
                  </a:lnTo>
                  <a:lnTo>
                    <a:pt x="2740" y="24"/>
                  </a:lnTo>
                  <a:lnTo>
                    <a:pt x="2728" y="19"/>
                  </a:lnTo>
                  <a:lnTo>
                    <a:pt x="2712" y="13"/>
                  </a:lnTo>
                  <a:lnTo>
                    <a:pt x="2695" y="9"/>
                  </a:lnTo>
                  <a:lnTo>
                    <a:pt x="2674" y="6"/>
                  </a:lnTo>
                  <a:lnTo>
                    <a:pt x="2652" y="3"/>
                  </a:lnTo>
                  <a:lnTo>
                    <a:pt x="2627" y="1"/>
                  </a:lnTo>
                  <a:lnTo>
                    <a:pt x="2600" y="0"/>
                  </a:lnTo>
                  <a:lnTo>
                    <a:pt x="2583" y="1"/>
                  </a:lnTo>
                  <a:lnTo>
                    <a:pt x="2566" y="2"/>
                  </a:lnTo>
                  <a:lnTo>
                    <a:pt x="2548" y="4"/>
                  </a:lnTo>
                  <a:lnTo>
                    <a:pt x="2532" y="6"/>
                  </a:lnTo>
                  <a:lnTo>
                    <a:pt x="2515" y="9"/>
                  </a:lnTo>
                  <a:lnTo>
                    <a:pt x="2499" y="13"/>
                  </a:lnTo>
                  <a:lnTo>
                    <a:pt x="2483" y="17"/>
                  </a:lnTo>
                  <a:lnTo>
                    <a:pt x="2468" y="23"/>
                  </a:lnTo>
                  <a:lnTo>
                    <a:pt x="2454" y="29"/>
                  </a:lnTo>
                  <a:lnTo>
                    <a:pt x="2439" y="35"/>
                  </a:lnTo>
                  <a:lnTo>
                    <a:pt x="2426" y="42"/>
                  </a:lnTo>
                  <a:lnTo>
                    <a:pt x="2411" y="50"/>
                  </a:lnTo>
                  <a:lnTo>
                    <a:pt x="2399" y="59"/>
                  </a:lnTo>
                  <a:lnTo>
                    <a:pt x="2387" y="68"/>
                  </a:lnTo>
                  <a:lnTo>
                    <a:pt x="2374" y="77"/>
                  </a:lnTo>
                  <a:lnTo>
                    <a:pt x="2363" y="87"/>
                  </a:lnTo>
                  <a:lnTo>
                    <a:pt x="2352" y="99"/>
                  </a:lnTo>
                  <a:lnTo>
                    <a:pt x="2342" y="110"/>
                  </a:lnTo>
                  <a:lnTo>
                    <a:pt x="2332" y="122"/>
                  </a:lnTo>
                  <a:lnTo>
                    <a:pt x="2323" y="135"/>
                  </a:lnTo>
                  <a:lnTo>
                    <a:pt x="2315" y="148"/>
                  </a:lnTo>
                  <a:lnTo>
                    <a:pt x="2307" y="162"/>
                  </a:lnTo>
                  <a:lnTo>
                    <a:pt x="2300" y="176"/>
                  </a:lnTo>
                  <a:lnTo>
                    <a:pt x="2293" y="190"/>
                  </a:lnTo>
                  <a:lnTo>
                    <a:pt x="2288" y="206"/>
                  </a:lnTo>
                  <a:lnTo>
                    <a:pt x="2283" y="222"/>
                  </a:lnTo>
                  <a:lnTo>
                    <a:pt x="2278" y="239"/>
                  </a:lnTo>
                  <a:lnTo>
                    <a:pt x="2275" y="255"/>
                  </a:lnTo>
                  <a:lnTo>
                    <a:pt x="2272" y="273"/>
                  </a:lnTo>
                  <a:lnTo>
                    <a:pt x="2270" y="290"/>
                  </a:lnTo>
                  <a:lnTo>
                    <a:pt x="2269" y="309"/>
                  </a:lnTo>
                  <a:lnTo>
                    <a:pt x="2269" y="328"/>
                  </a:lnTo>
                  <a:lnTo>
                    <a:pt x="2269" y="346"/>
                  </a:lnTo>
                  <a:lnTo>
                    <a:pt x="2270" y="362"/>
                  </a:lnTo>
                  <a:lnTo>
                    <a:pt x="2272" y="380"/>
                  </a:lnTo>
                  <a:lnTo>
                    <a:pt x="2274" y="395"/>
                  </a:lnTo>
                  <a:lnTo>
                    <a:pt x="2277" y="412"/>
                  </a:lnTo>
                  <a:lnTo>
                    <a:pt x="2281" y="427"/>
                  </a:lnTo>
                  <a:lnTo>
                    <a:pt x="2285" y="441"/>
                  </a:lnTo>
                  <a:lnTo>
                    <a:pt x="2290" y="457"/>
                  </a:lnTo>
                  <a:lnTo>
                    <a:pt x="2295" y="470"/>
                  </a:lnTo>
                  <a:lnTo>
                    <a:pt x="2302" y="484"/>
                  </a:lnTo>
                  <a:lnTo>
                    <a:pt x="2309" y="497"/>
                  </a:lnTo>
                  <a:lnTo>
                    <a:pt x="2317" y="509"/>
                  </a:lnTo>
                  <a:lnTo>
                    <a:pt x="2325" y="522"/>
                  </a:lnTo>
                  <a:lnTo>
                    <a:pt x="2333" y="534"/>
                  </a:lnTo>
                  <a:lnTo>
                    <a:pt x="2343" y="544"/>
                  </a:lnTo>
                  <a:lnTo>
                    <a:pt x="2353" y="555"/>
                  </a:lnTo>
                  <a:lnTo>
                    <a:pt x="2363" y="565"/>
                  </a:lnTo>
                  <a:lnTo>
                    <a:pt x="2374" y="574"/>
                  </a:lnTo>
                  <a:lnTo>
                    <a:pt x="2386" y="583"/>
                  </a:lnTo>
                  <a:lnTo>
                    <a:pt x="2398" y="592"/>
                  </a:lnTo>
                  <a:lnTo>
                    <a:pt x="2411" y="599"/>
                  </a:lnTo>
                  <a:lnTo>
                    <a:pt x="2424" y="606"/>
                  </a:lnTo>
                  <a:lnTo>
                    <a:pt x="2438" y="612"/>
                  </a:lnTo>
                  <a:lnTo>
                    <a:pt x="2452" y="618"/>
                  </a:lnTo>
                  <a:lnTo>
                    <a:pt x="2467" y="623"/>
                  </a:lnTo>
                  <a:lnTo>
                    <a:pt x="2482" y="628"/>
                  </a:lnTo>
                  <a:lnTo>
                    <a:pt x="2499" y="632"/>
                  </a:lnTo>
                  <a:lnTo>
                    <a:pt x="2515" y="635"/>
                  </a:lnTo>
                  <a:lnTo>
                    <a:pt x="2532" y="637"/>
                  </a:lnTo>
                  <a:lnTo>
                    <a:pt x="2549" y="639"/>
                  </a:lnTo>
                  <a:lnTo>
                    <a:pt x="2567" y="640"/>
                  </a:lnTo>
                  <a:lnTo>
                    <a:pt x="2585" y="641"/>
                  </a:lnTo>
                  <a:lnTo>
                    <a:pt x="2612" y="640"/>
                  </a:lnTo>
                  <a:lnTo>
                    <a:pt x="2637" y="638"/>
                  </a:lnTo>
                  <a:lnTo>
                    <a:pt x="2661" y="635"/>
                  </a:lnTo>
                  <a:lnTo>
                    <a:pt x="2684" y="632"/>
                  </a:lnTo>
                  <a:lnTo>
                    <a:pt x="2702" y="628"/>
                  </a:lnTo>
                  <a:lnTo>
                    <a:pt x="2720" y="622"/>
                  </a:lnTo>
                  <a:lnTo>
                    <a:pt x="2734" y="617"/>
                  </a:lnTo>
                  <a:lnTo>
                    <a:pt x="2745" y="612"/>
                  </a:lnTo>
                  <a:lnTo>
                    <a:pt x="2727" y="523"/>
                  </a:lnTo>
                  <a:close/>
                  <a:moveTo>
                    <a:pt x="2058" y="10"/>
                  </a:moveTo>
                  <a:lnTo>
                    <a:pt x="2058" y="631"/>
                  </a:lnTo>
                  <a:lnTo>
                    <a:pt x="2171" y="631"/>
                  </a:lnTo>
                  <a:lnTo>
                    <a:pt x="2171" y="10"/>
                  </a:lnTo>
                  <a:lnTo>
                    <a:pt x="2058" y="10"/>
                  </a:lnTo>
                  <a:close/>
                  <a:moveTo>
                    <a:pt x="1776" y="631"/>
                  </a:moveTo>
                  <a:lnTo>
                    <a:pt x="1991" y="10"/>
                  </a:lnTo>
                  <a:lnTo>
                    <a:pt x="1871" y="10"/>
                  </a:lnTo>
                  <a:lnTo>
                    <a:pt x="1780" y="294"/>
                  </a:lnTo>
                  <a:lnTo>
                    <a:pt x="1771" y="322"/>
                  </a:lnTo>
                  <a:lnTo>
                    <a:pt x="1762" y="351"/>
                  </a:lnTo>
                  <a:lnTo>
                    <a:pt x="1754" y="379"/>
                  </a:lnTo>
                  <a:lnTo>
                    <a:pt x="1746" y="407"/>
                  </a:lnTo>
                  <a:lnTo>
                    <a:pt x="1738" y="435"/>
                  </a:lnTo>
                  <a:lnTo>
                    <a:pt x="1730" y="463"/>
                  </a:lnTo>
                  <a:lnTo>
                    <a:pt x="1724" y="491"/>
                  </a:lnTo>
                  <a:lnTo>
                    <a:pt x="1717" y="518"/>
                  </a:lnTo>
                  <a:lnTo>
                    <a:pt x="1715" y="518"/>
                  </a:lnTo>
                  <a:lnTo>
                    <a:pt x="1709" y="491"/>
                  </a:lnTo>
                  <a:lnTo>
                    <a:pt x="1702" y="462"/>
                  </a:lnTo>
                  <a:lnTo>
                    <a:pt x="1695" y="434"/>
                  </a:lnTo>
                  <a:lnTo>
                    <a:pt x="1688" y="406"/>
                  </a:lnTo>
                  <a:lnTo>
                    <a:pt x="1680" y="379"/>
                  </a:lnTo>
                  <a:lnTo>
                    <a:pt x="1672" y="350"/>
                  </a:lnTo>
                  <a:lnTo>
                    <a:pt x="1663" y="321"/>
                  </a:lnTo>
                  <a:lnTo>
                    <a:pt x="1654" y="292"/>
                  </a:lnTo>
                  <a:lnTo>
                    <a:pt x="1570" y="10"/>
                  </a:lnTo>
                  <a:lnTo>
                    <a:pt x="1447" y="10"/>
                  </a:lnTo>
                  <a:lnTo>
                    <a:pt x="1647" y="631"/>
                  </a:lnTo>
                  <a:lnTo>
                    <a:pt x="1776" y="631"/>
                  </a:lnTo>
                  <a:close/>
                  <a:moveTo>
                    <a:pt x="1090" y="97"/>
                  </a:moveTo>
                  <a:lnTo>
                    <a:pt x="1101" y="95"/>
                  </a:lnTo>
                  <a:lnTo>
                    <a:pt x="1117" y="93"/>
                  </a:lnTo>
                  <a:lnTo>
                    <a:pt x="1136" y="92"/>
                  </a:lnTo>
                  <a:lnTo>
                    <a:pt x="1161" y="91"/>
                  </a:lnTo>
                  <a:lnTo>
                    <a:pt x="1174" y="92"/>
                  </a:lnTo>
                  <a:lnTo>
                    <a:pt x="1187" y="93"/>
                  </a:lnTo>
                  <a:lnTo>
                    <a:pt x="1199" y="95"/>
                  </a:lnTo>
                  <a:lnTo>
                    <a:pt x="1210" y="97"/>
                  </a:lnTo>
                  <a:lnTo>
                    <a:pt x="1222" y="100"/>
                  </a:lnTo>
                  <a:lnTo>
                    <a:pt x="1231" y="105"/>
                  </a:lnTo>
                  <a:lnTo>
                    <a:pt x="1240" y="109"/>
                  </a:lnTo>
                  <a:lnTo>
                    <a:pt x="1248" y="115"/>
                  </a:lnTo>
                  <a:lnTo>
                    <a:pt x="1256" y="121"/>
                  </a:lnTo>
                  <a:lnTo>
                    <a:pt x="1263" y="130"/>
                  </a:lnTo>
                  <a:lnTo>
                    <a:pt x="1268" y="137"/>
                  </a:lnTo>
                  <a:lnTo>
                    <a:pt x="1273" y="146"/>
                  </a:lnTo>
                  <a:lnTo>
                    <a:pt x="1277" y="156"/>
                  </a:lnTo>
                  <a:lnTo>
                    <a:pt x="1279" y="167"/>
                  </a:lnTo>
                  <a:lnTo>
                    <a:pt x="1281" y="178"/>
                  </a:lnTo>
                  <a:lnTo>
                    <a:pt x="1281" y="190"/>
                  </a:lnTo>
                  <a:lnTo>
                    <a:pt x="1281" y="202"/>
                  </a:lnTo>
                  <a:lnTo>
                    <a:pt x="1279" y="212"/>
                  </a:lnTo>
                  <a:lnTo>
                    <a:pt x="1277" y="222"/>
                  </a:lnTo>
                  <a:lnTo>
                    <a:pt x="1273" y="232"/>
                  </a:lnTo>
                  <a:lnTo>
                    <a:pt x="1268" y="242"/>
                  </a:lnTo>
                  <a:lnTo>
                    <a:pt x="1263" y="250"/>
                  </a:lnTo>
                  <a:lnTo>
                    <a:pt x="1255" y="257"/>
                  </a:lnTo>
                  <a:lnTo>
                    <a:pt x="1248" y="264"/>
                  </a:lnTo>
                  <a:lnTo>
                    <a:pt x="1240" y="271"/>
                  </a:lnTo>
                  <a:lnTo>
                    <a:pt x="1231" y="277"/>
                  </a:lnTo>
                  <a:lnTo>
                    <a:pt x="1221" y="281"/>
                  </a:lnTo>
                  <a:lnTo>
                    <a:pt x="1209" y="285"/>
                  </a:lnTo>
                  <a:lnTo>
                    <a:pt x="1197" y="288"/>
                  </a:lnTo>
                  <a:lnTo>
                    <a:pt x="1185" y="291"/>
                  </a:lnTo>
                  <a:lnTo>
                    <a:pt x="1171" y="292"/>
                  </a:lnTo>
                  <a:lnTo>
                    <a:pt x="1158" y="292"/>
                  </a:lnTo>
                  <a:lnTo>
                    <a:pt x="1090" y="292"/>
                  </a:lnTo>
                  <a:lnTo>
                    <a:pt x="1090" y="97"/>
                  </a:lnTo>
                  <a:close/>
                  <a:moveTo>
                    <a:pt x="978" y="631"/>
                  </a:moveTo>
                  <a:lnTo>
                    <a:pt x="1090" y="631"/>
                  </a:lnTo>
                  <a:lnTo>
                    <a:pt x="1090" y="375"/>
                  </a:lnTo>
                  <a:lnTo>
                    <a:pt x="1148" y="375"/>
                  </a:lnTo>
                  <a:lnTo>
                    <a:pt x="1159" y="377"/>
                  </a:lnTo>
                  <a:lnTo>
                    <a:pt x="1170" y="378"/>
                  </a:lnTo>
                  <a:lnTo>
                    <a:pt x="1180" y="380"/>
                  </a:lnTo>
                  <a:lnTo>
                    <a:pt x="1190" y="382"/>
                  </a:lnTo>
                  <a:lnTo>
                    <a:pt x="1198" y="385"/>
                  </a:lnTo>
                  <a:lnTo>
                    <a:pt x="1206" y="389"/>
                  </a:lnTo>
                  <a:lnTo>
                    <a:pt x="1213" y="394"/>
                  </a:lnTo>
                  <a:lnTo>
                    <a:pt x="1221" y="400"/>
                  </a:lnTo>
                  <a:lnTo>
                    <a:pt x="1227" y="407"/>
                  </a:lnTo>
                  <a:lnTo>
                    <a:pt x="1233" y="415"/>
                  </a:lnTo>
                  <a:lnTo>
                    <a:pt x="1238" y="424"/>
                  </a:lnTo>
                  <a:lnTo>
                    <a:pt x="1243" y="433"/>
                  </a:lnTo>
                  <a:lnTo>
                    <a:pt x="1247" y="444"/>
                  </a:lnTo>
                  <a:lnTo>
                    <a:pt x="1251" y="457"/>
                  </a:lnTo>
                  <a:lnTo>
                    <a:pt x="1255" y="470"/>
                  </a:lnTo>
                  <a:lnTo>
                    <a:pt x="1259" y="485"/>
                  </a:lnTo>
                  <a:lnTo>
                    <a:pt x="1272" y="537"/>
                  </a:lnTo>
                  <a:lnTo>
                    <a:pt x="1283" y="579"/>
                  </a:lnTo>
                  <a:lnTo>
                    <a:pt x="1288" y="597"/>
                  </a:lnTo>
                  <a:lnTo>
                    <a:pt x="1292" y="611"/>
                  </a:lnTo>
                  <a:lnTo>
                    <a:pt x="1297" y="622"/>
                  </a:lnTo>
                  <a:lnTo>
                    <a:pt x="1301" y="631"/>
                  </a:lnTo>
                  <a:lnTo>
                    <a:pt x="1417" y="631"/>
                  </a:lnTo>
                  <a:lnTo>
                    <a:pt x="1413" y="619"/>
                  </a:lnTo>
                  <a:lnTo>
                    <a:pt x="1406" y="605"/>
                  </a:lnTo>
                  <a:lnTo>
                    <a:pt x="1401" y="585"/>
                  </a:lnTo>
                  <a:lnTo>
                    <a:pt x="1395" y="565"/>
                  </a:lnTo>
                  <a:lnTo>
                    <a:pt x="1389" y="540"/>
                  </a:lnTo>
                  <a:lnTo>
                    <a:pt x="1382" y="514"/>
                  </a:lnTo>
                  <a:lnTo>
                    <a:pt x="1376" y="487"/>
                  </a:lnTo>
                  <a:lnTo>
                    <a:pt x="1368" y="458"/>
                  </a:lnTo>
                  <a:lnTo>
                    <a:pt x="1362" y="436"/>
                  </a:lnTo>
                  <a:lnTo>
                    <a:pt x="1354" y="416"/>
                  </a:lnTo>
                  <a:lnTo>
                    <a:pt x="1346" y="398"/>
                  </a:lnTo>
                  <a:lnTo>
                    <a:pt x="1336" y="382"/>
                  </a:lnTo>
                  <a:lnTo>
                    <a:pt x="1330" y="374"/>
                  </a:lnTo>
                  <a:lnTo>
                    <a:pt x="1324" y="367"/>
                  </a:lnTo>
                  <a:lnTo>
                    <a:pt x="1318" y="361"/>
                  </a:lnTo>
                  <a:lnTo>
                    <a:pt x="1312" y="355"/>
                  </a:lnTo>
                  <a:lnTo>
                    <a:pt x="1305" y="350"/>
                  </a:lnTo>
                  <a:lnTo>
                    <a:pt x="1298" y="346"/>
                  </a:lnTo>
                  <a:lnTo>
                    <a:pt x="1290" y="342"/>
                  </a:lnTo>
                  <a:lnTo>
                    <a:pt x="1282" y="337"/>
                  </a:lnTo>
                  <a:lnTo>
                    <a:pt x="1282" y="335"/>
                  </a:lnTo>
                  <a:lnTo>
                    <a:pt x="1292" y="330"/>
                  </a:lnTo>
                  <a:lnTo>
                    <a:pt x="1304" y="326"/>
                  </a:lnTo>
                  <a:lnTo>
                    <a:pt x="1314" y="320"/>
                  </a:lnTo>
                  <a:lnTo>
                    <a:pt x="1324" y="314"/>
                  </a:lnTo>
                  <a:lnTo>
                    <a:pt x="1334" y="306"/>
                  </a:lnTo>
                  <a:lnTo>
                    <a:pt x="1343" y="298"/>
                  </a:lnTo>
                  <a:lnTo>
                    <a:pt x="1352" y="289"/>
                  </a:lnTo>
                  <a:lnTo>
                    <a:pt x="1360" y="280"/>
                  </a:lnTo>
                  <a:lnTo>
                    <a:pt x="1367" y="270"/>
                  </a:lnTo>
                  <a:lnTo>
                    <a:pt x="1374" y="258"/>
                  </a:lnTo>
                  <a:lnTo>
                    <a:pt x="1380" y="247"/>
                  </a:lnTo>
                  <a:lnTo>
                    <a:pt x="1385" y="235"/>
                  </a:lnTo>
                  <a:lnTo>
                    <a:pt x="1389" y="222"/>
                  </a:lnTo>
                  <a:lnTo>
                    <a:pt x="1392" y="209"/>
                  </a:lnTo>
                  <a:lnTo>
                    <a:pt x="1394" y="194"/>
                  </a:lnTo>
                  <a:lnTo>
                    <a:pt x="1394" y="180"/>
                  </a:lnTo>
                  <a:lnTo>
                    <a:pt x="1393" y="160"/>
                  </a:lnTo>
                  <a:lnTo>
                    <a:pt x="1391" y="142"/>
                  </a:lnTo>
                  <a:lnTo>
                    <a:pt x="1386" y="124"/>
                  </a:lnTo>
                  <a:lnTo>
                    <a:pt x="1381" y="108"/>
                  </a:lnTo>
                  <a:lnTo>
                    <a:pt x="1373" y="94"/>
                  </a:lnTo>
                  <a:lnTo>
                    <a:pt x="1363" y="79"/>
                  </a:lnTo>
                  <a:lnTo>
                    <a:pt x="1353" y="67"/>
                  </a:lnTo>
                  <a:lnTo>
                    <a:pt x="1341" y="56"/>
                  </a:lnTo>
                  <a:lnTo>
                    <a:pt x="1333" y="49"/>
                  </a:lnTo>
                  <a:lnTo>
                    <a:pt x="1324" y="43"/>
                  </a:lnTo>
                  <a:lnTo>
                    <a:pt x="1315" y="38"/>
                  </a:lnTo>
                  <a:lnTo>
                    <a:pt x="1306" y="33"/>
                  </a:lnTo>
                  <a:lnTo>
                    <a:pt x="1296" y="28"/>
                  </a:lnTo>
                  <a:lnTo>
                    <a:pt x="1285" y="24"/>
                  </a:lnTo>
                  <a:lnTo>
                    <a:pt x="1275" y="21"/>
                  </a:lnTo>
                  <a:lnTo>
                    <a:pt x="1263" y="17"/>
                  </a:lnTo>
                  <a:lnTo>
                    <a:pt x="1238" y="12"/>
                  </a:lnTo>
                  <a:lnTo>
                    <a:pt x="1211" y="8"/>
                  </a:lnTo>
                  <a:lnTo>
                    <a:pt x="1181" y="6"/>
                  </a:lnTo>
                  <a:lnTo>
                    <a:pt x="1150" y="5"/>
                  </a:lnTo>
                  <a:lnTo>
                    <a:pt x="1125" y="5"/>
                  </a:lnTo>
                  <a:lnTo>
                    <a:pt x="1101" y="6"/>
                  </a:lnTo>
                  <a:lnTo>
                    <a:pt x="1078" y="7"/>
                  </a:lnTo>
                  <a:lnTo>
                    <a:pt x="1055" y="9"/>
                  </a:lnTo>
                  <a:lnTo>
                    <a:pt x="1034" y="11"/>
                  </a:lnTo>
                  <a:lnTo>
                    <a:pt x="1014" y="13"/>
                  </a:lnTo>
                  <a:lnTo>
                    <a:pt x="995" y="15"/>
                  </a:lnTo>
                  <a:lnTo>
                    <a:pt x="978" y="19"/>
                  </a:lnTo>
                  <a:lnTo>
                    <a:pt x="978" y="631"/>
                  </a:lnTo>
                  <a:close/>
                  <a:moveTo>
                    <a:pt x="852" y="263"/>
                  </a:moveTo>
                  <a:lnTo>
                    <a:pt x="617" y="263"/>
                  </a:lnTo>
                  <a:lnTo>
                    <a:pt x="617" y="104"/>
                  </a:lnTo>
                  <a:lnTo>
                    <a:pt x="865" y="104"/>
                  </a:lnTo>
                  <a:lnTo>
                    <a:pt x="865" y="10"/>
                  </a:lnTo>
                  <a:lnTo>
                    <a:pt x="504" y="10"/>
                  </a:lnTo>
                  <a:lnTo>
                    <a:pt x="504" y="631"/>
                  </a:lnTo>
                  <a:lnTo>
                    <a:pt x="879" y="631"/>
                  </a:lnTo>
                  <a:lnTo>
                    <a:pt x="879" y="537"/>
                  </a:lnTo>
                  <a:lnTo>
                    <a:pt x="617" y="537"/>
                  </a:lnTo>
                  <a:lnTo>
                    <a:pt x="617" y="355"/>
                  </a:lnTo>
                  <a:lnTo>
                    <a:pt x="852" y="355"/>
                  </a:lnTo>
                  <a:lnTo>
                    <a:pt x="852" y="263"/>
                  </a:lnTo>
                  <a:close/>
                  <a:moveTo>
                    <a:pt x="0" y="601"/>
                  </a:moveTo>
                  <a:lnTo>
                    <a:pt x="14" y="609"/>
                  </a:lnTo>
                  <a:lnTo>
                    <a:pt x="32" y="616"/>
                  </a:lnTo>
                  <a:lnTo>
                    <a:pt x="50" y="622"/>
                  </a:lnTo>
                  <a:lnTo>
                    <a:pt x="72" y="629"/>
                  </a:lnTo>
                  <a:lnTo>
                    <a:pt x="94" y="634"/>
                  </a:lnTo>
                  <a:lnTo>
                    <a:pt x="118" y="637"/>
                  </a:lnTo>
                  <a:lnTo>
                    <a:pt x="143" y="640"/>
                  </a:lnTo>
                  <a:lnTo>
                    <a:pt x="167" y="641"/>
                  </a:lnTo>
                  <a:lnTo>
                    <a:pt x="196" y="640"/>
                  </a:lnTo>
                  <a:lnTo>
                    <a:pt x="224" y="637"/>
                  </a:lnTo>
                  <a:lnTo>
                    <a:pt x="236" y="635"/>
                  </a:lnTo>
                  <a:lnTo>
                    <a:pt x="248" y="632"/>
                  </a:lnTo>
                  <a:lnTo>
                    <a:pt x="261" y="629"/>
                  </a:lnTo>
                  <a:lnTo>
                    <a:pt x="272" y="625"/>
                  </a:lnTo>
                  <a:lnTo>
                    <a:pt x="282" y="621"/>
                  </a:lnTo>
                  <a:lnTo>
                    <a:pt x="293" y="617"/>
                  </a:lnTo>
                  <a:lnTo>
                    <a:pt x="303" y="613"/>
                  </a:lnTo>
                  <a:lnTo>
                    <a:pt x="312" y="608"/>
                  </a:lnTo>
                  <a:lnTo>
                    <a:pt x="321" y="603"/>
                  </a:lnTo>
                  <a:lnTo>
                    <a:pt x="330" y="597"/>
                  </a:lnTo>
                  <a:lnTo>
                    <a:pt x="338" y="591"/>
                  </a:lnTo>
                  <a:lnTo>
                    <a:pt x="345" y="584"/>
                  </a:lnTo>
                  <a:lnTo>
                    <a:pt x="352" y="578"/>
                  </a:lnTo>
                  <a:lnTo>
                    <a:pt x="358" y="571"/>
                  </a:lnTo>
                  <a:lnTo>
                    <a:pt x="365" y="564"/>
                  </a:lnTo>
                  <a:lnTo>
                    <a:pt x="371" y="557"/>
                  </a:lnTo>
                  <a:lnTo>
                    <a:pt x="380" y="541"/>
                  </a:lnTo>
                  <a:lnTo>
                    <a:pt x="388" y="526"/>
                  </a:lnTo>
                  <a:lnTo>
                    <a:pt x="394" y="508"/>
                  </a:lnTo>
                  <a:lnTo>
                    <a:pt x="400" y="491"/>
                  </a:lnTo>
                  <a:lnTo>
                    <a:pt x="402" y="472"/>
                  </a:lnTo>
                  <a:lnTo>
                    <a:pt x="403" y="454"/>
                  </a:lnTo>
                  <a:lnTo>
                    <a:pt x="402" y="437"/>
                  </a:lnTo>
                  <a:lnTo>
                    <a:pt x="401" y="422"/>
                  </a:lnTo>
                  <a:lnTo>
                    <a:pt x="397" y="407"/>
                  </a:lnTo>
                  <a:lnTo>
                    <a:pt x="393" y="393"/>
                  </a:lnTo>
                  <a:lnTo>
                    <a:pt x="387" y="380"/>
                  </a:lnTo>
                  <a:lnTo>
                    <a:pt x="381" y="367"/>
                  </a:lnTo>
                  <a:lnTo>
                    <a:pt x="373" y="355"/>
                  </a:lnTo>
                  <a:lnTo>
                    <a:pt x="364" y="344"/>
                  </a:lnTo>
                  <a:lnTo>
                    <a:pt x="353" y="332"/>
                  </a:lnTo>
                  <a:lnTo>
                    <a:pt x="341" y="322"/>
                  </a:lnTo>
                  <a:lnTo>
                    <a:pt x="328" y="313"/>
                  </a:lnTo>
                  <a:lnTo>
                    <a:pt x="313" y="303"/>
                  </a:lnTo>
                  <a:lnTo>
                    <a:pt x="298" y="294"/>
                  </a:lnTo>
                  <a:lnTo>
                    <a:pt x="281" y="286"/>
                  </a:lnTo>
                  <a:lnTo>
                    <a:pt x="263" y="278"/>
                  </a:lnTo>
                  <a:lnTo>
                    <a:pt x="243" y="270"/>
                  </a:lnTo>
                  <a:lnTo>
                    <a:pt x="215" y="258"/>
                  </a:lnTo>
                  <a:lnTo>
                    <a:pt x="190" y="247"/>
                  </a:lnTo>
                  <a:lnTo>
                    <a:pt x="179" y="242"/>
                  </a:lnTo>
                  <a:lnTo>
                    <a:pt x="169" y="236"/>
                  </a:lnTo>
                  <a:lnTo>
                    <a:pt x="161" y="230"/>
                  </a:lnTo>
                  <a:lnTo>
                    <a:pt x="153" y="224"/>
                  </a:lnTo>
                  <a:lnTo>
                    <a:pt x="146" y="219"/>
                  </a:lnTo>
                  <a:lnTo>
                    <a:pt x="141" y="213"/>
                  </a:lnTo>
                  <a:lnTo>
                    <a:pt x="135" y="206"/>
                  </a:lnTo>
                  <a:lnTo>
                    <a:pt x="131" y="200"/>
                  </a:lnTo>
                  <a:lnTo>
                    <a:pt x="128" y="192"/>
                  </a:lnTo>
                  <a:lnTo>
                    <a:pt x="126" y="184"/>
                  </a:lnTo>
                  <a:lnTo>
                    <a:pt x="125" y="177"/>
                  </a:lnTo>
                  <a:lnTo>
                    <a:pt x="125" y="168"/>
                  </a:lnTo>
                  <a:lnTo>
                    <a:pt x="125" y="162"/>
                  </a:lnTo>
                  <a:lnTo>
                    <a:pt x="126" y="154"/>
                  </a:lnTo>
                  <a:lnTo>
                    <a:pt x="128" y="147"/>
                  </a:lnTo>
                  <a:lnTo>
                    <a:pt x="130" y="141"/>
                  </a:lnTo>
                  <a:lnTo>
                    <a:pt x="134" y="135"/>
                  </a:lnTo>
                  <a:lnTo>
                    <a:pt x="139" y="129"/>
                  </a:lnTo>
                  <a:lnTo>
                    <a:pt x="143" y="122"/>
                  </a:lnTo>
                  <a:lnTo>
                    <a:pt x="149" y="117"/>
                  </a:lnTo>
                  <a:lnTo>
                    <a:pt x="156" y="112"/>
                  </a:lnTo>
                  <a:lnTo>
                    <a:pt x="163" y="107"/>
                  </a:lnTo>
                  <a:lnTo>
                    <a:pt x="171" y="103"/>
                  </a:lnTo>
                  <a:lnTo>
                    <a:pt x="181" y="100"/>
                  </a:lnTo>
                  <a:lnTo>
                    <a:pt x="191" y="97"/>
                  </a:lnTo>
                  <a:lnTo>
                    <a:pt x="202" y="95"/>
                  </a:lnTo>
                  <a:lnTo>
                    <a:pt x="215" y="94"/>
                  </a:lnTo>
                  <a:lnTo>
                    <a:pt x="227" y="94"/>
                  </a:lnTo>
                  <a:lnTo>
                    <a:pt x="248" y="94"/>
                  </a:lnTo>
                  <a:lnTo>
                    <a:pt x="268" y="96"/>
                  </a:lnTo>
                  <a:lnTo>
                    <a:pt x="285" y="100"/>
                  </a:lnTo>
                  <a:lnTo>
                    <a:pt x="302" y="104"/>
                  </a:lnTo>
                  <a:lnTo>
                    <a:pt x="317" y="108"/>
                  </a:lnTo>
                  <a:lnTo>
                    <a:pt x="331" y="113"/>
                  </a:lnTo>
                  <a:lnTo>
                    <a:pt x="342" y="118"/>
                  </a:lnTo>
                  <a:lnTo>
                    <a:pt x="351" y="122"/>
                  </a:lnTo>
                  <a:lnTo>
                    <a:pt x="378" y="31"/>
                  </a:lnTo>
                  <a:lnTo>
                    <a:pt x="366" y="25"/>
                  </a:lnTo>
                  <a:lnTo>
                    <a:pt x="350" y="20"/>
                  </a:lnTo>
                  <a:lnTo>
                    <a:pt x="335" y="14"/>
                  </a:lnTo>
                  <a:lnTo>
                    <a:pt x="316" y="9"/>
                  </a:lnTo>
                  <a:lnTo>
                    <a:pt x="298" y="6"/>
                  </a:lnTo>
                  <a:lnTo>
                    <a:pt x="276" y="3"/>
                  </a:lnTo>
                  <a:lnTo>
                    <a:pt x="254" y="1"/>
                  </a:lnTo>
                  <a:lnTo>
                    <a:pt x="229" y="0"/>
                  </a:lnTo>
                  <a:lnTo>
                    <a:pt x="204" y="1"/>
                  </a:lnTo>
                  <a:lnTo>
                    <a:pt x="182" y="4"/>
                  </a:lnTo>
                  <a:lnTo>
                    <a:pt x="159" y="8"/>
                  </a:lnTo>
                  <a:lnTo>
                    <a:pt x="139" y="14"/>
                  </a:lnTo>
                  <a:lnTo>
                    <a:pt x="119" y="22"/>
                  </a:lnTo>
                  <a:lnTo>
                    <a:pt x="101" y="30"/>
                  </a:lnTo>
                  <a:lnTo>
                    <a:pt x="84" y="40"/>
                  </a:lnTo>
                  <a:lnTo>
                    <a:pt x="70" y="51"/>
                  </a:lnTo>
                  <a:lnTo>
                    <a:pt x="56" y="64"/>
                  </a:lnTo>
                  <a:lnTo>
                    <a:pt x="44" y="77"/>
                  </a:lnTo>
                  <a:lnTo>
                    <a:pt x="34" y="93"/>
                  </a:lnTo>
                  <a:lnTo>
                    <a:pt x="26" y="108"/>
                  </a:lnTo>
                  <a:lnTo>
                    <a:pt x="18" y="124"/>
                  </a:lnTo>
                  <a:lnTo>
                    <a:pt x="14" y="142"/>
                  </a:lnTo>
                  <a:lnTo>
                    <a:pt x="11" y="159"/>
                  </a:lnTo>
                  <a:lnTo>
                    <a:pt x="10" y="179"/>
                  </a:lnTo>
                  <a:lnTo>
                    <a:pt x="11" y="194"/>
                  </a:lnTo>
                  <a:lnTo>
                    <a:pt x="13" y="211"/>
                  </a:lnTo>
                  <a:lnTo>
                    <a:pt x="16" y="225"/>
                  </a:lnTo>
                  <a:lnTo>
                    <a:pt x="21" y="240"/>
                  </a:lnTo>
                  <a:lnTo>
                    <a:pt x="29" y="253"/>
                  </a:lnTo>
                  <a:lnTo>
                    <a:pt x="36" y="265"/>
                  </a:lnTo>
                  <a:lnTo>
                    <a:pt x="45" y="277"/>
                  </a:lnTo>
                  <a:lnTo>
                    <a:pt x="55" y="288"/>
                  </a:lnTo>
                  <a:lnTo>
                    <a:pt x="67" y="299"/>
                  </a:lnTo>
                  <a:lnTo>
                    <a:pt x="80" y="310"/>
                  </a:lnTo>
                  <a:lnTo>
                    <a:pt x="93" y="319"/>
                  </a:lnTo>
                  <a:lnTo>
                    <a:pt x="109" y="328"/>
                  </a:lnTo>
                  <a:lnTo>
                    <a:pt x="124" y="336"/>
                  </a:lnTo>
                  <a:lnTo>
                    <a:pt x="142" y="345"/>
                  </a:lnTo>
                  <a:lnTo>
                    <a:pt x="159" y="352"/>
                  </a:lnTo>
                  <a:lnTo>
                    <a:pt x="178" y="359"/>
                  </a:lnTo>
                  <a:lnTo>
                    <a:pt x="205" y="369"/>
                  </a:lnTo>
                  <a:lnTo>
                    <a:pt x="228" y="381"/>
                  </a:lnTo>
                  <a:lnTo>
                    <a:pt x="238" y="386"/>
                  </a:lnTo>
                  <a:lnTo>
                    <a:pt x="247" y="392"/>
                  </a:lnTo>
                  <a:lnTo>
                    <a:pt x="255" y="397"/>
                  </a:lnTo>
                  <a:lnTo>
                    <a:pt x="262" y="403"/>
                  </a:lnTo>
                  <a:lnTo>
                    <a:pt x="268" y="409"/>
                  </a:lnTo>
                  <a:lnTo>
                    <a:pt x="273" y="417"/>
                  </a:lnTo>
                  <a:lnTo>
                    <a:pt x="278" y="423"/>
                  </a:lnTo>
                  <a:lnTo>
                    <a:pt x="281" y="430"/>
                  </a:lnTo>
                  <a:lnTo>
                    <a:pt x="284" y="437"/>
                  </a:lnTo>
                  <a:lnTo>
                    <a:pt x="287" y="445"/>
                  </a:lnTo>
                  <a:lnTo>
                    <a:pt x="288" y="454"/>
                  </a:lnTo>
                  <a:lnTo>
                    <a:pt x="288" y="462"/>
                  </a:lnTo>
                  <a:lnTo>
                    <a:pt x="288" y="471"/>
                  </a:lnTo>
                  <a:lnTo>
                    <a:pt x="285" y="480"/>
                  </a:lnTo>
                  <a:lnTo>
                    <a:pt x="283" y="489"/>
                  </a:lnTo>
                  <a:lnTo>
                    <a:pt x="280" y="497"/>
                  </a:lnTo>
                  <a:lnTo>
                    <a:pt x="276" y="504"/>
                  </a:lnTo>
                  <a:lnTo>
                    <a:pt x="271" y="511"/>
                  </a:lnTo>
                  <a:lnTo>
                    <a:pt x="265" y="517"/>
                  </a:lnTo>
                  <a:lnTo>
                    <a:pt x="259" y="524"/>
                  </a:lnTo>
                  <a:lnTo>
                    <a:pt x="251" y="529"/>
                  </a:lnTo>
                  <a:lnTo>
                    <a:pt x="242" y="533"/>
                  </a:lnTo>
                  <a:lnTo>
                    <a:pt x="233" y="537"/>
                  </a:lnTo>
                  <a:lnTo>
                    <a:pt x="223" y="540"/>
                  </a:lnTo>
                  <a:lnTo>
                    <a:pt x="213" y="543"/>
                  </a:lnTo>
                  <a:lnTo>
                    <a:pt x="200" y="545"/>
                  </a:lnTo>
                  <a:lnTo>
                    <a:pt x="188" y="546"/>
                  </a:lnTo>
                  <a:lnTo>
                    <a:pt x="175" y="546"/>
                  </a:lnTo>
                  <a:lnTo>
                    <a:pt x="154" y="546"/>
                  </a:lnTo>
                  <a:lnTo>
                    <a:pt x="132" y="543"/>
                  </a:lnTo>
                  <a:lnTo>
                    <a:pt x="112" y="540"/>
                  </a:lnTo>
                  <a:lnTo>
                    <a:pt x="92" y="535"/>
                  </a:lnTo>
                  <a:lnTo>
                    <a:pt x="74" y="529"/>
                  </a:lnTo>
                  <a:lnTo>
                    <a:pt x="56" y="523"/>
                  </a:lnTo>
                  <a:lnTo>
                    <a:pt x="40" y="514"/>
                  </a:lnTo>
                  <a:lnTo>
                    <a:pt x="26" y="507"/>
                  </a:lnTo>
                  <a:lnTo>
                    <a:pt x="0" y="601"/>
                  </a:lnTo>
                  <a:close/>
                </a:path>
              </a:pathLst>
            </a:custGeom>
            <a:solidFill>
              <a:srgbClr val="4473B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Calibri" pitchFamily="34" charset="0"/>
              </a:endParaRPr>
            </a:p>
          </p:txBody>
        </p:sp>
        <p:sp>
          <p:nvSpPr>
            <p:cNvPr id="78" name="Freeform 10"/>
            <p:cNvSpPr>
              <a:spLocks noEditPoints="1"/>
            </p:cNvSpPr>
            <p:nvPr userDrawn="1"/>
          </p:nvSpPr>
          <p:spPr bwMode="auto">
            <a:xfrm>
              <a:off x="590" y="3744"/>
              <a:ext cx="737" cy="79"/>
            </a:xfrm>
            <a:custGeom>
              <a:avLst/>
              <a:gdLst/>
              <a:ahLst/>
              <a:cxnLst>
                <a:cxn ang="0">
                  <a:pos x="5506" y="10"/>
                </a:cxn>
                <a:cxn ang="0">
                  <a:pos x="5169" y="544"/>
                </a:cxn>
                <a:cxn ang="0">
                  <a:pos x="5029" y="477"/>
                </a:cxn>
                <a:cxn ang="0">
                  <a:pos x="4982" y="270"/>
                </a:cxn>
                <a:cxn ang="0">
                  <a:pos x="5063" y="133"/>
                </a:cxn>
                <a:cxn ang="0">
                  <a:pos x="5293" y="109"/>
                </a:cxn>
                <a:cxn ang="0">
                  <a:pos x="5122" y="6"/>
                </a:cxn>
                <a:cxn ang="0">
                  <a:pos x="4924" y="122"/>
                </a:cxn>
                <a:cxn ang="0">
                  <a:pos x="4861" y="362"/>
                </a:cxn>
                <a:cxn ang="0">
                  <a:pos x="4955" y="565"/>
                </a:cxn>
                <a:cxn ang="0">
                  <a:pos x="5175" y="641"/>
                </a:cxn>
                <a:cxn ang="0">
                  <a:pos x="4373" y="269"/>
                </a:cxn>
                <a:cxn ang="0">
                  <a:pos x="4761" y="631"/>
                </a:cxn>
                <a:cxn ang="0">
                  <a:pos x="4630" y="407"/>
                </a:cxn>
                <a:cxn ang="0">
                  <a:pos x="3905" y="100"/>
                </a:cxn>
                <a:cxn ang="0">
                  <a:pos x="3809" y="456"/>
                </a:cxn>
                <a:cxn ang="0">
                  <a:pos x="3020" y="10"/>
                </a:cxn>
                <a:cxn ang="0">
                  <a:pos x="2324" y="528"/>
                </a:cxn>
                <a:cxn ang="0">
                  <a:pos x="2455" y="633"/>
                </a:cxn>
                <a:cxn ang="0">
                  <a:pos x="2663" y="610"/>
                </a:cxn>
                <a:cxn ang="0">
                  <a:pos x="2767" y="461"/>
                </a:cxn>
                <a:cxn ang="0">
                  <a:pos x="2644" y="481"/>
                </a:cxn>
                <a:cxn ang="0">
                  <a:pos x="2470" y="533"/>
                </a:cxn>
                <a:cxn ang="0">
                  <a:pos x="1803" y="609"/>
                </a:cxn>
                <a:cxn ang="0">
                  <a:pos x="2082" y="617"/>
                </a:cxn>
                <a:cxn ang="0">
                  <a:pos x="2191" y="472"/>
                </a:cxn>
                <a:cxn ang="0">
                  <a:pos x="2070" y="286"/>
                </a:cxn>
                <a:cxn ang="0">
                  <a:pos x="1914" y="177"/>
                </a:cxn>
                <a:cxn ang="0">
                  <a:pos x="1991" y="95"/>
                </a:cxn>
                <a:cxn ang="0">
                  <a:pos x="2106" y="9"/>
                </a:cxn>
                <a:cxn ang="0">
                  <a:pos x="1823" y="93"/>
                </a:cxn>
                <a:cxn ang="0">
                  <a:pos x="1869" y="310"/>
                </a:cxn>
                <a:cxn ang="0">
                  <a:pos x="2067" y="423"/>
                </a:cxn>
                <a:cxn ang="0">
                  <a:pos x="2031" y="533"/>
                </a:cxn>
                <a:cxn ang="0">
                  <a:pos x="1789" y="601"/>
                </a:cxn>
                <a:cxn ang="0">
                  <a:pos x="1348" y="251"/>
                </a:cxn>
                <a:cxn ang="0">
                  <a:pos x="1587" y="422"/>
                </a:cxn>
                <a:cxn ang="0">
                  <a:pos x="1300" y="631"/>
                </a:cxn>
                <a:cxn ang="0">
                  <a:pos x="679" y="482"/>
                </a:cxn>
                <a:cxn ang="0">
                  <a:pos x="668" y="177"/>
                </a:cxn>
                <a:cxn ang="0">
                  <a:pos x="807" y="91"/>
                </a:cxn>
                <a:cxn ang="0">
                  <a:pos x="944" y="177"/>
                </a:cxn>
                <a:cxn ang="0">
                  <a:pos x="933" y="482"/>
                </a:cxn>
                <a:cxn ang="0">
                  <a:pos x="804" y="550"/>
                </a:cxn>
                <a:cxn ang="0">
                  <a:pos x="993" y="575"/>
                </a:cxn>
                <a:cxn ang="0">
                  <a:pos x="1094" y="370"/>
                </a:cxn>
                <a:cxn ang="0">
                  <a:pos x="1054" y="137"/>
                </a:cxn>
                <a:cxn ang="0">
                  <a:pos x="890" y="9"/>
                </a:cxn>
                <a:cxn ang="0">
                  <a:pos x="665" y="37"/>
                </a:cxn>
                <a:cxn ang="0">
                  <a:pos x="531" y="209"/>
                </a:cxn>
                <a:cxn ang="0">
                  <a:pos x="535" y="452"/>
                </a:cxn>
                <a:cxn ang="0">
                  <a:pos x="670" y="611"/>
                </a:cxn>
                <a:cxn ang="0">
                  <a:pos x="403" y="539"/>
                </a:cxn>
                <a:cxn ang="0">
                  <a:pos x="216" y="516"/>
                </a:cxn>
                <a:cxn ang="0">
                  <a:pos x="123" y="371"/>
                </a:cxn>
                <a:cxn ang="0">
                  <a:pos x="160" y="176"/>
                </a:cxn>
                <a:cxn ang="0">
                  <a:pos x="337" y="94"/>
                </a:cxn>
                <a:cxn ang="0">
                  <a:pos x="383" y="3"/>
                </a:cxn>
                <a:cxn ang="0">
                  <a:pos x="130" y="59"/>
                </a:cxn>
                <a:cxn ang="0">
                  <a:pos x="6" y="255"/>
                </a:cxn>
                <a:cxn ang="0">
                  <a:pos x="41" y="497"/>
                </a:cxn>
                <a:cxn ang="0">
                  <a:pos x="215" y="628"/>
                </a:cxn>
                <a:cxn ang="0">
                  <a:pos x="458" y="523"/>
                </a:cxn>
              </a:cxnLst>
              <a:rect l="0" t="0" r="r" b="b"/>
              <a:pathLst>
                <a:path w="5893" h="641">
                  <a:moveTo>
                    <a:pt x="5686" y="631"/>
                  </a:moveTo>
                  <a:lnTo>
                    <a:pt x="5686" y="369"/>
                  </a:lnTo>
                  <a:lnTo>
                    <a:pt x="5893" y="10"/>
                  </a:lnTo>
                  <a:lnTo>
                    <a:pt x="5764" y="10"/>
                  </a:lnTo>
                  <a:lnTo>
                    <a:pt x="5690" y="169"/>
                  </a:lnTo>
                  <a:lnTo>
                    <a:pt x="5675" y="202"/>
                  </a:lnTo>
                  <a:lnTo>
                    <a:pt x="5661" y="232"/>
                  </a:lnTo>
                  <a:lnTo>
                    <a:pt x="5648" y="262"/>
                  </a:lnTo>
                  <a:lnTo>
                    <a:pt x="5636" y="292"/>
                  </a:lnTo>
                  <a:lnTo>
                    <a:pt x="5635" y="292"/>
                  </a:lnTo>
                  <a:lnTo>
                    <a:pt x="5621" y="261"/>
                  </a:lnTo>
                  <a:lnTo>
                    <a:pt x="5609" y="232"/>
                  </a:lnTo>
                  <a:lnTo>
                    <a:pt x="5596" y="202"/>
                  </a:lnTo>
                  <a:lnTo>
                    <a:pt x="5580" y="170"/>
                  </a:lnTo>
                  <a:lnTo>
                    <a:pt x="5506" y="10"/>
                  </a:lnTo>
                  <a:lnTo>
                    <a:pt x="5377" y="10"/>
                  </a:lnTo>
                  <a:lnTo>
                    <a:pt x="5573" y="372"/>
                  </a:lnTo>
                  <a:lnTo>
                    <a:pt x="5573" y="631"/>
                  </a:lnTo>
                  <a:lnTo>
                    <a:pt x="5686" y="631"/>
                  </a:lnTo>
                  <a:close/>
                  <a:moveTo>
                    <a:pt x="5318" y="523"/>
                  </a:moveTo>
                  <a:lnTo>
                    <a:pt x="5306" y="528"/>
                  </a:lnTo>
                  <a:lnTo>
                    <a:pt x="5293" y="532"/>
                  </a:lnTo>
                  <a:lnTo>
                    <a:pt x="5277" y="536"/>
                  </a:lnTo>
                  <a:lnTo>
                    <a:pt x="5262" y="539"/>
                  </a:lnTo>
                  <a:lnTo>
                    <a:pt x="5245" y="542"/>
                  </a:lnTo>
                  <a:lnTo>
                    <a:pt x="5229" y="544"/>
                  </a:lnTo>
                  <a:lnTo>
                    <a:pt x="5211" y="545"/>
                  </a:lnTo>
                  <a:lnTo>
                    <a:pt x="5194" y="545"/>
                  </a:lnTo>
                  <a:lnTo>
                    <a:pt x="5182" y="545"/>
                  </a:lnTo>
                  <a:lnTo>
                    <a:pt x="5169" y="544"/>
                  </a:lnTo>
                  <a:lnTo>
                    <a:pt x="5157" y="543"/>
                  </a:lnTo>
                  <a:lnTo>
                    <a:pt x="5146" y="541"/>
                  </a:lnTo>
                  <a:lnTo>
                    <a:pt x="5134" y="539"/>
                  </a:lnTo>
                  <a:lnTo>
                    <a:pt x="5124" y="537"/>
                  </a:lnTo>
                  <a:lnTo>
                    <a:pt x="5113" y="534"/>
                  </a:lnTo>
                  <a:lnTo>
                    <a:pt x="5104" y="530"/>
                  </a:lnTo>
                  <a:lnTo>
                    <a:pt x="5093" y="526"/>
                  </a:lnTo>
                  <a:lnTo>
                    <a:pt x="5084" y="522"/>
                  </a:lnTo>
                  <a:lnTo>
                    <a:pt x="5075" y="516"/>
                  </a:lnTo>
                  <a:lnTo>
                    <a:pt x="5067" y="511"/>
                  </a:lnTo>
                  <a:lnTo>
                    <a:pt x="5057" y="505"/>
                  </a:lnTo>
                  <a:lnTo>
                    <a:pt x="5050" y="499"/>
                  </a:lnTo>
                  <a:lnTo>
                    <a:pt x="5042" y="492"/>
                  </a:lnTo>
                  <a:lnTo>
                    <a:pt x="5036" y="486"/>
                  </a:lnTo>
                  <a:lnTo>
                    <a:pt x="5029" y="477"/>
                  </a:lnTo>
                  <a:lnTo>
                    <a:pt x="5022" y="470"/>
                  </a:lnTo>
                  <a:lnTo>
                    <a:pt x="5016" y="462"/>
                  </a:lnTo>
                  <a:lnTo>
                    <a:pt x="5011" y="453"/>
                  </a:lnTo>
                  <a:lnTo>
                    <a:pt x="5006" y="443"/>
                  </a:lnTo>
                  <a:lnTo>
                    <a:pt x="5001" y="434"/>
                  </a:lnTo>
                  <a:lnTo>
                    <a:pt x="4997" y="425"/>
                  </a:lnTo>
                  <a:lnTo>
                    <a:pt x="4993" y="415"/>
                  </a:lnTo>
                  <a:lnTo>
                    <a:pt x="4986" y="393"/>
                  </a:lnTo>
                  <a:lnTo>
                    <a:pt x="4982" y="371"/>
                  </a:lnTo>
                  <a:lnTo>
                    <a:pt x="4979" y="347"/>
                  </a:lnTo>
                  <a:lnTo>
                    <a:pt x="4978" y="322"/>
                  </a:lnTo>
                  <a:lnTo>
                    <a:pt x="4979" y="309"/>
                  </a:lnTo>
                  <a:lnTo>
                    <a:pt x="4979" y="295"/>
                  </a:lnTo>
                  <a:lnTo>
                    <a:pt x="4981" y="282"/>
                  </a:lnTo>
                  <a:lnTo>
                    <a:pt x="4982" y="270"/>
                  </a:lnTo>
                  <a:lnTo>
                    <a:pt x="4985" y="257"/>
                  </a:lnTo>
                  <a:lnTo>
                    <a:pt x="4987" y="246"/>
                  </a:lnTo>
                  <a:lnTo>
                    <a:pt x="4991" y="235"/>
                  </a:lnTo>
                  <a:lnTo>
                    <a:pt x="4995" y="223"/>
                  </a:lnTo>
                  <a:lnTo>
                    <a:pt x="4999" y="213"/>
                  </a:lnTo>
                  <a:lnTo>
                    <a:pt x="5004" y="203"/>
                  </a:lnTo>
                  <a:lnTo>
                    <a:pt x="5008" y="193"/>
                  </a:lnTo>
                  <a:lnTo>
                    <a:pt x="5014" y="184"/>
                  </a:lnTo>
                  <a:lnTo>
                    <a:pt x="5019" y="176"/>
                  </a:lnTo>
                  <a:lnTo>
                    <a:pt x="5026" y="168"/>
                  </a:lnTo>
                  <a:lnTo>
                    <a:pt x="5033" y="159"/>
                  </a:lnTo>
                  <a:lnTo>
                    <a:pt x="5040" y="152"/>
                  </a:lnTo>
                  <a:lnTo>
                    <a:pt x="5047" y="145"/>
                  </a:lnTo>
                  <a:lnTo>
                    <a:pt x="5055" y="139"/>
                  </a:lnTo>
                  <a:lnTo>
                    <a:pt x="5063" y="133"/>
                  </a:lnTo>
                  <a:lnTo>
                    <a:pt x="5072" y="127"/>
                  </a:lnTo>
                  <a:lnTo>
                    <a:pt x="5080" y="121"/>
                  </a:lnTo>
                  <a:lnTo>
                    <a:pt x="5089" y="117"/>
                  </a:lnTo>
                  <a:lnTo>
                    <a:pt x="5098" y="112"/>
                  </a:lnTo>
                  <a:lnTo>
                    <a:pt x="5109" y="109"/>
                  </a:lnTo>
                  <a:lnTo>
                    <a:pt x="5129" y="102"/>
                  </a:lnTo>
                  <a:lnTo>
                    <a:pt x="5150" y="98"/>
                  </a:lnTo>
                  <a:lnTo>
                    <a:pt x="5172" y="95"/>
                  </a:lnTo>
                  <a:lnTo>
                    <a:pt x="5196" y="94"/>
                  </a:lnTo>
                  <a:lnTo>
                    <a:pt x="5215" y="95"/>
                  </a:lnTo>
                  <a:lnTo>
                    <a:pt x="5232" y="96"/>
                  </a:lnTo>
                  <a:lnTo>
                    <a:pt x="5248" y="98"/>
                  </a:lnTo>
                  <a:lnTo>
                    <a:pt x="5264" y="101"/>
                  </a:lnTo>
                  <a:lnTo>
                    <a:pt x="5279" y="105"/>
                  </a:lnTo>
                  <a:lnTo>
                    <a:pt x="5293" y="109"/>
                  </a:lnTo>
                  <a:lnTo>
                    <a:pt x="5305" y="113"/>
                  </a:lnTo>
                  <a:lnTo>
                    <a:pt x="5316" y="118"/>
                  </a:lnTo>
                  <a:lnTo>
                    <a:pt x="5341" y="28"/>
                  </a:lnTo>
                  <a:lnTo>
                    <a:pt x="5332" y="24"/>
                  </a:lnTo>
                  <a:lnTo>
                    <a:pt x="5318" y="19"/>
                  </a:lnTo>
                  <a:lnTo>
                    <a:pt x="5303" y="13"/>
                  </a:lnTo>
                  <a:lnTo>
                    <a:pt x="5285" y="9"/>
                  </a:lnTo>
                  <a:lnTo>
                    <a:pt x="5265" y="6"/>
                  </a:lnTo>
                  <a:lnTo>
                    <a:pt x="5242" y="3"/>
                  </a:lnTo>
                  <a:lnTo>
                    <a:pt x="5218" y="1"/>
                  </a:lnTo>
                  <a:lnTo>
                    <a:pt x="5191" y="0"/>
                  </a:lnTo>
                  <a:lnTo>
                    <a:pt x="5173" y="1"/>
                  </a:lnTo>
                  <a:lnTo>
                    <a:pt x="5156" y="2"/>
                  </a:lnTo>
                  <a:lnTo>
                    <a:pt x="5139" y="4"/>
                  </a:lnTo>
                  <a:lnTo>
                    <a:pt x="5122" y="6"/>
                  </a:lnTo>
                  <a:lnTo>
                    <a:pt x="5106" y="9"/>
                  </a:lnTo>
                  <a:lnTo>
                    <a:pt x="5090" y="13"/>
                  </a:lnTo>
                  <a:lnTo>
                    <a:pt x="5075" y="17"/>
                  </a:lnTo>
                  <a:lnTo>
                    <a:pt x="5059" y="23"/>
                  </a:lnTo>
                  <a:lnTo>
                    <a:pt x="5045" y="29"/>
                  </a:lnTo>
                  <a:lnTo>
                    <a:pt x="5031" y="35"/>
                  </a:lnTo>
                  <a:lnTo>
                    <a:pt x="5016" y="42"/>
                  </a:lnTo>
                  <a:lnTo>
                    <a:pt x="5003" y="50"/>
                  </a:lnTo>
                  <a:lnTo>
                    <a:pt x="4989" y="59"/>
                  </a:lnTo>
                  <a:lnTo>
                    <a:pt x="4977" y="68"/>
                  </a:lnTo>
                  <a:lnTo>
                    <a:pt x="4966" y="77"/>
                  </a:lnTo>
                  <a:lnTo>
                    <a:pt x="4955" y="87"/>
                  </a:lnTo>
                  <a:lnTo>
                    <a:pt x="4943" y="99"/>
                  </a:lnTo>
                  <a:lnTo>
                    <a:pt x="4933" y="110"/>
                  </a:lnTo>
                  <a:lnTo>
                    <a:pt x="4924" y="122"/>
                  </a:lnTo>
                  <a:lnTo>
                    <a:pt x="4914" y="135"/>
                  </a:lnTo>
                  <a:lnTo>
                    <a:pt x="4906" y="148"/>
                  </a:lnTo>
                  <a:lnTo>
                    <a:pt x="4898" y="162"/>
                  </a:lnTo>
                  <a:lnTo>
                    <a:pt x="4891" y="176"/>
                  </a:lnTo>
                  <a:lnTo>
                    <a:pt x="4885" y="190"/>
                  </a:lnTo>
                  <a:lnTo>
                    <a:pt x="4879" y="206"/>
                  </a:lnTo>
                  <a:lnTo>
                    <a:pt x="4873" y="222"/>
                  </a:lnTo>
                  <a:lnTo>
                    <a:pt x="4869" y="239"/>
                  </a:lnTo>
                  <a:lnTo>
                    <a:pt x="4866" y="255"/>
                  </a:lnTo>
                  <a:lnTo>
                    <a:pt x="4863" y="273"/>
                  </a:lnTo>
                  <a:lnTo>
                    <a:pt x="4861" y="290"/>
                  </a:lnTo>
                  <a:lnTo>
                    <a:pt x="4860" y="309"/>
                  </a:lnTo>
                  <a:lnTo>
                    <a:pt x="4859" y="328"/>
                  </a:lnTo>
                  <a:lnTo>
                    <a:pt x="4860" y="346"/>
                  </a:lnTo>
                  <a:lnTo>
                    <a:pt x="4861" y="362"/>
                  </a:lnTo>
                  <a:lnTo>
                    <a:pt x="4862" y="380"/>
                  </a:lnTo>
                  <a:lnTo>
                    <a:pt x="4865" y="395"/>
                  </a:lnTo>
                  <a:lnTo>
                    <a:pt x="4868" y="412"/>
                  </a:lnTo>
                  <a:lnTo>
                    <a:pt x="4871" y="427"/>
                  </a:lnTo>
                  <a:lnTo>
                    <a:pt x="4876" y="441"/>
                  </a:lnTo>
                  <a:lnTo>
                    <a:pt x="4881" y="457"/>
                  </a:lnTo>
                  <a:lnTo>
                    <a:pt x="4887" y="470"/>
                  </a:lnTo>
                  <a:lnTo>
                    <a:pt x="4893" y="484"/>
                  </a:lnTo>
                  <a:lnTo>
                    <a:pt x="4900" y="497"/>
                  </a:lnTo>
                  <a:lnTo>
                    <a:pt x="4907" y="509"/>
                  </a:lnTo>
                  <a:lnTo>
                    <a:pt x="4915" y="522"/>
                  </a:lnTo>
                  <a:lnTo>
                    <a:pt x="4925" y="534"/>
                  </a:lnTo>
                  <a:lnTo>
                    <a:pt x="4934" y="544"/>
                  </a:lnTo>
                  <a:lnTo>
                    <a:pt x="4943" y="555"/>
                  </a:lnTo>
                  <a:lnTo>
                    <a:pt x="4955" y="565"/>
                  </a:lnTo>
                  <a:lnTo>
                    <a:pt x="4965" y="574"/>
                  </a:lnTo>
                  <a:lnTo>
                    <a:pt x="4977" y="583"/>
                  </a:lnTo>
                  <a:lnTo>
                    <a:pt x="4989" y="592"/>
                  </a:lnTo>
                  <a:lnTo>
                    <a:pt x="5002" y="599"/>
                  </a:lnTo>
                  <a:lnTo>
                    <a:pt x="5015" y="606"/>
                  </a:lnTo>
                  <a:lnTo>
                    <a:pt x="5029" y="612"/>
                  </a:lnTo>
                  <a:lnTo>
                    <a:pt x="5043" y="618"/>
                  </a:lnTo>
                  <a:lnTo>
                    <a:pt x="5058" y="623"/>
                  </a:lnTo>
                  <a:lnTo>
                    <a:pt x="5074" y="628"/>
                  </a:lnTo>
                  <a:lnTo>
                    <a:pt x="5089" y="632"/>
                  </a:lnTo>
                  <a:lnTo>
                    <a:pt x="5106" y="635"/>
                  </a:lnTo>
                  <a:lnTo>
                    <a:pt x="5122" y="637"/>
                  </a:lnTo>
                  <a:lnTo>
                    <a:pt x="5139" y="639"/>
                  </a:lnTo>
                  <a:lnTo>
                    <a:pt x="5158" y="640"/>
                  </a:lnTo>
                  <a:lnTo>
                    <a:pt x="5175" y="641"/>
                  </a:lnTo>
                  <a:lnTo>
                    <a:pt x="5203" y="640"/>
                  </a:lnTo>
                  <a:lnTo>
                    <a:pt x="5229" y="638"/>
                  </a:lnTo>
                  <a:lnTo>
                    <a:pt x="5253" y="635"/>
                  </a:lnTo>
                  <a:lnTo>
                    <a:pt x="5274" y="632"/>
                  </a:lnTo>
                  <a:lnTo>
                    <a:pt x="5294" y="628"/>
                  </a:lnTo>
                  <a:lnTo>
                    <a:pt x="5310" y="622"/>
                  </a:lnTo>
                  <a:lnTo>
                    <a:pt x="5324" y="617"/>
                  </a:lnTo>
                  <a:lnTo>
                    <a:pt x="5337" y="612"/>
                  </a:lnTo>
                  <a:lnTo>
                    <a:pt x="5318" y="523"/>
                  </a:lnTo>
                  <a:close/>
                  <a:moveTo>
                    <a:pt x="4374" y="631"/>
                  </a:moveTo>
                  <a:lnTo>
                    <a:pt x="4374" y="408"/>
                  </a:lnTo>
                  <a:lnTo>
                    <a:pt x="4374" y="371"/>
                  </a:lnTo>
                  <a:lnTo>
                    <a:pt x="4374" y="335"/>
                  </a:lnTo>
                  <a:lnTo>
                    <a:pt x="4374" y="301"/>
                  </a:lnTo>
                  <a:lnTo>
                    <a:pt x="4373" y="269"/>
                  </a:lnTo>
                  <a:lnTo>
                    <a:pt x="4372" y="237"/>
                  </a:lnTo>
                  <a:lnTo>
                    <a:pt x="4371" y="205"/>
                  </a:lnTo>
                  <a:lnTo>
                    <a:pt x="4370" y="175"/>
                  </a:lnTo>
                  <a:lnTo>
                    <a:pt x="4369" y="144"/>
                  </a:lnTo>
                  <a:lnTo>
                    <a:pt x="4371" y="144"/>
                  </a:lnTo>
                  <a:lnTo>
                    <a:pt x="4383" y="170"/>
                  </a:lnTo>
                  <a:lnTo>
                    <a:pt x="4396" y="198"/>
                  </a:lnTo>
                  <a:lnTo>
                    <a:pt x="4410" y="224"/>
                  </a:lnTo>
                  <a:lnTo>
                    <a:pt x="4423" y="251"/>
                  </a:lnTo>
                  <a:lnTo>
                    <a:pt x="4438" y="279"/>
                  </a:lnTo>
                  <a:lnTo>
                    <a:pt x="4453" y="306"/>
                  </a:lnTo>
                  <a:lnTo>
                    <a:pt x="4468" y="332"/>
                  </a:lnTo>
                  <a:lnTo>
                    <a:pt x="4483" y="358"/>
                  </a:lnTo>
                  <a:lnTo>
                    <a:pt x="4644" y="631"/>
                  </a:lnTo>
                  <a:lnTo>
                    <a:pt x="4761" y="631"/>
                  </a:lnTo>
                  <a:lnTo>
                    <a:pt x="4761" y="10"/>
                  </a:lnTo>
                  <a:lnTo>
                    <a:pt x="4657" y="10"/>
                  </a:lnTo>
                  <a:lnTo>
                    <a:pt x="4657" y="226"/>
                  </a:lnTo>
                  <a:lnTo>
                    <a:pt x="4657" y="261"/>
                  </a:lnTo>
                  <a:lnTo>
                    <a:pt x="4658" y="295"/>
                  </a:lnTo>
                  <a:lnTo>
                    <a:pt x="4658" y="328"/>
                  </a:lnTo>
                  <a:lnTo>
                    <a:pt x="4659" y="360"/>
                  </a:lnTo>
                  <a:lnTo>
                    <a:pt x="4661" y="391"/>
                  </a:lnTo>
                  <a:lnTo>
                    <a:pt x="4662" y="422"/>
                  </a:lnTo>
                  <a:lnTo>
                    <a:pt x="4665" y="453"/>
                  </a:lnTo>
                  <a:lnTo>
                    <a:pt x="4667" y="484"/>
                  </a:lnTo>
                  <a:lnTo>
                    <a:pt x="4665" y="485"/>
                  </a:lnTo>
                  <a:lnTo>
                    <a:pt x="4653" y="459"/>
                  </a:lnTo>
                  <a:lnTo>
                    <a:pt x="4642" y="433"/>
                  </a:lnTo>
                  <a:lnTo>
                    <a:pt x="4630" y="407"/>
                  </a:lnTo>
                  <a:lnTo>
                    <a:pt x="4616" y="381"/>
                  </a:lnTo>
                  <a:lnTo>
                    <a:pt x="4603" y="355"/>
                  </a:lnTo>
                  <a:lnTo>
                    <a:pt x="4589" y="328"/>
                  </a:lnTo>
                  <a:lnTo>
                    <a:pt x="4574" y="302"/>
                  </a:lnTo>
                  <a:lnTo>
                    <a:pt x="4559" y="277"/>
                  </a:lnTo>
                  <a:lnTo>
                    <a:pt x="4399" y="10"/>
                  </a:lnTo>
                  <a:lnTo>
                    <a:pt x="4270" y="10"/>
                  </a:lnTo>
                  <a:lnTo>
                    <a:pt x="4270" y="631"/>
                  </a:lnTo>
                  <a:lnTo>
                    <a:pt x="4374" y="631"/>
                  </a:lnTo>
                  <a:close/>
                  <a:moveTo>
                    <a:pt x="3827" y="369"/>
                  </a:moveTo>
                  <a:lnTo>
                    <a:pt x="3876" y="216"/>
                  </a:lnTo>
                  <a:lnTo>
                    <a:pt x="3884" y="187"/>
                  </a:lnTo>
                  <a:lnTo>
                    <a:pt x="3891" y="158"/>
                  </a:lnTo>
                  <a:lnTo>
                    <a:pt x="3898" y="129"/>
                  </a:lnTo>
                  <a:lnTo>
                    <a:pt x="3905" y="100"/>
                  </a:lnTo>
                  <a:lnTo>
                    <a:pt x="3908" y="100"/>
                  </a:lnTo>
                  <a:lnTo>
                    <a:pt x="3915" y="128"/>
                  </a:lnTo>
                  <a:lnTo>
                    <a:pt x="3922" y="157"/>
                  </a:lnTo>
                  <a:lnTo>
                    <a:pt x="3930" y="187"/>
                  </a:lnTo>
                  <a:lnTo>
                    <a:pt x="3938" y="217"/>
                  </a:lnTo>
                  <a:lnTo>
                    <a:pt x="3988" y="369"/>
                  </a:lnTo>
                  <a:lnTo>
                    <a:pt x="3827" y="369"/>
                  </a:lnTo>
                  <a:close/>
                  <a:moveTo>
                    <a:pt x="4006" y="456"/>
                  </a:moveTo>
                  <a:lnTo>
                    <a:pt x="4063" y="631"/>
                  </a:lnTo>
                  <a:lnTo>
                    <a:pt x="4184" y="631"/>
                  </a:lnTo>
                  <a:lnTo>
                    <a:pt x="3983" y="10"/>
                  </a:lnTo>
                  <a:lnTo>
                    <a:pt x="3839" y="10"/>
                  </a:lnTo>
                  <a:lnTo>
                    <a:pt x="3639" y="631"/>
                  </a:lnTo>
                  <a:lnTo>
                    <a:pt x="3756" y="631"/>
                  </a:lnTo>
                  <a:lnTo>
                    <a:pt x="3809" y="456"/>
                  </a:lnTo>
                  <a:lnTo>
                    <a:pt x="4006" y="456"/>
                  </a:lnTo>
                  <a:close/>
                  <a:moveTo>
                    <a:pt x="3389" y="631"/>
                  </a:moveTo>
                  <a:lnTo>
                    <a:pt x="3502" y="631"/>
                  </a:lnTo>
                  <a:lnTo>
                    <a:pt x="3502" y="105"/>
                  </a:lnTo>
                  <a:lnTo>
                    <a:pt x="3680" y="105"/>
                  </a:lnTo>
                  <a:lnTo>
                    <a:pt x="3680" y="10"/>
                  </a:lnTo>
                  <a:lnTo>
                    <a:pt x="3211" y="10"/>
                  </a:lnTo>
                  <a:lnTo>
                    <a:pt x="3211" y="105"/>
                  </a:lnTo>
                  <a:lnTo>
                    <a:pt x="3389" y="105"/>
                  </a:lnTo>
                  <a:lnTo>
                    <a:pt x="3389" y="631"/>
                  </a:lnTo>
                  <a:close/>
                  <a:moveTo>
                    <a:pt x="2906" y="631"/>
                  </a:moveTo>
                  <a:lnTo>
                    <a:pt x="3275" y="631"/>
                  </a:lnTo>
                  <a:lnTo>
                    <a:pt x="3275" y="536"/>
                  </a:lnTo>
                  <a:lnTo>
                    <a:pt x="3020" y="536"/>
                  </a:lnTo>
                  <a:lnTo>
                    <a:pt x="3020" y="10"/>
                  </a:lnTo>
                  <a:lnTo>
                    <a:pt x="2906" y="10"/>
                  </a:lnTo>
                  <a:lnTo>
                    <a:pt x="2906" y="631"/>
                  </a:lnTo>
                  <a:close/>
                  <a:moveTo>
                    <a:pt x="2293" y="10"/>
                  </a:moveTo>
                  <a:lnTo>
                    <a:pt x="2293" y="365"/>
                  </a:lnTo>
                  <a:lnTo>
                    <a:pt x="2293" y="383"/>
                  </a:lnTo>
                  <a:lnTo>
                    <a:pt x="2294" y="400"/>
                  </a:lnTo>
                  <a:lnTo>
                    <a:pt x="2295" y="417"/>
                  </a:lnTo>
                  <a:lnTo>
                    <a:pt x="2297" y="433"/>
                  </a:lnTo>
                  <a:lnTo>
                    <a:pt x="2299" y="449"/>
                  </a:lnTo>
                  <a:lnTo>
                    <a:pt x="2303" y="463"/>
                  </a:lnTo>
                  <a:lnTo>
                    <a:pt x="2306" y="477"/>
                  </a:lnTo>
                  <a:lnTo>
                    <a:pt x="2310" y="491"/>
                  </a:lnTo>
                  <a:lnTo>
                    <a:pt x="2314" y="503"/>
                  </a:lnTo>
                  <a:lnTo>
                    <a:pt x="2319" y="515"/>
                  </a:lnTo>
                  <a:lnTo>
                    <a:pt x="2324" y="528"/>
                  </a:lnTo>
                  <a:lnTo>
                    <a:pt x="2330" y="538"/>
                  </a:lnTo>
                  <a:lnTo>
                    <a:pt x="2336" y="548"/>
                  </a:lnTo>
                  <a:lnTo>
                    <a:pt x="2343" y="559"/>
                  </a:lnTo>
                  <a:lnTo>
                    <a:pt x="2350" y="568"/>
                  </a:lnTo>
                  <a:lnTo>
                    <a:pt x="2357" y="576"/>
                  </a:lnTo>
                  <a:lnTo>
                    <a:pt x="2365" y="584"/>
                  </a:lnTo>
                  <a:lnTo>
                    <a:pt x="2373" y="592"/>
                  </a:lnTo>
                  <a:lnTo>
                    <a:pt x="2383" y="599"/>
                  </a:lnTo>
                  <a:lnTo>
                    <a:pt x="2392" y="605"/>
                  </a:lnTo>
                  <a:lnTo>
                    <a:pt x="2401" y="611"/>
                  </a:lnTo>
                  <a:lnTo>
                    <a:pt x="2411" y="616"/>
                  </a:lnTo>
                  <a:lnTo>
                    <a:pt x="2422" y="621"/>
                  </a:lnTo>
                  <a:lnTo>
                    <a:pt x="2432" y="625"/>
                  </a:lnTo>
                  <a:lnTo>
                    <a:pt x="2443" y="629"/>
                  </a:lnTo>
                  <a:lnTo>
                    <a:pt x="2455" y="633"/>
                  </a:lnTo>
                  <a:lnTo>
                    <a:pt x="2466" y="635"/>
                  </a:lnTo>
                  <a:lnTo>
                    <a:pt x="2478" y="637"/>
                  </a:lnTo>
                  <a:lnTo>
                    <a:pt x="2503" y="640"/>
                  </a:lnTo>
                  <a:lnTo>
                    <a:pt x="2530" y="641"/>
                  </a:lnTo>
                  <a:lnTo>
                    <a:pt x="2543" y="641"/>
                  </a:lnTo>
                  <a:lnTo>
                    <a:pt x="2556" y="640"/>
                  </a:lnTo>
                  <a:lnTo>
                    <a:pt x="2570" y="639"/>
                  </a:lnTo>
                  <a:lnTo>
                    <a:pt x="2583" y="637"/>
                  </a:lnTo>
                  <a:lnTo>
                    <a:pt x="2595" y="635"/>
                  </a:lnTo>
                  <a:lnTo>
                    <a:pt x="2608" y="632"/>
                  </a:lnTo>
                  <a:lnTo>
                    <a:pt x="2619" y="629"/>
                  </a:lnTo>
                  <a:lnTo>
                    <a:pt x="2631" y="624"/>
                  </a:lnTo>
                  <a:lnTo>
                    <a:pt x="2643" y="620"/>
                  </a:lnTo>
                  <a:lnTo>
                    <a:pt x="2653" y="615"/>
                  </a:lnTo>
                  <a:lnTo>
                    <a:pt x="2663" y="610"/>
                  </a:lnTo>
                  <a:lnTo>
                    <a:pt x="2673" y="604"/>
                  </a:lnTo>
                  <a:lnTo>
                    <a:pt x="2683" y="598"/>
                  </a:lnTo>
                  <a:lnTo>
                    <a:pt x="2692" y="591"/>
                  </a:lnTo>
                  <a:lnTo>
                    <a:pt x="2701" y="582"/>
                  </a:lnTo>
                  <a:lnTo>
                    <a:pt x="2709" y="574"/>
                  </a:lnTo>
                  <a:lnTo>
                    <a:pt x="2718" y="566"/>
                  </a:lnTo>
                  <a:lnTo>
                    <a:pt x="2725" y="557"/>
                  </a:lnTo>
                  <a:lnTo>
                    <a:pt x="2732" y="546"/>
                  </a:lnTo>
                  <a:lnTo>
                    <a:pt x="2738" y="536"/>
                  </a:lnTo>
                  <a:lnTo>
                    <a:pt x="2744" y="525"/>
                  </a:lnTo>
                  <a:lnTo>
                    <a:pt x="2750" y="513"/>
                  </a:lnTo>
                  <a:lnTo>
                    <a:pt x="2755" y="501"/>
                  </a:lnTo>
                  <a:lnTo>
                    <a:pt x="2760" y="489"/>
                  </a:lnTo>
                  <a:lnTo>
                    <a:pt x="2764" y="475"/>
                  </a:lnTo>
                  <a:lnTo>
                    <a:pt x="2767" y="461"/>
                  </a:lnTo>
                  <a:lnTo>
                    <a:pt x="2770" y="446"/>
                  </a:lnTo>
                  <a:lnTo>
                    <a:pt x="2772" y="431"/>
                  </a:lnTo>
                  <a:lnTo>
                    <a:pt x="2774" y="416"/>
                  </a:lnTo>
                  <a:lnTo>
                    <a:pt x="2776" y="399"/>
                  </a:lnTo>
                  <a:lnTo>
                    <a:pt x="2777" y="383"/>
                  </a:lnTo>
                  <a:lnTo>
                    <a:pt x="2777" y="364"/>
                  </a:lnTo>
                  <a:lnTo>
                    <a:pt x="2777" y="10"/>
                  </a:lnTo>
                  <a:lnTo>
                    <a:pt x="2664" y="10"/>
                  </a:lnTo>
                  <a:lnTo>
                    <a:pt x="2664" y="372"/>
                  </a:lnTo>
                  <a:lnTo>
                    <a:pt x="2663" y="394"/>
                  </a:lnTo>
                  <a:lnTo>
                    <a:pt x="2661" y="415"/>
                  </a:lnTo>
                  <a:lnTo>
                    <a:pt x="2659" y="433"/>
                  </a:lnTo>
                  <a:lnTo>
                    <a:pt x="2655" y="451"/>
                  </a:lnTo>
                  <a:lnTo>
                    <a:pt x="2650" y="467"/>
                  </a:lnTo>
                  <a:lnTo>
                    <a:pt x="2644" y="481"/>
                  </a:lnTo>
                  <a:lnTo>
                    <a:pt x="2638" y="495"/>
                  </a:lnTo>
                  <a:lnTo>
                    <a:pt x="2629" y="506"/>
                  </a:lnTo>
                  <a:lnTo>
                    <a:pt x="2620" y="516"/>
                  </a:lnTo>
                  <a:lnTo>
                    <a:pt x="2611" y="526"/>
                  </a:lnTo>
                  <a:lnTo>
                    <a:pt x="2600" y="533"/>
                  </a:lnTo>
                  <a:lnTo>
                    <a:pt x="2588" y="539"/>
                  </a:lnTo>
                  <a:lnTo>
                    <a:pt x="2576" y="544"/>
                  </a:lnTo>
                  <a:lnTo>
                    <a:pt x="2563" y="547"/>
                  </a:lnTo>
                  <a:lnTo>
                    <a:pt x="2548" y="549"/>
                  </a:lnTo>
                  <a:lnTo>
                    <a:pt x="2534" y="549"/>
                  </a:lnTo>
                  <a:lnTo>
                    <a:pt x="2519" y="549"/>
                  </a:lnTo>
                  <a:lnTo>
                    <a:pt x="2506" y="547"/>
                  </a:lnTo>
                  <a:lnTo>
                    <a:pt x="2493" y="543"/>
                  </a:lnTo>
                  <a:lnTo>
                    <a:pt x="2481" y="539"/>
                  </a:lnTo>
                  <a:lnTo>
                    <a:pt x="2470" y="533"/>
                  </a:lnTo>
                  <a:lnTo>
                    <a:pt x="2460" y="526"/>
                  </a:lnTo>
                  <a:lnTo>
                    <a:pt x="2449" y="516"/>
                  </a:lnTo>
                  <a:lnTo>
                    <a:pt x="2441" y="506"/>
                  </a:lnTo>
                  <a:lnTo>
                    <a:pt x="2433" y="495"/>
                  </a:lnTo>
                  <a:lnTo>
                    <a:pt x="2426" y="481"/>
                  </a:lnTo>
                  <a:lnTo>
                    <a:pt x="2421" y="467"/>
                  </a:lnTo>
                  <a:lnTo>
                    <a:pt x="2416" y="451"/>
                  </a:lnTo>
                  <a:lnTo>
                    <a:pt x="2411" y="433"/>
                  </a:lnTo>
                  <a:lnTo>
                    <a:pt x="2408" y="415"/>
                  </a:lnTo>
                  <a:lnTo>
                    <a:pt x="2406" y="394"/>
                  </a:lnTo>
                  <a:lnTo>
                    <a:pt x="2406" y="372"/>
                  </a:lnTo>
                  <a:lnTo>
                    <a:pt x="2406" y="10"/>
                  </a:lnTo>
                  <a:lnTo>
                    <a:pt x="2293" y="10"/>
                  </a:lnTo>
                  <a:close/>
                  <a:moveTo>
                    <a:pt x="1789" y="601"/>
                  </a:moveTo>
                  <a:lnTo>
                    <a:pt x="1803" y="609"/>
                  </a:lnTo>
                  <a:lnTo>
                    <a:pt x="1821" y="616"/>
                  </a:lnTo>
                  <a:lnTo>
                    <a:pt x="1840" y="622"/>
                  </a:lnTo>
                  <a:lnTo>
                    <a:pt x="1861" y="629"/>
                  </a:lnTo>
                  <a:lnTo>
                    <a:pt x="1883" y="634"/>
                  </a:lnTo>
                  <a:lnTo>
                    <a:pt x="1908" y="637"/>
                  </a:lnTo>
                  <a:lnTo>
                    <a:pt x="1932" y="640"/>
                  </a:lnTo>
                  <a:lnTo>
                    <a:pt x="1956" y="641"/>
                  </a:lnTo>
                  <a:lnTo>
                    <a:pt x="1986" y="640"/>
                  </a:lnTo>
                  <a:lnTo>
                    <a:pt x="2013" y="637"/>
                  </a:lnTo>
                  <a:lnTo>
                    <a:pt x="2025" y="635"/>
                  </a:lnTo>
                  <a:lnTo>
                    <a:pt x="2037" y="632"/>
                  </a:lnTo>
                  <a:lnTo>
                    <a:pt x="2050" y="629"/>
                  </a:lnTo>
                  <a:lnTo>
                    <a:pt x="2061" y="625"/>
                  </a:lnTo>
                  <a:lnTo>
                    <a:pt x="2071" y="621"/>
                  </a:lnTo>
                  <a:lnTo>
                    <a:pt x="2082" y="617"/>
                  </a:lnTo>
                  <a:lnTo>
                    <a:pt x="2092" y="613"/>
                  </a:lnTo>
                  <a:lnTo>
                    <a:pt x="2101" y="608"/>
                  </a:lnTo>
                  <a:lnTo>
                    <a:pt x="2110" y="603"/>
                  </a:lnTo>
                  <a:lnTo>
                    <a:pt x="2119" y="597"/>
                  </a:lnTo>
                  <a:lnTo>
                    <a:pt x="2127" y="591"/>
                  </a:lnTo>
                  <a:lnTo>
                    <a:pt x="2134" y="584"/>
                  </a:lnTo>
                  <a:lnTo>
                    <a:pt x="2141" y="578"/>
                  </a:lnTo>
                  <a:lnTo>
                    <a:pt x="2147" y="571"/>
                  </a:lnTo>
                  <a:lnTo>
                    <a:pt x="2154" y="564"/>
                  </a:lnTo>
                  <a:lnTo>
                    <a:pt x="2160" y="557"/>
                  </a:lnTo>
                  <a:lnTo>
                    <a:pt x="2170" y="541"/>
                  </a:lnTo>
                  <a:lnTo>
                    <a:pt x="2177" y="526"/>
                  </a:lnTo>
                  <a:lnTo>
                    <a:pt x="2183" y="508"/>
                  </a:lnTo>
                  <a:lnTo>
                    <a:pt x="2189" y="491"/>
                  </a:lnTo>
                  <a:lnTo>
                    <a:pt x="2191" y="472"/>
                  </a:lnTo>
                  <a:lnTo>
                    <a:pt x="2192" y="454"/>
                  </a:lnTo>
                  <a:lnTo>
                    <a:pt x="2192" y="437"/>
                  </a:lnTo>
                  <a:lnTo>
                    <a:pt x="2190" y="422"/>
                  </a:lnTo>
                  <a:lnTo>
                    <a:pt x="2186" y="407"/>
                  </a:lnTo>
                  <a:lnTo>
                    <a:pt x="2182" y="393"/>
                  </a:lnTo>
                  <a:lnTo>
                    <a:pt x="2176" y="380"/>
                  </a:lnTo>
                  <a:lnTo>
                    <a:pt x="2170" y="367"/>
                  </a:lnTo>
                  <a:lnTo>
                    <a:pt x="2162" y="355"/>
                  </a:lnTo>
                  <a:lnTo>
                    <a:pt x="2153" y="344"/>
                  </a:lnTo>
                  <a:lnTo>
                    <a:pt x="2142" y="332"/>
                  </a:lnTo>
                  <a:lnTo>
                    <a:pt x="2130" y="322"/>
                  </a:lnTo>
                  <a:lnTo>
                    <a:pt x="2117" y="313"/>
                  </a:lnTo>
                  <a:lnTo>
                    <a:pt x="2102" y="303"/>
                  </a:lnTo>
                  <a:lnTo>
                    <a:pt x="2087" y="294"/>
                  </a:lnTo>
                  <a:lnTo>
                    <a:pt x="2070" y="286"/>
                  </a:lnTo>
                  <a:lnTo>
                    <a:pt x="2052" y="278"/>
                  </a:lnTo>
                  <a:lnTo>
                    <a:pt x="2032" y="270"/>
                  </a:lnTo>
                  <a:lnTo>
                    <a:pt x="2004" y="258"/>
                  </a:lnTo>
                  <a:lnTo>
                    <a:pt x="1979" y="247"/>
                  </a:lnTo>
                  <a:lnTo>
                    <a:pt x="1969" y="242"/>
                  </a:lnTo>
                  <a:lnTo>
                    <a:pt x="1958" y="236"/>
                  </a:lnTo>
                  <a:lnTo>
                    <a:pt x="1950" y="230"/>
                  </a:lnTo>
                  <a:lnTo>
                    <a:pt x="1942" y="224"/>
                  </a:lnTo>
                  <a:lnTo>
                    <a:pt x="1936" y="219"/>
                  </a:lnTo>
                  <a:lnTo>
                    <a:pt x="1930" y="213"/>
                  </a:lnTo>
                  <a:lnTo>
                    <a:pt x="1924" y="206"/>
                  </a:lnTo>
                  <a:lnTo>
                    <a:pt x="1920" y="200"/>
                  </a:lnTo>
                  <a:lnTo>
                    <a:pt x="1917" y="192"/>
                  </a:lnTo>
                  <a:lnTo>
                    <a:pt x="1915" y="184"/>
                  </a:lnTo>
                  <a:lnTo>
                    <a:pt x="1914" y="177"/>
                  </a:lnTo>
                  <a:lnTo>
                    <a:pt x="1914" y="168"/>
                  </a:lnTo>
                  <a:lnTo>
                    <a:pt x="1914" y="162"/>
                  </a:lnTo>
                  <a:lnTo>
                    <a:pt x="1915" y="154"/>
                  </a:lnTo>
                  <a:lnTo>
                    <a:pt x="1917" y="147"/>
                  </a:lnTo>
                  <a:lnTo>
                    <a:pt x="1919" y="141"/>
                  </a:lnTo>
                  <a:lnTo>
                    <a:pt x="1923" y="135"/>
                  </a:lnTo>
                  <a:lnTo>
                    <a:pt x="1928" y="129"/>
                  </a:lnTo>
                  <a:lnTo>
                    <a:pt x="1933" y="122"/>
                  </a:lnTo>
                  <a:lnTo>
                    <a:pt x="1938" y="117"/>
                  </a:lnTo>
                  <a:lnTo>
                    <a:pt x="1945" y="112"/>
                  </a:lnTo>
                  <a:lnTo>
                    <a:pt x="1952" y="107"/>
                  </a:lnTo>
                  <a:lnTo>
                    <a:pt x="1960" y="103"/>
                  </a:lnTo>
                  <a:lnTo>
                    <a:pt x="1970" y="100"/>
                  </a:lnTo>
                  <a:lnTo>
                    <a:pt x="1980" y="97"/>
                  </a:lnTo>
                  <a:lnTo>
                    <a:pt x="1991" y="95"/>
                  </a:lnTo>
                  <a:lnTo>
                    <a:pt x="2004" y="94"/>
                  </a:lnTo>
                  <a:lnTo>
                    <a:pt x="2016" y="94"/>
                  </a:lnTo>
                  <a:lnTo>
                    <a:pt x="2037" y="94"/>
                  </a:lnTo>
                  <a:lnTo>
                    <a:pt x="2057" y="96"/>
                  </a:lnTo>
                  <a:lnTo>
                    <a:pt x="2075" y="100"/>
                  </a:lnTo>
                  <a:lnTo>
                    <a:pt x="2092" y="104"/>
                  </a:lnTo>
                  <a:lnTo>
                    <a:pt x="2106" y="108"/>
                  </a:lnTo>
                  <a:lnTo>
                    <a:pt x="2120" y="113"/>
                  </a:lnTo>
                  <a:lnTo>
                    <a:pt x="2131" y="118"/>
                  </a:lnTo>
                  <a:lnTo>
                    <a:pt x="2140" y="122"/>
                  </a:lnTo>
                  <a:lnTo>
                    <a:pt x="2167" y="31"/>
                  </a:lnTo>
                  <a:lnTo>
                    <a:pt x="2155" y="25"/>
                  </a:lnTo>
                  <a:lnTo>
                    <a:pt x="2139" y="20"/>
                  </a:lnTo>
                  <a:lnTo>
                    <a:pt x="2124" y="14"/>
                  </a:lnTo>
                  <a:lnTo>
                    <a:pt x="2106" y="9"/>
                  </a:lnTo>
                  <a:lnTo>
                    <a:pt x="2087" y="6"/>
                  </a:lnTo>
                  <a:lnTo>
                    <a:pt x="2065" y="3"/>
                  </a:lnTo>
                  <a:lnTo>
                    <a:pt x="2043" y="1"/>
                  </a:lnTo>
                  <a:lnTo>
                    <a:pt x="2019" y="0"/>
                  </a:lnTo>
                  <a:lnTo>
                    <a:pt x="1994" y="1"/>
                  </a:lnTo>
                  <a:lnTo>
                    <a:pt x="1971" y="4"/>
                  </a:lnTo>
                  <a:lnTo>
                    <a:pt x="1948" y="8"/>
                  </a:lnTo>
                  <a:lnTo>
                    <a:pt x="1928" y="14"/>
                  </a:lnTo>
                  <a:lnTo>
                    <a:pt x="1908" y="22"/>
                  </a:lnTo>
                  <a:lnTo>
                    <a:pt x="1890" y="30"/>
                  </a:lnTo>
                  <a:lnTo>
                    <a:pt x="1873" y="40"/>
                  </a:lnTo>
                  <a:lnTo>
                    <a:pt x="1859" y="51"/>
                  </a:lnTo>
                  <a:lnTo>
                    <a:pt x="1845" y="64"/>
                  </a:lnTo>
                  <a:lnTo>
                    <a:pt x="1833" y="77"/>
                  </a:lnTo>
                  <a:lnTo>
                    <a:pt x="1823" y="93"/>
                  </a:lnTo>
                  <a:lnTo>
                    <a:pt x="1815" y="108"/>
                  </a:lnTo>
                  <a:lnTo>
                    <a:pt x="1808" y="124"/>
                  </a:lnTo>
                  <a:lnTo>
                    <a:pt x="1803" y="142"/>
                  </a:lnTo>
                  <a:lnTo>
                    <a:pt x="1800" y="159"/>
                  </a:lnTo>
                  <a:lnTo>
                    <a:pt x="1799" y="179"/>
                  </a:lnTo>
                  <a:lnTo>
                    <a:pt x="1800" y="194"/>
                  </a:lnTo>
                  <a:lnTo>
                    <a:pt x="1802" y="211"/>
                  </a:lnTo>
                  <a:lnTo>
                    <a:pt x="1806" y="225"/>
                  </a:lnTo>
                  <a:lnTo>
                    <a:pt x="1811" y="240"/>
                  </a:lnTo>
                  <a:lnTo>
                    <a:pt x="1818" y="253"/>
                  </a:lnTo>
                  <a:lnTo>
                    <a:pt x="1825" y="265"/>
                  </a:lnTo>
                  <a:lnTo>
                    <a:pt x="1834" y="277"/>
                  </a:lnTo>
                  <a:lnTo>
                    <a:pt x="1844" y="288"/>
                  </a:lnTo>
                  <a:lnTo>
                    <a:pt x="1857" y="299"/>
                  </a:lnTo>
                  <a:lnTo>
                    <a:pt x="1869" y="310"/>
                  </a:lnTo>
                  <a:lnTo>
                    <a:pt x="1882" y="319"/>
                  </a:lnTo>
                  <a:lnTo>
                    <a:pt x="1898" y="328"/>
                  </a:lnTo>
                  <a:lnTo>
                    <a:pt x="1913" y="336"/>
                  </a:lnTo>
                  <a:lnTo>
                    <a:pt x="1931" y="345"/>
                  </a:lnTo>
                  <a:lnTo>
                    <a:pt x="1948" y="352"/>
                  </a:lnTo>
                  <a:lnTo>
                    <a:pt x="1967" y="359"/>
                  </a:lnTo>
                  <a:lnTo>
                    <a:pt x="1994" y="369"/>
                  </a:lnTo>
                  <a:lnTo>
                    <a:pt x="2017" y="381"/>
                  </a:lnTo>
                  <a:lnTo>
                    <a:pt x="2027" y="386"/>
                  </a:lnTo>
                  <a:lnTo>
                    <a:pt x="2036" y="392"/>
                  </a:lnTo>
                  <a:lnTo>
                    <a:pt x="2044" y="397"/>
                  </a:lnTo>
                  <a:lnTo>
                    <a:pt x="2051" y="403"/>
                  </a:lnTo>
                  <a:lnTo>
                    <a:pt x="2057" y="409"/>
                  </a:lnTo>
                  <a:lnTo>
                    <a:pt x="2062" y="417"/>
                  </a:lnTo>
                  <a:lnTo>
                    <a:pt x="2067" y="423"/>
                  </a:lnTo>
                  <a:lnTo>
                    <a:pt x="2070" y="430"/>
                  </a:lnTo>
                  <a:lnTo>
                    <a:pt x="2073" y="437"/>
                  </a:lnTo>
                  <a:lnTo>
                    <a:pt x="2075" y="445"/>
                  </a:lnTo>
                  <a:lnTo>
                    <a:pt x="2077" y="454"/>
                  </a:lnTo>
                  <a:lnTo>
                    <a:pt x="2077" y="462"/>
                  </a:lnTo>
                  <a:lnTo>
                    <a:pt x="2077" y="471"/>
                  </a:lnTo>
                  <a:lnTo>
                    <a:pt x="2074" y="480"/>
                  </a:lnTo>
                  <a:lnTo>
                    <a:pt x="2072" y="489"/>
                  </a:lnTo>
                  <a:lnTo>
                    <a:pt x="2069" y="497"/>
                  </a:lnTo>
                  <a:lnTo>
                    <a:pt x="2065" y="504"/>
                  </a:lnTo>
                  <a:lnTo>
                    <a:pt x="2060" y="511"/>
                  </a:lnTo>
                  <a:lnTo>
                    <a:pt x="2054" y="517"/>
                  </a:lnTo>
                  <a:lnTo>
                    <a:pt x="2048" y="524"/>
                  </a:lnTo>
                  <a:lnTo>
                    <a:pt x="2040" y="529"/>
                  </a:lnTo>
                  <a:lnTo>
                    <a:pt x="2031" y="533"/>
                  </a:lnTo>
                  <a:lnTo>
                    <a:pt x="2022" y="537"/>
                  </a:lnTo>
                  <a:lnTo>
                    <a:pt x="2012" y="540"/>
                  </a:lnTo>
                  <a:lnTo>
                    <a:pt x="2002" y="543"/>
                  </a:lnTo>
                  <a:lnTo>
                    <a:pt x="1989" y="545"/>
                  </a:lnTo>
                  <a:lnTo>
                    <a:pt x="1977" y="546"/>
                  </a:lnTo>
                  <a:lnTo>
                    <a:pt x="1965" y="546"/>
                  </a:lnTo>
                  <a:lnTo>
                    <a:pt x="1943" y="546"/>
                  </a:lnTo>
                  <a:lnTo>
                    <a:pt x="1921" y="543"/>
                  </a:lnTo>
                  <a:lnTo>
                    <a:pt x="1901" y="540"/>
                  </a:lnTo>
                  <a:lnTo>
                    <a:pt x="1881" y="535"/>
                  </a:lnTo>
                  <a:lnTo>
                    <a:pt x="1863" y="529"/>
                  </a:lnTo>
                  <a:lnTo>
                    <a:pt x="1845" y="523"/>
                  </a:lnTo>
                  <a:lnTo>
                    <a:pt x="1829" y="514"/>
                  </a:lnTo>
                  <a:lnTo>
                    <a:pt x="1815" y="507"/>
                  </a:lnTo>
                  <a:lnTo>
                    <a:pt x="1789" y="601"/>
                  </a:lnTo>
                  <a:close/>
                  <a:moveTo>
                    <a:pt x="1300" y="631"/>
                  </a:moveTo>
                  <a:lnTo>
                    <a:pt x="1300" y="408"/>
                  </a:lnTo>
                  <a:lnTo>
                    <a:pt x="1300" y="371"/>
                  </a:lnTo>
                  <a:lnTo>
                    <a:pt x="1299" y="335"/>
                  </a:lnTo>
                  <a:lnTo>
                    <a:pt x="1299" y="301"/>
                  </a:lnTo>
                  <a:lnTo>
                    <a:pt x="1298" y="269"/>
                  </a:lnTo>
                  <a:lnTo>
                    <a:pt x="1298" y="237"/>
                  </a:lnTo>
                  <a:lnTo>
                    <a:pt x="1297" y="205"/>
                  </a:lnTo>
                  <a:lnTo>
                    <a:pt x="1295" y="175"/>
                  </a:lnTo>
                  <a:lnTo>
                    <a:pt x="1294" y="144"/>
                  </a:lnTo>
                  <a:lnTo>
                    <a:pt x="1297" y="144"/>
                  </a:lnTo>
                  <a:lnTo>
                    <a:pt x="1308" y="170"/>
                  </a:lnTo>
                  <a:lnTo>
                    <a:pt x="1321" y="198"/>
                  </a:lnTo>
                  <a:lnTo>
                    <a:pt x="1335" y="224"/>
                  </a:lnTo>
                  <a:lnTo>
                    <a:pt x="1348" y="251"/>
                  </a:lnTo>
                  <a:lnTo>
                    <a:pt x="1362" y="279"/>
                  </a:lnTo>
                  <a:lnTo>
                    <a:pt x="1378" y="306"/>
                  </a:lnTo>
                  <a:lnTo>
                    <a:pt x="1392" y="332"/>
                  </a:lnTo>
                  <a:lnTo>
                    <a:pt x="1408" y="358"/>
                  </a:lnTo>
                  <a:lnTo>
                    <a:pt x="1569" y="631"/>
                  </a:lnTo>
                  <a:lnTo>
                    <a:pt x="1686" y="631"/>
                  </a:lnTo>
                  <a:lnTo>
                    <a:pt x="1686" y="10"/>
                  </a:lnTo>
                  <a:lnTo>
                    <a:pt x="1582" y="10"/>
                  </a:lnTo>
                  <a:lnTo>
                    <a:pt x="1582" y="226"/>
                  </a:lnTo>
                  <a:lnTo>
                    <a:pt x="1582" y="261"/>
                  </a:lnTo>
                  <a:lnTo>
                    <a:pt x="1582" y="295"/>
                  </a:lnTo>
                  <a:lnTo>
                    <a:pt x="1583" y="328"/>
                  </a:lnTo>
                  <a:lnTo>
                    <a:pt x="1584" y="360"/>
                  </a:lnTo>
                  <a:lnTo>
                    <a:pt x="1585" y="391"/>
                  </a:lnTo>
                  <a:lnTo>
                    <a:pt x="1587" y="422"/>
                  </a:lnTo>
                  <a:lnTo>
                    <a:pt x="1589" y="453"/>
                  </a:lnTo>
                  <a:lnTo>
                    <a:pt x="1592" y="484"/>
                  </a:lnTo>
                  <a:lnTo>
                    <a:pt x="1589" y="485"/>
                  </a:lnTo>
                  <a:lnTo>
                    <a:pt x="1578" y="459"/>
                  </a:lnTo>
                  <a:lnTo>
                    <a:pt x="1567" y="433"/>
                  </a:lnTo>
                  <a:lnTo>
                    <a:pt x="1555" y="407"/>
                  </a:lnTo>
                  <a:lnTo>
                    <a:pt x="1541" y="381"/>
                  </a:lnTo>
                  <a:lnTo>
                    <a:pt x="1528" y="355"/>
                  </a:lnTo>
                  <a:lnTo>
                    <a:pt x="1513" y="328"/>
                  </a:lnTo>
                  <a:lnTo>
                    <a:pt x="1499" y="302"/>
                  </a:lnTo>
                  <a:lnTo>
                    <a:pt x="1484" y="277"/>
                  </a:lnTo>
                  <a:lnTo>
                    <a:pt x="1324" y="10"/>
                  </a:lnTo>
                  <a:lnTo>
                    <a:pt x="1195" y="10"/>
                  </a:lnTo>
                  <a:lnTo>
                    <a:pt x="1195" y="631"/>
                  </a:lnTo>
                  <a:lnTo>
                    <a:pt x="1300" y="631"/>
                  </a:lnTo>
                  <a:close/>
                  <a:moveTo>
                    <a:pt x="804" y="550"/>
                  </a:moveTo>
                  <a:lnTo>
                    <a:pt x="795" y="549"/>
                  </a:lnTo>
                  <a:lnTo>
                    <a:pt x="785" y="549"/>
                  </a:lnTo>
                  <a:lnTo>
                    <a:pt x="776" y="547"/>
                  </a:lnTo>
                  <a:lnTo>
                    <a:pt x="766" y="545"/>
                  </a:lnTo>
                  <a:lnTo>
                    <a:pt x="757" y="543"/>
                  </a:lnTo>
                  <a:lnTo>
                    <a:pt x="749" y="540"/>
                  </a:lnTo>
                  <a:lnTo>
                    <a:pt x="741" y="536"/>
                  </a:lnTo>
                  <a:lnTo>
                    <a:pt x="733" y="532"/>
                  </a:lnTo>
                  <a:lnTo>
                    <a:pt x="724" y="527"/>
                  </a:lnTo>
                  <a:lnTo>
                    <a:pt x="717" y="523"/>
                  </a:lnTo>
                  <a:lnTo>
                    <a:pt x="710" y="516"/>
                  </a:lnTo>
                  <a:lnTo>
                    <a:pt x="703" y="510"/>
                  </a:lnTo>
                  <a:lnTo>
                    <a:pt x="690" y="497"/>
                  </a:lnTo>
                  <a:lnTo>
                    <a:pt x="679" y="482"/>
                  </a:lnTo>
                  <a:lnTo>
                    <a:pt x="668" y="466"/>
                  </a:lnTo>
                  <a:lnTo>
                    <a:pt x="660" y="449"/>
                  </a:lnTo>
                  <a:lnTo>
                    <a:pt x="651" y="430"/>
                  </a:lnTo>
                  <a:lnTo>
                    <a:pt x="645" y="410"/>
                  </a:lnTo>
                  <a:lnTo>
                    <a:pt x="640" y="389"/>
                  </a:lnTo>
                  <a:lnTo>
                    <a:pt x="637" y="367"/>
                  </a:lnTo>
                  <a:lnTo>
                    <a:pt x="634" y="346"/>
                  </a:lnTo>
                  <a:lnTo>
                    <a:pt x="634" y="322"/>
                  </a:lnTo>
                  <a:lnTo>
                    <a:pt x="634" y="299"/>
                  </a:lnTo>
                  <a:lnTo>
                    <a:pt x="636" y="277"/>
                  </a:lnTo>
                  <a:lnTo>
                    <a:pt x="640" y="255"/>
                  </a:lnTo>
                  <a:lnTo>
                    <a:pt x="645" y="235"/>
                  </a:lnTo>
                  <a:lnTo>
                    <a:pt x="651" y="214"/>
                  </a:lnTo>
                  <a:lnTo>
                    <a:pt x="659" y="194"/>
                  </a:lnTo>
                  <a:lnTo>
                    <a:pt x="668" y="177"/>
                  </a:lnTo>
                  <a:lnTo>
                    <a:pt x="677" y="160"/>
                  </a:lnTo>
                  <a:lnTo>
                    <a:pt x="689" y="145"/>
                  </a:lnTo>
                  <a:lnTo>
                    <a:pt x="702" y="132"/>
                  </a:lnTo>
                  <a:lnTo>
                    <a:pt x="709" y="126"/>
                  </a:lnTo>
                  <a:lnTo>
                    <a:pt x="716" y="119"/>
                  </a:lnTo>
                  <a:lnTo>
                    <a:pt x="723" y="114"/>
                  </a:lnTo>
                  <a:lnTo>
                    <a:pt x="732" y="109"/>
                  </a:lnTo>
                  <a:lnTo>
                    <a:pt x="740" y="105"/>
                  </a:lnTo>
                  <a:lnTo>
                    <a:pt x="748" y="102"/>
                  </a:lnTo>
                  <a:lnTo>
                    <a:pt x="757" y="99"/>
                  </a:lnTo>
                  <a:lnTo>
                    <a:pt x="766" y="96"/>
                  </a:lnTo>
                  <a:lnTo>
                    <a:pt x="776" y="94"/>
                  </a:lnTo>
                  <a:lnTo>
                    <a:pt x="786" y="92"/>
                  </a:lnTo>
                  <a:lnTo>
                    <a:pt x="795" y="91"/>
                  </a:lnTo>
                  <a:lnTo>
                    <a:pt x="807" y="91"/>
                  </a:lnTo>
                  <a:lnTo>
                    <a:pt x="817" y="91"/>
                  </a:lnTo>
                  <a:lnTo>
                    <a:pt x="827" y="92"/>
                  </a:lnTo>
                  <a:lnTo>
                    <a:pt x="836" y="94"/>
                  </a:lnTo>
                  <a:lnTo>
                    <a:pt x="846" y="96"/>
                  </a:lnTo>
                  <a:lnTo>
                    <a:pt x="855" y="99"/>
                  </a:lnTo>
                  <a:lnTo>
                    <a:pt x="864" y="102"/>
                  </a:lnTo>
                  <a:lnTo>
                    <a:pt x="872" y="106"/>
                  </a:lnTo>
                  <a:lnTo>
                    <a:pt x="881" y="110"/>
                  </a:lnTo>
                  <a:lnTo>
                    <a:pt x="889" y="114"/>
                  </a:lnTo>
                  <a:lnTo>
                    <a:pt x="896" y="120"/>
                  </a:lnTo>
                  <a:lnTo>
                    <a:pt x="903" y="126"/>
                  </a:lnTo>
                  <a:lnTo>
                    <a:pt x="910" y="132"/>
                  </a:lnTo>
                  <a:lnTo>
                    <a:pt x="923" y="145"/>
                  </a:lnTo>
                  <a:lnTo>
                    <a:pt x="934" y="160"/>
                  </a:lnTo>
                  <a:lnTo>
                    <a:pt x="944" y="177"/>
                  </a:lnTo>
                  <a:lnTo>
                    <a:pt x="952" y="194"/>
                  </a:lnTo>
                  <a:lnTo>
                    <a:pt x="961" y="214"/>
                  </a:lnTo>
                  <a:lnTo>
                    <a:pt x="967" y="234"/>
                  </a:lnTo>
                  <a:lnTo>
                    <a:pt x="971" y="254"/>
                  </a:lnTo>
                  <a:lnTo>
                    <a:pt x="974" y="275"/>
                  </a:lnTo>
                  <a:lnTo>
                    <a:pt x="976" y="296"/>
                  </a:lnTo>
                  <a:lnTo>
                    <a:pt x="977" y="318"/>
                  </a:lnTo>
                  <a:lnTo>
                    <a:pt x="976" y="343"/>
                  </a:lnTo>
                  <a:lnTo>
                    <a:pt x="974" y="365"/>
                  </a:lnTo>
                  <a:lnTo>
                    <a:pt x="971" y="388"/>
                  </a:lnTo>
                  <a:lnTo>
                    <a:pt x="966" y="409"/>
                  </a:lnTo>
                  <a:lnTo>
                    <a:pt x="960" y="430"/>
                  </a:lnTo>
                  <a:lnTo>
                    <a:pt x="951" y="449"/>
                  </a:lnTo>
                  <a:lnTo>
                    <a:pt x="943" y="467"/>
                  </a:lnTo>
                  <a:lnTo>
                    <a:pt x="933" y="482"/>
                  </a:lnTo>
                  <a:lnTo>
                    <a:pt x="921" y="498"/>
                  </a:lnTo>
                  <a:lnTo>
                    <a:pt x="908" y="511"/>
                  </a:lnTo>
                  <a:lnTo>
                    <a:pt x="901" y="517"/>
                  </a:lnTo>
                  <a:lnTo>
                    <a:pt x="894" y="523"/>
                  </a:lnTo>
                  <a:lnTo>
                    <a:pt x="887" y="528"/>
                  </a:lnTo>
                  <a:lnTo>
                    <a:pt x="878" y="532"/>
                  </a:lnTo>
                  <a:lnTo>
                    <a:pt x="870" y="536"/>
                  </a:lnTo>
                  <a:lnTo>
                    <a:pt x="862" y="540"/>
                  </a:lnTo>
                  <a:lnTo>
                    <a:pt x="854" y="543"/>
                  </a:lnTo>
                  <a:lnTo>
                    <a:pt x="845" y="545"/>
                  </a:lnTo>
                  <a:lnTo>
                    <a:pt x="835" y="547"/>
                  </a:lnTo>
                  <a:lnTo>
                    <a:pt x="826" y="549"/>
                  </a:lnTo>
                  <a:lnTo>
                    <a:pt x="816" y="549"/>
                  </a:lnTo>
                  <a:lnTo>
                    <a:pt x="805" y="550"/>
                  </a:lnTo>
                  <a:lnTo>
                    <a:pt x="804" y="550"/>
                  </a:lnTo>
                  <a:close/>
                  <a:moveTo>
                    <a:pt x="802" y="641"/>
                  </a:moveTo>
                  <a:lnTo>
                    <a:pt x="818" y="641"/>
                  </a:lnTo>
                  <a:lnTo>
                    <a:pt x="833" y="640"/>
                  </a:lnTo>
                  <a:lnTo>
                    <a:pt x="849" y="638"/>
                  </a:lnTo>
                  <a:lnTo>
                    <a:pt x="863" y="636"/>
                  </a:lnTo>
                  <a:lnTo>
                    <a:pt x="878" y="633"/>
                  </a:lnTo>
                  <a:lnTo>
                    <a:pt x="893" y="629"/>
                  </a:lnTo>
                  <a:lnTo>
                    <a:pt x="906" y="624"/>
                  </a:lnTo>
                  <a:lnTo>
                    <a:pt x="920" y="619"/>
                  </a:lnTo>
                  <a:lnTo>
                    <a:pt x="933" y="613"/>
                  </a:lnTo>
                  <a:lnTo>
                    <a:pt x="946" y="607"/>
                  </a:lnTo>
                  <a:lnTo>
                    <a:pt x="959" y="600"/>
                  </a:lnTo>
                  <a:lnTo>
                    <a:pt x="970" y="593"/>
                  </a:lnTo>
                  <a:lnTo>
                    <a:pt x="982" y="584"/>
                  </a:lnTo>
                  <a:lnTo>
                    <a:pt x="993" y="575"/>
                  </a:lnTo>
                  <a:lnTo>
                    <a:pt x="1004" y="566"/>
                  </a:lnTo>
                  <a:lnTo>
                    <a:pt x="1013" y="556"/>
                  </a:lnTo>
                  <a:lnTo>
                    <a:pt x="1023" y="545"/>
                  </a:lnTo>
                  <a:lnTo>
                    <a:pt x="1033" y="533"/>
                  </a:lnTo>
                  <a:lnTo>
                    <a:pt x="1041" y="522"/>
                  </a:lnTo>
                  <a:lnTo>
                    <a:pt x="1049" y="509"/>
                  </a:lnTo>
                  <a:lnTo>
                    <a:pt x="1056" y="496"/>
                  </a:lnTo>
                  <a:lnTo>
                    <a:pt x="1063" y="482"/>
                  </a:lnTo>
                  <a:lnTo>
                    <a:pt x="1070" y="468"/>
                  </a:lnTo>
                  <a:lnTo>
                    <a:pt x="1076" y="453"/>
                  </a:lnTo>
                  <a:lnTo>
                    <a:pt x="1081" y="437"/>
                  </a:lnTo>
                  <a:lnTo>
                    <a:pt x="1085" y="422"/>
                  </a:lnTo>
                  <a:lnTo>
                    <a:pt x="1089" y="405"/>
                  </a:lnTo>
                  <a:lnTo>
                    <a:pt x="1092" y="388"/>
                  </a:lnTo>
                  <a:lnTo>
                    <a:pt x="1094" y="370"/>
                  </a:lnTo>
                  <a:lnTo>
                    <a:pt x="1096" y="352"/>
                  </a:lnTo>
                  <a:lnTo>
                    <a:pt x="1097" y="333"/>
                  </a:lnTo>
                  <a:lnTo>
                    <a:pt x="1097" y="314"/>
                  </a:lnTo>
                  <a:lnTo>
                    <a:pt x="1097" y="297"/>
                  </a:lnTo>
                  <a:lnTo>
                    <a:pt x="1096" y="281"/>
                  </a:lnTo>
                  <a:lnTo>
                    <a:pt x="1095" y="265"/>
                  </a:lnTo>
                  <a:lnTo>
                    <a:pt x="1093" y="250"/>
                  </a:lnTo>
                  <a:lnTo>
                    <a:pt x="1090" y="235"/>
                  </a:lnTo>
                  <a:lnTo>
                    <a:pt x="1087" y="219"/>
                  </a:lnTo>
                  <a:lnTo>
                    <a:pt x="1083" y="205"/>
                  </a:lnTo>
                  <a:lnTo>
                    <a:pt x="1078" y="190"/>
                  </a:lnTo>
                  <a:lnTo>
                    <a:pt x="1073" y="176"/>
                  </a:lnTo>
                  <a:lnTo>
                    <a:pt x="1068" y="163"/>
                  </a:lnTo>
                  <a:lnTo>
                    <a:pt x="1061" y="149"/>
                  </a:lnTo>
                  <a:lnTo>
                    <a:pt x="1054" y="137"/>
                  </a:lnTo>
                  <a:lnTo>
                    <a:pt x="1047" y="124"/>
                  </a:lnTo>
                  <a:lnTo>
                    <a:pt x="1039" y="113"/>
                  </a:lnTo>
                  <a:lnTo>
                    <a:pt x="1031" y="102"/>
                  </a:lnTo>
                  <a:lnTo>
                    <a:pt x="1021" y="91"/>
                  </a:lnTo>
                  <a:lnTo>
                    <a:pt x="1012" y="80"/>
                  </a:lnTo>
                  <a:lnTo>
                    <a:pt x="1002" y="71"/>
                  </a:lnTo>
                  <a:lnTo>
                    <a:pt x="991" y="62"/>
                  </a:lnTo>
                  <a:lnTo>
                    <a:pt x="980" y="52"/>
                  </a:lnTo>
                  <a:lnTo>
                    <a:pt x="969" y="44"/>
                  </a:lnTo>
                  <a:lnTo>
                    <a:pt x="957" y="37"/>
                  </a:lnTo>
                  <a:lnTo>
                    <a:pt x="944" y="30"/>
                  </a:lnTo>
                  <a:lnTo>
                    <a:pt x="932" y="24"/>
                  </a:lnTo>
                  <a:lnTo>
                    <a:pt x="917" y="19"/>
                  </a:lnTo>
                  <a:lnTo>
                    <a:pt x="904" y="13"/>
                  </a:lnTo>
                  <a:lnTo>
                    <a:pt x="890" y="9"/>
                  </a:lnTo>
                  <a:lnTo>
                    <a:pt x="874" y="6"/>
                  </a:lnTo>
                  <a:lnTo>
                    <a:pt x="859" y="3"/>
                  </a:lnTo>
                  <a:lnTo>
                    <a:pt x="844" y="2"/>
                  </a:lnTo>
                  <a:lnTo>
                    <a:pt x="827" y="0"/>
                  </a:lnTo>
                  <a:lnTo>
                    <a:pt x="811" y="0"/>
                  </a:lnTo>
                  <a:lnTo>
                    <a:pt x="794" y="0"/>
                  </a:lnTo>
                  <a:lnTo>
                    <a:pt x="778" y="2"/>
                  </a:lnTo>
                  <a:lnTo>
                    <a:pt x="762" y="3"/>
                  </a:lnTo>
                  <a:lnTo>
                    <a:pt x="747" y="6"/>
                  </a:lnTo>
                  <a:lnTo>
                    <a:pt x="733" y="9"/>
                  </a:lnTo>
                  <a:lnTo>
                    <a:pt x="718" y="13"/>
                  </a:lnTo>
                  <a:lnTo>
                    <a:pt x="704" y="19"/>
                  </a:lnTo>
                  <a:lnTo>
                    <a:pt x="690" y="24"/>
                  </a:lnTo>
                  <a:lnTo>
                    <a:pt x="677" y="30"/>
                  </a:lnTo>
                  <a:lnTo>
                    <a:pt x="665" y="37"/>
                  </a:lnTo>
                  <a:lnTo>
                    <a:pt x="652" y="44"/>
                  </a:lnTo>
                  <a:lnTo>
                    <a:pt x="640" y="52"/>
                  </a:lnTo>
                  <a:lnTo>
                    <a:pt x="629" y="62"/>
                  </a:lnTo>
                  <a:lnTo>
                    <a:pt x="617" y="71"/>
                  </a:lnTo>
                  <a:lnTo>
                    <a:pt x="607" y="80"/>
                  </a:lnTo>
                  <a:lnTo>
                    <a:pt x="597" y="92"/>
                  </a:lnTo>
                  <a:lnTo>
                    <a:pt x="588" y="102"/>
                  </a:lnTo>
                  <a:lnTo>
                    <a:pt x="578" y="114"/>
                  </a:lnTo>
                  <a:lnTo>
                    <a:pt x="570" y="126"/>
                  </a:lnTo>
                  <a:lnTo>
                    <a:pt x="562" y="139"/>
                  </a:lnTo>
                  <a:lnTo>
                    <a:pt x="555" y="151"/>
                  </a:lnTo>
                  <a:lnTo>
                    <a:pt x="549" y="166"/>
                  </a:lnTo>
                  <a:lnTo>
                    <a:pt x="542" y="179"/>
                  </a:lnTo>
                  <a:lnTo>
                    <a:pt x="536" y="194"/>
                  </a:lnTo>
                  <a:lnTo>
                    <a:pt x="531" y="209"/>
                  </a:lnTo>
                  <a:lnTo>
                    <a:pt x="527" y="224"/>
                  </a:lnTo>
                  <a:lnTo>
                    <a:pt x="524" y="241"/>
                  </a:lnTo>
                  <a:lnTo>
                    <a:pt x="521" y="256"/>
                  </a:lnTo>
                  <a:lnTo>
                    <a:pt x="518" y="273"/>
                  </a:lnTo>
                  <a:lnTo>
                    <a:pt x="517" y="290"/>
                  </a:lnTo>
                  <a:lnTo>
                    <a:pt x="516" y="308"/>
                  </a:lnTo>
                  <a:lnTo>
                    <a:pt x="515" y="325"/>
                  </a:lnTo>
                  <a:lnTo>
                    <a:pt x="516" y="342"/>
                  </a:lnTo>
                  <a:lnTo>
                    <a:pt x="517" y="359"/>
                  </a:lnTo>
                  <a:lnTo>
                    <a:pt x="518" y="374"/>
                  </a:lnTo>
                  <a:lnTo>
                    <a:pt x="520" y="391"/>
                  </a:lnTo>
                  <a:lnTo>
                    <a:pt x="523" y="406"/>
                  </a:lnTo>
                  <a:lnTo>
                    <a:pt x="526" y="422"/>
                  </a:lnTo>
                  <a:lnTo>
                    <a:pt x="530" y="436"/>
                  </a:lnTo>
                  <a:lnTo>
                    <a:pt x="535" y="452"/>
                  </a:lnTo>
                  <a:lnTo>
                    <a:pt x="540" y="465"/>
                  </a:lnTo>
                  <a:lnTo>
                    <a:pt x="547" y="479"/>
                  </a:lnTo>
                  <a:lnTo>
                    <a:pt x="553" y="492"/>
                  </a:lnTo>
                  <a:lnTo>
                    <a:pt x="559" y="505"/>
                  </a:lnTo>
                  <a:lnTo>
                    <a:pt x="567" y="517"/>
                  </a:lnTo>
                  <a:lnTo>
                    <a:pt x="575" y="529"/>
                  </a:lnTo>
                  <a:lnTo>
                    <a:pt x="584" y="540"/>
                  </a:lnTo>
                  <a:lnTo>
                    <a:pt x="593" y="551"/>
                  </a:lnTo>
                  <a:lnTo>
                    <a:pt x="602" y="562"/>
                  </a:lnTo>
                  <a:lnTo>
                    <a:pt x="612" y="571"/>
                  </a:lnTo>
                  <a:lnTo>
                    <a:pt x="623" y="580"/>
                  </a:lnTo>
                  <a:lnTo>
                    <a:pt x="634" y="588"/>
                  </a:lnTo>
                  <a:lnTo>
                    <a:pt x="645" y="597"/>
                  </a:lnTo>
                  <a:lnTo>
                    <a:pt x="658" y="604"/>
                  </a:lnTo>
                  <a:lnTo>
                    <a:pt x="670" y="611"/>
                  </a:lnTo>
                  <a:lnTo>
                    <a:pt x="682" y="617"/>
                  </a:lnTo>
                  <a:lnTo>
                    <a:pt x="696" y="622"/>
                  </a:lnTo>
                  <a:lnTo>
                    <a:pt x="710" y="628"/>
                  </a:lnTo>
                  <a:lnTo>
                    <a:pt x="724" y="632"/>
                  </a:lnTo>
                  <a:lnTo>
                    <a:pt x="739" y="635"/>
                  </a:lnTo>
                  <a:lnTo>
                    <a:pt x="753" y="638"/>
                  </a:lnTo>
                  <a:lnTo>
                    <a:pt x="769" y="640"/>
                  </a:lnTo>
                  <a:lnTo>
                    <a:pt x="785" y="641"/>
                  </a:lnTo>
                  <a:lnTo>
                    <a:pt x="801" y="641"/>
                  </a:lnTo>
                  <a:lnTo>
                    <a:pt x="802" y="641"/>
                  </a:lnTo>
                  <a:close/>
                  <a:moveTo>
                    <a:pt x="458" y="523"/>
                  </a:moveTo>
                  <a:lnTo>
                    <a:pt x="447" y="528"/>
                  </a:lnTo>
                  <a:lnTo>
                    <a:pt x="434" y="532"/>
                  </a:lnTo>
                  <a:lnTo>
                    <a:pt x="418" y="536"/>
                  </a:lnTo>
                  <a:lnTo>
                    <a:pt x="403" y="539"/>
                  </a:lnTo>
                  <a:lnTo>
                    <a:pt x="386" y="542"/>
                  </a:lnTo>
                  <a:lnTo>
                    <a:pt x="370" y="544"/>
                  </a:lnTo>
                  <a:lnTo>
                    <a:pt x="352" y="545"/>
                  </a:lnTo>
                  <a:lnTo>
                    <a:pt x="335" y="545"/>
                  </a:lnTo>
                  <a:lnTo>
                    <a:pt x="323" y="545"/>
                  </a:lnTo>
                  <a:lnTo>
                    <a:pt x="310" y="544"/>
                  </a:lnTo>
                  <a:lnTo>
                    <a:pt x="298" y="543"/>
                  </a:lnTo>
                  <a:lnTo>
                    <a:pt x="287" y="541"/>
                  </a:lnTo>
                  <a:lnTo>
                    <a:pt x="275" y="539"/>
                  </a:lnTo>
                  <a:lnTo>
                    <a:pt x="265" y="537"/>
                  </a:lnTo>
                  <a:lnTo>
                    <a:pt x="254" y="534"/>
                  </a:lnTo>
                  <a:lnTo>
                    <a:pt x="243" y="530"/>
                  </a:lnTo>
                  <a:lnTo>
                    <a:pt x="234" y="526"/>
                  </a:lnTo>
                  <a:lnTo>
                    <a:pt x="225" y="522"/>
                  </a:lnTo>
                  <a:lnTo>
                    <a:pt x="216" y="516"/>
                  </a:lnTo>
                  <a:lnTo>
                    <a:pt x="207" y="511"/>
                  </a:lnTo>
                  <a:lnTo>
                    <a:pt x="198" y="505"/>
                  </a:lnTo>
                  <a:lnTo>
                    <a:pt x="191" y="499"/>
                  </a:lnTo>
                  <a:lnTo>
                    <a:pt x="183" y="492"/>
                  </a:lnTo>
                  <a:lnTo>
                    <a:pt x="177" y="486"/>
                  </a:lnTo>
                  <a:lnTo>
                    <a:pt x="169" y="477"/>
                  </a:lnTo>
                  <a:lnTo>
                    <a:pt x="163" y="470"/>
                  </a:lnTo>
                  <a:lnTo>
                    <a:pt x="157" y="462"/>
                  </a:lnTo>
                  <a:lnTo>
                    <a:pt x="152" y="453"/>
                  </a:lnTo>
                  <a:lnTo>
                    <a:pt x="147" y="443"/>
                  </a:lnTo>
                  <a:lnTo>
                    <a:pt x="142" y="434"/>
                  </a:lnTo>
                  <a:lnTo>
                    <a:pt x="138" y="425"/>
                  </a:lnTo>
                  <a:lnTo>
                    <a:pt x="134" y="415"/>
                  </a:lnTo>
                  <a:lnTo>
                    <a:pt x="127" y="393"/>
                  </a:lnTo>
                  <a:lnTo>
                    <a:pt x="123" y="371"/>
                  </a:lnTo>
                  <a:lnTo>
                    <a:pt x="120" y="347"/>
                  </a:lnTo>
                  <a:lnTo>
                    <a:pt x="119" y="322"/>
                  </a:lnTo>
                  <a:lnTo>
                    <a:pt x="119" y="309"/>
                  </a:lnTo>
                  <a:lnTo>
                    <a:pt x="120" y="295"/>
                  </a:lnTo>
                  <a:lnTo>
                    <a:pt x="122" y="282"/>
                  </a:lnTo>
                  <a:lnTo>
                    <a:pt x="123" y="270"/>
                  </a:lnTo>
                  <a:lnTo>
                    <a:pt x="125" y="257"/>
                  </a:lnTo>
                  <a:lnTo>
                    <a:pt x="128" y="246"/>
                  </a:lnTo>
                  <a:lnTo>
                    <a:pt x="131" y="235"/>
                  </a:lnTo>
                  <a:lnTo>
                    <a:pt x="136" y="223"/>
                  </a:lnTo>
                  <a:lnTo>
                    <a:pt x="140" y="213"/>
                  </a:lnTo>
                  <a:lnTo>
                    <a:pt x="145" y="203"/>
                  </a:lnTo>
                  <a:lnTo>
                    <a:pt x="149" y="193"/>
                  </a:lnTo>
                  <a:lnTo>
                    <a:pt x="155" y="184"/>
                  </a:lnTo>
                  <a:lnTo>
                    <a:pt x="160" y="176"/>
                  </a:lnTo>
                  <a:lnTo>
                    <a:pt x="167" y="168"/>
                  </a:lnTo>
                  <a:lnTo>
                    <a:pt x="174" y="159"/>
                  </a:lnTo>
                  <a:lnTo>
                    <a:pt x="181" y="152"/>
                  </a:lnTo>
                  <a:lnTo>
                    <a:pt x="188" y="145"/>
                  </a:lnTo>
                  <a:lnTo>
                    <a:pt x="196" y="139"/>
                  </a:lnTo>
                  <a:lnTo>
                    <a:pt x="204" y="133"/>
                  </a:lnTo>
                  <a:lnTo>
                    <a:pt x="213" y="127"/>
                  </a:lnTo>
                  <a:lnTo>
                    <a:pt x="221" y="121"/>
                  </a:lnTo>
                  <a:lnTo>
                    <a:pt x="230" y="117"/>
                  </a:lnTo>
                  <a:lnTo>
                    <a:pt x="239" y="112"/>
                  </a:lnTo>
                  <a:lnTo>
                    <a:pt x="250" y="109"/>
                  </a:lnTo>
                  <a:lnTo>
                    <a:pt x="270" y="102"/>
                  </a:lnTo>
                  <a:lnTo>
                    <a:pt x="291" y="98"/>
                  </a:lnTo>
                  <a:lnTo>
                    <a:pt x="313" y="95"/>
                  </a:lnTo>
                  <a:lnTo>
                    <a:pt x="337" y="94"/>
                  </a:lnTo>
                  <a:lnTo>
                    <a:pt x="355" y="95"/>
                  </a:lnTo>
                  <a:lnTo>
                    <a:pt x="373" y="96"/>
                  </a:lnTo>
                  <a:lnTo>
                    <a:pt x="389" y="98"/>
                  </a:lnTo>
                  <a:lnTo>
                    <a:pt x="405" y="101"/>
                  </a:lnTo>
                  <a:lnTo>
                    <a:pt x="420" y="105"/>
                  </a:lnTo>
                  <a:lnTo>
                    <a:pt x="434" y="109"/>
                  </a:lnTo>
                  <a:lnTo>
                    <a:pt x="446" y="113"/>
                  </a:lnTo>
                  <a:lnTo>
                    <a:pt x="457" y="118"/>
                  </a:lnTo>
                  <a:lnTo>
                    <a:pt x="482" y="28"/>
                  </a:lnTo>
                  <a:lnTo>
                    <a:pt x="473" y="24"/>
                  </a:lnTo>
                  <a:lnTo>
                    <a:pt x="459" y="19"/>
                  </a:lnTo>
                  <a:lnTo>
                    <a:pt x="444" y="13"/>
                  </a:lnTo>
                  <a:lnTo>
                    <a:pt x="426" y="9"/>
                  </a:lnTo>
                  <a:lnTo>
                    <a:pt x="406" y="6"/>
                  </a:lnTo>
                  <a:lnTo>
                    <a:pt x="383" y="3"/>
                  </a:lnTo>
                  <a:lnTo>
                    <a:pt x="359" y="1"/>
                  </a:lnTo>
                  <a:lnTo>
                    <a:pt x="332" y="0"/>
                  </a:lnTo>
                  <a:lnTo>
                    <a:pt x="314" y="1"/>
                  </a:lnTo>
                  <a:lnTo>
                    <a:pt x="297" y="2"/>
                  </a:lnTo>
                  <a:lnTo>
                    <a:pt x="280" y="4"/>
                  </a:lnTo>
                  <a:lnTo>
                    <a:pt x="263" y="6"/>
                  </a:lnTo>
                  <a:lnTo>
                    <a:pt x="247" y="9"/>
                  </a:lnTo>
                  <a:lnTo>
                    <a:pt x="231" y="13"/>
                  </a:lnTo>
                  <a:lnTo>
                    <a:pt x="216" y="17"/>
                  </a:lnTo>
                  <a:lnTo>
                    <a:pt x="200" y="23"/>
                  </a:lnTo>
                  <a:lnTo>
                    <a:pt x="185" y="29"/>
                  </a:lnTo>
                  <a:lnTo>
                    <a:pt x="172" y="35"/>
                  </a:lnTo>
                  <a:lnTo>
                    <a:pt x="157" y="42"/>
                  </a:lnTo>
                  <a:lnTo>
                    <a:pt x="144" y="50"/>
                  </a:lnTo>
                  <a:lnTo>
                    <a:pt x="130" y="59"/>
                  </a:lnTo>
                  <a:lnTo>
                    <a:pt x="118" y="68"/>
                  </a:lnTo>
                  <a:lnTo>
                    <a:pt x="107" y="77"/>
                  </a:lnTo>
                  <a:lnTo>
                    <a:pt x="94" y="87"/>
                  </a:lnTo>
                  <a:lnTo>
                    <a:pt x="84" y="99"/>
                  </a:lnTo>
                  <a:lnTo>
                    <a:pt x="74" y="110"/>
                  </a:lnTo>
                  <a:lnTo>
                    <a:pt x="65" y="122"/>
                  </a:lnTo>
                  <a:lnTo>
                    <a:pt x="55" y="135"/>
                  </a:lnTo>
                  <a:lnTo>
                    <a:pt x="47" y="148"/>
                  </a:lnTo>
                  <a:lnTo>
                    <a:pt x="39" y="162"/>
                  </a:lnTo>
                  <a:lnTo>
                    <a:pt x="32" y="176"/>
                  </a:lnTo>
                  <a:lnTo>
                    <a:pt x="26" y="190"/>
                  </a:lnTo>
                  <a:lnTo>
                    <a:pt x="19" y="206"/>
                  </a:lnTo>
                  <a:lnTo>
                    <a:pt x="14" y="222"/>
                  </a:lnTo>
                  <a:lnTo>
                    <a:pt x="10" y="239"/>
                  </a:lnTo>
                  <a:lnTo>
                    <a:pt x="6" y="255"/>
                  </a:lnTo>
                  <a:lnTo>
                    <a:pt x="4" y="273"/>
                  </a:lnTo>
                  <a:lnTo>
                    <a:pt x="2" y="290"/>
                  </a:lnTo>
                  <a:lnTo>
                    <a:pt x="1" y="309"/>
                  </a:lnTo>
                  <a:lnTo>
                    <a:pt x="0" y="328"/>
                  </a:lnTo>
                  <a:lnTo>
                    <a:pt x="1" y="346"/>
                  </a:lnTo>
                  <a:lnTo>
                    <a:pt x="2" y="362"/>
                  </a:lnTo>
                  <a:lnTo>
                    <a:pt x="3" y="380"/>
                  </a:lnTo>
                  <a:lnTo>
                    <a:pt x="6" y="395"/>
                  </a:lnTo>
                  <a:lnTo>
                    <a:pt x="9" y="412"/>
                  </a:lnTo>
                  <a:lnTo>
                    <a:pt x="12" y="427"/>
                  </a:lnTo>
                  <a:lnTo>
                    <a:pt x="16" y="441"/>
                  </a:lnTo>
                  <a:lnTo>
                    <a:pt x="22" y="457"/>
                  </a:lnTo>
                  <a:lnTo>
                    <a:pt x="28" y="470"/>
                  </a:lnTo>
                  <a:lnTo>
                    <a:pt x="34" y="484"/>
                  </a:lnTo>
                  <a:lnTo>
                    <a:pt x="41" y="497"/>
                  </a:lnTo>
                  <a:lnTo>
                    <a:pt x="48" y="509"/>
                  </a:lnTo>
                  <a:lnTo>
                    <a:pt x="56" y="522"/>
                  </a:lnTo>
                  <a:lnTo>
                    <a:pt x="66" y="534"/>
                  </a:lnTo>
                  <a:lnTo>
                    <a:pt x="75" y="544"/>
                  </a:lnTo>
                  <a:lnTo>
                    <a:pt x="84" y="555"/>
                  </a:lnTo>
                  <a:lnTo>
                    <a:pt x="95" y="565"/>
                  </a:lnTo>
                  <a:lnTo>
                    <a:pt x="106" y="574"/>
                  </a:lnTo>
                  <a:lnTo>
                    <a:pt x="118" y="583"/>
                  </a:lnTo>
                  <a:lnTo>
                    <a:pt x="130" y="592"/>
                  </a:lnTo>
                  <a:lnTo>
                    <a:pt x="143" y="599"/>
                  </a:lnTo>
                  <a:lnTo>
                    <a:pt x="156" y="606"/>
                  </a:lnTo>
                  <a:lnTo>
                    <a:pt x="169" y="612"/>
                  </a:lnTo>
                  <a:lnTo>
                    <a:pt x="184" y="618"/>
                  </a:lnTo>
                  <a:lnTo>
                    <a:pt x="199" y="623"/>
                  </a:lnTo>
                  <a:lnTo>
                    <a:pt x="215" y="628"/>
                  </a:lnTo>
                  <a:lnTo>
                    <a:pt x="230" y="632"/>
                  </a:lnTo>
                  <a:lnTo>
                    <a:pt x="247" y="635"/>
                  </a:lnTo>
                  <a:lnTo>
                    <a:pt x="263" y="637"/>
                  </a:lnTo>
                  <a:lnTo>
                    <a:pt x="280" y="639"/>
                  </a:lnTo>
                  <a:lnTo>
                    <a:pt x="298" y="640"/>
                  </a:lnTo>
                  <a:lnTo>
                    <a:pt x="316" y="641"/>
                  </a:lnTo>
                  <a:lnTo>
                    <a:pt x="344" y="640"/>
                  </a:lnTo>
                  <a:lnTo>
                    <a:pt x="370" y="638"/>
                  </a:lnTo>
                  <a:lnTo>
                    <a:pt x="393" y="635"/>
                  </a:lnTo>
                  <a:lnTo>
                    <a:pt x="415" y="632"/>
                  </a:lnTo>
                  <a:lnTo>
                    <a:pt x="435" y="628"/>
                  </a:lnTo>
                  <a:lnTo>
                    <a:pt x="451" y="622"/>
                  </a:lnTo>
                  <a:lnTo>
                    <a:pt x="465" y="617"/>
                  </a:lnTo>
                  <a:lnTo>
                    <a:pt x="478" y="612"/>
                  </a:lnTo>
                  <a:lnTo>
                    <a:pt x="458" y="523"/>
                  </a:lnTo>
                  <a:close/>
                </a:path>
              </a:pathLst>
            </a:custGeom>
            <a:solidFill>
              <a:srgbClr val="4473B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Calibri" pitchFamily="34" charset="0"/>
              </a:endParaRPr>
            </a:p>
          </p:txBody>
        </p:sp>
        <p:sp>
          <p:nvSpPr>
            <p:cNvPr id="79" name="Freeform 11"/>
            <p:cNvSpPr>
              <a:spLocks noEditPoints="1"/>
            </p:cNvSpPr>
            <p:nvPr userDrawn="1"/>
          </p:nvSpPr>
          <p:spPr bwMode="auto">
            <a:xfrm>
              <a:off x="240" y="3745"/>
              <a:ext cx="311" cy="78"/>
            </a:xfrm>
            <a:custGeom>
              <a:avLst/>
              <a:gdLst/>
              <a:ahLst/>
              <a:cxnLst>
                <a:cxn ang="0">
                  <a:pos x="598" y="179"/>
                </a:cxn>
                <a:cxn ang="0">
                  <a:pos x="598" y="0"/>
                </a:cxn>
                <a:cxn ang="0">
                  <a:pos x="524" y="0"/>
                </a:cxn>
                <a:cxn ang="0">
                  <a:pos x="449" y="0"/>
                </a:cxn>
                <a:cxn ang="0">
                  <a:pos x="374" y="0"/>
                </a:cxn>
                <a:cxn ang="0">
                  <a:pos x="299" y="0"/>
                </a:cxn>
                <a:cxn ang="0">
                  <a:pos x="224" y="0"/>
                </a:cxn>
                <a:cxn ang="0">
                  <a:pos x="150" y="0"/>
                </a:cxn>
                <a:cxn ang="0">
                  <a:pos x="75" y="0"/>
                </a:cxn>
                <a:cxn ang="0">
                  <a:pos x="0" y="0"/>
                </a:cxn>
                <a:cxn ang="0">
                  <a:pos x="0" y="179"/>
                </a:cxn>
                <a:cxn ang="0">
                  <a:pos x="176" y="179"/>
                </a:cxn>
                <a:cxn ang="0">
                  <a:pos x="176" y="621"/>
                </a:cxn>
                <a:cxn ang="0">
                  <a:pos x="423" y="621"/>
                </a:cxn>
                <a:cxn ang="0">
                  <a:pos x="423" y="179"/>
                </a:cxn>
                <a:cxn ang="0">
                  <a:pos x="598" y="179"/>
                </a:cxn>
                <a:cxn ang="0">
                  <a:pos x="907" y="250"/>
                </a:cxn>
                <a:cxn ang="0">
                  <a:pos x="781" y="621"/>
                </a:cxn>
                <a:cxn ang="0">
                  <a:pos x="539" y="621"/>
                </a:cxn>
                <a:cxn ang="0">
                  <a:pos x="776" y="0"/>
                </a:cxn>
                <a:cxn ang="0">
                  <a:pos x="809" y="0"/>
                </a:cxn>
                <a:cxn ang="0">
                  <a:pos x="842" y="0"/>
                </a:cxn>
                <a:cxn ang="0">
                  <a:pos x="874" y="0"/>
                </a:cxn>
                <a:cxn ang="0">
                  <a:pos x="907" y="0"/>
                </a:cxn>
                <a:cxn ang="0">
                  <a:pos x="939" y="0"/>
                </a:cxn>
                <a:cxn ang="0">
                  <a:pos x="972" y="0"/>
                </a:cxn>
                <a:cxn ang="0">
                  <a:pos x="1005" y="0"/>
                </a:cxn>
                <a:cxn ang="0">
                  <a:pos x="1038" y="0"/>
                </a:cxn>
                <a:cxn ang="0">
                  <a:pos x="1275" y="621"/>
                </a:cxn>
                <a:cxn ang="0">
                  <a:pos x="1033" y="621"/>
                </a:cxn>
                <a:cxn ang="0">
                  <a:pos x="907" y="250"/>
                </a:cxn>
                <a:cxn ang="0">
                  <a:pos x="1814" y="179"/>
                </a:cxn>
                <a:cxn ang="0">
                  <a:pos x="1814" y="0"/>
                </a:cxn>
                <a:cxn ang="0">
                  <a:pos x="1740" y="0"/>
                </a:cxn>
                <a:cxn ang="0">
                  <a:pos x="1665" y="0"/>
                </a:cxn>
                <a:cxn ang="0">
                  <a:pos x="1590" y="0"/>
                </a:cxn>
                <a:cxn ang="0">
                  <a:pos x="1515" y="0"/>
                </a:cxn>
                <a:cxn ang="0">
                  <a:pos x="1440" y="0"/>
                </a:cxn>
                <a:cxn ang="0">
                  <a:pos x="1366" y="0"/>
                </a:cxn>
                <a:cxn ang="0">
                  <a:pos x="1291" y="0"/>
                </a:cxn>
                <a:cxn ang="0">
                  <a:pos x="1216" y="0"/>
                </a:cxn>
                <a:cxn ang="0">
                  <a:pos x="1216" y="179"/>
                </a:cxn>
                <a:cxn ang="0">
                  <a:pos x="1391" y="179"/>
                </a:cxn>
                <a:cxn ang="0">
                  <a:pos x="1391" y="621"/>
                </a:cxn>
                <a:cxn ang="0">
                  <a:pos x="1639" y="621"/>
                </a:cxn>
                <a:cxn ang="0">
                  <a:pos x="1639" y="179"/>
                </a:cxn>
                <a:cxn ang="0">
                  <a:pos x="1814" y="179"/>
                </a:cxn>
                <a:cxn ang="0">
                  <a:pos x="2123" y="250"/>
                </a:cxn>
                <a:cxn ang="0">
                  <a:pos x="1996" y="621"/>
                </a:cxn>
                <a:cxn ang="0">
                  <a:pos x="1754" y="621"/>
                </a:cxn>
                <a:cxn ang="0">
                  <a:pos x="1991" y="0"/>
                </a:cxn>
                <a:cxn ang="0">
                  <a:pos x="2024" y="0"/>
                </a:cxn>
                <a:cxn ang="0">
                  <a:pos x="2057" y="0"/>
                </a:cxn>
                <a:cxn ang="0">
                  <a:pos x="2090" y="0"/>
                </a:cxn>
                <a:cxn ang="0">
                  <a:pos x="2123" y="0"/>
                </a:cxn>
                <a:cxn ang="0">
                  <a:pos x="2155" y="0"/>
                </a:cxn>
                <a:cxn ang="0">
                  <a:pos x="2188" y="0"/>
                </a:cxn>
                <a:cxn ang="0">
                  <a:pos x="2220" y="0"/>
                </a:cxn>
                <a:cxn ang="0">
                  <a:pos x="2253" y="0"/>
                </a:cxn>
                <a:cxn ang="0">
                  <a:pos x="2491" y="621"/>
                </a:cxn>
                <a:cxn ang="0">
                  <a:pos x="2248" y="621"/>
                </a:cxn>
                <a:cxn ang="0">
                  <a:pos x="2123" y="250"/>
                </a:cxn>
              </a:cxnLst>
              <a:rect l="0" t="0" r="r" b="b"/>
              <a:pathLst>
                <a:path w="2491" h="621">
                  <a:moveTo>
                    <a:pt x="598" y="179"/>
                  </a:moveTo>
                  <a:lnTo>
                    <a:pt x="598" y="0"/>
                  </a:lnTo>
                  <a:lnTo>
                    <a:pt x="524" y="0"/>
                  </a:lnTo>
                  <a:lnTo>
                    <a:pt x="449" y="0"/>
                  </a:lnTo>
                  <a:lnTo>
                    <a:pt x="374" y="0"/>
                  </a:lnTo>
                  <a:lnTo>
                    <a:pt x="299" y="0"/>
                  </a:lnTo>
                  <a:lnTo>
                    <a:pt x="224" y="0"/>
                  </a:lnTo>
                  <a:lnTo>
                    <a:pt x="150" y="0"/>
                  </a:lnTo>
                  <a:lnTo>
                    <a:pt x="75" y="0"/>
                  </a:lnTo>
                  <a:lnTo>
                    <a:pt x="0" y="0"/>
                  </a:lnTo>
                  <a:lnTo>
                    <a:pt x="0" y="179"/>
                  </a:lnTo>
                  <a:lnTo>
                    <a:pt x="176" y="179"/>
                  </a:lnTo>
                  <a:lnTo>
                    <a:pt x="176" y="621"/>
                  </a:lnTo>
                  <a:lnTo>
                    <a:pt x="423" y="621"/>
                  </a:lnTo>
                  <a:lnTo>
                    <a:pt x="423" y="179"/>
                  </a:lnTo>
                  <a:lnTo>
                    <a:pt x="598" y="179"/>
                  </a:lnTo>
                  <a:close/>
                  <a:moveTo>
                    <a:pt x="907" y="250"/>
                  </a:moveTo>
                  <a:lnTo>
                    <a:pt x="781" y="621"/>
                  </a:lnTo>
                  <a:lnTo>
                    <a:pt x="539" y="621"/>
                  </a:lnTo>
                  <a:lnTo>
                    <a:pt x="776" y="0"/>
                  </a:lnTo>
                  <a:lnTo>
                    <a:pt x="809" y="0"/>
                  </a:lnTo>
                  <a:lnTo>
                    <a:pt x="842" y="0"/>
                  </a:lnTo>
                  <a:lnTo>
                    <a:pt x="874" y="0"/>
                  </a:lnTo>
                  <a:lnTo>
                    <a:pt x="907" y="0"/>
                  </a:lnTo>
                  <a:lnTo>
                    <a:pt x="939" y="0"/>
                  </a:lnTo>
                  <a:lnTo>
                    <a:pt x="972" y="0"/>
                  </a:lnTo>
                  <a:lnTo>
                    <a:pt x="1005" y="0"/>
                  </a:lnTo>
                  <a:lnTo>
                    <a:pt x="1038" y="0"/>
                  </a:lnTo>
                  <a:lnTo>
                    <a:pt x="1275" y="621"/>
                  </a:lnTo>
                  <a:lnTo>
                    <a:pt x="1033" y="621"/>
                  </a:lnTo>
                  <a:lnTo>
                    <a:pt x="907" y="250"/>
                  </a:lnTo>
                  <a:close/>
                  <a:moveTo>
                    <a:pt x="1814" y="179"/>
                  </a:moveTo>
                  <a:lnTo>
                    <a:pt x="1814" y="0"/>
                  </a:lnTo>
                  <a:lnTo>
                    <a:pt x="1740" y="0"/>
                  </a:lnTo>
                  <a:lnTo>
                    <a:pt x="1665" y="0"/>
                  </a:lnTo>
                  <a:lnTo>
                    <a:pt x="1590" y="0"/>
                  </a:lnTo>
                  <a:lnTo>
                    <a:pt x="1515" y="0"/>
                  </a:lnTo>
                  <a:lnTo>
                    <a:pt x="1440" y="0"/>
                  </a:lnTo>
                  <a:lnTo>
                    <a:pt x="1366" y="0"/>
                  </a:lnTo>
                  <a:lnTo>
                    <a:pt x="1291" y="0"/>
                  </a:lnTo>
                  <a:lnTo>
                    <a:pt x="1216" y="0"/>
                  </a:lnTo>
                  <a:lnTo>
                    <a:pt x="1216" y="179"/>
                  </a:lnTo>
                  <a:lnTo>
                    <a:pt x="1391" y="179"/>
                  </a:lnTo>
                  <a:lnTo>
                    <a:pt x="1391" y="621"/>
                  </a:lnTo>
                  <a:lnTo>
                    <a:pt x="1639" y="621"/>
                  </a:lnTo>
                  <a:lnTo>
                    <a:pt x="1639" y="179"/>
                  </a:lnTo>
                  <a:lnTo>
                    <a:pt x="1814" y="179"/>
                  </a:lnTo>
                  <a:close/>
                  <a:moveTo>
                    <a:pt x="2123" y="250"/>
                  </a:moveTo>
                  <a:lnTo>
                    <a:pt x="1996" y="621"/>
                  </a:lnTo>
                  <a:lnTo>
                    <a:pt x="1754" y="621"/>
                  </a:lnTo>
                  <a:lnTo>
                    <a:pt x="1991" y="0"/>
                  </a:lnTo>
                  <a:lnTo>
                    <a:pt x="2024" y="0"/>
                  </a:lnTo>
                  <a:lnTo>
                    <a:pt x="2057" y="0"/>
                  </a:lnTo>
                  <a:lnTo>
                    <a:pt x="2090" y="0"/>
                  </a:lnTo>
                  <a:lnTo>
                    <a:pt x="2123" y="0"/>
                  </a:lnTo>
                  <a:lnTo>
                    <a:pt x="2155" y="0"/>
                  </a:lnTo>
                  <a:lnTo>
                    <a:pt x="2188" y="0"/>
                  </a:lnTo>
                  <a:lnTo>
                    <a:pt x="2220" y="0"/>
                  </a:lnTo>
                  <a:lnTo>
                    <a:pt x="2253" y="0"/>
                  </a:lnTo>
                  <a:lnTo>
                    <a:pt x="2491" y="621"/>
                  </a:lnTo>
                  <a:lnTo>
                    <a:pt x="2248" y="621"/>
                  </a:lnTo>
                  <a:lnTo>
                    <a:pt x="2123" y="250"/>
                  </a:lnTo>
                  <a:close/>
                </a:path>
              </a:pathLst>
            </a:custGeom>
            <a:solidFill>
              <a:srgbClr val="4473B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Calibri" pitchFamily="34" charset="0"/>
              </a:endParaRPr>
            </a:p>
          </p:txBody>
        </p:sp>
        <p:sp>
          <p:nvSpPr>
            <p:cNvPr id="80" name="Freeform 12"/>
            <p:cNvSpPr>
              <a:spLocks noEditPoints="1"/>
            </p:cNvSpPr>
            <p:nvPr userDrawn="1"/>
          </p:nvSpPr>
          <p:spPr bwMode="auto">
            <a:xfrm>
              <a:off x="1301" y="3876"/>
              <a:ext cx="994" cy="105"/>
            </a:xfrm>
            <a:custGeom>
              <a:avLst/>
              <a:gdLst/>
              <a:ahLst/>
              <a:cxnLst>
                <a:cxn ang="0">
                  <a:pos x="805" y="637"/>
                </a:cxn>
                <a:cxn ang="0">
                  <a:pos x="996" y="219"/>
                </a:cxn>
                <a:cxn ang="0">
                  <a:pos x="1304" y="357"/>
                </a:cxn>
                <a:cxn ang="0">
                  <a:pos x="1069" y="644"/>
                </a:cxn>
                <a:cxn ang="0">
                  <a:pos x="1040" y="573"/>
                </a:cxn>
                <a:cxn ang="0">
                  <a:pos x="1182" y="280"/>
                </a:cxn>
                <a:cxn ang="0">
                  <a:pos x="1457" y="426"/>
                </a:cxn>
                <a:cxn ang="0">
                  <a:pos x="1680" y="639"/>
                </a:cxn>
                <a:cxn ang="0">
                  <a:pos x="1384" y="480"/>
                </a:cxn>
                <a:cxn ang="0">
                  <a:pos x="1565" y="178"/>
                </a:cxn>
                <a:cxn ang="0">
                  <a:pos x="1772" y="419"/>
                </a:cxn>
                <a:cxn ang="0">
                  <a:pos x="1479" y="300"/>
                </a:cxn>
                <a:cxn ang="0">
                  <a:pos x="2054" y="179"/>
                </a:cxn>
                <a:cxn ang="0">
                  <a:pos x="2260" y="188"/>
                </a:cxn>
                <a:cxn ang="0">
                  <a:pos x="2257" y="15"/>
                </a:cxn>
                <a:cxn ang="0">
                  <a:pos x="2523" y="568"/>
                </a:cxn>
                <a:cxn ang="0">
                  <a:pos x="2483" y="627"/>
                </a:cxn>
                <a:cxn ang="0">
                  <a:pos x="2395" y="282"/>
                </a:cxn>
                <a:cxn ang="0">
                  <a:pos x="2669" y="201"/>
                </a:cxn>
                <a:cxn ang="0">
                  <a:pos x="2657" y="282"/>
                </a:cxn>
                <a:cxn ang="0">
                  <a:pos x="2858" y="220"/>
                </a:cxn>
                <a:cxn ang="0">
                  <a:pos x="3192" y="222"/>
                </a:cxn>
                <a:cxn ang="0">
                  <a:pos x="3092" y="249"/>
                </a:cxn>
                <a:cxn ang="0">
                  <a:pos x="3666" y="632"/>
                </a:cxn>
                <a:cxn ang="0">
                  <a:pos x="3354" y="500"/>
                </a:cxn>
                <a:cxn ang="0">
                  <a:pos x="3484" y="195"/>
                </a:cxn>
                <a:cxn ang="0">
                  <a:pos x="3516" y="256"/>
                </a:cxn>
                <a:cxn ang="0">
                  <a:pos x="3592" y="581"/>
                </a:cxn>
                <a:cxn ang="0">
                  <a:pos x="4055" y="577"/>
                </a:cxn>
                <a:cxn ang="0">
                  <a:pos x="3803" y="567"/>
                </a:cxn>
                <a:cxn ang="0">
                  <a:pos x="3854" y="210"/>
                </a:cxn>
                <a:cxn ang="0">
                  <a:pos x="4132" y="281"/>
                </a:cxn>
                <a:cxn ang="0">
                  <a:pos x="3947" y="237"/>
                </a:cxn>
                <a:cxn ang="0">
                  <a:pos x="4571" y="638"/>
                </a:cxn>
                <a:cxn ang="0">
                  <a:pos x="4425" y="355"/>
                </a:cxn>
                <a:cxn ang="0">
                  <a:pos x="4692" y="179"/>
                </a:cxn>
                <a:cxn ang="0">
                  <a:pos x="4503" y="378"/>
                </a:cxn>
                <a:cxn ang="0">
                  <a:pos x="4914" y="445"/>
                </a:cxn>
                <a:cxn ang="0">
                  <a:pos x="5116" y="642"/>
                </a:cxn>
                <a:cxn ang="0">
                  <a:pos x="4837" y="469"/>
                </a:cxn>
                <a:cxn ang="0">
                  <a:pos x="5032" y="177"/>
                </a:cxn>
                <a:cxn ang="0">
                  <a:pos x="5225" y="427"/>
                </a:cxn>
                <a:cxn ang="0">
                  <a:pos x="4929" y="310"/>
                </a:cxn>
                <a:cxn ang="0">
                  <a:pos x="5520" y="177"/>
                </a:cxn>
                <a:cxn ang="0">
                  <a:pos x="5849" y="249"/>
                </a:cxn>
                <a:cxn ang="0">
                  <a:pos x="5745" y="644"/>
                </a:cxn>
                <a:cxn ang="0">
                  <a:pos x="6173" y="588"/>
                </a:cxn>
                <a:cxn ang="0">
                  <a:pos x="5907" y="543"/>
                </a:cxn>
                <a:cxn ang="0">
                  <a:pos x="6173" y="317"/>
                </a:cxn>
                <a:cxn ang="0">
                  <a:pos x="6044" y="179"/>
                </a:cxn>
                <a:cxn ang="0">
                  <a:pos x="6022" y="438"/>
                </a:cxn>
                <a:cxn ang="0">
                  <a:pos x="6118" y="573"/>
                </a:cxn>
                <a:cxn ang="0">
                  <a:pos x="6379" y="72"/>
                </a:cxn>
                <a:cxn ang="0">
                  <a:pos x="6454" y="99"/>
                </a:cxn>
                <a:cxn ang="0">
                  <a:pos x="6815" y="177"/>
                </a:cxn>
                <a:cxn ang="0">
                  <a:pos x="6901" y="333"/>
                </a:cxn>
                <a:cxn ang="0">
                  <a:pos x="6691" y="329"/>
                </a:cxn>
                <a:cxn ang="0">
                  <a:pos x="7278" y="580"/>
                </a:cxn>
                <a:cxn ang="0">
                  <a:pos x="7137" y="188"/>
                </a:cxn>
                <a:cxn ang="0">
                  <a:pos x="7541" y="759"/>
                </a:cxn>
                <a:cxn ang="0">
                  <a:pos x="7366" y="188"/>
                </a:cxn>
                <a:cxn ang="0">
                  <a:pos x="7881" y="532"/>
                </a:cxn>
                <a:cxn ang="0">
                  <a:pos x="7920" y="642"/>
                </a:cxn>
              </a:cxnLst>
              <a:rect l="0" t="0" r="r" b="b"/>
              <a:pathLst>
                <a:path w="7953" h="842">
                  <a:moveTo>
                    <a:pt x="324" y="277"/>
                  </a:moveTo>
                  <a:lnTo>
                    <a:pt x="324" y="344"/>
                  </a:lnTo>
                  <a:lnTo>
                    <a:pt x="81" y="344"/>
                  </a:lnTo>
                  <a:lnTo>
                    <a:pt x="81" y="569"/>
                  </a:lnTo>
                  <a:lnTo>
                    <a:pt x="352" y="569"/>
                  </a:lnTo>
                  <a:lnTo>
                    <a:pt x="352" y="637"/>
                  </a:lnTo>
                  <a:lnTo>
                    <a:pt x="0" y="637"/>
                  </a:lnTo>
                  <a:lnTo>
                    <a:pt x="0" y="11"/>
                  </a:lnTo>
                  <a:lnTo>
                    <a:pt x="338" y="11"/>
                  </a:lnTo>
                  <a:lnTo>
                    <a:pt x="338" y="79"/>
                  </a:lnTo>
                  <a:lnTo>
                    <a:pt x="81" y="79"/>
                  </a:lnTo>
                  <a:lnTo>
                    <a:pt x="81" y="277"/>
                  </a:lnTo>
                  <a:lnTo>
                    <a:pt x="324" y="277"/>
                  </a:lnTo>
                  <a:close/>
                  <a:moveTo>
                    <a:pt x="401" y="188"/>
                  </a:moveTo>
                  <a:lnTo>
                    <a:pt x="492" y="188"/>
                  </a:lnTo>
                  <a:lnTo>
                    <a:pt x="556" y="284"/>
                  </a:lnTo>
                  <a:lnTo>
                    <a:pt x="566" y="300"/>
                  </a:lnTo>
                  <a:lnTo>
                    <a:pt x="578" y="317"/>
                  </a:lnTo>
                  <a:lnTo>
                    <a:pt x="589" y="337"/>
                  </a:lnTo>
                  <a:lnTo>
                    <a:pt x="601" y="357"/>
                  </a:lnTo>
                  <a:lnTo>
                    <a:pt x="604" y="357"/>
                  </a:lnTo>
                  <a:lnTo>
                    <a:pt x="614" y="340"/>
                  </a:lnTo>
                  <a:lnTo>
                    <a:pt x="625" y="321"/>
                  </a:lnTo>
                  <a:lnTo>
                    <a:pt x="636" y="303"/>
                  </a:lnTo>
                  <a:lnTo>
                    <a:pt x="649" y="283"/>
                  </a:lnTo>
                  <a:lnTo>
                    <a:pt x="712" y="188"/>
                  </a:lnTo>
                  <a:lnTo>
                    <a:pt x="800" y="188"/>
                  </a:lnTo>
                  <a:lnTo>
                    <a:pt x="646" y="405"/>
                  </a:lnTo>
                  <a:lnTo>
                    <a:pt x="805" y="637"/>
                  </a:lnTo>
                  <a:lnTo>
                    <a:pt x="712" y="637"/>
                  </a:lnTo>
                  <a:lnTo>
                    <a:pt x="646" y="535"/>
                  </a:lnTo>
                  <a:lnTo>
                    <a:pt x="635" y="520"/>
                  </a:lnTo>
                  <a:lnTo>
                    <a:pt x="624" y="501"/>
                  </a:lnTo>
                  <a:lnTo>
                    <a:pt x="612" y="481"/>
                  </a:lnTo>
                  <a:lnTo>
                    <a:pt x="598" y="457"/>
                  </a:lnTo>
                  <a:lnTo>
                    <a:pt x="596" y="457"/>
                  </a:lnTo>
                  <a:lnTo>
                    <a:pt x="588" y="472"/>
                  </a:lnTo>
                  <a:lnTo>
                    <a:pt x="578" y="490"/>
                  </a:lnTo>
                  <a:lnTo>
                    <a:pt x="564" y="511"/>
                  </a:lnTo>
                  <a:lnTo>
                    <a:pt x="549" y="535"/>
                  </a:lnTo>
                  <a:lnTo>
                    <a:pt x="484" y="637"/>
                  </a:lnTo>
                  <a:lnTo>
                    <a:pt x="394" y="637"/>
                  </a:lnTo>
                  <a:lnTo>
                    <a:pt x="553" y="408"/>
                  </a:lnTo>
                  <a:lnTo>
                    <a:pt x="401" y="188"/>
                  </a:lnTo>
                  <a:close/>
                  <a:moveTo>
                    <a:pt x="883" y="820"/>
                  </a:moveTo>
                  <a:lnTo>
                    <a:pt x="883" y="334"/>
                  </a:lnTo>
                  <a:lnTo>
                    <a:pt x="883" y="298"/>
                  </a:lnTo>
                  <a:lnTo>
                    <a:pt x="882" y="261"/>
                  </a:lnTo>
                  <a:lnTo>
                    <a:pt x="881" y="224"/>
                  </a:lnTo>
                  <a:lnTo>
                    <a:pt x="880" y="188"/>
                  </a:lnTo>
                  <a:lnTo>
                    <a:pt x="953" y="188"/>
                  </a:lnTo>
                  <a:lnTo>
                    <a:pt x="957" y="265"/>
                  </a:lnTo>
                  <a:lnTo>
                    <a:pt x="958" y="265"/>
                  </a:lnTo>
                  <a:lnTo>
                    <a:pt x="965" y="255"/>
                  </a:lnTo>
                  <a:lnTo>
                    <a:pt x="972" y="244"/>
                  </a:lnTo>
                  <a:lnTo>
                    <a:pt x="979" y="235"/>
                  </a:lnTo>
                  <a:lnTo>
                    <a:pt x="988" y="227"/>
                  </a:lnTo>
                  <a:lnTo>
                    <a:pt x="996" y="219"/>
                  </a:lnTo>
                  <a:lnTo>
                    <a:pt x="1005" y="211"/>
                  </a:lnTo>
                  <a:lnTo>
                    <a:pt x="1014" y="205"/>
                  </a:lnTo>
                  <a:lnTo>
                    <a:pt x="1024" y="199"/>
                  </a:lnTo>
                  <a:lnTo>
                    <a:pt x="1034" y="194"/>
                  </a:lnTo>
                  <a:lnTo>
                    <a:pt x="1045" y="190"/>
                  </a:lnTo>
                  <a:lnTo>
                    <a:pt x="1055" y="186"/>
                  </a:lnTo>
                  <a:lnTo>
                    <a:pt x="1068" y="183"/>
                  </a:lnTo>
                  <a:lnTo>
                    <a:pt x="1079" y="181"/>
                  </a:lnTo>
                  <a:lnTo>
                    <a:pt x="1091" y="178"/>
                  </a:lnTo>
                  <a:lnTo>
                    <a:pt x="1105" y="177"/>
                  </a:lnTo>
                  <a:lnTo>
                    <a:pt x="1118" y="177"/>
                  </a:lnTo>
                  <a:lnTo>
                    <a:pt x="1138" y="178"/>
                  </a:lnTo>
                  <a:lnTo>
                    <a:pt x="1157" y="182"/>
                  </a:lnTo>
                  <a:lnTo>
                    <a:pt x="1166" y="184"/>
                  </a:lnTo>
                  <a:lnTo>
                    <a:pt x="1176" y="187"/>
                  </a:lnTo>
                  <a:lnTo>
                    <a:pt x="1185" y="190"/>
                  </a:lnTo>
                  <a:lnTo>
                    <a:pt x="1193" y="193"/>
                  </a:lnTo>
                  <a:lnTo>
                    <a:pt x="1201" y="198"/>
                  </a:lnTo>
                  <a:lnTo>
                    <a:pt x="1210" y="202"/>
                  </a:lnTo>
                  <a:lnTo>
                    <a:pt x="1218" y="207"/>
                  </a:lnTo>
                  <a:lnTo>
                    <a:pt x="1225" y="213"/>
                  </a:lnTo>
                  <a:lnTo>
                    <a:pt x="1240" y="226"/>
                  </a:lnTo>
                  <a:lnTo>
                    <a:pt x="1254" y="241"/>
                  </a:lnTo>
                  <a:lnTo>
                    <a:pt x="1266" y="258"/>
                  </a:lnTo>
                  <a:lnTo>
                    <a:pt x="1277" y="275"/>
                  </a:lnTo>
                  <a:lnTo>
                    <a:pt x="1287" y="294"/>
                  </a:lnTo>
                  <a:lnTo>
                    <a:pt x="1294" y="314"/>
                  </a:lnTo>
                  <a:lnTo>
                    <a:pt x="1300" y="335"/>
                  </a:lnTo>
                  <a:lnTo>
                    <a:pt x="1304" y="357"/>
                  </a:lnTo>
                  <a:lnTo>
                    <a:pt x="1307" y="381"/>
                  </a:lnTo>
                  <a:lnTo>
                    <a:pt x="1308" y="406"/>
                  </a:lnTo>
                  <a:lnTo>
                    <a:pt x="1307" y="434"/>
                  </a:lnTo>
                  <a:lnTo>
                    <a:pt x="1304" y="460"/>
                  </a:lnTo>
                  <a:lnTo>
                    <a:pt x="1302" y="473"/>
                  </a:lnTo>
                  <a:lnTo>
                    <a:pt x="1299" y="485"/>
                  </a:lnTo>
                  <a:lnTo>
                    <a:pt x="1296" y="497"/>
                  </a:lnTo>
                  <a:lnTo>
                    <a:pt x="1292" y="509"/>
                  </a:lnTo>
                  <a:lnTo>
                    <a:pt x="1288" y="520"/>
                  </a:lnTo>
                  <a:lnTo>
                    <a:pt x="1283" y="530"/>
                  </a:lnTo>
                  <a:lnTo>
                    <a:pt x="1278" y="541"/>
                  </a:lnTo>
                  <a:lnTo>
                    <a:pt x="1272" y="551"/>
                  </a:lnTo>
                  <a:lnTo>
                    <a:pt x="1266" y="560"/>
                  </a:lnTo>
                  <a:lnTo>
                    <a:pt x="1260" y="569"/>
                  </a:lnTo>
                  <a:lnTo>
                    <a:pt x="1253" y="579"/>
                  </a:lnTo>
                  <a:lnTo>
                    <a:pt x="1245" y="587"/>
                  </a:lnTo>
                  <a:lnTo>
                    <a:pt x="1231" y="601"/>
                  </a:lnTo>
                  <a:lnTo>
                    <a:pt x="1215" y="614"/>
                  </a:lnTo>
                  <a:lnTo>
                    <a:pt x="1207" y="619"/>
                  </a:lnTo>
                  <a:lnTo>
                    <a:pt x="1198" y="624"/>
                  </a:lnTo>
                  <a:lnTo>
                    <a:pt x="1190" y="628"/>
                  </a:lnTo>
                  <a:lnTo>
                    <a:pt x="1181" y="632"/>
                  </a:lnTo>
                  <a:lnTo>
                    <a:pt x="1163" y="638"/>
                  </a:lnTo>
                  <a:lnTo>
                    <a:pt x="1144" y="643"/>
                  </a:lnTo>
                  <a:lnTo>
                    <a:pt x="1123" y="647"/>
                  </a:lnTo>
                  <a:lnTo>
                    <a:pt x="1103" y="648"/>
                  </a:lnTo>
                  <a:lnTo>
                    <a:pt x="1091" y="647"/>
                  </a:lnTo>
                  <a:lnTo>
                    <a:pt x="1079" y="646"/>
                  </a:lnTo>
                  <a:lnTo>
                    <a:pt x="1069" y="644"/>
                  </a:lnTo>
                  <a:lnTo>
                    <a:pt x="1058" y="642"/>
                  </a:lnTo>
                  <a:lnTo>
                    <a:pt x="1048" y="640"/>
                  </a:lnTo>
                  <a:lnTo>
                    <a:pt x="1038" y="637"/>
                  </a:lnTo>
                  <a:lnTo>
                    <a:pt x="1029" y="633"/>
                  </a:lnTo>
                  <a:lnTo>
                    <a:pt x="1019" y="629"/>
                  </a:lnTo>
                  <a:lnTo>
                    <a:pt x="1011" y="625"/>
                  </a:lnTo>
                  <a:lnTo>
                    <a:pt x="1003" y="620"/>
                  </a:lnTo>
                  <a:lnTo>
                    <a:pt x="996" y="614"/>
                  </a:lnTo>
                  <a:lnTo>
                    <a:pt x="989" y="607"/>
                  </a:lnTo>
                  <a:lnTo>
                    <a:pt x="981" y="600"/>
                  </a:lnTo>
                  <a:lnTo>
                    <a:pt x="975" y="593"/>
                  </a:lnTo>
                  <a:lnTo>
                    <a:pt x="969" y="585"/>
                  </a:lnTo>
                  <a:lnTo>
                    <a:pt x="964" y="577"/>
                  </a:lnTo>
                  <a:lnTo>
                    <a:pt x="964" y="820"/>
                  </a:lnTo>
                  <a:lnTo>
                    <a:pt x="883" y="820"/>
                  </a:lnTo>
                  <a:close/>
                  <a:moveTo>
                    <a:pt x="964" y="377"/>
                  </a:moveTo>
                  <a:lnTo>
                    <a:pt x="964" y="454"/>
                  </a:lnTo>
                  <a:lnTo>
                    <a:pt x="964" y="468"/>
                  </a:lnTo>
                  <a:lnTo>
                    <a:pt x="966" y="480"/>
                  </a:lnTo>
                  <a:lnTo>
                    <a:pt x="969" y="492"/>
                  </a:lnTo>
                  <a:lnTo>
                    <a:pt x="972" y="504"/>
                  </a:lnTo>
                  <a:lnTo>
                    <a:pt x="977" y="515"/>
                  </a:lnTo>
                  <a:lnTo>
                    <a:pt x="983" y="525"/>
                  </a:lnTo>
                  <a:lnTo>
                    <a:pt x="991" y="535"/>
                  </a:lnTo>
                  <a:lnTo>
                    <a:pt x="1000" y="546"/>
                  </a:lnTo>
                  <a:lnTo>
                    <a:pt x="1009" y="554"/>
                  </a:lnTo>
                  <a:lnTo>
                    <a:pt x="1018" y="562"/>
                  </a:lnTo>
                  <a:lnTo>
                    <a:pt x="1029" y="568"/>
                  </a:lnTo>
                  <a:lnTo>
                    <a:pt x="1040" y="573"/>
                  </a:lnTo>
                  <a:lnTo>
                    <a:pt x="1051" y="578"/>
                  </a:lnTo>
                  <a:lnTo>
                    <a:pt x="1064" y="581"/>
                  </a:lnTo>
                  <a:lnTo>
                    <a:pt x="1077" y="583"/>
                  </a:lnTo>
                  <a:lnTo>
                    <a:pt x="1090" y="583"/>
                  </a:lnTo>
                  <a:lnTo>
                    <a:pt x="1106" y="583"/>
                  </a:lnTo>
                  <a:lnTo>
                    <a:pt x="1120" y="580"/>
                  </a:lnTo>
                  <a:lnTo>
                    <a:pt x="1133" y="577"/>
                  </a:lnTo>
                  <a:lnTo>
                    <a:pt x="1147" y="571"/>
                  </a:lnTo>
                  <a:lnTo>
                    <a:pt x="1159" y="564"/>
                  </a:lnTo>
                  <a:lnTo>
                    <a:pt x="1170" y="556"/>
                  </a:lnTo>
                  <a:lnTo>
                    <a:pt x="1181" y="547"/>
                  </a:lnTo>
                  <a:lnTo>
                    <a:pt x="1190" y="535"/>
                  </a:lnTo>
                  <a:lnTo>
                    <a:pt x="1198" y="523"/>
                  </a:lnTo>
                  <a:lnTo>
                    <a:pt x="1205" y="510"/>
                  </a:lnTo>
                  <a:lnTo>
                    <a:pt x="1212" y="495"/>
                  </a:lnTo>
                  <a:lnTo>
                    <a:pt x="1217" y="480"/>
                  </a:lnTo>
                  <a:lnTo>
                    <a:pt x="1221" y="463"/>
                  </a:lnTo>
                  <a:lnTo>
                    <a:pt x="1224" y="447"/>
                  </a:lnTo>
                  <a:lnTo>
                    <a:pt x="1226" y="428"/>
                  </a:lnTo>
                  <a:lnTo>
                    <a:pt x="1226" y="410"/>
                  </a:lnTo>
                  <a:lnTo>
                    <a:pt x="1226" y="392"/>
                  </a:lnTo>
                  <a:lnTo>
                    <a:pt x="1224" y="376"/>
                  </a:lnTo>
                  <a:lnTo>
                    <a:pt x="1221" y="360"/>
                  </a:lnTo>
                  <a:lnTo>
                    <a:pt x="1218" y="345"/>
                  </a:lnTo>
                  <a:lnTo>
                    <a:pt x="1213" y="331"/>
                  </a:lnTo>
                  <a:lnTo>
                    <a:pt x="1206" y="317"/>
                  </a:lnTo>
                  <a:lnTo>
                    <a:pt x="1200" y="305"/>
                  </a:lnTo>
                  <a:lnTo>
                    <a:pt x="1192" y="293"/>
                  </a:lnTo>
                  <a:lnTo>
                    <a:pt x="1182" y="280"/>
                  </a:lnTo>
                  <a:lnTo>
                    <a:pt x="1172" y="271"/>
                  </a:lnTo>
                  <a:lnTo>
                    <a:pt x="1160" y="262"/>
                  </a:lnTo>
                  <a:lnTo>
                    <a:pt x="1149" y="255"/>
                  </a:lnTo>
                  <a:lnTo>
                    <a:pt x="1136" y="249"/>
                  </a:lnTo>
                  <a:lnTo>
                    <a:pt x="1122" y="245"/>
                  </a:lnTo>
                  <a:lnTo>
                    <a:pt x="1108" y="243"/>
                  </a:lnTo>
                  <a:lnTo>
                    <a:pt x="1092" y="242"/>
                  </a:lnTo>
                  <a:lnTo>
                    <a:pt x="1082" y="243"/>
                  </a:lnTo>
                  <a:lnTo>
                    <a:pt x="1072" y="244"/>
                  </a:lnTo>
                  <a:lnTo>
                    <a:pt x="1062" y="246"/>
                  </a:lnTo>
                  <a:lnTo>
                    <a:pt x="1052" y="249"/>
                  </a:lnTo>
                  <a:lnTo>
                    <a:pt x="1042" y="254"/>
                  </a:lnTo>
                  <a:lnTo>
                    <a:pt x="1033" y="258"/>
                  </a:lnTo>
                  <a:lnTo>
                    <a:pt x="1024" y="264"/>
                  </a:lnTo>
                  <a:lnTo>
                    <a:pt x="1015" y="270"/>
                  </a:lnTo>
                  <a:lnTo>
                    <a:pt x="1007" y="277"/>
                  </a:lnTo>
                  <a:lnTo>
                    <a:pt x="999" y="285"/>
                  </a:lnTo>
                  <a:lnTo>
                    <a:pt x="993" y="294"/>
                  </a:lnTo>
                  <a:lnTo>
                    <a:pt x="987" y="303"/>
                  </a:lnTo>
                  <a:lnTo>
                    <a:pt x="981" y="312"/>
                  </a:lnTo>
                  <a:lnTo>
                    <a:pt x="976" y="321"/>
                  </a:lnTo>
                  <a:lnTo>
                    <a:pt x="972" y="333"/>
                  </a:lnTo>
                  <a:lnTo>
                    <a:pt x="969" y="344"/>
                  </a:lnTo>
                  <a:lnTo>
                    <a:pt x="967" y="353"/>
                  </a:lnTo>
                  <a:lnTo>
                    <a:pt x="965" y="363"/>
                  </a:lnTo>
                  <a:lnTo>
                    <a:pt x="964" y="370"/>
                  </a:lnTo>
                  <a:lnTo>
                    <a:pt x="964" y="377"/>
                  </a:lnTo>
                  <a:close/>
                  <a:moveTo>
                    <a:pt x="1771" y="427"/>
                  </a:moveTo>
                  <a:lnTo>
                    <a:pt x="1457" y="426"/>
                  </a:lnTo>
                  <a:lnTo>
                    <a:pt x="1458" y="445"/>
                  </a:lnTo>
                  <a:lnTo>
                    <a:pt x="1460" y="463"/>
                  </a:lnTo>
                  <a:lnTo>
                    <a:pt x="1464" y="480"/>
                  </a:lnTo>
                  <a:lnTo>
                    <a:pt x="1469" y="495"/>
                  </a:lnTo>
                  <a:lnTo>
                    <a:pt x="1477" y="510"/>
                  </a:lnTo>
                  <a:lnTo>
                    <a:pt x="1484" y="523"/>
                  </a:lnTo>
                  <a:lnTo>
                    <a:pt x="1493" y="535"/>
                  </a:lnTo>
                  <a:lnTo>
                    <a:pt x="1504" y="546"/>
                  </a:lnTo>
                  <a:lnTo>
                    <a:pt x="1515" y="554"/>
                  </a:lnTo>
                  <a:lnTo>
                    <a:pt x="1526" y="562"/>
                  </a:lnTo>
                  <a:lnTo>
                    <a:pt x="1537" y="568"/>
                  </a:lnTo>
                  <a:lnTo>
                    <a:pt x="1551" y="573"/>
                  </a:lnTo>
                  <a:lnTo>
                    <a:pt x="1564" y="577"/>
                  </a:lnTo>
                  <a:lnTo>
                    <a:pt x="1578" y="580"/>
                  </a:lnTo>
                  <a:lnTo>
                    <a:pt x="1594" y="582"/>
                  </a:lnTo>
                  <a:lnTo>
                    <a:pt x="1610" y="582"/>
                  </a:lnTo>
                  <a:lnTo>
                    <a:pt x="1628" y="582"/>
                  </a:lnTo>
                  <a:lnTo>
                    <a:pt x="1644" y="581"/>
                  </a:lnTo>
                  <a:lnTo>
                    <a:pt x="1660" y="579"/>
                  </a:lnTo>
                  <a:lnTo>
                    <a:pt x="1676" y="577"/>
                  </a:lnTo>
                  <a:lnTo>
                    <a:pt x="1690" y="573"/>
                  </a:lnTo>
                  <a:lnTo>
                    <a:pt x="1706" y="569"/>
                  </a:lnTo>
                  <a:lnTo>
                    <a:pt x="1720" y="564"/>
                  </a:lnTo>
                  <a:lnTo>
                    <a:pt x="1735" y="559"/>
                  </a:lnTo>
                  <a:lnTo>
                    <a:pt x="1748" y="618"/>
                  </a:lnTo>
                  <a:lnTo>
                    <a:pt x="1733" y="624"/>
                  </a:lnTo>
                  <a:lnTo>
                    <a:pt x="1715" y="630"/>
                  </a:lnTo>
                  <a:lnTo>
                    <a:pt x="1698" y="635"/>
                  </a:lnTo>
                  <a:lnTo>
                    <a:pt x="1680" y="639"/>
                  </a:lnTo>
                  <a:lnTo>
                    <a:pt x="1661" y="642"/>
                  </a:lnTo>
                  <a:lnTo>
                    <a:pt x="1641" y="644"/>
                  </a:lnTo>
                  <a:lnTo>
                    <a:pt x="1621" y="646"/>
                  </a:lnTo>
                  <a:lnTo>
                    <a:pt x="1599" y="647"/>
                  </a:lnTo>
                  <a:lnTo>
                    <a:pt x="1574" y="646"/>
                  </a:lnTo>
                  <a:lnTo>
                    <a:pt x="1551" y="642"/>
                  </a:lnTo>
                  <a:lnTo>
                    <a:pt x="1539" y="640"/>
                  </a:lnTo>
                  <a:lnTo>
                    <a:pt x="1528" y="637"/>
                  </a:lnTo>
                  <a:lnTo>
                    <a:pt x="1518" y="634"/>
                  </a:lnTo>
                  <a:lnTo>
                    <a:pt x="1507" y="631"/>
                  </a:lnTo>
                  <a:lnTo>
                    <a:pt x="1497" y="627"/>
                  </a:lnTo>
                  <a:lnTo>
                    <a:pt x="1488" y="622"/>
                  </a:lnTo>
                  <a:lnTo>
                    <a:pt x="1479" y="617"/>
                  </a:lnTo>
                  <a:lnTo>
                    <a:pt x="1469" y="612"/>
                  </a:lnTo>
                  <a:lnTo>
                    <a:pt x="1461" y="605"/>
                  </a:lnTo>
                  <a:lnTo>
                    <a:pt x="1453" y="598"/>
                  </a:lnTo>
                  <a:lnTo>
                    <a:pt x="1445" y="592"/>
                  </a:lnTo>
                  <a:lnTo>
                    <a:pt x="1438" y="584"/>
                  </a:lnTo>
                  <a:lnTo>
                    <a:pt x="1430" y="576"/>
                  </a:lnTo>
                  <a:lnTo>
                    <a:pt x="1423" y="567"/>
                  </a:lnTo>
                  <a:lnTo>
                    <a:pt x="1417" y="559"/>
                  </a:lnTo>
                  <a:lnTo>
                    <a:pt x="1412" y="551"/>
                  </a:lnTo>
                  <a:lnTo>
                    <a:pt x="1406" y="542"/>
                  </a:lnTo>
                  <a:lnTo>
                    <a:pt x="1402" y="531"/>
                  </a:lnTo>
                  <a:lnTo>
                    <a:pt x="1397" y="522"/>
                  </a:lnTo>
                  <a:lnTo>
                    <a:pt x="1393" y="512"/>
                  </a:lnTo>
                  <a:lnTo>
                    <a:pt x="1389" y="501"/>
                  </a:lnTo>
                  <a:lnTo>
                    <a:pt x="1386" y="490"/>
                  </a:lnTo>
                  <a:lnTo>
                    <a:pt x="1384" y="480"/>
                  </a:lnTo>
                  <a:lnTo>
                    <a:pt x="1382" y="469"/>
                  </a:lnTo>
                  <a:lnTo>
                    <a:pt x="1379" y="445"/>
                  </a:lnTo>
                  <a:lnTo>
                    <a:pt x="1378" y="419"/>
                  </a:lnTo>
                  <a:lnTo>
                    <a:pt x="1379" y="394"/>
                  </a:lnTo>
                  <a:lnTo>
                    <a:pt x="1382" y="370"/>
                  </a:lnTo>
                  <a:lnTo>
                    <a:pt x="1386" y="346"/>
                  </a:lnTo>
                  <a:lnTo>
                    <a:pt x="1392" y="324"/>
                  </a:lnTo>
                  <a:lnTo>
                    <a:pt x="1397" y="313"/>
                  </a:lnTo>
                  <a:lnTo>
                    <a:pt x="1401" y="303"/>
                  </a:lnTo>
                  <a:lnTo>
                    <a:pt x="1406" y="293"/>
                  </a:lnTo>
                  <a:lnTo>
                    <a:pt x="1411" y="282"/>
                  </a:lnTo>
                  <a:lnTo>
                    <a:pt x="1416" y="273"/>
                  </a:lnTo>
                  <a:lnTo>
                    <a:pt x="1422" y="264"/>
                  </a:lnTo>
                  <a:lnTo>
                    <a:pt x="1428" y="255"/>
                  </a:lnTo>
                  <a:lnTo>
                    <a:pt x="1436" y="246"/>
                  </a:lnTo>
                  <a:lnTo>
                    <a:pt x="1443" y="238"/>
                  </a:lnTo>
                  <a:lnTo>
                    <a:pt x="1451" y="230"/>
                  </a:lnTo>
                  <a:lnTo>
                    <a:pt x="1458" y="223"/>
                  </a:lnTo>
                  <a:lnTo>
                    <a:pt x="1466" y="217"/>
                  </a:lnTo>
                  <a:lnTo>
                    <a:pt x="1476" y="210"/>
                  </a:lnTo>
                  <a:lnTo>
                    <a:pt x="1484" y="204"/>
                  </a:lnTo>
                  <a:lnTo>
                    <a:pt x="1493" y="199"/>
                  </a:lnTo>
                  <a:lnTo>
                    <a:pt x="1502" y="195"/>
                  </a:lnTo>
                  <a:lnTo>
                    <a:pt x="1513" y="191"/>
                  </a:lnTo>
                  <a:lnTo>
                    <a:pt x="1522" y="187"/>
                  </a:lnTo>
                  <a:lnTo>
                    <a:pt x="1532" y="185"/>
                  </a:lnTo>
                  <a:lnTo>
                    <a:pt x="1543" y="182"/>
                  </a:lnTo>
                  <a:lnTo>
                    <a:pt x="1554" y="179"/>
                  </a:lnTo>
                  <a:lnTo>
                    <a:pt x="1565" y="178"/>
                  </a:lnTo>
                  <a:lnTo>
                    <a:pt x="1576" y="177"/>
                  </a:lnTo>
                  <a:lnTo>
                    <a:pt x="1589" y="177"/>
                  </a:lnTo>
                  <a:lnTo>
                    <a:pt x="1601" y="177"/>
                  </a:lnTo>
                  <a:lnTo>
                    <a:pt x="1612" y="178"/>
                  </a:lnTo>
                  <a:lnTo>
                    <a:pt x="1624" y="181"/>
                  </a:lnTo>
                  <a:lnTo>
                    <a:pt x="1635" y="183"/>
                  </a:lnTo>
                  <a:lnTo>
                    <a:pt x="1645" y="185"/>
                  </a:lnTo>
                  <a:lnTo>
                    <a:pt x="1655" y="188"/>
                  </a:lnTo>
                  <a:lnTo>
                    <a:pt x="1665" y="192"/>
                  </a:lnTo>
                  <a:lnTo>
                    <a:pt x="1675" y="196"/>
                  </a:lnTo>
                  <a:lnTo>
                    <a:pt x="1683" y="201"/>
                  </a:lnTo>
                  <a:lnTo>
                    <a:pt x="1692" y="206"/>
                  </a:lnTo>
                  <a:lnTo>
                    <a:pt x="1701" y="212"/>
                  </a:lnTo>
                  <a:lnTo>
                    <a:pt x="1708" y="220"/>
                  </a:lnTo>
                  <a:lnTo>
                    <a:pt x="1716" y="227"/>
                  </a:lnTo>
                  <a:lnTo>
                    <a:pt x="1723" y="234"/>
                  </a:lnTo>
                  <a:lnTo>
                    <a:pt x="1729" y="242"/>
                  </a:lnTo>
                  <a:lnTo>
                    <a:pt x="1736" y="251"/>
                  </a:lnTo>
                  <a:lnTo>
                    <a:pt x="1745" y="266"/>
                  </a:lnTo>
                  <a:lnTo>
                    <a:pt x="1753" y="281"/>
                  </a:lnTo>
                  <a:lnTo>
                    <a:pt x="1759" y="298"/>
                  </a:lnTo>
                  <a:lnTo>
                    <a:pt x="1764" y="314"/>
                  </a:lnTo>
                  <a:lnTo>
                    <a:pt x="1768" y="332"/>
                  </a:lnTo>
                  <a:lnTo>
                    <a:pt x="1772" y="349"/>
                  </a:lnTo>
                  <a:lnTo>
                    <a:pt x="1774" y="369"/>
                  </a:lnTo>
                  <a:lnTo>
                    <a:pt x="1774" y="388"/>
                  </a:lnTo>
                  <a:lnTo>
                    <a:pt x="1774" y="400"/>
                  </a:lnTo>
                  <a:lnTo>
                    <a:pt x="1773" y="410"/>
                  </a:lnTo>
                  <a:lnTo>
                    <a:pt x="1772" y="419"/>
                  </a:lnTo>
                  <a:lnTo>
                    <a:pt x="1771" y="427"/>
                  </a:lnTo>
                  <a:close/>
                  <a:moveTo>
                    <a:pt x="1457" y="368"/>
                  </a:moveTo>
                  <a:lnTo>
                    <a:pt x="1696" y="368"/>
                  </a:lnTo>
                  <a:lnTo>
                    <a:pt x="1696" y="355"/>
                  </a:lnTo>
                  <a:lnTo>
                    <a:pt x="1694" y="344"/>
                  </a:lnTo>
                  <a:lnTo>
                    <a:pt x="1692" y="332"/>
                  </a:lnTo>
                  <a:lnTo>
                    <a:pt x="1690" y="321"/>
                  </a:lnTo>
                  <a:lnTo>
                    <a:pt x="1687" y="311"/>
                  </a:lnTo>
                  <a:lnTo>
                    <a:pt x="1683" y="301"/>
                  </a:lnTo>
                  <a:lnTo>
                    <a:pt x="1678" y="292"/>
                  </a:lnTo>
                  <a:lnTo>
                    <a:pt x="1673" y="282"/>
                  </a:lnTo>
                  <a:lnTo>
                    <a:pt x="1666" y="271"/>
                  </a:lnTo>
                  <a:lnTo>
                    <a:pt x="1656" y="262"/>
                  </a:lnTo>
                  <a:lnTo>
                    <a:pt x="1646" y="254"/>
                  </a:lnTo>
                  <a:lnTo>
                    <a:pt x="1636" y="247"/>
                  </a:lnTo>
                  <a:lnTo>
                    <a:pt x="1624" y="242"/>
                  </a:lnTo>
                  <a:lnTo>
                    <a:pt x="1611" y="239"/>
                  </a:lnTo>
                  <a:lnTo>
                    <a:pt x="1597" y="237"/>
                  </a:lnTo>
                  <a:lnTo>
                    <a:pt x="1583" y="236"/>
                  </a:lnTo>
                  <a:lnTo>
                    <a:pt x="1568" y="237"/>
                  </a:lnTo>
                  <a:lnTo>
                    <a:pt x="1555" y="239"/>
                  </a:lnTo>
                  <a:lnTo>
                    <a:pt x="1542" y="242"/>
                  </a:lnTo>
                  <a:lnTo>
                    <a:pt x="1531" y="247"/>
                  </a:lnTo>
                  <a:lnTo>
                    <a:pt x="1520" y="254"/>
                  </a:lnTo>
                  <a:lnTo>
                    <a:pt x="1510" y="261"/>
                  </a:lnTo>
                  <a:lnTo>
                    <a:pt x="1500" y="270"/>
                  </a:lnTo>
                  <a:lnTo>
                    <a:pt x="1491" y="280"/>
                  </a:lnTo>
                  <a:lnTo>
                    <a:pt x="1485" y="290"/>
                  </a:lnTo>
                  <a:lnTo>
                    <a:pt x="1479" y="300"/>
                  </a:lnTo>
                  <a:lnTo>
                    <a:pt x="1474" y="310"/>
                  </a:lnTo>
                  <a:lnTo>
                    <a:pt x="1468" y="320"/>
                  </a:lnTo>
                  <a:lnTo>
                    <a:pt x="1464" y="332"/>
                  </a:lnTo>
                  <a:lnTo>
                    <a:pt x="1461" y="343"/>
                  </a:lnTo>
                  <a:lnTo>
                    <a:pt x="1459" y="355"/>
                  </a:lnTo>
                  <a:lnTo>
                    <a:pt x="1457" y="368"/>
                  </a:lnTo>
                  <a:close/>
                  <a:moveTo>
                    <a:pt x="1875" y="637"/>
                  </a:moveTo>
                  <a:lnTo>
                    <a:pt x="1875" y="328"/>
                  </a:lnTo>
                  <a:lnTo>
                    <a:pt x="1875" y="291"/>
                  </a:lnTo>
                  <a:lnTo>
                    <a:pt x="1874" y="256"/>
                  </a:lnTo>
                  <a:lnTo>
                    <a:pt x="1873" y="221"/>
                  </a:lnTo>
                  <a:lnTo>
                    <a:pt x="1872" y="188"/>
                  </a:lnTo>
                  <a:lnTo>
                    <a:pt x="1944" y="188"/>
                  </a:lnTo>
                  <a:lnTo>
                    <a:pt x="1946" y="276"/>
                  </a:lnTo>
                  <a:lnTo>
                    <a:pt x="1950" y="276"/>
                  </a:lnTo>
                  <a:lnTo>
                    <a:pt x="1954" y="265"/>
                  </a:lnTo>
                  <a:lnTo>
                    <a:pt x="1959" y="255"/>
                  </a:lnTo>
                  <a:lnTo>
                    <a:pt x="1964" y="245"/>
                  </a:lnTo>
                  <a:lnTo>
                    <a:pt x="1970" y="236"/>
                  </a:lnTo>
                  <a:lnTo>
                    <a:pt x="1976" y="227"/>
                  </a:lnTo>
                  <a:lnTo>
                    <a:pt x="1983" y="219"/>
                  </a:lnTo>
                  <a:lnTo>
                    <a:pt x="1991" y="211"/>
                  </a:lnTo>
                  <a:lnTo>
                    <a:pt x="2000" y="204"/>
                  </a:lnTo>
                  <a:lnTo>
                    <a:pt x="2008" y="198"/>
                  </a:lnTo>
                  <a:lnTo>
                    <a:pt x="2017" y="193"/>
                  </a:lnTo>
                  <a:lnTo>
                    <a:pt x="2026" y="188"/>
                  </a:lnTo>
                  <a:lnTo>
                    <a:pt x="2036" y="185"/>
                  </a:lnTo>
                  <a:lnTo>
                    <a:pt x="2045" y="182"/>
                  </a:lnTo>
                  <a:lnTo>
                    <a:pt x="2054" y="179"/>
                  </a:lnTo>
                  <a:lnTo>
                    <a:pt x="2064" y="177"/>
                  </a:lnTo>
                  <a:lnTo>
                    <a:pt x="2075" y="177"/>
                  </a:lnTo>
                  <a:lnTo>
                    <a:pt x="2087" y="178"/>
                  </a:lnTo>
                  <a:lnTo>
                    <a:pt x="2097" y="181"/>
                  </a:lnTo>
                  <a:lnTo>
                    <a:pt x="2097" y="258"/>
                  </a:lnTo>
                  <a:lnTo>
                    <a:pt x="2084" y="256"/>
                  </a:lnTo>
                  <a:lnTo>
                    <a:pt x="2069" y="255"/>
                  </a:lnTo>
                  <a:lnTo>
                    <a:pt x="2055" y="256"/>
                  </a:lnTo>
                  <a:lnTo>
                    <a:pt x="2043" y="258"/>
                  </a:lnTo>
                  <a:lnTo>
                    <a:pt x="2032" y="261"/>
                  </a:lnTo>
                  <a:lnTo>
                    <a:pt x="2020" y="266"/>
                  </a:lnTo>
                  <a:lnTo>
                    <a:pt x="2010" y="272"/>
                  </a:lnTo>
                  <a:lnTo>
                    <a:pt x="2000" y="280"/>
                  </a:lnTo>
                  <a:lnTo>
                    <a:pt x="1990" y="290"/>
                  </a:lnTo>
                  <a:lnTo>
                    <a:pt x="1982" y="300"/>
                  </a:lnTo>
                  <a:lnTo>
                    <a:pt x="1976" y="310"/>
                  </a:lnTo>
                  <a:lnTo>
                    <a:pt x="1971" y="321"/>
                  </a:lnTo>
                  <a:lnTo>
                    <a:pt x="1966" y="333"/>
                  </a:lnTo>
                  <a:lnTo>
                    <a:pt x="1963" y="344"/>
                  </a:lnTo>
                  <a:lnTo>
                    <a:pt x="1960" y="356"/>
                  </a:lnTo>
                  <a:lnTo>
                    <a:pt x="1958" y="370"/>
                  </a:lnTo>
                  <a:lnTo>
                    <a:pt x="1957" y="383"/>
                  </a:lnTo>
                  <a:lnTo>
                    <a:pt x="1955" y="398"/>
                  </a:lnTo>
                  <a:lnTo>
                    <a:pt x="1955" y="637"/>
                  </a:lnTo>
                  <a:lnTo>
                    <a:pt x="1875" y="637"/>
                  </a:lnTo>
                  <a:close/>
                  <a:moveTo>
                    <a:pt x="2260" y="637"/>
                  </a:moveTo>
                  <a:lnTo>
                    <a:pt x="2178" y="637"/>
                  </a:lnTo>
                  <a:lnTo>
                    <a:pt x="2178" y="188"/>
                  </a:lnTo>
                  <a:lnTo>
                    <a:pt x="2260" y="188"/>
                  </a:lnTo>
                  <a:lnTo>
                    <a:pt x="2260" y="637"/>
                  </a:lnTo>
                  <a:close/>
                  <a:moveTo>
                    <a:pt x="2219" y="105"/>
                  </a:moveTo>
                  <a:lnTo>
                    <a:pt x="2217" y="105"/>
                  </a:lnTo>
                  <a:lnTo>
                    <a:pt x="2206" y="104"/>
                  </a:lnTo>
                  <a:lnTo>
                    <a:pt x="2197" y="101"/>
                  </a:lnTo>
                  <a:lnTo>
                    <a:pt x="2193" y="99"/>
                  </a:lnTo>
                  <a:lnTo>
                    <a:pt x="2189" y="96"/>
                  </a:lnTo>
                  <a:lnTo>
                    <a:pt x="2185" y="93"/>
                  </a:lnTo>
                  <a:lnTo>
                    <a:pt x="2181" y="90"/>
                  </a:lnTo>
                  <a:lnTo>
                    <a:pt x="2174" y="82"/>
                  </a:lnTo>
                  <a:lnTo>
                    <a:pt x="2170" y="72"/>
                  </a:lnTo>
                  <a:lnTo>
                    <a:pt x="2167" y="63"/>
                  </a:lnTo>
                  <a:lnTo>
                    <a:pt x="2166" y="52"/>
                  </a:lnTo>
                  <a:lnTo>
                    <a:pt x="2167" y="42"/>
                  </a:lnTo>
                  <a:lnTo>
                    <a:pt x="2170" y="32"/>
                  </a:lnTo>
                  <a:lnTo>
                    <a:pt x="2174" y="23"/>
                  </a:lnTo>
                  <a:lnTo>
                    <a:pt x="2182" y="16"/>
                  </a:lnTo>
                  <a:lnTo>
                    <a:pt x="2185" y="12"/>
                  </a:lnTo>
                  <a:lnTo>
                    <a:pt x="2189" y="9"/>
                  </a:lnTo>
                  <a:lnTo>
                    <a:pt x="2194" y="6"/>
                  </a:lnTo>
                  <a:lnTo>
                    <a:pt x="2198" y="4"/>
                  </a:lnTo>
                  <a:lnTo>
                    <a:pt x="2208" y="2"/>
                  </a:lnTo>
                  <a:lnTo>
                    <a:pt x="2220" y="0"/>
                  </a:lnTo>
                  <a:lnTo>
                    <a:pt x="2230" y="2"/>
                  </a:lnTo>
                  <a:lnTo>
                    <a:pt x="2240" y="4"/>
                  </a:lnTo>
                  <a:lnTo>
                    <a:pt x="2244" y="6"/>
                  </a:lnTo>
                  <a:lnTo>
                    <a:pt x="2249" y="9"/>
                  </a:lnTo>
                  <a:lnTo>
                    <a:pt x="2253" y="12"/>
                  </a:lnTo>
                  <a:lnTo>
                    <a:pt x="2257" y="15"/>
                  </a:lnTo>
                  <a:lnTo>
                    <a:pt x="2263" y="23"/>
                  </a:lnTo>
                  <a:lnTo>
                    <a:pt x="2268" y="31"/>
                  </a:lnTo>
                  <a:lnTo>
                    <a:pt x="2270" y="42"/>
                  </a:lnTo>
                  <a:lnTo>
                    <a:pt x="2271" y="52"/>
                  </a:lnTo>
                  <a:lnTo>
                    <a:pt x="2270" y="63"/>
                  </a:lnTo>
                  <a:lnTo>
                    <a:pt x="2268" y="72"/>
                  </a:lnTo>
                  <a:lnTo>
                    <a:pt x="2263" y="82"/>
                  </a:lnTo>
                  <a:lnTo>
                    <a:pt x="2257" y="90"/>
                  </a:lnTo>
                  <a:lnTo>
                    <a:pt x="2253" y="93"/>
                  </a:lnTo>
                  <a:lnTo>
                    <a:pt x="2249" y="96"/>
                  </a:lnTo>
                  <a:lnTo>
                    <a:pt x="2244" y="99"/>
                  </a:lnTo>
                  <a:lnTo>
                    <a:pt x="2240" y="101"/>
                  </a:lnTo>
                  <a:lnTo>
                    <a:pt x="2235" y="103"/>
                  </a:lnTo>
                  <a:lnTo>
                    <a:pt x="2230" y="104"/>
                  </a:lnTo>
                  <a:lnTo>
                    <a:pt x="2224" y="104"/>
                  </a:lnTo>
                  <a:lnTo>
                    <a:pt x="2219" y="105"/>
                  </a:lnTo>
                  <a:close/>
                  <a:moveTo>
                    <a:pt x="2755" y="427"/>
                  </a:moveTo>
                  <a:lnTo>
                    <a:pt x="2441" y="426"/>
                  </a:lnTo>
                  <a:lnTo>
                    <a:pt x="2443" y="445"/>
                  </a:lnTo>
                  <a:lnTo>
                    <a:pt x="2446" y="463"/>
                  </a:lnTo>
                  <a:lnTo>
                    <a:pt x="2449" y="480"/>
                  </a:lnTo>
                  <a:lnTo>
                    <a:pt x="2454" y="495"/>
                  </a:lnTo>
                  <a:lnTo>
                    <a:pt x="2461" y="510"/>
                  </a:lnTo>
                  <a:lnTo>
                    <a:pt x="2469" y="523"/>
                  </a:lnTo>
                  <a:lnTo>
                    <a:pt x="2478" y="535"/>
                  </a:lnTo>
                  <a:lnTo>
                    <a:pt x="2489" y="546"/>
                  </a:lnTo>
                  <a:lnTo>
                    <a:pt x="2499" y="554"/>
                  </a:lnTo>
                  <a:lnTo>
                    <a:pt x="2510" y="562"/>
                  </a:lnTo>
                  <a:lnTo>
                    <a:pt x="2523" y="568"/>
                  </a:lnTo>
                  <a:lnTo>
                    <a:pt x="2535" y="573"/>
                  </a:lnTo>
                  <a:lnTo>
                    <a:pt x="2548" y="577"/>
                  </a:lnTo>
                  <a:lnTo>
                    <a:pt x="2564" y="580"/>
                  </a:lnTo>
                  <a:lnTo>
                    <a:pt x="2579" y="582"/>
                  </a:lnTo>
                  <a:lnTo>
                    <a:pt x="2595" y="582"/>
                  </a:lnTo>
                  <a:lnTo>
                    <a:pt x="2612" y="582"/>
                  </a:lnTo>
                  <a:lnTo>
                    <a:pt x="2628" y="581"/>
                  </a:lnTo>
                  <a:lnTo>
                    <a:pt x="2644" y="579"/>
                  </a:lnTo>
                  <a:lnTo>
                    <a:pt x="2660" y="577"/>
                  </a:lnTo>
                  <a:lnTo>
                    <a:pt x="2676" y="573"/>
                  </a:lnTo>
                  <a:lnTo>
                    <a:pt x="2690" y="569"/>
                  </a:lnTo>
                  <a:lnTo>
                    <a:pt x="2705" y="564"/>
                  </a:lnTo>
                  <a:lnTo>
                    <a:pt x="2719" y="559"/>
                  </a:lnTo>
                  <a:lnTo>
                    <a:pt x="2732" y="618"/>
                  </a:lnTo>
                  <a:lnTo>
                    <a:pt x="2717" y="624"/>
                  </a:lnTo>
                  <a:lnTo>
                    <a:pt x="2700" y="630"/>
                  </a:lnTo>
                  <a:lnTo>
                    <a:pt x="2683" y="635"/>
                  </a:lnTo>
                  <a:lnTo>
                    <a:pt x="2664" y="639"/>
                  </a:lnTo>
                  <a:lnTo>
                    <a:pt x="2645" y="642"/>
                  </a:lnTo>
                  <a:lnTo>
                    <a:pt x="2625" y="644"/>
                  </a:lnTo>
                  <a:lnTo>
                    <a:pt x="2605" y="646"/>
                  </a:lnTo>
                  <a:lnTo>
                    <a:pt x="2583" y="647"/>
                  </a:lnTo>
                  <a:lnTo>
                    <a:pt x="2559" y="646"/>
                  </a:lnTo>
                  <a:lnTo>
                    <a:pt x="2535" y="642"/>
                  </a:lnTo>
                  <a:lnTo>
                    <a:pt x="2524" y="640"/>
                  </a:lnTo>
                  <a:lnTo>
                    <a:pt x="2512" y="637"/>
                  </a:lnTo>
                  <a:lnTo>
                    <a:pt x="2502" y="634"/>
                  </a:lnTo>
                  <a:lnTo>
                    <a:pt x="2492" y="631"/>
                  </a:lnTo>
                  <a:lnTo>
                    <a:pt x="2483" y="627"/>
                  </a:lnTo>
                  <a:lnTo>
                    <a:pt x="2472" y="622"/>
                  </a:lnTo>
                  <a:lnTo>
                    <a:pt x="2463" y="617"/>
                  </a:lnTo>
                  <a:lnTo>
                    <a:pt x="2455" y="612"/>
                  </a:lnTo>
                  <a:lnTo>
                    <a:pt x="2446" y="605"/>
                  </a:lnTo>
                  <a:lnTo>
                    <a:pt x="2437" y="598"/>
                  </a:lnTo>
                  <a:lnTo>
                    <a:pt x="2429" y="592"/>
                  </a:lnTo>
                  <a:lnTo>
                    <a:pt x="2422" y="584"/>
                  </a:lnTo>
                  <a:lnTo>
                    <a:pt x="2415" y="576"/>
                  </a:lnTo>
                  <a:lnTo>
                    <a:pt x="2409" y="567"/>
                  </a:lnTo>
                  <a:lnTo>
                    <a:pt x="2401" y="559"/>
                  </a:lnTo>
                  <a:lnTo>
                    <a:pt x="2396" y="551"/>
                  </a:lnTo>
                  <a:lnTo>
                    <a:pt x="2391" y="542"/>
                  </a:lnTo>
                  <a:lnTo>
                    <a:pt x="2386" y="531"/>
                  </a:lnTo>
                  <a:lnTo>
                    <a:pt x="2382" y="522"/>
                  </a:lnTo>
                  <a:lnTo>
                    <a:pt x="2378" y="512"/>
                  </a:lnTo>
                  <a:lnTo>
                    <a:pt x="2374" y="501"/>
                  </a:lnTo>
                  <a:lnTo>
                    <a:pt x="2371" y="490"/>
                  </a:lnTo>
                  <a:lnTo>
                    <a:pt x="2369" y="480"/>
                  </a:lnTo>
                  <a:lnTo>
                    <a:pt x="2366" y="469"/>
                  </a:lnTo>
                  <a:lnTo>
                    <a:pt x="2363" y="445"/>
                  </a:lnTo>
                  <a:lnTo>
                    <a:pt x="2362" y="419"/>
                  </a:lnTo>
                  <a:lnTo>
                    <a:pt x="2363" y="394"/>
                  </a:lnTo>
                  <a:lnTo>
                    <a:pt x="2366" y="370"/>
                  </a:lnTo>
                  <a:lnTo>
                    <a:pt x="2371" y="346"/>
                  </a:lnTo>
                  <a:lnTo>
                    <a:pt x="2377" y="324"/>
                  </a:lnTo>
                  <a:lnTo>
                    <a:pt x="2381" y="313"/>
                  </a:lnTo>
                  <a:lnTo>
                    <a:pt x="2385" y="303"/>
                  </a:lnTo>
                  <a:lnTo>
                    <a:pt x="2390" y="293"/>
                  </a:lnTo>
                  <a:lnTo>
                    <a:pt x="2395" y="282"/>
                  </a:lnTo>
                  <a:lnTo>
                    <a:pt x="2400" y="273"/>
                  </a:lnTo>
                  <a:lnTo>
                    <a:pt x="2407" y="264"/>
                  </a:lnTo>
                  <a:lnTo>
                    <a:pt x="2414" y="255"/>
                  </a:lnTo>
                  <a:lnTo>
                    <a:pt x="2420" y="246"/>
                  </a:lnTo>
                  <a:lnTo>
                    <a:pt x="2427" y="238"/>
                  </a:lnTo>
                  <a:lnTo>
                    <a:pt x="2435" y="230"/>
                  </a:lnTo>
                  <a:lnTo>
                    <a:pt x="2444" y="223"/>
                  </a:lnTo>
                  <a:lnTo>
                    <a:pt x="2452" y="217"/>
                  </a:lnTo>
                  <a:lnTo>
                    <a:pt x="2460" y="210"/>
                  </a:lnTo>
                  <a:lnTo>
                    <a:pt x="2468" y="204"/>
                  </a:lnTo>
                  <a:lnTo>
                    <a:pt x="2477" y="199"/>
                  </a:lnTo>
                  <a:lnTo>
                    <a:pt x="2487" y="195"/>
                  </a:lnTo>
                  <a:lnTo>
                    <a:pt x="2497" y="191"/>
                  </a:lnTo>
                  <a:lnTo>
                    <a:pt x="2507" y="187"/>
                  </a:lnTo>
                  <a:lnTo>
                    <a:pt x="2518" y="185"/>
                  </a:lnTo>
                  <a:lnTo>
                    <a:pt x="2528" y="182"/>
                  </a:lnTo>
                  <a:lnTo>
                    <a:pt x="2539" y="179"/>
                  </a:lnTo>
                  <a:lnTo>
                    <a:pt x="2549" y="178"/>
                  </a:lnTo>
                  <a:lnTo>
                    <a:pt x="2562" y="177"/>
                  </a:lnTo>
                  <a:lnTo>
                    <a:pt x="2573" y="177"/>
                  </a:lnTo>
                  <a:lnTo>
                    <a:pt x="2585" y="177"/>
                  </a:lnTo>
                  <a:lnTo>
                    <a:pt x="2597" y="178"/>
                  </a:lnTo>
                  <a:lnTo>
                    <a:pt x="2608" y="181"/>
                  </a:lnTo>
                  <a:lnTo>
                    <a:pt x="2619" y="183"/>
                  </a:lnTo>
                  <a:lnTo>
                    <a:pt x="2630" y="185"/>
                  </a:lnTo>
                  <a:lnTo>
                    <a:pt x="2640" y="188"/>
                  </a:lnTo>
                  <a:lnTo>
                    <a:pt x="2650" y="192"/>
                  </a:lnTo>
                  <a:lnTo>
                    <a:pt x="2659" y="196"/>
                  </a:lnTo>
                  <a:lnTo>
                    <a:pt x="2669" y="201"/>
                  </a:lnTo>
                  <a:lnTo>
                    <a:pt x="2677" y="206"/>
                  </a:lnTo>
                  <a:lnTo>
                    <a:pt x="2685" y="212"/>
                  </a:lnTo>
                  <a:lnTo>
                    <a:pt x="2693" y="220"/>
                  </a:lnTo>
                  <a:lnTo>
                    <a:pt x="2700" y="227"/>
                  </a:lnTo>
                  <a:lnTo>
                    <a:pt x="2708" y="234"/>
                  </a:lnTo>
                  <a:lnTo>
                    <a:pt x="2714" y="242"/>
                  </a:lnTo>
                  <a:lnTo>
                    <a:pt x="2721" y="251"/>
                  </a:lnTo>
                  <a:lnTo>
                    <a:pt x="2729" y="266"/>
                  </a:lnTo>
                  <a:lnTo>
                    <a:pt x="2737" y="281"/>
                  </a:lnTo>
                  <a:lnTo>
                    <a:pt x="2744" y="298"/>
                  </a:lnTo>
                  <a:lnTo>
                    <a:pt x="2749" y="314"/>
                  </a:lnTo>
                  <a:lnTo>
                    <a:pt x="2753" y="332"/>
                  </a:lnTo>
                  <a:lnTo>
                    <a:pt x="2756" y="349"/>
                  </a:lnTo>
                  <a:lnTo>
                    <a:pt x="2758" y="369"/>
                  </a:lnTo>
                  <a:lnTo>
                    <a:pt x="2759" y="388"/>
                  </a:lnTo>
                  <a:lnTo>
                    <a:pt x="2758" y="400"/>
                  </a:lnTo>
                  <a:lnTo>
                    <a:pt x="2758" y="410"/>
                  </a:lnTo>
                  <a:lnTo>
                    <a:pt x="2757" y="419"/>
                  </a:lnTo>
                  <a:lnTo>
                    <a:pt x="2755" y="427"/>
                  </a:lnTo>
                  <a:close/>
                  <a:moveTo>
                    <a:pt x="2441" y="368"/>
                  </a:moveTo>
                  <a:lnTo>
                    <a:pt x="2680" y="368"/>
                  </a:lnTo>
                  <a:lnTo>
                    <a:pt x="2680" y="355"/>
                  </a:lnTo>
                  <a:lnTo>
                    <a:pt x="2679" y="344"/>
                  </a:lnTo>
                  <a:lnTo>
                    <a:pt x="2677" y="332"/>
                  </a:lnTo>
                  <a:lnTo>
                    <a:pt x="2675" y="321"/>
                  </a:lnTo>
                  <a:lnTo>
                    <a:pt x="2672" y="311"/>
                  </a:lnTo>
                  <a:lnTo>
                    <a:pt x="2668" y="301"/>
                  </a:lnTo>
                  <a:lnTo>
                    <a:pt x="2663" y="292"/>
                  </a:lnTo>
                  <a:lnTo>
                    <a:pt x="2657" y="282"/>
                  </a:lnTo>
                  <a:lnTo>
                    <a:pt x="2650" y="271"/>
                  </a:lnTo>
                  <a:lnTo>
                    <a:pt x="2641" y="262"/>
                  </a:lnTo>
                  <a:lnTo>
                    <a:pt x="2632" y="254"/>
                  </a:lnTo>
                  <a:lnTo>
                    <a:pt x="2620" y="247"/>
                  </a:lnTo>
                  <a:lnTo>
                    <a:pt x="2609" y="242"/>
                  </a:lnTo>
                  <a:lnTo>
                    <a:pt x="2596" y="239"/>
                  </a:lnTo>
                  <a:lnTo>
                    <a:pt x="2581" y="237"/>
                  </a:lnTo>
                  <a:lnTo>
                    <a:pt x="2567" y="236"/>
                  </a:lnTo>
                  <a:lnTo>
                    <a:pt x="2552" y="237"/>
                  </a:lnTo>
                  <a:lnTo>
                    <a:pt x="2540" y="239"/>
                  </a:lnTo>
                  <a:lnTo>
                    <a:pt x="2528" y="242"/>
                  </a:lnTo>
                  <a:lnTo>
                    <a:pt x="2515" y="247"/>
                  </a:lnTo>
                  <a:lnTo>
                    <a:pt x="2504" y="254"/>
                  </a:lnTo>
                  <a:lnTo>
                    <a:pt x="2494" y="261"/>
                  </a:lnTo>
                  <a:lnTo>
                    <a:pt x="2485" y="270"/>
                  </a:lnTo>
                  <a:lnTo>
                    <a:pt x="2475" y="280"/>
                  </a:lnTo>
                  <a:lnTo>
                    <a:pt x="2469" y="290"/>
                  </a:lnTo>
                  <a:lnTo>
                    <a:pt x="2463" y="300"/>
                  </a:lnTo>
                  <a:lnTo>
                    <a:pt x="2458" y="310"/>
                  </a:lnTo>
                  <a:lnTo>
                    <a:pt x="2454" y="320"/>
                  </a:lnTo>
                  <a:lnTo>
                    <a:pt x="2450" y="332"/>
                  </a:lnTo>
                  <a:lnTo>
                    <a:pt x="2446" y="343"/>
                  </a:lnTo>
                  <a:lnTo>
                    <a:pt x="2444" y="355"/>
                  </a:lnTo>
                  <a:lnTo>
                    <a:pt x="2441" y="368"/>
                  </a:lnTo>
                  <a:close/>
                  <a:moveTo>
                    <a:pt x="2860" y="637"/>
                  </a:moveTo>
                  <a:lnTo>
                    <a:pt x="2860" y="309"/>
                  </a:lnTo>
                  <a:lnTo>
                    <a:pt x="2860" y="280"/>
                  </a:lnTo>
                  <a:lnTo>
                    <a:pt x="2859" y="250"/>
                  </a:lnTo>
                  <a:lnTo>
                    <a:pt x="2858" y="220"/>
                  </a:lnTo>
                  <a:lnTo>
                    <a:pt x="2856" y="188"/>
                  </a:lnTo>
                  <a:lnTo>
                    <a:pt x="2929" y="188"/>
                  </a:lnTo>
                  <a:lnTo>
                    <a:pt x="2933" y="262"/>
                  </a:lnTo>
                  <a:lnTo>
                    <a:pt x="2935" y="262"/>
                  </a:lnTo>
                  <a:lnTo>
                    <a:pt x="2940" y="254"/>
                  </a:lnTo>
                  <a:lnTo>
                    <a:pt x="2945" y="245"/>
                  </a:lnTo>
                  <a:lnTo>
                    <a:pt x="2951" y="237"/>
                  </a:lnTo>
                  <a:lnTo>
                    <a:pt x="2958" y="230"/>
                  </a:lnTo>
                  <a:lnTo>
                    <a:pt x="2964" y="223"/>
                  </a:lnTo>
                  <a:lnTo>
                    <a:pt x="2973" y="217"/>
                  </a:lnTo>
                  <a:lnTo>
                    <a:pt x="2981" y="210"/>
                  </a:lnTo>
                  <a:lnTo>
                    <a:pt x="2989" y="204"/>
                  </a:lnTo>
                  <a:lnTo>
                    <a:pt x="3000" y="198"/>
                  </a:lnTo>
                  <a:lnTo>
                    <a:pt x="3011" y="193"/>
                  </a:lnTo>
                  <a:lnTo>
                    <a:pt x="3022" y="188"/>
                  </a:lnTo>
                  <a:lnTo>
                    <a:pt x="3033" y="185"/>
                  </a:lnTo>
                  <a:lnTo>
                    <a:pt x="3046" y="182"/>
                  </a:lnTo>
                  <a:lnTo>
                    <a:pt x="3058" y="179"/>
                  </a:lnTo>
                  <a:lnTo>
                    <a:pt x="3070" y="177"/>
                  </a:lnTo>
                  <a:lnTo>
                    <a:pt x="3084" y="177"/>
                  </a:lnTo>
                  <a:lnTo>
                    <a:pt x="3098" y="178"/>
                  </a:lnTo>
                  <a:lnTo>
                    <a:pt x="3112" y="179"/>
                  </a:lnTo>
                  <a:lnTo>
                    <a:pt x="3126" y="183"/>
                  </a:lnTo>
                  <a:lnTo>
                    <a:pt x="3139" y="187"/>
                  </a:lnTo>
                  <a:lnTo>
                    <a:pt x="3151" y="192"/>
                  </a:lnTo>
                  <a:lnTo>
                    <a:pt x="3163" y="199"/>
                  </a:lnTo>
                  <a:lnTo>
                    <a:pt x="3174" y="206"/>
                  </a:lnTo>
                  <a:lnTo>
                    <a:pt x="3185" y="215"/>
                  </a:lnTo>
                  <a:lnTo>
                    <a:pt x="3192" y="222"/>
                  </a:lnTo>
                  <a:lnTo>
                    <a:pt x="3199" y="229"/>
                  </a:lnTo>
                  <a:lnTo>
                    <a:pt x="3205" y="236"/>
                  </a:lnTo>
                  <a:lnTo>
                    <a:pt x="3210" y="244"/>
                  </a:lnTo>
                  <a:lnTo>
                    <a:pt x="3215" y="251"/>
                  </a:lnTo>
                  <a:lnTo>
                    <a:pt x="3219" y="261"/>
                  </a:lnTo>
                  <a:lnTo>
                    <a:pt x="3223" y="269"/>
                  </a:lnTo>
                  <a:lnTo>
                    <a:pt x="3228" y="279"/>
                  </a:lnTo>
                  <a:lnTo>
                    <a:pt x="3231" y="289"/>
                  </a:lnTo>
                  <a:lnTo>
                    <a:pt x="3234" y="299"/>
                  </a:lnTo>
                  <a:lnTo>
                    <a:pt x="3236" y="309"/>
                  </a:lnTo>
                  <a:lnTo>
                    <a:pt x="3238" y="320"/>
                  </a:lnTo>
                  <a:lnTo>
                    <a:pt x="3241" y="344"/>
                  </a:lnTo>
                  <a:lnTo>
                    <a:pt x="3242" y="369"/>
                  </a:lnTo>
                  <a:lnTo>
                    <a:pt x="3242" y="637"/>
                  </a:lnTo>
                  <a:lnTo>
                    <a:pt x="3160" y="637"/>
                  </a:lnTo>
                  <a:lnTo>
                    <a:pt x="3160" y="378"/>
                  </a:lnTo>
                  <a:lnTo>
                    <a:pt x="3160" y="362"/>
                  </a:lnTo>
                  <a:lnTo>
                    <a:pt x="3159" y="346"/>
                  </a:lnTo>
                  <a:lnTo>
                    <a:pt x="3157" y="333"/>
                  </a:lnTo>
                  <a:lnTo>
                    <a:pt x="3154" y="319"/>
                  </a:lnTo>
                  <a:lnTo>
                    <a:pt x="3150" y="307"/>
                  </a:lnTo>
                  <a:lnTo>
                    <a:pt x="3145" y="297"/>
                  </a:lnTo>
                  <a:lnTo>
                    <a:pt x="3140" y="286"/>
                  </a:lnTo>
                  <a:lnTo>
                    <a:pt x="3134" y="277"/>
                  </a:lnTo>
                  <a:lnTo>
                    <a:pt x="3127" y="270"/>
                  </a:lnTo>
                  <a:lnTo>
                    <a:pt x="3120" y="263"/>
                  </a:lnTo>
                  <a:lnTo>
                    <a:pt x="3111" y="258"/>
                  </a:lnTo>
                  <a:lnTo>
                    <a:pt x="3102" y="253"/>
                  </a:lnTo>
                  <a:lnTo>
                    <a:pt x="3092" y="249"/>
                  </a:lnTo>
                  <a:lnTo>
                    <a:pt x="3081" y="246"/>
                  </a:lnTo>
                  <a:lnTo>
                    <a:pt x="3069" y="244"/>
                  </a:lnTo>
                  <a:lnTo>
                    <a:pt x="3056" y="244"/>
                  </a:lnTo>
                  <a:lnTo>
                    <a:pt x="3047" y="244"/>
                  </a:lnTo>
                  <a:lnTo>
                    <a:pt x="3037" y="245"/>
                  </a:lnTo>
                  <a:lnTo>
                    <a:pt x="3028" y="247"/>
                  </a:lnTo>
                  <a:lnTo>
                    <a:pt x="3020" y="250"/>
                  </a:lnTo>
                  <a:lnTo>
                    <a:pt x="3012" y="254"/>
                  </a:lnTo>
                  <a:lnTo>
                    <a:pt x="3004" y="258"/>
                  </a:lnTo>
                  <a:lnTo>
                    <a:pt x="2995" y="263"/>
                  </a:lnTo>
                  <a:lnTo>
                    <a:pt x="2988" y="268"/>
                  </a:lnTo>
                  <a:lnTo>
                    <a:pt x="2981" y="274"/>
                  </a:lnTo>
                  <a:lnTo>
                    <a:pt x="2974" y="281"/>
                  </a:lnTo>
                  <a:lnTo>
                    <a:pt x="2968" y="289"/>
                  </a:lnTo>
                  <a:lnTo>
                    <a:pt x="2962" y="296"/>
                  </a:lnTo>
                  <a:lnTo>
                    <a:pt x="2958" y="303"/>
                  </a:lnTo>
                  <a:lnTo>
                    <a:pt x="2953" y="311"/>
                  </a:lnTo>
                  <a:lnTo>
                    <a:pt x="2950" y="319"/>
                  </a:lnTo>
                  <a:lnTo>
                    <a:pt x="2947" y="329"/>
                  </a:lnTo>
                  <a:lnTo>
                    <a:pt x="2945" y="337"/>
                  </a:lnTo>
                  <a:lnTo>
                    <a:pt x="2943" y="346"/>
                  </a:lnTo>
                  <a:lnTo>
                    <a:pt x="2942" y="356"/>
                  </a:lnTo>
                  <a:lnTo>
                    <a:pt x="2942" y="367"/>
                  </a:lnTo>
                  <a:lnTo>
                    <a:pt x="2942" y="637"/>
                  </a:lnTo>
                  <a:lnTo>
                    <a:pt x="2860" y="637"/>
                  </a:lnTo>
                  <a:close/>
                  <a:moveTo>
                    <a:pt x="3680" y="559"/>
                  </a:moveTo>
                  <a:lnTo>
                    <a:pt x="3694" y="620"/>
                  </a:lnTo>
                  <a:lnTo>
                    <a:pt x="3681" y="627"/>
                  </a:lnTo>
                  <a:lnTo>
                    <a:pt x="3666" y="632"/>
                  </a:lnTo>
                  <a:lnTo>
                    <a:pt x="3651" y="636"/>
                  </a:lnTo>
                  <a:lnTo>
                    <a:pt x="3635" y="640"/>
                  </a:lnTo>
                  <a:lnTo>
                    <a:pt x="3619" y="643"/>
                  </a:lnTo>
                  <a:lnTo>
                    <a:pt x="3602" y="646"/>
                  </a:lnTo>
                  <a:lnTo>
                    <a:pt x="3584" y="647"/>
                  </a:lnTo>
                  <a:lnTo>
                    <a:pt x="3566" y="648"/>
                  </a:lnTo>
                  <a:lnTo>
                    <a:pt x="3541" y="647"/>
                  </a:lnTo>
                  <a:lnTo>
                    <a:pt x="3517" y="643"/>
                  </a:lnTo>
                  <a:lnTo>
                    <a:pt x="3506" y="641"/>
                  </a:lnTo>
                  <a:lnTo>
                    <a:pt x="3495" y="638"/>
                  </a:lnTo>
                  <a:lnTo>
                    <a:pt x="3484" y="635"/>
                  </a:lnTo>
                  <a:lnTo>
                    <a:pt x="3474" y="631"/>
                  </a:lnTo>
                  <a:lnTo>
                    <a:pt x="3464" y="627"/>
                  </a:lnTo>
                  <a:lnTo>
                    <a:pt x="3455" y="623"/>
                  </a:lnTo>
                  <a:lnTo>
                    <a:pt x="3445" y="618"/>
                  </a:lnTo>
                  <a:lnTo>
                    <a:pt x="3436" y="612"/>
                  </a:lnTo>
                  <a:lnTo>
                    <a:pt x="3427" y="605"/>
                  </a:lnTo>
                  <a:lnTo>
                    <a:pt x="3419" y="599"/>
                  </a:lnTo>
                  <a:lnTo>
                    <a:pt x="3410" y="592"/>
                  </a:lnTo>
                  <a:lnTo>
                    <a:pt x="3403" y="584"/>
                  </a:lnTo>
                  <a:lnTo>
                    <a:pt x="3395" y="576"/>
                  </a:lnTo>
                  <a:lnTo>
                    <a:pt x="3389" y="567"/>
                  </a:lnTo>
                  <a:lnTo>
                    <a:pt x="3382" y="559"/>
                  </a:lnTo>
                  <a:lnTo>
                    <a:pt x="3377" y="550"/>
                  </a:lnTo>
                  <a:lnTo>
                    <a:pt x="3370" y="541"/>
                  </a:lnTo>
                  <a:lnTo>
                    <a:pt x="3365" y="531"/>
                  </a:lnTo>
                  <a:lnTo>
                    <a:pt x="3361" y="521"/>
                  </a:lnTo>
                  <a:lnTo>
                    <a:pt x="3357" y="511"/>
                  </a:lnTo>
                  <a:lnTo>
                    <a:pt x="3354" y="500"/>
                  </a:lnTo>
                  <a:lnTo>
                    <a:pt x="3351" y="489"/>
                  </a:lnTo>
                  <a:lnTo>
                    <a:pt x="3348" y="478"/>
                  </a:lnTo>
                  <a:lnTo>
                    <a:pt x="3346" y="467"/>
                  </a:lnTo>
                  <a:lnTo>
                    <a:pt x="3343" y="442"/>
                  </a:lnTo>
                  <a:lnTo>
                    <a:pt x="3342" y="417"/>
                  </a:lnTo>
                  <a:lnTo>
                    <a:pt x="3342" y="404"/>
                  </a:lnTo>
                  <a:lnTo>
                    <a:pt x="3343" y="391"/>
                  </a:lnTo>
                  <a:lnTo>
                    <a:pt x="3344" y="379"/>
                  </a:lnTo>
                  <a:lnTo>
                    <a:pt x="3346" y="367"/>
                  </a:lnTo>
                  <a:lnTo>
                    <a:pt x="3348" y="355"/>
                  </a:lnTo>
                  <a:lnTo>
                    <a:pt x="3351" y="344"/>
                  </a:lnTo>
                  <a:lnTo>
                    <a:pt x="3354" y="333"/>
                  </a:lnTo>
                  <a:lnTo>
                    <a:pt x="3358" y="321"/>
                  </a:lnTo>
                  <a:lnTo>
                    <a:pt x="3363" y="311"/>
                  </a:lnTo>
                  <a:lnTo>
                    <a:pt x="3367" y="301"/>
                  </a:lnTo>
                  <a:lnTo>
                    <a:pt x="3373" y="291"/>
                  </a:lnTo>
                  <a:lnTo>
                    <a:pt x="3379" y="281"/>
                  </a:lnTo>
                  <a:lnTo>
                    <a:pt x="3386" y="272"/>
                  </a:lnTo>
                  <a:lnTo>
                    <a:pt x="3393" y="263"/>
                  </a:lnTo>
                  <a:lnTo>
                    <a:pt x="3400" y="254"/>
                  </a:lnTo>
                  <a:lnTo>
                    <a:pt x="3408" y="245"/>
                  </a:lnTo>
                  <a:lnTo>
                    <a:pt x="3417" y="237"/>
                  </a:lnTo>
                  <a:lnTo>
                    <a:pt x="3425" y="230"/>
                  </a:lnTo>
                  <a:lnTo>
                    <a:pt x="3434" y="223"/>
                  </a:lnTo>
                  <a:lnTo>
                    <a:pt x="3443" y="215"/>
                  </a:lnTo>
                  <a:lnTo>
                    <a:pt x="3454" y="210"/>
                  </a:lnTo>
                  <a:lnTo>
                    <a:pt x="3464" y="204"/>
                  </a:lnTo>
                  <a:lnTo>
                    <a:pt x="3474" y="199"/>
                  </a:lnTo>
                  <a:lnTo>
                    <a:pt x="3484" y="195"/>
                  </a:lnTo>
                  <a:lnTo>
                    <a:pt x="3496" y="191"/>
                  </a:lnTo>
                  <a:lnTo>
                    <a:pt x="3507" y="188"/>
                  </a:lnTo>
                  <a:lnTo>
                    <a:pt x="3519" y="185"/>
                  </a:lnTo>
                  <a:lnTo>
                    <a:pt x="3532" y="183"/>
                  </a:lnTo>
                  <a:lnTo>
                    <a:pt x="3544" y="181"/>
                  </a:lnTo>
                  <a:lnTo>
                    <a:pt x="3556" y="179"/>
                  </a:lnTo>
                  <a:lnTo>
                    <a:pt x="3570" y="178"/>
                  </a:lnTo>
                  <a:lnTo>
                    <a:pt x="3583" y="178"/>
                  </a:lnTo>
                  <a:lnTo>
                    <a:pt x="3599" y="178"/>
                  </a:lnTo>
                  <a:lnTo>
                    <a:pt x="3616" y="179"/>
                  </a:lnTo>
                  <a:lnTo>
                    <a:pt x="3631" y="182"/>
                  </a:lnTo>
                  <a:lnTo>
                    <a:pt x="3646" y="185"/>
                  </a:lnTo>
                  <a:lnTo>
                    <a:pt x="3659" y="188"/>
                  </a:lnTo>
                  <a:lnTo>
                    <a:pt x="3672" y="192"/>
                  </a:lnTo>
                  <a:lnTo>
                    <a:pt x="3685" y="196"/>
                  </a:lnTo>
                  <a:lnTo>
                    <a:pt x="3696" y="201"/>
                  </a:lnTo>
                  <a:lnTo>
                    <a:pt x="3678" y="265"/>
                  </a:lnTo>
                  <a:lnTo>
                    <a:pt x="3667" y="260"/>
                  </a:lnTo>
                  <a:lnTo>
                    <a:pt x="3656" y="256"/>
                  </a:lnTo>
                  <a:lnTo>
                    <a:pt x="3646" y="251"/>
                  </a:lnTo>
                  <a:lnTo>
                    <a:pt x="3633" y="248"/>
                  </a:lnTo>
                  <a:lnTo>
                    <a:pt x="3622" y="246"/>
                  </a:lnTo>
                  <a:lnTo>
                    <a:pt x="3609" y="244"/>
                  </a:lnTo>
                  <a:lnTo>
                    <a:pt x="3596" y="243"/>
                  </a:lnTo>
                  <a:lnTo>
                    <a:pt x="3583" y="243"/>
                  </a:lnTo>
                  <a:lnTo>
                    <a:pt x="3565" y="244"/>
                  </a:lnTo>
                  <a:lnTo>
                    <a:pt x="3548" y="246"/>
                  </a:lnTo>
                  <a:lnTo>
                    <a:pt x="3532" y="250"/>
                  </a:lnTo>
                  <a:lnTo>
                    <a:pt x="3516" y="256"/>
                  </a:lnTo>
                  <a:lnTo>
                    <a:pt x="3502" y="263"/>
                  </a:lnTo>
                  <a:lnTo>
                    <a:pt x="3489" y="271"/>
                  </a:lnTo>
                  <a:lnTo>
                    <a:pt x="3476" y="281"/>
                  </a:lnTo>
                  <a:lnTo>
                    <a:pt x="3465" y="294"/>
                  </a:lnTo>
                  <a:lnTo>
                    <a:pt x="3456" y="305"/>
                  </a:lnTo>
                  <a:lnTo>
                    <a:pt x="3447" y="318"/>
                  </a:lnTo>
                  <a:lnTo>
                    <a:pt x="3440" y="332"/>
                  </a:lnTo>
                  <a:lnTo>
                    <a:pt x="3434" y="346"/>
                  </a:lnTo>
                  <a:lnTo>
                    <a:pt x="3430" y="362"/>
                  </a:lnTo>
                  <a:lnTo>
                    <a:pt x="3427" y="378"/>
                  </a:lnTo>
                  <a:lnTo>
                    <a:pt x="3425" y="396"/>
                  </a:lnTo>
                  <a:lnTo>
                    <a:pt x="3424" y="413"/>
                  </a:lnTo>
                  <a:lnTo>
                    <a:pt x="3425" y="432"/>
                  </a:lnTo>
                  <a:lnTo>
                    <a:pt x="3427" y="449"/>
                  </a:lnTo>
                  <a:lnTo>
                    <a:pt x="3430" y="467"/>
                  </a:lnTo>
                  <a:lnTo>
                    <a:pt x="3435" y="482"/>
                  </a:lnTo>
                  <a:lnTo>
                    <a:pt x="3441" y="496"/>
                  </a:lnTo>
                  <a:lnTo>
                    <a:pt x="3449" y="511"/>
                  </a:lnTo>
                  <a:lnTo>
                    <a:pt x="3458" y="523"/>
                  </a:lnTo>
                  <a:lnTo>
                    <a:pt x="3468" y="535"/>
                  </a:lnTo>
                  <a:lnTo>
                    <a:pt x="3479" y="546"/>
                  </a:lnTo>
                  <a:lnTo>
                    <a:pt x="3492" y="555"/>
                  </a:lnTo>
                  <a:lnTo>
                    <a:pt x="3505" y="563"/>
                  </a:lnTo>
                  <a:lnTo>
                    <a:pt x="3518" y="569"/>
                  </a:lnTo>
                  <a:lnTo>
                    <a:pt x="3533" y="575"/>
                  </a:lnTo>
                  <a:lnTo>
                    <a:pt x="3548" y="579"/>
                  </a:lnTo>
                  <a:lnTo>
                    <a:pt x="3564" y="581"/>
                  </a:lnTo>
                  <a:lnTo>
                    <a:pt x="3580" y="581"/>
                  </a:lnTo>
                  <a:lnTo>
                    <a:pt x="3592" y="581"/>
                  </a:lnTo>
                  <a:lnTo>
                    <a:pt x="3605" y="580"/>
                  </a:lnTo>
                  <a:lnTo>
                    <a:pt x="3618" y="578"/>
                  </a:lnTo>
                  <a:lnTo>
                    <a:pt x="3630" y="576"/>
                  </a:lnTo>
                  <a:lnTo>
                    <a:pt x="3643" y="572"/>
                  </a:lnTo>
                  <a:lnTo>
                    <a:pt x="3655" y="568"/>
                  </a:lnTo>
                  <a:lnTo>
                    <a:pt x="3667" y="564"/>
                  </a:lnTo>
                  <a:lnTo>
                    <a:pt x="3680" y="559"/>
                  </a:lnTo>
                  <a:close/>
                  <a:moveTo>
                    <a:pt x="4149" y="427"/>
                  </a:moveTo>
                  <a:lnTo>
                    <a:pt x="3836" y="426"/>
                  </a:lnTo>
                  <a:lnTo>
                    <a:pt x="3837" y="445"/>
                  </a:lnTo>
                  <a:lnTo>
                    <a:pt x="3840" y="463"/>
                  </a:lnTo>
                  <a:lnTo>
                    <a:pt x="3843" y="480"/>
                  </a:lnTo>
                  <a:lnTo>
                    <a:pt x="3848" y="495"/>
                  </a:lnTo>
                  <a:lnTo>
                    <a:pt x="3855" y="510"/>
                  </a:lnTo>
                  <a:lnTo>
                    <a:pt x="3864" y="523"/>
                  </a:lnTo>
                  <a:lnTo>
                    <a:pt x="3873" y="535"/>
                  </a:lnTo>
                  <a:lnTo>
                    <a:pt x="3883" y="546"/>
                  </a:lnTo>
                  <a:lnTo>
                    <a:pt x="3893" y="554"/>
                  </a:lnTo>
                  <a:lnTo>
                    <a:pt x="3905" y="562"/>
                  </a:lnTo>
                  <a:lnTo>
                    <a:pt x="3917" y="568"/>
                  </a:lnTo>
                  <a:lnTo>
                    <a:pt x="3929" y="573"/>
                  </a:lnTo>
                  <a:lnTo>
                    <a:pt x="3943" y="577"/>
                  </a:lnTo>
                  <a:lnTo>
                    <a:pt x="3958" y="580"/>
                  </a:lnTo>
                  <a:lnTo>
                    <a:pt x="3973" y="582"/>
                  </a:lnTo>
                  <a:lnTo>
                    <a:pt x="3989" y="582"/>
                  </a:lnTo>
                  <a:lnTo>
                    <a:pt x="4006" y="582"/>
                  </a:lnTo>
                  <a:lnTo>
                    <a:pt x="4023" y="581"/>
                  </a:lnTo>
                  <a:lnTo>
                    <a:pt x="4038" y="579"/>
                  </a:lnTo>
                  <a:lnTo>
                    <a:pt x="4055" y="577"/>
                  </a:lnTo>
                  <a:lnTo>
                    <a:pt x="4070" y="573"/>
                  </a:lnTo>
                  <a:lnTo>
                    <a:pt x="4084" y="569"/>
                  </a:lnTo>
                  <a:lnTo>
                    <a:pt x="4099" y="564"/>
                  </a:lnTo>
                  <a:lnTo>
                    <a:pt x="4113" y="559"/>
                  </a:lnTo>
                  <a:lnTo>
                    <a:pt x="4127" y="618"/>
                  </a:lnTo>
                  <a:lnTo>
                    <a:pt x="4111" y="624"/>
                  </a:lnTo>
                  <a:lnTo>
                    <a:pt x="4095" y="630"/>
                  </a:lnTo>
                  <a:lnTo>
                    <a:pt x="4077" y="635"/>
                  </a:lnTo>
                  <a:lnTo>
                    <a:pt x="4059" y="639"/>
                  </a:lnTo>
                  <a:lnTo>
                    <a:pt x="4039" y="642"/>
                  </a:lnTo>
                  <a:lnTo>
                    <a:pt x="4020" y="644"/>
                  </a:lnTo>
                  <a:lnTo>
                    <a:pt x="3999" y="646"/>
                  </a:lnTo>
                  <a:lnTo>
                    <a:pt x="3978" y="647"/>
                  </a:lnTo>
                  <a:lnTo>
                    <a:pt x="3953" y="646"/>
                  </a:lnTo>
                  <a:lnTo>
                    <a:pt x="3929" y="642"/>
                  </a:lnTo>
                  <a:lnTo>
                    <a:pt x="3918" y="640"/>
                  </a:lnTo>
                  <a:lnTo>
                    <a:pt x="3907" y="637"/>
                  </a:lnTo>
                  <a:lnTo>
                    <a:pt x="3896" y="634"/>
                  </a:lnTo>
                  <a:lnTo>
                    <a:pt x="3886" y="631"/>
                  </a:lnTo>
                  <a:lnTo>
                    <a:pt x="3877" y="627"/>
                  </a:lnTo>
                  <a:lnTo>
                    <a:pt x="3867" y="622"/>
                  </a:lnTo>
                  <a:lnTo>
                    <a:pt x="3857" y="617"/>
                  </a:lnTo>
                  <a:lnTo>
                    <a:pt x="3849" y="612"/>
                  </a:lnTo>
                  <a:lnTo>
                    <a:pt x="3840" y="605"/>
                  </a:lnTo>
                  <a:lnTo>
                    <a:pt x="3832" y="598"/>
                  </a:lnTo>
                  <a:lnTo>
                    <a:pt x="3823" y="592"/>
                  </a:lnTo>
                  <a:lnTo>
                    <a:pt x="3816" y="584"/>
                  </a:lnTo>
                  <a:lnTo>
                    <a:pt x="3809" y="576"/>
                  </a:lnTo>
                  <a:lnTo>
                    <a:pt x="3803" y="567"/>
                  </a:lnTo>
                  <a:lnTo>
                    <a:pt x="3796" y="559"/>
                  </a:lnTo>
                  <a:lnTo>
                    <a:pt x="3791" y="551"/>
                  </a:lnTo>
                  <a:lnTo>
                    <a:pt x="3785" y="542"/>
                  </a:lnTo>
                  <a:lnTo>
                    <a:pt x="3780" y="531"/>
                  </a:lnTo>
                  <a:lnTo>
                    <a:pt x="3776" y="522"/>
                  </a:lnTo>
                  <a:lnTo>
                    <a:pt x="3772" y="512"/>
                  </a:lnTo>
                  <a:lnTo>
                    <a:pt x="3768" y="501"/>
                  </a:lnTo>
                  <a:lnTo>
                    <a:pt x="3765" y="490"/>
                  </a:lnTo>
                  <a:lnTo>
                    <a:pt x="3763" y="480"/>
                  </a:lnTo>
                  <a:lnTo>
                    <a:pt x="3761" y="469"/>
                  </a:lnTo>
                  <a:lnTo>
                    <a:pt x="3758" y="445"/>
                  </a:lnTo>
                  <a:lnTo>
                    <a:pt x="3757" y="419"/>
                  </a:lnTo>
                  <a:lnTo>
                    <a:pt x="3758" y="394"/>
                  </a:lnTo>
                  <a:lnTo>
                    <a:pt x="3761" y="370"/>
                  </a:lnTo>
                  <a:lnTo>
                    <a:pt x="3765" y="346"/>
                  </a:lnTo>
                  <a:lnTo>
                    <a:pt x="3771" y="324"/>
                  </a:lnTo>
                  <a:lnTo>
                    <a:pt x="3775" y="313"/>
                  </a:lnTo>
                  <a:lnTo>
                    <a:pt x="3779" y="303"/>
                  </a:lnTo>
                  <a:lnTo>
                    <a:pt x="3784" y="293"/>
                  </a:lnTo>
                  <a:lnTo>
                    <a:pt x="3790" y="282"/>
                  </a:lnTo>
                  <a:lnTo>
                    <a:pt x="3795" y="273"/>
                  </a:lnTo>
                  <a:lnTo>
                    <a:pt x="3801" y="264"/>
                  </a:lnTo>
                  <a:lnTo>
                    <a:pt x="3808" y="255"/>
                  </a:lnTo>
                  <a:lnTo>
                    <a:pt x="3814" y="246"/>
                  </a:lnTo>
                  <a:lnTo>
                    <a:pt x="3821" y="238"/>
                  </a:lnTo>
                  <a:lnTo>
                    <a:pt x="3830" y="230"/>
                  </a:lnTo>
                  <a:lnTo>
                    <a:pt x="3838" y="223"/>
                  </a:lnTo>
                  <a:lnTo>
                    <a:pt x="3846" y="217"/>
                  </a:lnTo>
                  <a:lnTo>
                    <a:pt x="3854" y="210"/>
                  </a:lnTo>
                  <a:lnTo>
                    <a:pt x="3863" y="204"/>
                  </a:lnTo>
                  <a:lnTo>
                    <a:pt x="3872" y="199"/>
                  </a:lnTo>
                  <a:lnTo>
                    <a:pt x="3881" y="195"/>
                  </a:lnTo>
                  <a:lnTo>
                    <a:pt x="3891" y="191"/>
                  </a:lnTo>
                  <a:lnTo>
                    <a:pt x="3902" y="187"/>
                  </a:lnTo>
                  <a:lnTo>
                    <a:pt x="3912" y="185"/>
                  </a:lnTo>
                  <a:lnTo>
                    <a:pt x="3922" y="182"/>
                  </a:lnTo>
                  <a:lnTo>
                    <a:pt x="3933" y="179"/>
                  </a:lnTo>
                  <a:lnTo>
                    <a:pt x="3944" y="178"/>
                  </a:lnTo>
                  <a:lnTo>
                    <a:pt x="3956" y="177"/>
                  </a:lnTo>
                  <a:lnTo>
                    <a:pt x="3967" y="177"/>
                  </a:lnTo>
                  <a:lnTo>
                    <a:pt x="3980" y="177"/>
                  </a:lnTo>
                  <a:lnTo>
                    <a:pt x="3991" y="178"/>
                  </a:lnTo>
                  <a:lnTo>
                    <a:pt x="4002" y="181"/>
                  </a:lnTo>
                  <a:lnTo>
                    <a:pt x="4014" y="183"/>
                  </a:lnTo>
                  <a:lnTo>
                    <a:pt x="4024" y="185"/>
                  </a:lnTo>
                  <a:lnTo>
                    <a:pt x="4034" y="188"/>
                  </a:lnTo>
                  <a:lnTo>
                    <a:pt x="4044" y="192"/>
                  </a:lnTo>
                  <a:lnTo>
                    <a:pt x="4054" y="196"/>
                  </a:lnTo>
                  <a:lnTo>
                    <a:pt x="4063" y="201"/>
                  </a:lnTo>
                  <a:lnTo>
                    <a:pt x="4071" y="206"/>
                  </a:lnTo>
                  <a:lnTo>
                    <a:pt x="4079" y="212"/>
                  </a:lnTo>
                  <a:lnTo>
                    <a:pt x="4088" y="220"/>
                  </a:lnTo>
                  <a:lnTo>
                    <a:pt x="4095" y="227"/>
                  </a:lnTo>
                  <a:lnTo>
                    <a:pt x="4102" y="234"/>
                  </a:lnTo>
                  <a:lnTo>
                    <a:pt x="4108" y="242"/>
                  </a:lnTo>
                  <a:lnTo>
                    <a:pt x="4115" y="251"/>
                  </a:lnTo>
                  <a:lnTo>
                    <a:pt x="4124" y="266"/>
                  </a:lnTo>
                  <a:lnTo>
                    <a:pt x="4132" y="281"/>
                  </a:lnTo>
                  <a:lnTo>
                    <a:pt x="4138" y="298"/>
                  </a:lnTo>
                  <a:lnTo>
                    <a:pt x="4143" y="314"/>
                  </a:lnTo>
                  <a:lnTo>
                    <a:pt x="4147" y="332"/>
                  </a:lnTo>
                  <a:lnTo>
                    <a:pt x="4150" y="349"/>
                  </a:lnTo>
                  <a:lnTo>
                    <a:pt x="4152" y="369"/>
                  </a:lnTo>
                  <a:lnTo>
                    <a:pt x="4153" y="388"/>
                  </a:lnTo>
                  <a:lnTo>
                    <a:pt x="4152" y="400"/>
                  </a:lnTo>
                  <a:lnTo>
                    <a:pt x="4152" y="410"/>
                  </a:lnTo>
                  <a:lnTo>
                    <a:pt x="4151" y="419"/>
                  </a:lnTo>
                  <a:lnTo>
                    <a:pt x="4149" y="427"/>
                  </a:lnTo>
                  <a:close/>
                  <a:moveTo>
                    <a:pt x="3836" y="368"/>
                  </a:moveTo>
                  <a:lnTo>
                    <a:pt x="4074" y="368"/>
                  </a:lnTo>
                  <a:lnTo>
                    <a:pt x="4074" y="355"/>
                  </a:lnTo>
                  <a:lnTo>
                    <a:pt x="4073" y="344"/>
                  </a:lnTo>
                  <a:lnTo>
                    <a:pt x="4071" y="332"/>
                  </a:lnTo>
                  <a:lnTo>
                    <a:pt x="4069" y="321"/>
                  </a:lnTo>
                  <a:lnTo>
                    <a:pt x="4066" y="311"/>
                  </a:lnTo>
                  <a:lnTo>
                    <a:pt x="4062" y="301"/>
                  </a:lnTo>
                  <a:lnTo>
                    <a:pt x="4058" y="292"/>
                  </a:lnTo>
                  <a:lnTo>
                    <a:pt x="4052" y="282"/>
                  </a:lnTo>
                  <a:lnTo>
                    <a:pt x="4044" y="271"/>
                  </a:lnTo>
                  <a:lnTo>
                    <a:pt x="4035" y="262"/>
                  </a:lnTo>
                  <a:lnTo>
                    <a:pt x="4026" y="254"/>
                  </a:lnTo>
                  <a:lnTo>
                    <a:pt x="4015" y="247"/>
                  </a:lnTo>
                  <a:lnTo>
                    <a:pt x="4003" y="242"/>
                  </a:lnTo>
                  <a:lnTo>
                    <a:pt x="3990" y="239"/>
                  </a:lnTo>
                  <a:lnTo>
                    <a:pt x="3976" y="237"/>
                  </a:lnTo>
                  <a:lnTo>
                    <a:pt x="3961" y="236"/>
                  </a:lnTo>
                  <a:lnTo>
                    <a:pt x="3947" y="237"/>
                  </a:lnTo>
                  <a:lnTo>
                    <a:pt x="3934" y="239"/>
                  </a:lnTo>
                  <a:lnTo>
                    <a:pt x="3922" y="242"/>
                  </a:lnTo>
                  <a:lnTo>
                    <a:pt x="3910" y="247"/>
                  </a:lnTo>
                  <a:lnTo>
                    <a:pt x="3900" y="254"/>
                  </a:lnTo>
                  <a:lnTo>
                    <a:pt x="3888" y="261"/>
                  </a:lnTo>
                  <a:lnTo>
                    <a:pt x="3879" y="270"/>
                  </a:lnTo>
                  <a:lnTo>
                    <a:pt x="3870" y="280"/>
                  </a:lnTo>
                  <a:lnTo>
                    <a:pt x="3864" y="290"/>
                  </a:lnTo>
                  <a:lnTo>
                    <a:pt x="3857" y="300"/>
                  </a:lnTo>
                  <a:lnTo>
                    <a:pt x="3852" y="310"/>
                  </a:lnTo>
                  <a:lnTo>
                    <a:pt x="3848" y="320"/>
                  </a:lnTo>
                  <a:lnTo>
                    <a:pt x="3844" y="332"/>
                  </a:lnTo>
                  <a:lnTo>
                    <a:pt x="3840" y="343"/>
                  </a:lnTo>
                  <a:lnTo>
                    <a:pt x="3838" y="355"/>
                  </a:lnTo>
                  <a:lnTo>
                    <a:pt x="3836" y="368"/>
                  </a:lnTo>
                  <a:close/>
                  <a:moveTo>
                    <a:pt x="4756" y="559"/>
                  </a:moveTo>
                  <a:lnTo>
                    <a:pt x="4771" y="620"/>
                  </a:lnTo>
                  <a:lnTo>
                    <a:pt x="4756" y="627"/>
                  </a:lnTo>
                  <a:lnTo>
                    <a:pt x="4742" y="632"/>
                  </a:lnTo>
                  <a:lnTo>
                    <a:pt x="4728" y="636"/>
                  </a:lnTo>
                  <a:lnTo>
                    <a:pt x="4711" y="640"/>
                  </a:lnTo>
                  <a:lnTo>
                    <a:pt x="4695" y="643"/>
                  </a:lnTo>
                  <a:lnTo>
                    <a:pt x="4678" y="646"/>
                  </a:lnTo>
                  <a:lnTo>
                    <a:pt x="4660" y="647"/>
                  </a:lnTo>
                  <a:lnTo>
                    <a:pt x="4641" y="648"/>
                  </a:lnTo>
                  <a:lnTo>
                    <a:pt x="4617" y="647"/>
                  </a:lnTo>
                  <a:lnTo>
                    <a:pt x="4593" y="643"/>
                  </a:lnTo>
                  <a:lnTo>
                    <a:pt x="4582" y="641"/>
                  </a:lnTo>
                  <a:lnTo>
                    <a:pt x="4571" y="638"/>
                  </a:lnTo>
                  <a:lnTo>
                    <a:pt x="4560" y="635"/>
                  </a:lnTo>
                  <a:lnTo>
                    <a:pt x="4550" y="631"/>
                  </a:lnTo>
                  <a:lnTo>
                    <a:pt x="4541" y="627"/>
                  </a:lnTo>
                  <a:lnTo>
                    <a:pt x="4530" y="623"/>
                  </a:lnTo>
                  <a:lnTo>
                    <a:pt x="4521" y="618"/>
                  </a:lnTo>
                  <a:lnTo>
                    <a:pt x="4512" y="612"/>
                  </a:lnTo>
                  <a:lnTo>
                    <a:pt x="4504" y="605"/>
                  </a:lnTo>
                  <a:lnTo>
                    <a:pt x="4495" y="599"/>
                  </a:lnTo>
                  <a:lnTo>
                    <a:pt x="4487" y="592"/>
                  </a:lnTo>
                  <a:lnTo>
                    <a:pt x="4479" y="584"/>
                  </a:lnTo>
                  <a:lnTo>
                    <a:pt x="4472" y="576"/>
                  </a:lnTo>
                  <a:lnTo>
                    <a:pt x="4465" y="567"/>
                  </a:lnTo>
                  <a:lnTo>
                    <a:pt x="4458" y="559"/>
                  </a:lnTo>
                  <a:lnTo>
                    <a:pt x="4452" y="550"/>
                  </a:lnTo>
                  <a:lnTo>
                    <a:pt x="4447" y="541"/>
                  </a:lnTo>
                  <a:lnTo>
                    <a:pt x="4442" y="531"/>
                  </a:lnTo>
                  <a:lnTo>
                    <a:pt x="4437" y="521"/>
                  </a:lnTo>
                  <a:lnTo>
                    <a:pt x="4434" y="511"/>
                  </a:lnTo>
                  <a:lnTo>
                    <a:pt x="4430" y="500"/>
                  </a:lnTo>
                  <a:lnTo>
                    <a:pt x="4427" y="489"/>
                  </a:lnTo>
                  <a:lnTo>
                    <a:pt x="4424" y="478"/>
                  </a:lnTo>
                  <a:lnTo>
                    <a:pt x="4421" y="467"/>
                  </a:lnTo>
                  <a:lnTo>
                    <a:pt x="4419" y="442"/>
                  </a:lnTo>
                  <a:lnTo>
                    <a:pt x="4418" y="417"/>
                  </a:lnTo>
                  <a:lnTo>
                    <a:pt x="4418" y="404"/>
                  </a:lnTo>
                  <a:lnTo>
                    <a:pt x="4419" y="391"/>
                  </a:lnTo>
                  <a:lnTo>
                    <a:pt x="4420" y="379"/>
                  </a:lnTo>
                  <a:lnTo>
                    <a:pt x="4423" y="367"/>
                  </a:lnTo>
                  <a:lnTo>
                    <a:pt x="4425" y="355"/>
                  </a:lnTo>
                  <a:lnTo>
                    <a:pt x="4428" y="344"/>
                  </a:lnTo>
                  <a:lnTo>
                    <a:pt x="4431" y="333"/>
                  </a:lnTo>
                  <a:lnTo>
                    <a:pt x="4435" y="321"/>
                  </a:lnTo>
                  <a:lnTo>
                    <a:pt x="4439" y="311"/>
                  </a:lnTo>
                  <a:lnTo>
                    <a:pt x="4444" y="301"/>
                  </a:lnTo>
                  <a:lnTo>
                    <a:pt x="4449" y="291"/>
                  </a:lnTo>
                  <a:lnTo>
                    <a:pt x="4455" y="281"/>
                  </a:lnTo>
                  <a:lnTo>
                    <a:pt x="4462" y="272"/>
                  </a:lnTo>
                  <a:lnTo>
                    <a:pt x="4469" y="263"/>
                  </a:lnTo>
                  <a:lnTo>
                    <a:pt x="4476" y="254"/>
                  </a:lnTo>
                  <a:lnTo>
                    <a:pt x="4484" y="245"/>
                  </a:lnTo>
                  <a:lnTo>
                    <a:pt x="4492" y="237"/>
                  </a:lnTo>
                  <a:lnTo>
                    <a:pt x="4502" y="230"/>
                  </a:lnTo>
                  <a:lnTo>
                    <a:pt x="4511" y="223"/>
                  </a:lnTo>
                  <a:lnTo>
                    <a:pt x="4520" y="215"/>
                  </a:lnTo>
                  <a:lnTo>
                    <a:pt x="4529" y="210"/>
                  </a:lnTo>
                  <a:lnTo>
                    <a:pt x="4540" y="204"/>
                  </a:lnTo>
                  <a:lnTo>
                    <a:pt x="4550" y="199"/>
                  </a:lnTo>
                  <a:lnTo>
                    <a:pt x="4561" y="195"/>
                  </a:lnTo>
                  <a:lnTo>
                    <a:pt x="4573" y="191"/>
                  </a:lnTo>
                  <a:lnTo>
                    <a:pt x="4584" y="188"/>
                  </a:lnTo>
                  <a:lnTo>
                    <a:pt x="4595" y="185"/>
                  </a:lnTo>
                  <a:lnTo>
                    <a:pt x="4607" y="183"/>
                  </a:lnTo>
                  <a:lnTo>
                    <a:pt x="4620" y="181"/>
                  </a:lnTo>
                  <a:lnTo>
                    <a:pt x="4632" y="179"/>
                  </a:lnTo>
                  <a:lnTo>
                    <a:pt x="4645" y="178"/>
                  </a:lnTo>
                  <a:lnTo>
                    <a:pt x="4659" y="178"/>
                  </a:lnTo>
                  <a:lnTo>
                    <a:pt x="4676" y="178"/>
                  </a:lnTo>
                  <a:lnTo>
                    <a:pt x="4692" y="179"/>
                  </a:lnTo>
                  <a:lnTo>
                    <a:pt x="4707" y="182"/>
                  </a:lnTo>
                  <a:lnTo>
                    <a:pt x="4722" y="185"/>
                  </a:lnTo>
                  <a:lnTo>
                    <a:pt x="4736" y="188"/>
                  </a:lnTo>
                  <a:lnTo>
                    <a:pt x="4748" y="192"/>
                  </a:lnTo>
                  <a:lnTo>
                    <a:pt x="4761" y="196"/>
                  </a:lnTo>
                  <a:lnTo>
                    <a:pt x="4772" y="201"/>
                  </a:lnTo>
                  <a:lnTo>
                    <a:pt x="4753" y="265"/>
                  </a:lnTo>
                  <a:lnTo>
                    <a:pt x="4743" y="260"/>
                  </a:lnTo>
                  <a:lnTo>
                    <a:pt x="4733" y="256"/>
                  </a:lnTo>
                  <a:lnTo>
                    <a:pt x="4722" y="251"/>
                  </a:lnTo>
                  <a:lnTo>
                    <a:pt x="4710" y="248"/>
                  </a:lnTo>
                  <a:lnTo>
                    <a:pt x="4698" y="246"/>
                  </a:lnTo>
                  <a:lnTo>
                    <a:pt x="4686" y="244"/>
                  </a:lnTo>
                  <a:lnTo>
                    <a:pt x="4672" y="243"/>
                  </a:lnTo>
                  <a:lnTo>
                    <a:pt x="4659" y="243"/>
                  </a:lnTo>
                  <a:lnTo>
                    <a:pt x="4641" y="244"/>
                  </a:lnTo>
                  <a:lnTo>
                    <a:pt x="4624" y="246"/>
                  </a:lnTo>
                  <a:lnTo>
                    <a:pt x="4607" y="250"/>
                  </a:lnTo>
                  <a:lnTo>
                    <a:pt x="4593" y="256"/>
                  </a:lnTo>
                  <a:lnTo>
                    <a:pt x="4579" y="263"/>
                  </a:lnTo>
                  <a:lnTo>
                    <a:pt x="4565" y="271"/>
                  </a:lnTo>
                  <a:lnTo>
                    <a:pt x="4553" y="281"/>
                  </a:lnTo>
                  <a:lnTo>
                    <a:pt x="4542" y="294"/>
                  </a:lnTo>
                  <a:lnTo>
                    <a:pt x="4531" y="305"/>
                  </a:lnTo>
                  <a:lnTo>
                    <a:pt x="4523" y="318"/>
                  </a:lnTo>
                  <a:lnTo>
                    <a:pt x="4516" y="332"/>
                  </a:lnTo>
                  <a:lnTo>
                    <a:pt x="4511" y="346"/>
                  </a:lnTo>
                  <a:lnTo>
                    <a:pt x="4507" y="362"/>
                  </a:lnTo>
                  <a:lnTo>
                    <a:pt x="4503" y="378"/>
                  </a:lnTo>
                  <a:lnTo>
                    <a:pt x="4502" y="396"/>
                  </a:lnTo>
                  <a:lnTo>
                    <a:pt x="4501" y="413"/>
                  </a:lnTo>
                  <a:lnTo>
                    <a:pt x="4502" y="432"/>
                  </a:lnTo>
                  <a:lnTo>
                    <a:pt x="4504" y="449"/>
                  </a:lnTo>
                  <a:lnTo>
                    <a:pt x="4507" y="467"/>
                  </a:lnTo>
                  <a:lnTo>
                    <a:pt x="4512" y="482"/>
                  </a:lnTo>
                  <a:lnTo>
                    <a:pt x="4518" y="496"/>
                  </a:lnTo>
                  <a:lnTo>
                    <a:pt x="4525" y="511"/>
                  </a:lnTo>
                  <a:lnTo>
                    <a:pt x="4535" y="523"/>
                  </a:lnTo>
                  <a:lnTo>
                    <a:pt x="4545" y="535"/>
                  </a:lnTo>
                  <a:lnTo>
                    <a:pt x="4556" y="546"/>
                  </a:lnTo>
                  <a:lnTo>
                    <a:pt x="4568" y="555"/>
                  </a:lnTo>
                  <a:lnTo>
                    <a:pt x="4581" y="563"/>
                  </a:lnTo>
                  <a:lnTo>
                    <a:pt x="4594" y="569"/>
                  </a:lnTo>
                  <a:lnTo>
                    <a:pt x="4608" y="575"/>
                  </a:lnTo>
                  <a:lnTo>
                    <a:pt x="4624" y="579"/>
                  </a:lnTo>
                  <a:lnTo>
                    <a:pt x="4639" y="581"/>
                  </a:lnTo>
                  <a:lnTo>
                    <a:pt x="4657" y="581"/>
                  </a:lnTo>
                  <a:lnTo>
                    <a:pt x="4669" y="581"/>
                  </a:lnTo>
                  <a:lnTo>
                    <a:pt x="4681" y="580"/>
                  </a:lnTo>
                  <a:lnTo>
                    <a:pt x="4694" y="578"/>
                  </a:lnTo>
                  <a:lnTo>
                    <a:pt x="4706" y="576"/>
                  </a:lnTo>
                  <a:lnTo>
                    <a:pt x="4718" y="572"/>
                  </a:lnTo>
                  <a:lnTo>
                    <a:pt x="4732" y="568"/>
                  </a:lnTo>
                  <a:lnTo>
                    <a:pt x="4744" y="564"/>
                  </a:lnTo>
                  <a:lnTo>
                    <a:pt x="4756" y="559"/>
                  </a:lnTo>
                  <a:close/>
                  <a:moveTo>
                    <a:pt x="5225" y="427"/>
                  </a:moveTo>
                  <a:lnTo>
                    <a:pt x="4913" y="426"/>
                  </a:lnTo>
                  <a:lnTo>
                    <a:pt x="4914" y="445"/>
                  </a:lnTo>
                  <a:lnTo>
                    <a:pt x="4916" y="463"/>
                  </a:lnTo>
                  <a:lnTo>
                    <a:pt x="4920" y="480"/>
                  </a:lnTo>
                  <a:lnTo>
                    <a:pt x="4925" y="495"/>
                  </a:lnTo>
                  <a:lnTo>
                    <a:pt x="4931" y="510"/>
                  </a:lnTo>
                  <a:lnTo>
                    <a:pt x="4939" y="523"/>
                  </a:lnTo>
                  <a:lnTo>
                    <a:pt x="4949" y="535"/>
                  </a:lnTo>
                  <a:lnTo>
                    <a:pt x="4959" y="546"/>
                  </a:lnTo>
                  <a:lnTo>
                    <a:pt x="4969" y="554"/>
                  </a:lnTo>
                  <a:lnTo>
                    <a:pt x="4980" y="562"/>
                  </a:lnTo>
                  <a:lnTo>
                    <a:pt x="4993" y="568"/>
                  </a:lnTo>
                  <a:lnTo>
                    <a:pt x="5006" y="573"/>
                  </a:lnTo>
                  <a:lnTo>
                    <a:pt x="5019" y="577"/>
                  </a:lnTo>
                  <a:lnTo>
                    <a:pt x="5034" y="580"/>
                  </a:lnTo>
                  <a:lnTo>
                    <a:pt x="5049" y="582"/>
                  </a:lnTo>
                  <a:lnTo>
                    <a:pt x="5066" y="582"/>
                  </a:lnTo>
                  <a:lnTo>
                    <a:pt x="5082" y="582"/>
                  </a:lnTo>
                  <a:lnTo>
                    <a:pt x="5099" y="581"/>
                  </a:lnTo>
                  <a:lnTo>
                    <a:pt x="5115" y="579"/>
                  </a:lnTo>
                  <a:lnTo>
                    <a:pt x="5130" y="577"/>
                  </a:lnTo>
                  <a:lnTo>
                    <a:pt x="5146" y="573"/>
                  </a:lnTo>
                  <a:lnTo>
                    <a:pt x="5161" y="569"/>
                  </a:lnTo>
                  <a:lnTo>
                    <a:pt x="5176" y="564"/>
                  </a:lnTo>
                  <a:lnTo>
                    <a:pt x="5189" y="559"/>
                  </a:lnTo>
                  <a:lnTo>
                    <a:pt x="5203" y="618"/>
                  </a:lnTo>
                  <a:lnTo>
                    <a:pt x="5187" y="624"/>
                  </a:lnTo>
                  <a:lnTo>
                    <a:pt x="5171" y="630"/>
                  </a:lnTo>
                  <a:lnTo>
                    <a:pt x="5153" y="635"/>
                  </a:lnTo>
                  <a:lnTo>
                    <a:pt x="5135" y="639"/>
                  </a:lnTo>
                  <a:lnTo>
                    <a:pt x="5116" y="642"/>
                  </a:lnTo>
                  <a:lnTo>
                    <a:pt x="5096" y="644"/>
                  </a:lnTo>
                  <a:lnTo>
                    <a:pt x="5075" y="646"/>
                  </a:lnTo>
                  <a:lnTo>
                    <a:pt x="5054" y="647"/>
                  </a:lnTo>
                  <a:lnTo>
                    <a:pt x="5029" y="646"/>
                  </a:lnTo>
                  <a:lnTo>
                    <a:pt x="5006" y="642"/>
                  </a:lnTo>
                  <a:lnTo>
                    <a:pt x="4995" y="640"/>
                  </a:lnTo>
                  <a:lnTo>
                    <a:pt x="4984" y="637"/>
                  </a:lnTo>
                  <a:lnTo>
                    <a:pt x="4973" y="634"/>
                  </a:lnTo>
                  <a:lnTo>
                    <a:pt x="4963" y="631"/>
                  </a:lnTo>
                  <a:lnTo>
                    <a:pt x="4953" y="627"/>
                  </a:lnTo>
                  <a:lnTo>
                    <a:pt x="4943" y="622"/>
                  </a:lnTo>
                  <a:lnTo>
                    <a:pt x="4934" y="617"/>
                  </a:lnTo>
                  <a:lnTo>
                    <a:pt x="4925" y="612"/>
                  </a:lnTo>
                  <a:lnTo>
                    <a:pt x="4917" y="605"/>
                  </a:lnTo>
                  <a:lnTo>
                    <a:pt x="4909" y="598"/>
                  </a:lnTo>
                  <a:lnTo>
                    <a:pt x="4900" y="592"/>
                  </a:lnTo>
                  <a:lnTo>
                    <a:pt x="4893" y="584"/>
                  </a:lnTo>
                  <a:lnTo>
                    <a:pt x="4886" y="576"/>
                  </a:lnTo>
                  <a:lnTo>
                    <a:pt x="4879" y="567"/>
                  </a:lnTo>
                  <a:lnTo>
                    <a:pt x="4873" y="559"/>
                  </a:lnTo>
                  <a:lnTo>
                    <a:pt x="4866" y="551"/>
                  </a:lnTo>
                  <a:lnTo>
                    <a:pt x="4861" y="542"/>
                  </a:lnTo>
                  <a:lnTo>
                    <a:pt x="4856" y="531"/>
                  </a:lnTo>
                  <a:lnTo>
                    <a:pt x="4852" y="522"/>
                  </a:lnTo>
                  <a:lnTo>
                    <a:pt x="4848" y="512"/>
                  </a:lnTo>
                  <a:lnTo>
                    <a:pt x="4845" y="501"/>
                  </a:lnTo>
                  <a:lnTo>
                    <a:pt x="4842" y="490"/>
                  </a:lnTo>
                  <a:lnTo>
                    <a:pt x="4840" y="480"/>
                  </a:lnTo>
                  <a:lnTo>
                    <a:pt x="4837" y="469"/>
                  </a:lnTo>
                  <a:lnTo>
                    <a:pt x="4835" y="445"/>
                  </a:lnTo>
                  <a:lnTo>
                    <a:pt x="4834" y="419"/>
                  </a:lnTo>
                  <a:lnTo>
                    <a:pt x="4835" y="394"/>
                  </a:lnTo>
                  <a:lnTo>
                    <a:pt x="4837" y="370"/>
                  </a:lnTo>
                  <a:lnTo>
                    <a:pt x="4842" y="346"/>
                  </a:lnTo>
                  <a:lnTo>
                    <a:pt x="4848" y="324"/>
                  </a:lnTo>
                  <a:lnTo>
                    <a:pt x="4852" y="313"/>
                  </a:lnTo>
                  <a:lnTo>
                    <a:pt x="4856" y="303"/>
                  </a:lnTo>
                  <a:lnTo>
                    <a:pt x="4860" y="293"/>
                  </a:lnTo>
                  <a:lnTo>
                    <a:pt x="4865" y="282"/>
                  </a:lnTo>
                  <a:lnTo>
                    <a:pt x="4872" y="273"/>
                  </a:lnTo>
                  <a:lnTo>
                    <a:pt x="4878" y="264"/>
                  </a:lnTo>
                  <a:lnTo>
                    <a:pt x="4884" y="255"/>
                  </a:lnTo>
                  <a:lnTo>
                    <a:pt x="4891" y="246"/>
                  </a:lnTo>
                  <a:lnTo>
                    <a:pt x="4898" y="238"/>
                  </a:lnTo>
                  <a:lnTo>
                    <a:pt x="4905" y="230"/>
                  </a:lnTo>
                  <a:lnTo>
                    <a:pt x="4914" y="223"/>
                  </a:lnTo>
                  <a:lnTo>
                    <a:pt x="4922" y="217"/>
                  </a:lnTo>
                  <a:lnTo>
                    <a:pt x="4930" y="210"/>
                  </a:lnTo>
                  <a:lnTo>
                    <a:pt x="4939" y="204"/>
                  </a:lnTo>
                  <a:lnTo>
                    <a:pt x="4949" y="199"/>
                  </a:lnTo>
                  <a:lnTo>
                    <a:pt x="4958" y="195"/>
                  </a:lnTo>
                  <a:lnTo>
                    <a:pt x="4967" y="191"/>
                  </a:lnTo>
                  <a:lnTo>
                    <a:pt x="4977" y="187"/>
                  </a:lnTo>
                  <a:lnTo>
                    <a:pt x="4988" y="185"/>
                  </a:lnTo>
                  <a:lnTo>
                    <a:pt x="4999" y="182"/>
                  </a:lnTo>
                  <a:lnTo>
                    <a:pt x="5009" y="179"/>
                  </a:lnTo>
                  <a:lnTo>
                    <a:pt x="5021" y="178"/>
                  </a:lnTo>
                  <a:lnTo>
                    <a:pt x="5032" y="177"/>
                  </a:lnTo>
                  <a:lnTo>
                    <a:pt x="5044" y="177"/>
                  </a:lnTo>
                  <a:lnTo>
                    <a:pt x="5055" y="177"/>
                  </a:lnTo>
                  <a:lnTo>
                    <a:pt x="5068" y="178"/>
                  </a:lnTo>
                  <a:lnTo>
                    <a:pt x="5079" y="181"/>
                  </a:lnTo>
                  <a:lnTo>
                    <a:pt x="5090" y="183"/>
                  </a:lnTo>
                  <a:lnTo>
                    <a:pt x="5101" y="185"/>
                  </a:lnTo>
                  <a:lnTo>
                    <a:pt x="5111" y="188"/>
                  </a:lnTo>
                  <a:lnTo>
                    <a:pt x="5120" y="192"/>
                  </a:lnTo>
                  <a:lnTo>
                    <a:pt x="5129" y="196"/>
                  </a:lnTo>
                  <a:lnTo>
                    <a:pt x="5139" y="201"/>
                  </a:lnTo>
                  <a:lnTo>
                    <a:pt x="5148" y="206"/>
                  </a:lnTo>
                  <a:lnTo>
                    <a:pt x="5156" y="212"/>
                  </a:lnTo>
                  <a:lnTo>
                    <a:pt x="5163" y="220"/>
                  </a:lnTo>
                  <a:lnTo>
                    <a:pt x="5172" y="227"/>
                  </a:lnTo>
                  <a:lnTo>
                    <a:pt x="5178" y="234"/>
                  </a:lnTo>
                  <a:lnTo>
                    <a:pt x="5185" y="242"/>
                  </a:lnTo>
                  <a:lnTo>
                    <a:pt x="5191" y="251"/>
                  </a:lnTo>
                  <a:lnTo>
                    <a:pt x="5200" y="266"/>
                  </a:lnTo>
                  <a:lnTo>
                    <a:pt x="5208" y="281"/>
                  </a:lnTo>
                  <a:lnTo>
                    <a:pt x="5215" y="298"/>
                  </a:lnTo>
                  <a:lnTo>
                    <a:pt x="5220" y="314"/>
                  </a:lnTo>
                  <a:lnTo>
                    <a:pt x="5224" y="332"/>
                  </a:lnTo>
                  <a:lnTo>
                    <a:pt x="5227" y="349"/>
                  </a:lnTo>
                  <a:lnTo>
                    <a:pt x="5229" y="369"/>
                  </a:lnTo>
                  <a:lnTo>
                    <a:pt x="5229" y="388"/>
                  </a:lnTo>
                  <a:lnTo>
                    <a:pt x="5229" y="400"/>
                  </a:lnTo>
                  <a:lnTo>
                    <a:pt x="5228" y="410"/>
                  </a:lnTo>
                  <a:lnTo>
                    <a:pt x="5227" y="419"/>
                  </a:lnTo>
                  <a:lnTo>
                    <a:pt x="5225" y="427"/>
                  </a:lnTo>
                  <a:close/>
                  <a:moveTo>
                    <a:pt x="4913" y="368"/>
                  </a:moveTo>
                  <a:lnTo>
                    <a:pt x="5150" y="368"/>
                  </a:lnTo>
                  <a:lnTo>
                    <a:pt x="5150" y="355"/>
                  </a:lnTo>
                  <a:lnTo>
                    <a:pt x="5149" y="344"/>
                  </a:lnTo>
                  <a:lnTo>
                    <a:pt x="5148" y="332"/>
                  </a:lnTo>
                  <a:lnTo>
                    <a:pt x="5145" y="321"/>
                  </a:lnTo>
                  <a:lnTo>
                    <a:pt x="5142" y="311"/>
                  </a:lnTo>
                  <a:lnTo>
                    <a:pt x="5139" y="301"/>
                  </a:lnTo>
                  <a:lnTo>
                    <a:pt x="5134" y="292"/>
                  </a:lnTo>
                  <a:lnTo>
                    <a:pt x="5128" y="282"/>
                  </a:lnTo>
                  <a:lnTo>
                    <a:pt x="5120" y="271"/>
                  </a:lnTo>
                  <a:lnTo>
                    <a:pt x="5112" y="262"/>
                  </a:lnTo>
                  <a:lnTo>
                    <a:pt x="5102" y="254"/>
                  </a:lnTo>
                  <a:lnTo>
                    <a:pt x="5091" y="247"/>
                  </a:lnTo>
                  <a:lnTo>
                    <a:pt x="5079" y="242"/>
                  </a:lnTo>
                  <a:lnTo>
                    <a:pt x="5067" y="239"/>
                  </a:lnTo>
                  <a:lnTo>
                    <a:pt x="5052" y="237"/>
                  </a:lnTo>
                  <a:lnTo>
                    <a:pt x="5037" y="236"/>
                  </a:lnTo>
                  <a:lnTo>
                    <a:pt x="5024" y="237"/>
                  </a:lnTo>
                  <a:lnTo>
                    <a:pt x="5010" y="239"/>
                  </a:lnTo>
                  <a:lnTo>
                    <a:pt x="4998" y="242"/>
                  </a:lnTo>
                  <a:lnTo>
                    <a:pt x="4987" y="247"/>
                  </a:lnTo>
                  <a:lnTo>
                    <a:pt x="4975" y="254"/>
                  </a:lnTo>
                  <a:lnTo>
                    <a:pt x="4965" y="261"/>
                  </a:lnTo>
                  <a:lnTo>
                    <a:pt x="4956" y="270"/>
                  </a:lnTo>
                  <a:lnTo>
                    <a:pt x="4947" y="280"/>
                  </a:lnTo>
                  <a:lnTo>
                    <a:pt x="4940" y="290"/>
                  </a:lnTo>
                  <a:lnTo>
                    <a:pt x="4934" y="300"/>
                  </a:lnTo>
                  <a:lnTo>
                    <a:pt x="4929" y="310"/>
                  </a:lnTo>
                  <a:lnTo>
                    <a:pt x="4924" y="320"/>
                  </a:lnTo>
                  <a:lnTo>
                    <a:pt x="4920" y="332"/>
                  </a:lnTo>
                  <a:lnTo>
                    <a:pt x="4917" y="343"/>
                  </a:lnTo>
                  <a:lnTo>
                    <a:pt x="4914" y="355"/>
                  </a:lnTo>
                  <a:lnTo>
                    <a:pt x="4913" y="368"/>
                  </a:lnTo>
                  <a:close/>
                  <a:moveTo>
                    <a:pt x="5330" y="637"/>
                  </a:moveTo>
                  <a:lnTo>
                    <a:pt x="5330" y="328"/>
                  </a:lnTo>
                  <a:lnTo>
                    <a:pt x="5330" y="291"/>
                  </a:lnTo>
                  <a:lnTo>
                    <a:pt x="5330" y="256"/>
                  </a:lnTo>
                  <a:lnTo>
                    <a:pt x="5329" y="221"/>
                  </a:lnTo>
                  <a:lnTo>
                    <a:pt x="5328" y="188"/>
                  </a:lnTo>
                  <a:lnTo>
                    <a:pt x="5399" y="188"/>
                  </a:lnTo>
                  <a:lnTo>
                    <a:pt x="5402" y="276"/>
                  </a:lnTo>
                  <a:lnTo>
                    <a:pt x="5406" y="276"/>
                  </a:lnTo>
                  <a:lnTo>
                    <a:pt x="5409" y="265"/>
                  </a:lnTo>
                  <a:lnTo>
                    <a:pt x="5414" y="255"/>
                  </a:lnTo>
                  <a:lnTo>
                    <a:pt x="5419" y="245"/>
                  </a:lnTo>
                  <a:lnTo>
                    <a:pt x="5425" y="236"/>
                  </a:lnTo>
                  <a:lnTo>
                    <a:pt x="5432" y="227"/>
                  </a:lnTo>
                  <a:lnTo>
                    <a:pt x="5439" y="219"/>
                  </a:lnTo>
                  <a:lnTo>
                    <a:pt x="5446" y="211"/>
                  </a:lnTo>
                  <a:lnTo>
                    <a:pt x="5454" y="204"/>
                  </a:lnTo>
                  <a:lnTo>
                    <a:pt x="5463" y="198"/>
                  </a:lnTo>
                  <a:lnTo>
                    <a:pt x="5472" y="193"/>
                  </a:lnTo>
                  <a:lnTo>
                    <a:pt x="5481" y="188"/>
                  </a:lnTo>
                  <a:lnTo>
                    <a:pt x="5490" y="185"/>
                  </a:lnTo>
                  <a:lnTo>
                    <a:pt x="5500" y="182"/>
                  </a:lnTo>
                  <a:lnTo>
                    <a:pt x="5510" y="179"/>
                  </a:lnTo>
                  <a:lnTo>
                    <a:pt x="5520" y="177"/>
                  </a:lnTo>
                  <a:lnTo>
                    <a:pt x="5529" y="177"/>
                  </a:lnTo>
                  <a:lnTo>
                    <a:pt x="5541" y="178"/>
                  </a:lnTo>
                  <a:lnTo>
                    <a:pt x="5553" y="181"/>
                  </a:lnTo>
                  <a:lnTo>
                    <a:pt x="5553" y="258"/>
                  </a:lnTo>
                  <a:lnTo>
                    <a:pt x="5539" y="256"/>
                  </a:lnTo>
                  <a:lnTo>
                    <a:pt x="5524" y="255"/>
                  </a:lnTo>
                  <a:lnTo>
                    <a:pt x="5511" y="256"/>
                  </a:lnTo>
                  <a:lnTo>
                    <a:pt x="5498" y="258"/>
                  </a:lnTo>
                  <a:lnTo>
                    <a:pt x="5486" y="261"/>
                  </a:lnTo>
                  <a:lnTo>
                    <a:pt x="5475" y="266"/>
                  </a:lnTo>
                  <a:lnTo>
                    <a:pt x="5464" y="272"/>
                  </a:lnTo>
                  <a:lnTo>
                    <a:pt x="5455" y="280"/>
                  </a:lnTo>
                  <a:lnTo>
                    <a:pt x="5446" y="290"/>
                  </a:lnTo>
                  <a:lnTo>
                    <a:pt x="5438" y="300"/>
                  </a:lnTo>
                  <a:lnTo>
                    <a:pt x="5432" y="310"/>
                  </a:lnTo>
                  <a:lnTo>
                    <a:pt x="5426" y="321"/>
                  </a:lnTo>
                  <a:lnTo>
                    <a:pt x="5421" y="333"/>
                  </a:lnTo>
                  <a:lnTo>
                    <a:pt x="5418" y="344"/>
                  </a:lnTo>
                  <a:lnTo>
                    <a:pt x="5415" y="356"/>
                  </a:lnTo>
                  <a:lnTo>
                    <a:pt x="5413" y="370"/>
                  </a:lnTo>
                  <a:lnTo>
                    <a:pt x="5411" y="383"/>
                  </a:lnTo>
                  <a:lnTo>
                    <a:pt x="5411" y="398"/>
                  </a:lnTo>
                  <a:lnTo>
                    <a:pt x="5411" y="637"/>
                  </a:lnTo>
                  <a:lnTo>
                    <a:pt x="5330" y="637"/>
                  </a:lnTo>
                  <a:close/>
                  <a:moveTo>
                    <a:pt x="5652" y="105"/>
                  </a:moveTo>
                  <a:lnTo>
                    <a:pt x="5732" y="80"/>
                  </a:lnTo>
                  <a:lnTo>
                    <a:pt x="5732" y="188"/>
                  </a:lnTo>
                  <a:lnTo>
                    <a:pt x="5849" y="188"/>
                  </a:lnTo>
                  <a:lnTo>
                    <a:pt x="5849" y="249"/>
                  </a:lnTo>
                  <a:lnTo>
                    <a:pt x="5732" y="249"/>
                  </a:lnTo>
                  <a:lnTo>
                    <a:pt x="5732" y="492"/>
                  </a:lnTo>
                  <a:lnTo>
                    <a:pt x="5733" y="503"/>
                  </a:lnTo>
                  <a:lnTo>
                    <a:pt x="5733" y="513"/>
                  </a:lnTo>
                  <a:lnTo>
                    <a:pt x="5734" y="522"/>
                  </a:lnTo>
                  <a:lnTo>
                    <a:pt x="5736" y="530"/>
                  </a:lnTo>
                  <a:lnTo>
                    <a:pt x="5738" y="539"/>
                  </a:lnTo>
                  <a:lnTo>
                    <a:pt x="5741" y="546"/>
                  </a:lnTo>
                  <a:lnTo>
                    <a:pt x="5744" y="552"/>
                  </a:lnTo>
                  <a:lnTo>
                    <a:pt x="5747" y="557"/>
                  </a:lnTo>
                  <a:lnTo>
                    <a:pt x="5751" y="562"/>
                  </a:lnTo>
                  <a:lnTo>
                    <a:pt x="5756" y="567"/>
                  </a:lnTo>
                  <a:lnTo>
                    <a:pt x="5760" y="570"/>
                  </a:lnTo>
                  <a:lnTo>
                    <a:pt x="5766" y="573"/>
                  </a:lnTo>
                  <a:lnTo>
                    <a:pt x="5773" y="577"/>
                  </a:lnTo>
                  <a:lnTo>
                    <a:pt x="5779" y="578"/>
                  </a:lnTo>
                  <a:lnTo>
                    <a:pt x="5786" y="579"/>
                  </a:lnTo>
                  <a:lnTo>
                    <a:pt x="5793" y="580"/>
                  </a:lnTo>
                  <a:lnTo>
                    <a:pt x="5807" y="579"/>
                  </a:lnTo>
                  <a:lnTo>
                    <a:pt x="5819" y="578"/>
                  </a:lnTo>
                  <a:lnTo>
                    <a:pt x="5830" y="577"/>
                  </a:lnTo>
                  <a:lnTo>
                    <a:pt x="5840" y="573"/>
                  </a:lnTo>
                  <a:lnTo>
                    <a:pt x="5844" y="635"/>
                  </a:lnTo>
                  <a:lnTo>
                    <a:pt x="5829" y="640"/>
                  </a:lnTo>
                  <a:lnTo>
                    <a:pt x="5812" y="644"/>
                  </a:lnTo>
                  <a:lnTo>
                    <a:pt x="5792" y="647"/>
                  </a:lnTo>
                  <a:lnTo>
                    <a:pt x="5772" y="648"/>
                  </a:lnTo>
                  <a:lnTo>
                    <a:pt x="5758" y="647"/>
                  </a:lnTo>
                  <a:lnTo>
                    <a:pt x="5745" y="644"/>
                  </a:lnTo>
                  <a:lnTo>
                    <a:pt x="5733" y="642"/>
                  </a:lnTo>
                  <a:lnTo>
                    <a:pt x="5721" y="638"/>
                  </a:lnTo>
                  <a:lnTo>
                    <a:pt x="5710" y="633"/>
                  </a:lnTo>
                  <a:lnTo>
                    <a:pt x="5701" y="627"/>
                  </a:lnTo>
                  <a:lnTo>
                    <a:pt x="5691" y="620"/>
                  </a:lnTo>
                  <a:lnTo>
                    <a:pt x="5683" y="612"/>
                  </a:lnTo>
                  <a:lnTo>
                    <a:pt x="5676" y="602"/>
                  </a:lnTo>
                  <a:lnTo>
                    <a:pt x="5670" y="591"/>
                  </a:lnTo>
                  <a:lnTo>
                    <a:pt x="5665" y="579"/>
                  </a:lnTo>
                  <a:lnTo>
                    <a:pt x="5660" y="565"/>
                  </a:lnTo>
                  <a:lnTo>
                    <a:pt x="5657" y="550"/>
                  </a:lnTo>
                  <a:lnTo>
                    <a:pt x="5654" y="532"/>
                  </a:lnTo>
                  <a:lnTo>
                    <a:pt x="5652" y="515"/>
                  </a:lnTo>
                  <a:lnTo>
                    <a:pt x="5652" y="495"/>
                  </a:lnTo>
                  <a:lnTo>
                    <a:pt x="5652" y="249"/>
                  </a:lnTo>
                  <a:lnTo>
                    <a:pt x="5583" y="249"/>
                  </a:lnTo>
                  <a:lnTo>
                    <a:pt x="5583" y="188"/>
                  </a:lnTo>
                  <a:lnTo>
                    <a:pt x="5652" y="188"/>
                  </a:lnTo>
                  <a:lnTo>
                    <a:pt x="5652" y="105"/>
                  </a:lnTo>
                  <a:close/>
                  <a:moveTo>
                    <a:pt x="6256" y="362"/>
                  </a:moveTo>
                  <a:lnTo>
                    <a:pt x="6256" y="529"/>
                  </a:lnTo>
                  <a:lnTo>
                    <a:pt x="6257" y="561"/>
                  </a:lnTo>
                  <a:lnTo>
                    <a:pt x="6258" y="589"/>
                  </a:lnTo>
                  <a:lnTo>
                    <a:pt x="6260" y="615"/>
                  </a:lnTo>
                  <a:lnTo>
                    <a:pt x="6263" y="637"/>
                  </a:lnTo>
                  <a:lnTo>
                    <a:pt x="6189" y="637"/>
                  </a:lnTo>
                  <a:lnTo>
                    <a:pt x="6183" y="581"/>
                  </a:lnTo>
                  <a:lnTo>
                    <a:pt x="6180" y="581"/>
                  </a:lnTo>
                  <a:lnTo>
                    <a:pt x="6173" y="588"/>
                  </a:lnTo>
                  <a:lnTo>
                    <a:pt x="6167" y="596"/>
                  </a:lnTo>
                  <a:lnTo>
                    <a:pt x="6160" y="603"/>
                  </a:lnTo>
                  <a:lnTo>
                    <a:pt x="6154" y="610"/>
                  </a:lnTo>
                  <a:lnTo>
                    <a:pt x="6146" y="616"/>
                  </a:lnTo>
                  <a:lnTo>
                    <a:pt x="6138" y="621"/>
                  </a:lnTo>
                  <a:lnTo>
                    <a:pt x="6130" y="626"/>
                  </a:lnTo>
                  <a:lnTo>
                    <a:pt x="6122" y="630"/>
                  </a:lnTo>
                  <a:lnTo>
                    <a:pt x="6113" y="634"/>
                  </a:lnTo>
                  <a:lnTo>
                    <a:pt x="6104" y="637"/>
                  </a:lnTo>
                  <a:lnTo>
                    <a:pt x="6094" y="640"/>
                  </a:lnTo>
                  <a:lnTo>
                    <a:pt x="6085" y="642"/>
                  </a:lnTo>
                  <a:lnTo>
                    <a:pt x="6075" y="644"/>
                  </a:lnTo>
                  <a:lnTo>
                    <a:pt x="6064" y="647"/>
                  </a:lnTo>
                  <a:lnTo>
                    <a:pt x="6053" y="647"/>
                  </a:lnTo>
                  <a:lnTo>
                    <a:pt x="6043" y="648"/>
                  </a:lnTo>
                  <a:lnTo>
                    <a:pt x="6026" y="647"/>
                  </a:lnTo>
                  <a:lnTo>
                    <a:pt x="6012" y="644"/>
                  </a:lnTo>
                  <a:lnTo>
                    <a:pt x="5998" y="641"/>
                  </a:lnTo>
                  <a:lnTo>
                    <a:pt x="5984" y="637"/>
                  </a:lnTo>
                  <a:lnTo>
                    <a:pt x="5972" y="631"/>
                  </a:lnTo>
                  <a:lnTo>
                    <a:pt x="5961" y="625"/>
                  </a:lnTo>
                  <a:lnTo>
                    <a:pt x="5949" y="617"/>
                  </a:lnTo>
                  <a:lnTo>
                    <a:pt x="5939" y="607"/>
                  </a:lnTo>
                  <a:lnTo>
                    <a:pt x="5932" y="598"/>
                  </a:lnTo>
                  <a:lnTo>
                    <a:pt x="5925" y="588"/>
                  </a:lnTo>
                  <a:lnTo>
                    <a:pt x="5919" y="578"/>
                  </a:lnTo>
                  <a:lnTo>
                    <a:pt x="5913" y="566"/>
                  </a:lnTo>
                  <a:lnTo>
                    <a:pt x="5910" y="555"/>
                  </a:lnTo>
                  <a:lnTo>
                    <a:pt x="5907" y="543"/>
                  </a:lnTo>
                  <a:lnTo>
                    <a:pt x="5906" y="531"/>
                  </a:lnTo>
                  <a:lnTo>
                    <a:pt x="5905" y="518"/>
                  </a:lnTo>
                  <a:lnTo>
                    <a:pt x="5905" y="508"/>
                  </a:lnTo>
                  <a:lnTo>
                    <a:pt x="5906" y="498"/>
                  </a:lnTo>
                  <a:lnTo>
                    <a:pt x="5907" y="489"/>
                  </a:lnTo>
                  <a:lnTo>
                    <a:pt x="5909" y="480"/>
                  </a:lnTo>
                  <a:lnTo>
                    <a:pt x="5912" y="471"/>
                  </a:lnTo>
                  <a:lnTo>
                    <a:pt x="5915" y="462"/>
                  </a:lnTo>
                  <a:lnTo>
                    <a:pt x="5919" y="454"/>
                  </a:lnTo>
                  <a:lnTo>
                    <a:pt x="5923" y="446"/>
                  </a:lnTo>
                  <a:lnTo>
                    <a:pt x="5928" y="439"/>
                  </a:lnTo>
                  <a:lnTo>
                    <a:pt x="5933" y="432"/>
                  </a:lnTo>
                  <a:lnTo>
                    <a:pt x="5938" y="424"/>
                  </a:lnTo>
                  <a:lnTo>
                    <a:pt x="5944" y="417"/>
                  </a:lnTo>
                  <a:lnTo>
                    <a:pt x="5951" y="411"/>
                  </a:lnTo>
                  <a:lnTo>
                    <a:pt x="5959" y="405"/>
                  </a:lnTo>
                  <a:lnTo>
                    <a:pt x="5967" y="399"/>
                  </a:lnTo>
                  <a:lnTo>
                    <a:pt x="5975" y="393"/>
                  </a:lnTo>
                  <a:lnTo>
                    <a:pt x="5994" y="383"/>
                  </a:lnTo>
                  <a:lnTo>
                    <a:pt x="6014" y="374"/>
                  </a:lnTo>
                  <a:lnTo>
                    <a:pt x="6036" y="367"/>
                  </a:lnTo>
                  <a:lnTo>
                    <a:pt x="6060" y="362"/>
                  </a:lnTo>
                  <a:lnTo>
                    <a:pt x="6086" y="356"/>
                  </a:lnTo>
                  <a:lnTo>
                    <a:pt x="6114" y="353"/>
                  </a:lnTo>
                  <a:lnTo>
                    <a:pt x="6144" y="351"/>
                  </a:lnTo>
                  <a:lnTo>
                    <a:pt x="6175" y="351"/>
                  </a:lnTo>
                  <a:lnTo>
                    <a:pt x="6175" y="342"/>
                  </a:lnTo>
                  <a:lnTo>
                    <a:pt x="6174" y="329"/>
                  </a:lnTo>
                  <a:lnTo>
                    <a:pt x="6173" y="317"/>
                  </a:lnTo>
                  <a:lnTo>
                    <a:pt x="6171" y="306"/>
                  </a:lnTo>
                  <a:lnTo>
                    <a:pt x="6168" y="296"/>
                  </a:lnTo>
                  <a:lnTo>
                    <a:pt x="6165" y="286"/>
                  </a:lnTo>
                  <a:lnTo>
                    <a:pt x="6161" y="278"/>
                  </a:lnTo>
                  <a:lnTo>
                    <a:pt x="6156" y="271"/>
                  </a:lnTo>
                  <a:lnTo>
                    <a:pt x="6150" y="264"/>
                  </a:lnTo>
                  <a:lnTo>
                    <a:pt x="6143" y="258"/>
                  </a:lnTo>
                  <a:lnTo>
                    <a:pt x="6135" y="253"/>
                  </a:lnTo>
                  <a:lnTo>
                    <a:pt x="6127" y="248"/>
                  </a:lnTo>
                  <a:lnTo>
                    <a:pt x="6118" y="244"/>
                  </a:lnTo>
                  <a:lnTo>
                    <a:pt x="6108" y="241"/>
                  </a:lnTo>
                  <a:lnTo>
                    <a:pt x="6097" y="239"/>
                  </a:lnTo>
                  <a:lnTo>
                    <a:pt x="6085" y="238"/>
                  </a:lnTo>
                  <a:lnTo>
                    <a:pt x="6073" y="238"/>
                  </a:lnTo>
                  <a:lnTo>
                    <a:pt x="6056" y="238"/>
                  </a:lnTo>
                  <a:lnTo>
                    <a:pt x="6041" y="240"/>
                  </a:lnTo>
                  <a:lnTo>
                    <a:pt x="6025" y="242"/>
                  </a:lnTo>
                  <a:lnTo>
                    <a:pt x="6010" y="246"/>
                  </a:lnTo>
                  <a:lnTo>
                    <a:pt x="5996" y="250"/>
                  </a:lnTo>
                  <a:lnTo>
                    <a:pt x="5982" y="257"/>
                  </a:lnTo>
                  <a:lnTo>
                    <a:pt x="5969" y="264"/>
                  </a:lnTo>
                  <a:lnTo>
                    <a:pt x="5957" y="271"/>
                  </a:lnTo>
                  <a:lnTo>
                    <a:pt x="5938" y="218"/>
                  </a:lnTo>
                  <a:lnTo>
                    <a:pt x="5953" y="208"/>
                  </a:lnTo>
                  <a:lnTo>
                    <a:pt x="5970" y="200"/>
                  </a:lnTo>
                  <a:lnTo>
                    <a:pt x="5987" y="193"/>
                  </a:lnTo>
                  <a:lnTo>
                    <a:pt x="6005" y="188"/>
                  </a:lnTo>
                  <a:lnTo>
                    <a:pt x="6024" y="183"/>
                  </a:lnTo>
                  <a:lnTo>
                    <a:pt x="6044" y="179"/>
                  </a:lnTo>
                  <a:lnTo>
                    <a:pt x="6063" y="178"/>
                  </a:lnTo>
                  <a:lnTo>
                    <a:pt x="6085" y="177"/>
                  </a:lnTo>
                  <a:lnTo>
                    <a:pt x="6106" y="178"/>
                  </a:lnTo>
                  <a:lnTo>
                    <a:pt x="6125" y="181"/>
                  </a:lnTo>
                  <a:lnTo>
                    <a:pt x="6143" y="184"/>
                  </a:lnTo>
                  <a:lnTo>
                    <a:pt x="6160" y="189"/>
                  </a:lnTo>
                  <a:lnTo>
                    <a:pt x="6175" y="195"/>
                  </a:lnTo>
                  <a:lnTo>
                    <a:pt x="6189" y="203"/>
                  </a:lnTo>
                  <a:lnTo>
                    <a:pt x="6202" y="212"/>
                  </a:lnTo>
                  <a:lnTo>
                    <a:pt x="6213" y="224"/>
                  </a:lnTo>
                  <a:lnTo>
                    <a:pt x="6223" y="236"/>
                  </a:lnTo>
                  <a:lnTo>
                    <a:pt x="6232" y="249"/>
                  </a:lnTo>
                  <a:lnTo>
                    <a:pt x="6239" y="264"/>
                  </a:lnTo>
                  <a:lnTo>
                    <a:pt x="6245" y="280"/>
                  </a:lnTo>
                  <a:lnTo>
                    <a:pt x="6249" y="299"/>
                  </a:lnTo>
                  <a:lnTo>
                    <a:pt x="6254" y="318"/>
                  </a:lnTo>
                  <a:lnTo>
                    <a:pt x="6255" y="339"/>
                  </a:lnTo>
                  <a:lnTo>
                    <a:pt x="6256" y="362"/>
                  </a:lnTo>
                  <a:close/>
                  <a:moveTo>
                    <a:pt x="6175" y="486"/>
                  </a:moveTo>
                  <a:lnTo>
                    <a:pt x="6175" y="408"/>
                  </a:lnTo>
                  <a:lnTo>
                    <a:pt x="6152" y="408"/>
                  </a:lnTo>
                  <a:lnTo>
                    <a:pt x="6131" y="409"/>
                  </a:lnTo>
                  <a:lnTo>
                    <a:pt x="6111" y="410"/>
                  </a:lnTo>
                  <a:lnTo>
                    <a:pt x="6092" y="413"/>
                  </a:lnTo>
                  <a:lnTo>
                    <a:pt x="6076" y="416"/>
                  </a:lnTo>
                  <a:lnTo>
                    <a:pt x="6060" y="420"/>
                  </a:lnTo>
                  <a:lnTo>
                    <a:pt x="6046" y="425"/>
                  </a:lnTo>
                  <a:lnTo>
                    <a:pt x="6034" y="432"/>
                  </a:lnTo>
                  <a:lnTo>
                    <a:pt x="6022" y="438"/>
                  </a:lnTo>
                  <a:lnTo>
                    <a:pt x="6013" y="445"/>
                  </a:lnTo>
                  <a:lnTo>
                    <a:pt x="6005" y="454"/>
                  </a:lnTo>
                  <a:lnTo>
                    <a:pt x="5999" y="463"/>
                  </a:lnTo>
                  <a:lnTo>
                    <a:pt x="5994" y="474"/>
                  </a:lnTo>
                  <a:lnTo>
                    <a:pt x="5989" y="484"/>
                  </a:lnTo>
                  <a:lnTo>
                    <a:pt x="5987" y="496"/>
                  </a:lnTo>
                  <a:lnTo>
                    <a:pt x="5986" y="509"/>
                  </a:lnTo>
                  <a:lnTo>
                    <a:pt x="5987" y="518"/>
                  </a:lnTo>
                  <a:lnTo>
                    <a:pt x="5988" y="527"/>
                  </a:lnTo>
                  <a:lnTo>
                    <a:pt x="5990" y="534"/>
                  </a:lnTo>
                  <a:lnTo>
                    <a:pt x="5993" y="543"/>
                  </a:lnTo>
                  <a:lnTo>
                    <a:pt x="5996" y="550"/>
                  </a:lnTo>
                  <a:lnTo>
                    <a:pt x="6000" y="556"/>
                  </a:lnTo>
                  <a:lnTo>
                    <a:pt x="6005" y="562"/>
                  </a:lnTo>
                  <a:lnTo>
                    <a:pt x="6010" y="567"/>
                  </a:lnTo>
                  <a:lnTo>
                    <a:pt x="6015" y="571"/>
                  </a:lnTo>
                  <a:lnTo>
                    <a:pt x="6020" y="576"/>
                  </a:lnTo>
                  <a:lnTo>
                    <a:pt x="6026" y="579"/>
                  </a:lnTo>
                  <a:lnTo>
                    <a:pt x="6034" y="582"/>
                  </a:lnTo>
                  <a:lnTo>
                    <a:pt x="6040" y="584"/>
                  </a:lnTo>
                  <a:lnTo>
                    <a:pt x="6047" y="586"/>
                  </a:lnTo>
                  <a:lnTo>
                    <a:pt x="6055" y="587"/>
                  </a:lnTo>
                  <a:lnTo>
                    <a:pt x="6063" y="587"/>
                  </a:lnTo>
                  <a:lnTo>
                    <a:pt x="6073" y="587"/>
                  </a:lnTo>
                  <a:lnTo>
                    <a:pt x="6083" y="585"/>
                  </a:lnTo>
                  <a:lnTo>
                    <a:pt x="6092" y="584"/>
                  </a:lnTo>
                  <a:lnTo>
                    <a:pt x="6100" y="581"/>
                  </a:lnTo>
                  <a:lnTo>
                    <a:pt x="6110" y="578"/>
                  </a:lnTo>
                  <a:lnTo>
                    <a:pt x="6118" y="573"/>
                  </a:lnTo>
                  <a:lnTo>
                    <a:pt x="6126" y="569"/>
                  </a:lnTo>
                  <a:lnTo>
                    <a:pt x="6133" y="563"/>
                  </a:lnTo>
                  <a:lnTo>
                    <a:pt x="6140" y="558"/>
                  </a:lnTo>
                  <a:lnTo>
                    <a:pt x="6146" y="553"/>
                  </a:lnTo>
                  <a:lnTo>
                    <a:pt x="6152" y="547"/>
                  </a:lnTo>
                  <a:lnTo>
                    <a:pt x="6156" y="541"/>
                  </a:lnTo>
                  <a:lnTo>
                    <a:pt x="6161" y="533"/>
                  </a:lnTo>
                  <a:lnTo>
                    <a:pt x="6164" y="526"/>
                  </a:lnTo>
                  <a:lnTo>
                    <a:pt x="6167" y="519"/>
                  </a:lnTo>
                  <a:lnTo>
                    <a:pt x="6170" y="512"/>
                  </a:lnTo>
                  <a:lnTo>
                    <a:pt x="6172" y="506"/>
                  </a:lnTo>
                  <a:lnTo>
                    <a:pt x="6173" y="499"/>
                  </a:lnTo>
                  <a:lnTo>
                    <a:pt x="6174" y="493"/>
                  </a:lnTo>
                  <a:lnTo>
                    <a:pt x="6175" y="486"/>
                  </a:lnTo>
                  <a:close/>
                  <a:moveTo>
                    <a:pt x="6469" y="637"/>
                  </a:moveTo>
                  <a:lnTo>
                    <a:pt x="6387" y="637"/>
                  </a:lnTo>
                  <a:lnTo>
                    <a:pt x="6387" y="188"/>
                  </a:lnTo>
                  <a:lnTo>
                    <a:pt x="6469" y="188"/>
                  </a:lnTo>
                  <a:lnTo>
                    <a:pt x="6469" y="637"/>
                  </a:lnTo>
                  <a:close/>
                  <a:moveTo>
                    <a:pt x="6427" y="105"/>
                  </a:moveTo>
                  <a:lnTo>
                    <a:pt x="6426" y="105"/>
                  </a:lnTo>
                  <a:lnTo>
                    <a:pt x="6416" y="104"/>
                  </a:lnTo>
                  <a:lnTo>
                    <a:pt x="6406" y="101"/>
                  </a:lnTo>
                  <a:lnTo>
                    <a:pt x="6401" y="99"/>
                  </a:lnTo>
                  <a:lnTo>
                    <a:pt x="6397" y="96"/>
                  </a:lnTo>
                  <a:lnTo>
                    <a:pt x="6393" y="93"/>
                  </a:lnTo>
                  <a:lnTo>
                    <a:pt x="6389" y="90"/>
                  </a:lnTo>
                  <a:lnTo>
                    <a:pt x="6383" y="82"/>
                  </a:lnTo>
                  <a:lnTo>
                    <a:pt x="6379" y="72"/>
                  </a:lnTo>
                  <a:lnTo>
                    <a:pt x="6376" y="63"/>
                  </a:lnTo>
                  <a:lnTo>
                    <a:pt x="6375" y="52"/>
                  </a:lnTo>
                  <a:lnTo>
                    <a:pt x="6376" y="42"/>
                  </a:lnTo>
                  <a:lnTo>
                    <a:pt x="6379" y="32"/>
                  </a:lnTo>
                  <a:lnTo>
                    <a:pt x="6384" y="23"/>
                  </a:lnTo>
                  <a:lnTo>
                    <a:pt x="6390" y="16"/>
                  </a:lnTo>
                  <a:lnTo>
                    <a:pt x="6394" y="12"/>
                  </a:lnTo>
                  <a:lnTo>
                    <a:pt x="6398" y="9"/>
                  </a:lnTo>
                  <a:lnTo>
                    <a:pt x="6403" y="6"/>
                  </a:lnTo>
                  <a:lnTo>
                    <a:pt x="6407" y="4"/>
                  </a:lnTo>
                  <a:lnTo>
                    <a:pt x="6417" y="2"/>
                  </a:lnTo>
                  <a:lnTo>
                    <a:pt x="6428" y="0"/>
                  </a:lnTo>
                  <a:lnTo>
                    <a:pt x="6439" y="2"/>
                  </a:lnTo>
                  <a:lnTo>
                    <a:pt x="6449" y="4"/>
                  </a:lnTo>
                  <a:lnTo>
                    <a:pt x="6454" y="6"/>
                  </a:lnTo>
                  <a:lnTo>
                    <a:pt x="6458" y="9"/>
                  </a:lnTo>
                  <a:lnTo>
                    <a:pt x="6462" y="12"/>
                  </a:lnTo>
                  <a:lnTo>
                    <a:pt x="6465" y="15"/>
                  </a:lnTo>
                  <a:lnTo>
                    <a:pt x="6472" y="23"/>
                  </a:lnTo>
                  <a:lnTo>
                    <a:pt x="6476" y="31"/>
                  </a:lnTo>
                  <a:lnTo>
                    <a:pt x="6480" y="42"/>
                  </a:lnTo>
                  <a:lnTo>
                    <a:pt x="6480" y="52"/>
                  </a:lnTo>
                  <a:lnTo>
                    <a:pt x="6480" y="63"/>
                  </a:lnTo>
                  <a:lnTo>
                    <a:pt x="6476" y="72"/>
                  </a:lnTo>
                  <a:lnTo>
                    <a:pt x="6472" y="82"/>
                  </a:lnTo>
                  <a:lnTo>
                    <a:pt x="6465" y="90"/>
                  </a:lnTo>
                  <a:lnTo>
                    <a:pt x="6462" y="93"/>
                  </a:lnTo>
                  <a:lnTo>
                    <a:pt x="6458" y="96"/>
                  </a:lnTo>
                  <a:lnTo>
                    <a:pt x="6454" y="99"/>
                  </a:lnTo>
                  <a:lnTo>
                    <a:pt x="6449" y="101"/>
                  </a:lnTo>
                  <a:lnTo>
                    <a:pt x="6444" y="103"/>
                  </a:lnTo>
                  <a:lnTo>
                    <a:pt x="6438" y="104"/>
                  </a:lnTo>
                  <a:lnTo>
                    <a:pt x="6433" y="104"/>
                  </a:lnTo>
                  <a:lnTo>
                    <a:pt x="6427" y="105"/>
                  </a:lnTo>
                  <a:close/>
                  <a:moveTo>
                    <a:pt x="6604" y="637"/>
                  </a:moveTo>
                  <a:lnTo>
                    <a:pt x="6604" y="309"/>
                  </a:lnTo>
                  <a:lnTo>
                    <a:pt x="6604" y="280"/>
                  </a:lnTo>
                  <a:lnTo>
                    <a:pt x="6603" y="250"/>
                  </a:lnTo>
                  <a:lnTo>
                    <a:pt x="6602" y="220"/>
                  </a:lnTo>
                  <a:lnTo>
                    <a:pt x="6601" y="188"/>
                  </a:lnTo>
                  <a:lnTo>
                    <a:pt x="6673" y="188"/>
                  </a:lnTo>
                  <a:lnTo>
                    <a:pt x="6678" y="262"/>
                  </a:lnTo>
                  <a:lnTo>
                    <a:pt x="6679" y="262"/>
                  </a:lnTo>
                  <a:lnTo>
                    <a:pt x="6684" y="254"/>
                  </a:lnTo>
                  <a:lnTo>
                    <a:pt x="6690" y="245"/>
                  </a:lnTo>
                  <a:lnTo>
                    <a:pt x="6695" y="237"/>
                  </a:lnTo>
                  <a:lnTo>
                    <a:pt x="6703" y="230"/>
                  </a:lnTo>
                  <a:lnTo>
                    <a:pt x="6710" y="223"/>
                  </a:lnTo>
                  <a:lnTo>
                    <a:pt x="6717" y="217"/>
                  </a:lnTo>
                  <a:lnTo>
                    <a:pt x="6725" y="210"/>
                  </a:lnTo>
                  <a:lnTo>
                    <a:pt x="6734" y="204"/>
                  </a:lnTo>
                  <a:lnTo>
                    <a:pt x="6745" y="198"/>
                  </a:lnTo>
                  <a:lnTo>
                    <a:pt x="6756" y="193"/>
                  </a:lnTo>
                  <a:lnTo>
                    <a:pt x="6767" y="188"/>
                  </a:lnTo>
                  <a:lnTo>
                    <a:pt x="6779" y="185"/>
                  </a:lnTo>
                  <a:lnTo>
                    <a:pt x="6790" y="182"/>
                  </a:lnTo>
                  <a:lnTo>
                    <a:pt x="6802" y="179"/>
                  </a:lnTo>
                  <a:lnTo>
                    <a:pt x="6815" y="177"/>
                  </a:lnTo>
                  <a:lnTo>
                    <a:pt x="6828" y="177"/>
                  </a:lnTo>
                  <a:lnTo>
                    <a:pt x="6842" y="178"/>
                  </a:lnTo>
                  <a:lnTo>
                    <a:pt x="6857" y="179"/>
                  </a:lnTo>
                  <a:lnTo>
                    <a:pt x="6870" y="183"/>
                  </a:lnTo>
                  <a:lnTo>
                    <a:pt x="6883" y="187"/>
                  </a:lnTo>
                  <a:lnTo>
                    <a:pt x="6896" y="192"/>
                  </a:lnTo>
                  <a:lnTo>
                    <a:pt x="6908" y="199"/>
                  </a:lnTo>
                  <a:lnTo>
                    <a:pt x="6919" y="206"/>
                  </a:lnTo>
                  <a:lnTo>
                    <a:pt x="6930" y="215"/>
                  </a:lnTo>
                  <a:lnTo>
                    <a:pt x="6937" y="222"/>
                  </a:lnTo>
                  <a:lnTo>
                    <a:pt x="6943" y="229"/>
                  </a:lnTo>
                  <a:lnTo>
                    <a:pt x="6949" y="236"/>
                  </a:lnTo>
                  <a:lnTo>
                    <a:pt x="6954" y="244"/>
                  </a:lnTo>
                  <a:lnTo>
                    <a:pt x="6959" y="251"/>
                  </a:lnTo>
                  <a:lnTo>
                    <a:pt x="6965" y="261"/>
                  </a:lnTo>
                  <a:lnTo>
                    <a:pt x="6969" y="269"/>
                  </a:lnTo>
                  <a:lnTo>
                    <a:pt x="6972" y="279"/>
                  </a:lnTo>
                  <a:lnTo>
                    <a:pt x="6976" y="289"/>
                  </a:lnTo>
                  <a:lnTo>
                    <a:pt x="6978" y="299"/>
                  </a:lnTo>
                  <a:lnTo>
                    <a:pt x="6981" y="309"/>
                  </a:lnTo>
                  <a:lnTo>
                    <a:pt x="6983" y="320"/>
                  </a:lnTo>
                  <a:lnTo>
                    <a:pt x="6985" y="344"/>
                  </a:lnTo>
                  <a:lnTo>
                    <a:pt x="6986" y="369"/>
                  </a:lnTo>
                  <a:lnTo>
                    <a:pt x="6986" y="637"/>
                  </a:lnTo>
                  <a:lnTo>
                    <a:pt x="6905" y="637"/>
                  </a:lnTo>
                  <a:lnTo>
                    <a:pt x="6905" y="378"/>
                  </a:lnTo>
                  <a:lnTo>
                    <a:pt x="6904" y="362"/>
                  </a:lnTo>
                  <a:lnTo>
                    <a:pt x="6903" y="346"/>
                  </a:lnTo>
                  <a:lnTo>
                    <a:pt x="6901" y="333"/>
                  </a:lnTo>
                  <a:lnTo>
                    <a:pt x="6898" y="319"/>
                  </a:lnTo>
                  <a:lnTo>
                    <a:pt x="6895" y="307"/>
                  </a:lnTo>
                  <a:lnTo>
                    <a:pt x="6890" y="297"/>
                  </a:lnTo>
                  <a:lnTo>
                    <a:pt x="6884" y="286"/>
                  </a:lnTo>
                  <a:lnTo>
                    <a:pt x="6878" y="277"/>
                  </a:lnTo>
                  <a:lnTo>
                    <a:pt x="6872" y="270"/>
                  </a:lnTo>
                  <a:lnTo>
                    <a:pt x="6864" y="263"/>
                  </a:lnTo>
                  <a:lnTo>
                    <a:pt x="6856" y="258"/>
                  </a:lnTo>
                  <a:lnTo>
                    <a:pt x="6846" y="253"/>
                  </a:lnTo>
                  <a:lnTo>
                    <a:pt x="6836" y="249"/>
                  </a:lnTo>
                  <a:lnTo>
                    <a:pt x="6825" y="246"/>
                  </a:lnTo>
                  <a:lnTo>
                    <a:pt x="6814" y="244"/>
                  </a:lnTo>
                  <a:lnTo>
                    <a:pt x="6801" y="244"/>
                  </a:lnTo>
                  <a:lnTo>
                    <a:pt x="6791" y="244"/>
                  </a:lnTo>
                  <a:lnTo>
                    <a:pt x="6782" y="245"/>
                  </a:lnTo>
                  <a:lnTo>
                    <a:pt x="6772" y="247"/>
                  </a:lnTo>
                  <a:lnTo>
                    <a:pt x="6764" y="250"/>
                  </a:lnTo>
                  <a:lnTo>
                    <a:pt x="6756" y="254"/>
                  </a:lnTo>
                  <a:lnTo>
                    <a:pt x="6748" y="258"/>
                  </a:lnTo>
                  <a:lnTo>
                    <a:pt x="6740" y="263"/>
                  </a:lnTo>
                  <a:lnTo>
                    <a:pt x="6732" y="268"/>
                  </a:lnTo>
                  <a:lnTo>
                    <a:pt x="6725" y="274"/>
                  </a:lnTo>
                  <a:lnTo>
                    <a:pt x="6719" y="281"/>
                  </a:lnTo>
                  <a:lnTo>
                    <a:pt x="6713" y="289"/>
                  </a:lnTo>
                  <a:lnTo>
                    <a:pt x="6707" y="296"/>
                  </a:lnTo>
                  <a:lnTo>
                    <a:pt x="6703" y="303"/>
                  </a:lnTo>
                  <a:lnTo>
                    <a:pt x="6698" y="311"/>
                  </a:lnTo>
                  <a:lnTo>
                    <a:pt x="6694" y="319"/>
                  </a:lnTo>
                  <a:lnTo>
                    <a:pt x="6691" y="329"/>
                  </a:lnTo>
                  <a:lnTo>
                    <a:pt x="6689" y="337"/>
                  </a:lnTo>
                  <a:lnTo>
                    <a:pt x="6687" y="346"/>
                  </a:lnTo>
                  <a:lnTo>
                    <a:pt x="6686" y="356"/>
                  </a:lnTo>
                  <a:lnTo>
                    <a:pt x="6686" y="367"/>
                  </a:lnTo>
                  <a:lnTo>
                    <a:pt x="6686" y="637"/>
                  </a:lnTo>
                  <a:lnTo>
                    <a:pt x="6604" y="637"/>
                  </a:lnTo>
                  <a:close/>
                  <a:moveTo>
                    <a:pt x="7137" y="105"/>
                  </a:moveTo>
                  <a:lnTo>
                    <a:pt x="7217" y="80"/>
                  </a:lnTo>
                  <a:lnTo>
                    <a:pt x="7217" y="188"/>
                  </a:lnTo>
                  <a:lnTo>
                    <a:pt x="7333" y="188"/>
                  </a:lnTo>
                  <a:lnTo>
                    <a:pt x="7333" y="249"/>
                  </a:lnTo>
                  <a:lnTo>
                    <a:pt x="7217" y="249"/>
                  </a:lnTo>
                  <a:lnTo>
                    <a:pt x="7217" y="492"/>
                  </a:lnTo>
                  <a:lnTo>
                    <a:pt x="7217" y="503"/>
                  </a:lnTo>
                  <a:lnTo>
                    <a:pt x="7218" y="513"/>
                  </a:lnTo>
                  <a:lnTo>
                    <a:pt x="7219" y="522"/>
                  </a:lnTo>
                  <a:lnTo>
                    <a:pt x="7220" y="530"/>
                  </a:lnTo>
                  <a:lnTo>
                    <a:pt x="7223" y="539"/>
                  </a:lnTo>
                  <a:lnTo>
                    <a:pt x="7226" y="546"/>
                  </a:lnTo>
                  <a:lnTo>
                    <a:pt x="7229" y="552"/>
                  </a:lnTo>
                  <a:lnTo>
                    <a:pt x="7233" y="557"/>
                  </a:lnTo>
                  <a:lnTo>
                    <a:pt x="7237" y="562"/>
                  </a:lnTo>
                  <a:lnTo>
                    <a:pt x="7241" y="567"/>
                  </a:lnTo>
                  <a:lnTo>
                    <a:pt x="7246" y="570"/>
                  </a:lnTo>
                  <a:lnTo>
                    <a:pt x="7251" y="573"/>
                  </a:lnTo>
                  <a:lnTo>
                    <a:pt x="7257" y="577"/>
                  </a:lnTo>
                  <a:lnTo>
                    <a:pt x="7264" y="578"/>
                  </a:lnTo>
                  <a:lnTo>
                    <a:pt x="7271" y="579"/>
                  </a:lnTo>
                  <a:lnTo>
                    <a:pt x="7278" y="580"/>
                  </a:lnTo>
                  <a:lnTo>
                    <a:pt x="7291" y="579"/>
                  </a:lnTo>
                  <a:lnTo>
                    <a:pt x="7304" y="578"/>
                  </a:lnTo>
                  <a:lnTo>
                    <a:pt x="7315" y="577"/>
                  </a:lnTo>
                  <a:lnTo>
                    <a:pt x="7325" y="573"/>
                  </a:lnTo>
                  <a:lnTo>
                    <a:pt x="7329" y="635"/>
                  </a:lnTo>
                  <a:lnTo>
                    <a:pt x="7314" y="640"/>
                  </a:lnTo>
                  <a:lnTo>
                    <a:pt x="7296" y="644"/>
                  </a:lnTo>
                  <a:lnTo>
                    <a:pt x="7278" y="647"/>
                  </a:lnTo>
                  <a:lnTo>
                    <a:pt x="7257" y="648"/>
                  </a:lnTo>
                  <a:lnTo>
                    <a:pt x="7243" y="647"/>
                  </a:lnTo>
                  <a:lnTo>
                    <a:pt x="7230" y="644"/>
                  </a:lnTo>
                  <a:lnTo>
                    <a:pt x="7217" y="642"/>
                  </a:lnTo>
                  <a:lnTo>
                    <a:pt x="7206" y="638"/>
                  </a:lnTo>
                  <a:lnTo>
                    <a:pt x="7196" y="633"/>
                  </a:lnTo>
                  <a:lnTo>
                    <a:pt x="7185" y="627"/>
                  </a:lnTo>
                  <a:lnTo>
                    <a:pt x="7176" y="620"/>
                  </a:lnTo>
                  <a:lnTo>
                    <a:pt x="7168" y="612"/>
                  </a:lnTo>
                  <a:lnTo>
                    <a:pt x="7161" y="602"/>
                  </a:lnTo>
                  <a:lnTo>
                    <a:pt x="7155" y="591"/>
                  </a:lnTo>
                  <a:lnTo>
                    <a:pt x="7149" y="579"/>
                  </a:lnTo>
                  <a:lnTo>
                    <a:pt x="7145" y="565"/>
                  </a:lnTo>
                  <a:lnTo>
                    <a:pt x="7141" y="550"/>
                  </a:lnTo>
                  <a:lnTo>
                    <a:pt x="7139" y="532"/>
                  </a:lnTo>
                  <a:lnTo>
                    <a:pt x="7138" y="515"/>
                  </a:lnTo>
                  <a:lnTo>
                    <a:pt x="7137" y="495"/>
                  </a:lnTo>
                  <a:lnTo>
                    <a:pt x="7137" y="249"/>
                  </a:lnTo>
                  <a:lnTo>
                    <a:pt x="7068" y="249"/>
                  </a:lnTo>
                  <a:lnTo>
                    <a:pt x="7068" y="188"/>
                  </a:lnTo>
                  <a:lnTo>
                    <a:pt x="7137" y="188"/>
                  </a:lnTo>
                  <a:lnTo>
                    <a:pt x="7137" y="105"/>
                  </a:lnTo>
                  <a:close/>
                  <a:moveTo>
                    <a:pt x="7366" y="188"/>
                  </a:moveTo>
                  <a:lnTo>
                    <a:pt x="7455" y="188"/>
                  </a:lnTo>
                  <a:lnTo>
                    <a:pt x="7553" y="453"/>
                  </a:lnTo>
                  <a:lnTo>
                    <a:pt x="7560" y="474"/>
                  </a:lnTo>
                  <a:lnTo>
                    <a:pt x="7568" y="495"/>
                  </a:lnTo>
                  <a:lnTo>
                    <a:pt x="7575" y="519"/>
                  </a:lnTo>
                  <a:lnTo>
                    <a:pt x="7582" y="545"/>
                  </a:lnTo>
                  <a:lnTo>
                    <a:pt x="7584" y="545"/>
                  </a:lnTo>
                  <a:lnTo>
                    <a:pt x="7589" y="527"/>
                  </a:lnTo>
                  <a:lnTo>
                    <a:pt x="7595" y="507"/>
                  </a:lnTo>
                  <a:lnTo>
                    <a:pt x="7604" y="481"/>
                  </a:lnTo>
                  <a:lnTo>
                    <a:pt x="7613" y="451"/>
                  </a:lnTo>
                  <a:lnTo>
                    <a:pt x="7701" y="188"/>
                  </a:lnTo>
                  <a:lnTo>
                    <a:pt x="7788" y="188"/>
                  </a:lnTo>
                  <a:lnTo>
                    <a:pt x="7665" y="508"/>
                  </a:lnTo>
                  <a:lnTo>
                    <a:pt x="7654" y="537"/>
                  </a:lnTo>
                  <a:lnTo>
                    <a:pt x="7644" y="564"/>
                  </a:lnTo>
                  <a:lnTo>
                    <a:pt x="7632" y="590"/>
                  </a:lnTo>
                  <a:lnTo>
                    <a:pt x="7623" y="614"/>
                  </a:lnTo>
                  <a:lnTo>
                    <a:pt x="7613" y="635"/>
                  </a:lnTo>
                  <a:lnTo>
                    <a:pt x="7604" y="655"/>
                  </a:lnTo>
                  <a:lnTo>
                    <a:pt x="7595" y="672"/>
                  </a:lnTo>
                  <a:lnTo>
                    <a:pt x="7587" y="688"/>
                  </a:lnTo>
                  <a:lnTo>
                    <a:pt x="7578" y="704"/>
                  </a:lnTo>
                  <a:lnTo>
                    <a:pt x="7569" y="719"/>
                  </a:lnTo>
                  <a:lnTo>
                    <a:pt x="7559" y="733"/>
                  </a:lnTo>
                  <a:lnTo>
                    <a:pt x="7550" y="746"/>
                  </a:lnTo>
                  <a:lnTo>
                    <a:pt x="7541" y="759"/>
                  </a:lnTo>
                  <a:lnTo>
                    <a:pt x="7532" y="770"/>
                  </a:lnTo>
                  <a:lnTo>
                    <a:pt x="7521" y="780"/>
                  </a:lnTo>
                  <a:lnTo>
                    <a:pt x="7512" y="790"/>
                  </a:lnTo>
                  <a:lnTo>
                    <a:pt x="7500" y="800"/>
                  </a:lnTo>
                  <a:lnTo>
                    <a:pt x="7487" y="809"/>
                  </a:lnTo>
                  <a:lnTo>
                    <a:pt x="7474" y="817"/>
                  </a:lnTo>
                  <a:lnTo>
                    <a:pt x="7462" y="825"/>
                  </a:lnTo>
                  <a:lnTo>
                    <a:pt x="7450" y="831"/>
                  </a:lnTo>
                  <a:lnTo>
                    <a:pt x="7437" y="835"/>
                  </a:lnTo>
                  <a:lnTo>
                    <a:pt x="7424" y="839"/>
                  </a:lnTo>
                  <a:lnTo>
                    <a:pt x="7412" y="842"/>
                  </a:lnTo>
                  <a:lnTo>
                    <a:pt x="7391" y="773"/>
                  </a:lnTo>
                  <a:lnTo>
                    <a:pt x="7409" y="766"/>
                  </a:lnTo>
                  <a:lnTo>
                    <a:pt x="7428" y="758"/>
                  </a:lnTo>
                  <a:lnTo>
                    <a:pt x="7445" y="746"/>
                  </a:lnTo>
                  <a:lnTo>
                    <a:pt x="7463" y="733"/>
                  </a:lnTo>
                  <a:lnTo>
                    <a:pt x="7473" y="725"/>
                  </a:lnTo>
                  <a:lnTo>
                    <a:pt x="7482" y="714"/>
                  </a:lnTo>
                  <a:lnTo>
                    <a:pt x="7493" y="704"/>
                  </a:lnTo>
                  <a:lnTo>
                    <a:pt x="7501" y="693"/>
                  </a:lnTo>
                  <a:lnTo>
                    <a:pt x="7509" y="682"/>
                  </a:lnTo>
                  <a:lnTo>
                    <a:pt x="7517" y="669"/>
                  </a:lnTo>
                  <a:lnTo>
                    <a:pt x="7525" y="656"/>
                  </a:lnTo>
                  <a:lnTo>
                    <a:pt x="7531" y="642"/>
                  </a:lnTo>
                  <a:lnTo>
                    <a:pt x="7536" y="631"/>
                  </a:lnTo>
                  <a:lnTo>
                    <a:pt x="7538" y="623"/>
                  </a:lnTo>
                  <a:lnTo>
                    <a:pt x="7536" y="615"/>
                  </a:lnTo>
                  <a:lnTo>
                    <a:pt x="7532" y="601"/>
                  </a:lnTo>
                  <a:lnTo>
                    <a:pt x="7366" y="188"/>
                  </a:lnTo>
                  <a:close/>
                  <a:moveTo>
                    <a:pt x="7898" y="648"/>
                  </a:moveTo>
                  <a:lnTo>
                    <a:pt x="7896" y="648"/>
                  </a:lnTo>
                  <a:lnTo>
                    <a:pt x="7890" y="647"/>
                  </a:lnTo>
                  <a:lnTo>
                    <a:pt x="7885" y="647"/>
                  </a:lnTo>
                  <a:lnTo>
                    <a:pt x="7880" y="644"/>
                  </a:lnTo>
                  <a:lnTo>
                    <a:pt x="7875" y="642"/>
                  </a:lnTo>
                  <a:lnTo>
                    <a:pt x="7871" y="640"/>
                  </a:lnTo>
                  <a:lnTo>
                    <a:pt x="7866" y="637"/>
                  </a:lnTo>
                  <a:lnTo>
                    <a:pt x="7862" y="634"/>
                  </a:lnTo>
                  <a:lnTo>
                    <a:pt x="7857" y="630"/>
                  </a:lnTo>
                  <a:lnTo>
                    <a:pt x="7854" y="626"/>
                  </a:lnTo>
                  <a:lnTo>
                    <a:pt x="7851" y="622"/>
                  </a:lnTo>
                  <a:lnTo>
                    <a:pt x="7848" y="617"/>
                  </a:lnTo>
                  <a:lnTo>
                    <a:pt x="7846" y="612"/>
                  </a:lnTo>
                  <a:lnTo>
                    <a:pt x="7844" y="600"/>
                  </a:lnTo>
                  <a:lnTo>
                    <a:pt x="7843" y="589"/>
                  </a:lnTo>
                  <a:lnTo>
                    <a:pt x="7843" y="583"/>
                  </a:lnTo>
                  <a:lnTo>
                    <a:pt x="7844" y="577"/>
                  </a:lnTo>
                  <a:lnTo>
                    <a:pt x="7845" y="571"/>
                  </a:lnTo>
                  <a:lnTo>
                    <a:pt x="7846" y="565"/>
                  </a:lnTo>
                  <a:lnTo>
                    <a:pt x="7849" y="560"/>
                  </a:lnTo>
                  <a:lnTo>
                    <a:pt x="7851" y="556"/>
                  </a:lnTo>
                  <a:lnTo>
                    <a:pt x="7854" y="551"/>
                  </a:lnTo>
                  <a:lnTo>
                    <a:pt x="7858" y="547"/>
                  </a:lnTo>
                  <a:lnTo>
                    <a:pt x="7863" y="543"/>
                  </a:lnTo>
                  <a:lnTo>
                    <a:pt x="7867" y="540"/>
                  </a:lnTo>
                  <a:lnTo>
                    <a:pt x="7872" y="536"/>
                  </a:lnTo>
                  <a:lnTo>
                    <a:pt x="7876" y="534"/>
                  </a:lnTo>
                  <a:lnTo>
                    <a:pt x="7881" y="532"/>
                  </a:lnTo>
                  <a:lnTo>
                    <a:pt x="7887" y="531"/>
                  </a:lnTo>
                  <a:lnTo>
                    <a:pt x="7892" y="530"/>
                  </a:lnTo>
                  <a:lnTo>
                    <a:pt x="7899" y="530"/>
                  </a:lnTo>
                  <a:lnTo>
                    <a:pt x="7905" y="530"/>
                  </a:lnTo>
                  <a:lnTo>
                    <a:pt x="7910" y="531"/>
                  </a:lnTo>
                  <a:lnTo>
                    <a:pt x="7915" y="532"/>
                  </a:lnTo>
                  <a:lnTo>
                    <a:pt x="7920" y="534"/>
                  </a:lnTo>
                  <a:lnTo>
                    <a:pt x="7925" y="536"/>
                  </a:lnTo>
                  <a:lnTo>
                    <a:pt x="7929" y="540"/>
                  </a:lnTo>
                  <a:lnTo>
                    <a:pt x="7933" y="543"/>
                  </a:lnTo>
                  <a:lnTo>
                    <a:pt x="7938" y="547"/>
                  </a:lnTo>
                  <a:lnTo>
                    <a:pt x="7942" y="551"/>
                  </a:lnTo>
                  <a:lnTo>
                    <a:pt x="7945" y="555"/>
                  </a:lnTo>
                  <a:lnTo>
                    <a:pt x="7947" y="560"/>
                  </a:lnTo>
                  <a:lnTo>
                    <a:pt x="7949" y="565"/>
                  </a:lnTo>
                  <a:lnTo>
                    <a:pt x="7951" y="570"/>
                  </a:lnTo>
                  <a:lnTo>
                    <a:pt x="7952" y="577"/>
                  </a:lnTo>
                  <a:lnTo>
                    <a:pt x="7953" y="583"/>
                  </a:lnTo>
                  <a:lnTo>
                    <a:pt x="7953" y="589"/>
                  </a:lnTo>
                  <a:lnTo>
                    <a:pt x="7952" y="600"/>
                  </a:lnTo>
                  <a:lnTo>
                    <a:pt x="7949" y="612"/>
                  </a:lnTo>
                  <a:lnTo>
                    <a:pt x="7947" y="617"/>
                  </a:lnTo>
                  <a:lnTo>
                    <a:pt x="7945" y="622"/>
                  </a:lnTo>
                  <a:lnTo>
                    <a:pt x="7942" y="626"/>
                  </a:lnTo>
                  <a:lnTo>
                    <a:pt x="7938" y="630"/>
                  </a:lnTo>
                  <a:lnTo>
                    <a:pt x="7933" y="634"/>
                  </a:lnTo>
                  <a:lnTo>
                    <a:pt x="7929" y="637"/>
                  </a:lnTo>
                  <a:lnTo>
                    <a:pt x="7925" y="640"/>
                  </a:lnTo>
                  <a:lnTo>
                    <a:pt x="7920" y="642"/>
                  </a:lnTo>
                  <a:lnTo>
                    <a:pt x="7915" y="644"/>
                  </a:lnTo>
                  <a:lnTo>
                    <a:pt x="7909" y="647"/>
                  </a:lnTo>
                  <a:lnTo>
                    <a:pt x="7904" y="647"/>
                  </a:lnTo>
                  <a:lnTo>
                    <a:pt x="7898" y="648"/>
                  </a:lnTo>
                  <a:close/>
                </a:path>
              </a:pathLst>
            </a:custGeom>
            <a:solidFill>
              <a:srgbClr val="7D99C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Calibri" pitchFamily="34" charset="0"/>
              </a:endParaRPr>
            </a:p>
          </p:txBody>
        </p:sp>
      </p:grpSp>
      <p:sp>
        <p:nvSpPr>
          <p:cNvPr id="1027" name="AutoShape 3"/>
          <p:cNvSpPr>
            <a:spLocks noChangeAspect="1" noChangeArrowheads="1" noTextEdit="1"/>
          </p:cNvSpPr>
          <p:nvPr/>
        </p:nvSpPr>
        <p:spPr bwMode="auto">
          <a:xfrm>
            <a:off x="0" y="3810001"/>
            <a:ext cx="12192000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black"/>
              </a:solidFill>
              <a:latin typeface="Calibri" pitchFamily="34" charset="0"/>
            </a:endParaRPr>
          </a:p>
        </p:txBody>
      </p:sp>
      <p:pic>
        <p:nvPicPr>
          <p:cNvPr id="1033" name="Picture 2" descr="Q:\Repro 2\New guidelines 2011_12\Final 260411\PPT\OLD\050511\WMF\text slide pattern_2 boxes_060511.wmf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0" y="1"/>
            <a:ext cx="973667" cy="62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3446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Calibri" pitchFamily="34" charset="0"/>
          <a:ea typeface="Calibri" pitchFamily="34" charset="0"/>
          <a:cs typeface="Calibri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Calibri" pitchFamily="34" charset="0"/>
          <a:ea typeface="Calibri" pitchFamily="34" charset="0"/>
          <a:cs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Calibri" pitchFamily="34" charset="0"/>
          <a:ea typeface="Calibri" pitchFamily="34" charset="0"/>
          <a:cs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Calibri" pitchFamily="34" charset="0"/>
          <a:ea typeface="Calibri" pitchFamily="34" charset="0"/>
          <a:cs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Calibri" pitchFamily="34" charset="0"/>
          <a:ea typeface="Calibri" pitchFamily="34" charset="0"/>
          <a:cs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4E84C4"/>
        </a:buClr>
        <a:buFont typeface="Wingdings" pitchFamily="2" charset="2"/>
        <a:buChar char="§"/>
        <a:defRPr sz="2200" kern="1200">
          <a:solidFill>
            <a:schemeClr val="tx1"/>
          </a:solidFill>
          <a:latin typeface="Calibri" pitchFamily="34" charset="0"/>
          <a:ea typeface="Calibri" pitchFamily="34" charset="0"/>
          <a:cs typeface="Calibri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4E84C4"/>
        </a:buClr>
        <a:buFont typeface="Myriad Pro"/>
        <a:buChar char="–"/>
        <a:defRPr sz="2000" kern="1200">
          <a:solidFill>
            <a:schemeClr val="tx1"/>
          </a:solidFill>
          <a:latin typeface="Calibri" pitchFamily="34" charset="0"/>
          <a:ea typeface="Calibri" pitchFamily="34" charset="0"/>
          <a:cs typeface="Calibri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4E84C4"/>
        </a:buClr>
        <a:buFont typeface="Courier New" pitchFamily="49" charset="0"/>
        <a:buChar char="o"/>
        <a:defRPr sz="2400" kern="1200">
          <a:solidFill>
            <a:schemeClr val="tx1"/>
          </a:solidFill>
          <a:latin typeface="Calibri" pitchFamily="34" charset="0"/>
          <a:ea typeface="Calibri" pitchFamily="34" charset="0"/>
          <a:cs typeface="Calibri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4E84C4"/>
        </a:buClr>
        <a:buFont typeface="Arial" charset="0"/>
        <a:buChar char="•"/>
        <a:defRPr sz="2000" kern="1200">
          <a:solidFill>
            <a:schemeClr val="tx1"/>
          </a:solidFill>
          <a:latin typeface="Calibri" pitchFamily="34" charset="0"/>
          <a:ea typeface="Calibri" pitchFamily="34" charset="0"/>
          <a:cs typeface="Calibri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Myriad Pro" pitchFamily="34" charset="0"/>
          <a:ea typeface="Calibri" pitchFamily="34" charset="0"/>
          <a:cs typeface="Calibri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18.xml"/><Relationship Id="rId2" Type="http://schemas.openxmlformats.org/officeDocument/2006/relationships/diagramData" Target="../diagrams/data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tiff"/><Relationship Id="rId8" Type="http://schemas.openxmlformats.org/officeDocument/2006/relationships/image" Target="../media/image15.png"/><Relationship Id="rId9" Type="http://schemas.openxmlformats.org/officeDocument/2006/relationships/image" Target="../media/image16.png"/><Relationship Id="rId10" Type="http://schemas.openxmlformats.org/officeDocument/2006/relationships/image" Target="../media/image17.tiff"/><Relationship Id="rId11" Type="http://schemas.openxmlformats.org/officeDocument/2006/relationships/image" Target="../media/image18.png"/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4" Type="http://schemas.openxmlformats.org/officeDocument/2006/relationships/diagramData" Target="../diagrams/data1.xml"/><Relationship Id="rId5" Type="http://schemas.openxmlformats.org/officeDocument/2006/relationships/diagramLayout" Target="../diagrams/layout1.xml"/><Relationship Id="rId6" Type="http://schemas.openxmlformats.org/officeDocument/2006/relationships/diagramQuickStyle" Target="../diagrams/quickStyle1.xml"/><Relationship Id="rId7" Type="http://schemas.openxmlformats.org/officeDocument/2006/relationships/diagramColors" Target="../diagrams/colors1.xml"/><Relationship Id="rId8" Type="http://schemas.microsoft.com/office/2007/relationships/diagramDrawing" Target="../diagrams/drawing1.xml"/><Relationship Id="rId9" Type="http://schemas.openxmlformats.org/officeDocument/2006/relationships/chart" Target="../charts/chart3.xml"/><Relationship Id="rId1" Type="http://schemas.openxmlformats.org/officeDocument/2006/relationships/slideLayout" Target="../slideLayouts/slideLayout18.xml"/><Relationship Id="rId2" Type="http://schemas.openxmlformats.org/officeDocument/2006/relationships/chart" Target="../charts/char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20.png"/><Relationship Id="rId3" Type="http://schemas.openxmlformats.org/officeDocument/2006/relationships/hyperlink" Target="https://xebialabs.com/periodic-table-of-devops-tools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18.xml"/><Relationship Id="rId2" Type="http://schemas.openxmlformats.org/officeDocument/2006/relationships/diagramData" Target="../diagrams/data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5" name="Title 1"/>
          <p:cNvSpPr>
            <a:spLocks noGrp="1"/>
          </p:cNvSpPr>
          <p:nvPr>
            <p:ph type="title"/>
          </p:nvPr>
        </p:nvSpPr>
        <p:spPr>
          <a:xfrm>
            <a:off x="609600" y="3532188"/>
            <a:ext cx="8678863" cy="2243137"/>
          </a:xfrm>
        </p:spPr>
        <p:txBody>
          <a:bodyPr anchor="t"/>
          <a:lstStyle/>
          <a:p>
            <a:r>
              <a:rPr lang="en-US" dirty="0"/>
              <a:t>QA to QE Transition</a:t>
            </a:r>
          </a:p>
        </p:txBody>
      </p:sp>
    </p:spTree>
    <p:extLst>
      <p:ext uri="{BB962C8B-B14F-4D97-AF65-F5344CB8AC3E}">
        <p14:creationId xmlns:p14="http://schemas.microsoft.com/office/powerpoint/2010/main" val="2144244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/>
          <p:cNvSpPr>
            <a:spLocks noGrp="1"/>
          </p:cNvSpPr>
          <p:nvPr>
            <p:ph type="title"/>
          </p:nvPr>
        </p:nvSpPr>
        <p:spPr>
          <a:xfrm>
            <a:off x="864921" y="60740"/>
            <a:ext cx="9883947" cy="6426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2400" dirty="0">
                <a:ea typeface="Segoe UI"/>
              </a:rPr>
              <a:t>Key Initiatives</a:t>
            </a: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536208494"/>
              </p:ext>
            </p:extLst>
          </p:nvPr>
        </p:nvGraphicFramePr>
        <p:xfrm>
          <a:off x="853281" y="1519707"/>
          <a:ext cx="11033919" cy="48403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84666" y="943138"/>
            <a:ext cx="115432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cs typeface="Aharoni" panose="02010803020104030203" pitchFamily="2" charset="-79"/>
              </a:rPr>
              <a:t>Quality Engineering involves a set of Quality Assurance practices deploying state of the art techniques and tools to achieve desirable outcomes at each phase of Software Development Life Cycle (SDLC) by engaging QA. </a:t>
            </a:r>
          </a:p>
        </p:txBody>
      </p:sp>
    </p:spTree>
    <p:extLst>
      <p:ext uri="{BB962C8B-B14F-4D97-AF65-F5344CB8AC3E}">
        <p14:creationId xmlns:p14="http://schemas.microsoft.com/office/powerpoint/2010/main" val="18201432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itle 1"/>
          <p:cNvSpPr txBox="1">
            <a:spLocks/>
          </p:cNvSpPr>
          <p:nvPr/>
        </p:nvSpPr>
        <p:spPr>
          <a:xfrm>
            <a:off x="949603" y="73548"/>
            <a:ext cx="8511639" cy="48198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eaLnBrk="0" hangingPunct="0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Calibri" pitchFamily="34" charset="0"/>
                <a:ea typeface="Segoe UI"/>
                <a:cs typeface="Calibri" pitchFamily="34" charset="0"/>
              </a:defRPr>
            </a:lvl1pPr>
            <a:lvl2pPr eaLnBrk="0" hangingPunct="0">
              <a:defRPr sz="2800" b="1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2pPr>
            <a:lvl3pPr eaLnBrk="0" hangingPunct="0">
              <a:defRPr sz="2800" b="1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3pPr>
            <a:lvl4pPr eaLnBrk="0" hangingPunct="0">
              <a:defRPr sz="2800" b="1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4pPr>
            <a:lvl5pPr eaLnBrk="0" hangingPunct="0">
              <a:defRPr sz="2800" b="1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Calibri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Calibri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Calibri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Calibri" pitchFamily="34" charset="0"/>
              </a:defRPr>
            </a:lvl9pPr>
          </a:lstStyle>
          <a:p>
            <a:r>
              <a:rPr lang="en-US" dirty="0"/>
              <a:t>Quality Engineering Roadmap</a:t>
            </a:r>
          </a:p>
        </p:txBody>
      </p:sp>
      <p:grpSp>
        <p:nvGrpSpPr>
          <p:cNvPr id="95" name="Group 94"/>
          <p:cNvGrpSpPr/>
          <p:nvPr/>
        </p:nvGrpSpPr>
        <p:grpSpPr>
          <a:xfrm>
            <a:off x="448424" y="982672"/>
            <a:ext cx="11438775" cy="5390140"/>
            <a:chOff x="93862" y="1060694"/>
            <a:chExt cx="8875177" cy="4053777"/>
          </a:xfrm>
        </p:grpSpPr>
        <p:sp>
          <p:nvSpPr>
            <p:cNvPr id="48" name="Rounded Rectangle 19"/>
            <p:cNvSpPr/>
            <p:nvPr/>
          </p:nvSpPr>
          <p:spPr>
            <a:xfrm rot="5400000">
              <a:off x="-43873" y="1699820"/>
              <a:ext cx="3383280" cy="2373801"/>
            </a:xfrm>
            <a:prstGeom prst="roundRect">
              <a:avLst>
                <a:gd name="adj" fmla="val 8182"/>
              </a:avLst>
            </a:prstGeom>
            <a:gradFill flip="none" rotWithShape="1">
              <a:gsLst>
                <a:gs pos="0">
                  <a:sysClr val="window" lastClr="FFFFFF">
                    <a:lumMod val="85000"/>
                  </a:sysClr>
                </a:gs>
                <a:gs pos="57850">
                  <a:srgbClr val="EEEEEE"/>
                </a:gs>
                <a:gs pos="50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85000"/>
                  </a:sysClr>
                </a:gs>
              </a:gsLst>
              <a:lin ang="5400000" scaled="1"/>
              <a:tileRect/>
            </a:gradFill>
            <a:ln w="9525" cap="flat" cmpd="sng" algn="ctr">
              <a:noFill/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lIns="91440" tIns="91440" rIns="91440" bIns="91440"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9" name="Freeform 20"/>
            <p:cNvSpPr/>
            <p:nvPr/>
          </p:nvSpPr>
          <p:spPr>
            <a:xfrm>
              <a:off x="1446960" y="1356382"/>
              <a:ext cx="1387709" cy="1500284"/>
            </a:xfrm>
            <a:custGeom>
              <a:avLst/>
              <a:gdLst>
                <a:gd name="connsiteX0" fmla="*/ 187602 w 1303814"/>
                <a:gd name="connsiteY0" fmla="*/ 0 h 1661441"/>
                <a:gd name="connsiteX1" fmla="*/ 1303814 w 1303814"/>
                <a:gd name="connsiteY1" fmla="*/ 0 h 1661441"/>
                <a:gd name="connsiteX2" fmla="*/ 1303814 w 1303814"/>
                <a:gd name="connsiteY2" fmla="*/ 1632235 h 1661441"/>
                <a:gd name="connsiteX3" fmla="*/ 1274006 w 1303814"/>
                <a:gd name="connsiteY3" fmla="*/ 1639899 h 1661441"/>
                <a:gd name="connsiteX4" fmla="*/ 1060315 w 1303814"/>
                <a:gd name="connsiteY4" fmla="*/ 1661441 h 1661441"/>
                <a:gd name="connsiteX5" fmla="*/ 0 w 1303814"/>
                <a:gd name="connsiteY5" fmla="*/ 601126 h 1661441"/>
                <a:gd name="connsiteX6" fmla="*/ 181085 w 1303814"/>
                <a:gd name="connsiteY6" fmla="*/ 8294 h 1661441"/>
                <a:gd name="connsiteX7" fmla="*/ 187602 w 1303814"/>
                <a:gd name="connsiteY7" fmla="*/ 0 h 16614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03814" h="1661441">
                  <a:moveTo>
                    <a:pt x="187602" y="0"/>
                  </a:moveTo>
                  <a:lnTo>
                    <a:pt x="1303814" y="0"/>
                  </a:lnTo>
                  <a:lnTo>
                    <a:pt x="1303814" y="1632235"/>
                  </a:lnTo>
                  <a:lnTo>
                    <a:pt x="1274006" y="1639899"/>
                  </a:lnTo>
                  <a:cubicBezTo>
                    <a:pt x="1204982" y="1654024"/>
                    <a:pt x="1133515" y="1661441"/>
                    <a:pt x="1060315" y="1661441"/>
                  </a:cubicBezTo>
                  <a:cubicBezTo>
                    <a:pt x="474719" y="1661441"/>
                    <a:pt x="0" y="1186722"/>
                    <a:pt x="0" y="601126"/>
                  </a:cubicBezTo>
                  <a:cubicBezTo>
                    <a:pt x="0" y="381528"/>
                    <a:pt x="66758" y="177521"/>
                    <a:pt x="181085" y="8294"/>
                  </a:cubicBezTo>
                  <a:lnTo>
                    <a:pt x="187602" y="0"/>
                  </a:lnTo>
                  <a:close/>
                </a:path>
              </a:pathLst>
            </a:custGeom>
            <a:solidFill>
              <a:srgbClr val="000000">
                <a:alpha val="6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lIns="91440" tIns="91440" rIns="91440" bIns="91440"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" name="Freeform 21"/>
            <p:cNvSpPr/>
            <p:nvPr/>
          </p:nvSpPr>
          <p:spPr>
            <a:xfrm>
              <a:off x="455754" y="1356382"/>
              <a:ext cx="2378915" cy="1352286"/>
            </a:xfrm>
            <a:custGeom>
              <a:avLst/>
              <a:gdLst>
                <a:gd name="connsiteX0" fmla="*/ 1135799 w 2235096"/>
                <a:gd name="connsiteY0" fmla="*/ 0 h 1497546"/>
                <a:gd name="connsiteX1" fmla="*/ 2203461 w 2235096"/>
                <a:gd name="connsiteY1" fmla="*/ 330127 h 1497546"/>
                <a:gd name="connsiteX2" fmla="*/ 2235096 w 2235096"/>
                <a:gd name="connsiteY2" fmla="*/ 360410 h 1497546"/>
                <a:gd name="connsiteX3" fmla="*/ 2235096 w 2235096"/>
                <a:gd name="connsiteY3" fmla="*/ 1137136 h 1497546"/>
                <a:gd name="connsiteX4" fmla="*/ 2203461 w 2235096"/>
                <a:gd name="connsiteY4" fmla="*/ 1167419 h 1497546"/>
                <a:gd name="connsiteX5" fmla="*/ 1135799 w 2235096"/>
                <a:gd name="connsiteY5" fmla="*/ 1497546 h 1497546"/>
                <a:gd name="connsiteX6" fmla="*/ 3644 w 2235096"/>
                <a:gd name="connsiteY6" fmla="*/ 1105683 h 1497546"/>
                <a:gd name="connsiteX7" fmla="*/ 0 w 2235096"/>
                <a:gd name="connsiteY7" fmla="*/ 1101284 h 1497546"/>
                <a:gd name="connsiteX8" fmla="*/ 0 w 2235096"/>
                <a:gd name="connsiteY8" fmla="*/ 396262 h 1497546"/>
                <a:gd name="connsiteX9" fmla="*/ 3644 w 2235096"/>
                <a:gd name="connsiteY9" fmla="*/ 391863 h 1497546"/>
                <a:gd name="connsiteX10" fmla="*/ 1135799 w 2235096"/>
                <a:gd name="connsiteY10" fmla="*/ 0 h 1497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35096" h="1497546">
                  <a:moveTo>
                    <a:pt x="1135799" y="0"/>
                  </a:moveTo>
                  <a:cubicBezTo>
                    <a:pt x="1580235" y="0"/>
                    <a:pt x="1972078" y="130952"/>
                    <a:pt x="2203461" y="330127"/>
                  </a:cubicBezTo>
                  <a:lnTo>
                    <a:pt x="2235096" y="360410"/>
                  </a:lnTo>
                  <a:lnTo>
                    <a:pt x="2235096" y="1137136"/>
                  </a:lnTo>
                  <a:lnTo>
                    <a:pt x="2203461" y="1167419"/>
                  </a:lnTo>
                  <a:cubicBezTo>
                    <a:pt x="1972078" y="1366594"/>
                    <a:pt x="1580235" y="1497546"/>
                    <a:pt x="1135799" y="1497546"/>
                  </a:cubicBezTo>
                  <a:cubicBezTo>
                    <a:pt x="646919" y="1497546"/>
                    <a:pt x="221678" y="1339094"/>
                    <a:pt x="3644" y="1105683"/>
                  </a:cubicBezTo>
                  <a:lnTo>
                    <a:pt x="0" y="1101284"/>
                  </a:lnTo>
                  <a:lnTo>
                    <a:pt x="0" y="396262"/>
                  </a:lnTo>
                  <a:lnTo>
                    <a:pt x="3644" y="391863"/>
                  </a:lnTo>
                  <a:cubicBezTo>
                    <a:pt x="221678" y="158452"/>
                    <a:pt x="646919" y="0"/>
                    <a:pt x="1135799" y="0"/>
                  </a:cubicBezTo>
                  <a:close/>
                </a:path>
              </a:pathLst>
            </a:custGeom>
            <a:solidFill>
              <a:srgbClr val="000000">
                <a:alpha val="8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lIns="91440" tIns="91440" rIns="91440" bIns="91440"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" name="Freeform 22"/>
            <p:cNvSpPr/>
            <p:nvPr/>
          </p:nvSpPr>
          <p:spPr>
            <a:xfrm>
              <a:off x="403489" y="1060695"/>
              <a:ext cx="2468880" cy="822960"/>
            </a:xfrm>
            <a:custGeom>
              <a:avLst/>
              <a:gdLst>
                <a:gd name="connsiteX0" fmla="*/ 102253 w 2368296"/>
                <a:gd name="connsiteY0" fmla="*/ 0 h 1661100"/>
                <a:gd name="connsiteX1" fmla="*/ 2266043 w 2368296"/>
                <a:gd name="connsiteY1" fmla="*/ 0 h 1661100"/>
                <a:gd name="connsiteX2" fmla="*/ 2368296 w 2368296"/>
                <a:gd name="connsiteY2" fmla="*/ 102253 h 1661100"/>
                <a:gd name="connsiteX3" fmla="*/ 2368296 w 2368296"/>
                <a:gd name="connsiteY3" fmla="*/ 439966 h 1661100"/>
                <a:gd name="connsiteX4" fmla="*/ 2368296 w 2368296"/>
                <a:gd name="connsiteY4" fmla="*/ 613503 h 1661100"/>
                <a:gd name="connsiteX5" fmla="*/ 2368296 w 2368296"/>
                <a:gd name="connsiteY5" fmla="*/ 761884 h 1661100"/>
                <a:gd name="connsiteX6" fmla="*/ 3413 w 2368296"/>
                <a:gd name="connsiteY6" fmla="*/ 1661100 h 1661100"/>
                <a:gd name="connsiteX7" fmla="*/ 3413 w 2368296"/>
                <a:gd name="connsiteY7" fmla="*/ 613503 h 1661100"/>
                <a:gd name="connsiteX8" fmla="*/ 0 w 2368296"/>
                <a:gd name="connsiteY8" fmla="*/ 613503 h 1661100"/>
                <a:gd name="connsiteX9" fmla="*/ 0 w 2368296"/>
                <a:gd name="connsiteY9" fmla="*/ 102253 h 1661100"/>
                <a:gd name="connsiteX10" fmla="*/ 102253 w 2368296"/>
                <a:gd name="connsiteY10" fmla="*/ 0 h 166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68296" h="1661100">
                  <a:moveTo>
                    <a:pt x="102253" y="0"/>
                  </a:moveTo>
                  <a:lnTo>
                    <a:pt x="2266043" y="0"/>
                  </a:lnTo>
                  <a:cubicBezTo>
                    <a:pt x="2322516" y="0"/>
                    <a:pt x="2368296" y="45780"/>
                    <a:pt x="2368296" y="102253"/>
                  </a:cubicBezTo>
                  <a:lnTo>
                    <a:pt x="2368296" y="439966"/>
                  </a:lnTo>
                  <a:lnTo>
                    <a:pt x="2368296" y="613503"/>
                  </a:lnTo>
                  <a:lnTo>
                    <a:pt x="2368296" y="761884"/>
                  </a:lnTo>
                  <a:lnTo>
                    <a:pt x="3413" y="1661100"/>
                  </a:lnTo>
                  <a:lnTo>
                    <a:pt x="3413" y="613503"/>
                  </a:lnTo>
                  <a:lnTo>
                    <a:pt x="0" y="613503"/>
                  </a:lnTo>
                  <a:lnTo>
                    <a:pt x="0" y="102253"/>
                  </a:lnTo>
                  <a:cubicBezTo>
                    <a:pt x="0" y="45780"/>
                    <a:pt x="45780" y="0"/>
                    <a:pt x="102253" y="0"/>
                  </a:cubicBezTo>
                  <a:close/>
                </a:path>
              </a:pathLst>
            </a:custGeom>
            <a:gradFill>
              <a:gsLst>
                <a:gs pos="0">
                  <a:srgbClr val="0063BE">
                    <a:lumMod val="40000"/>
                    <a:lumOff val="60000"/>
                  </a:srgbClr>
                </a:gs>
                <a:gs pos="4000">
                  <a:srgbClr val="0070C0"/>
                </a:gs>
                <a:gs pos="62870">
                  <a:srgbClr val="0086EA"/>
                </a:gs>
                <a:gs pos="100000">
                  <a:srgbClr val="0063BE">
                    <a:lumMod val="60000"/>
                    <a:lumOff val="40000"/>
                  </a:srgbClr>
                </a:gs>
              </a:gsLst>
              <a:lin ang="5400000" scaled="1"/>
            </a:gradFill>
            <a:ln w="9525" cap="flat" cmpd="sng" algn="ctr">
              <a:noFill/>
              <a:prstDash val="solid"/>
            </a:ln>
            <a:effectLst/>
          </p:spPr>
          <p:txBody>
            <a:bodyPr lIns="91440" tIns="91440" rIns="91440" bIns="91440"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086390" y="1162560"/>
              <a:ext cx="1691221" cy="406814"/>
            </a:xfrm>
            <a:prstGeom prst="rect">
              <a:avLst/>
            </a:prstGeom>
            <a:noFill/>
          </p:spPr>
          <p:txBody>
            <a:bodyPr wrap="square" lIns="91440" tIns="91440" rIns="91440" bIns="91440" rtlCol="0" anchor="t">
              <a:noAutofit/>
            </a:bodyPr>
            <a:lstStyle>
              <a:defPPr>
                <a:defRPr lang="en-US"/>
              </a:defPPr>
              <a:lvl1pPr>
                <a:defRPr b="1" i="1">
                  <a:solidFill>
                    <a:schemeClr val="bg1"/>
                  </a:solidFill>
                  <a:latin typeface="Verdana Regular" charset="0"/>
                </a:defRPr>
              </a:lvl1pPr>
            </a:lstStyle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1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Challenges</a:t>
              </a:r>
            </a:p>
          </p:txBody>
        </p:sp>
        <p:cxnSp>
          <p:nvCxnSpPr>
            <p:cNvPr id="53" name="Straight Connector 52"/>
            <p:cNvCxnSpPr>
              <a:stCxn id="51" idx="6"/>
            </p:cNvCxnSpPr>
            <p:nvPr/>
          </p:nvCxnSpPr>
          <p:spPr>
            <a:xfrm flipV="1">
              <a:off x="407047" y="1439041"/>
              <a:ext cx="2513496" cy="444614"/>
            </a:xfrm>
            <a:prstGeom prst="line">
              <a:avLst/>
            </a:prstGeom>
            <a:noFill/>
            <a:ln w="9525" cap="rnd" cmpd="sng" algn="ctr">
              <a:solidFill>
                <a:sysClr val="window" lastClr="FFFFFF">
                  <a:alpha val="61000"/>
                </a:sysClr>
              </a:solidFill>
              <a:prstDash val="solid"/>
            </a:ln>
            <a:effectLst/>
          </p:spPr>
        </p:cxnSp>
        <p:cxnSp>
          <p:nvCxnSpPr>
            <p:cNvPr id="54" name="Straight Connector 53"/>
            <p:cNvCxnSpPr/>
            <p:nvPr/>
          </p:nvCxnSpPr>
          <p:spPr>
            <a:xfrm>
              <a:off x="773694" y="4447640"/>
              <a:ext cx="1753259" cy="0"/>
            </a:xfrm>
            <a:prstGeom prst="line">
              <a:avLst/>
            </a:prstGeom>
            <a:noFill/>
            <a:ln w="79375" cap="rnd" cmpd="sng" algn="ctr">
              <a:solidFill>
                <a:srgbClr val="000000">
                  <a:alpha val="16000"/>
                </a:srgbClr>
              </a:solidFill>
              <a:prstDash val="solid"/>
            </a:ln>
            <a:effectLst/>
          </p:spPr>
        </p:cxnSp>
        <p:sp>
          <p:nvSpPr>
            <p:cNvPr id="55" name="Round Same Side Corner Rectangle 42"/>
            <p:cNvSpPr/>
            <p:nvPr/>
          </p:nvSpPr>
          <p:spPr>
            <a:xfrm>
              <a:off x="455755" y="1890833"/>
              <a:ext cx="2378914" cy="2545472"/>
            </a:xfrm>
            <a:prstGeom prst="round2SameRect">
              <a:avLst>
                <a:gd name="adj1" fmla="val 8000"/>
                <a:gd name="adj2" fmla="val 0"/>
              </a:avLst>
            </a:prstGeom>
            <a:noFill/>
            <a:ln w="127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91440" rIns="91440" bIns="9144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285750" marR="0" lvl="0" indent="-285750" defTabSz="6858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q"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Late Requirement/Design Defects during Integration</a:t>
              </a:r>
            </a:p>
            <a:p>
              <a:pPr marL="285750" marR="0" lvl="0" indent="-285750" defTabSz="6858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q"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Data gaps between Production &amp; Tests</a:t>
              </a:r>
            </a:p>
            <a:p>
              <a:pPr marL="285750" marR="0" lvl="0" indent="-285750" defTabSz="6858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q"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Replication of  Production scenarios in Test Regions</a:t>
              </a:r>
            </a:p>
            <a:p>
              <a:pPr marL="285750" marR="0" lvl="0" indent="-285750" defTabSz="6858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q"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Interface application dependencies</a:t>
              </a:r>
            </a:p>
            <a:p>
              <a:pPr marL="285750" marR="0" lvl="0" indent="-285750" defTabSz="6858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q"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Pockets of Standalone Automation Testing</a:t>
              </a:r>
            </a:p>
            <a:p>
              <a:pPr marL="285750" marR="0" lvl="0" indent="-285750" defTabSz="6858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q"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Batch/Schedule Dependencies</a:t>
              </a: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6" name="Rounded Rectangle 57"/>
            <p:cNvSpPr/>
            <p:nvPr/>
          </p:nvSpPr>
          <p:spPr>
            <a:xfrm rot="5400000">
              <a:off x="5994977" y="1699820"/>
              <a:ext cx="3383280" cy="2373801"/>
            </a:xfrm>
            <a:prstGeom prst="roundRect">
              <a:avLst>
                <a:gd name="adj" fmla="val 8182"/>
              </a:avLst>
            </a:prstGeom>
            <a:gradFill flip="none" rotWithShape="1">
              <a:gsLst>
                <a:gs pos="0">
                  <a:sysClr val="window" lastClr="FFFFFF">
                    <a:lumMod val="85000"/>
                  </a:sysClr>
                </a:gs>
                <a:gs pos="57850">
                  <a:srgbClr val="EEEEEE"/>
                </a:gs>
                <a:gs pos="50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85000"/>
                  </a:sysClr>
                </a:gs>
              </a:gsLst>
              <a:lin ang="5400000" scaled="1"/>
              <a:tileRect/>
            </a:gradFill>
            <a:ln w="9525" cap="flat" cmpd="sng" algn="ctr">
              <a:noFill/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7" name="Freeform 58"/>
            <p:cNvSpPr/>
            <p:nvPr/>
          </p:nvSpPr>
          <p:spPr>
            <a:xfrm>
              <a:off x="7485810" y="1356382"/>
              <a:ext cx="1387709" cy="1500284"/>
            </a:xfrm>
            <a:custGeom>
              <a:avLst/>
              <a:gdLst>
                <a:gd name="connsiteX0" fmla="*/ 187602 w 1303814"/>
                <a:gd name="connsiteY0" fmla="*/ 0 h 1661441"/>
                <a:gd name="connsiteX1" fmla="*/ 1303814 w 1303814"/>
                <a:gd name="connsiteY1" fmla="*/ 0 h 1661441"/>
                <a:gd name="connsiteX2" fmla="*/ 1303814 w 1303814"/>
                <a:gd name="connsiteY2" fmla="*/ 1632235 h 1661441"/>
                <a:gd name="connsiteX3" fmla="*/ 1274006 w 1303814"/>
                <a:gd name="connsiteY3" fmla="*/ 1639899 h 1661441"/>
                <a:gd name="connsiteX4" fmla="*/ 1060315 w 1303814"/>
                <a:gd name="connsiteY4" fmla="*/ 1661441 h 1661441"/>
                <a:gd name="connsiteX5" fmla="*/ 0 w 1303814"/>
                <a:gd name="connsiteY5" fmla="*/ 601126 h 1661441"/>
                <a:gd name="connsiteX6" fmla="*/ 181085 w 1303814"/>
                <a:gd name="connsiteY6" fmla="*/ 8294 h 1661441"/>
                <a:gd name="connsiteX7" fmla="*/ 187602 w 1303814"/>
                <a:gd name="connsiteY7" fmla="*/ 0 h 16614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03814" h="1661441">
                  <a:moveTo>
                    <a:pt x="187602" y="0"/>
                  </a:moveTo>
                  <a:lnTo>
                    <a:pt x="1303814" y="0"/>
                  </a:lnTo>
                  <a:lnTo>
                    <a:pt x="1303814" y="1632235"/>
                  </a:lnTo>
                  <a:lnTo>
                    <a:pt x="1274006" y="1639899"/>
                  </a:lnTo>
                  <a:cubicBezTo>
                    <a:pt x="1204982" y="1654024"/>
                    <a:pt x="1133515" y="1661441"/>
                    <a:pt x="1060315" y="1661441"/>
                  </a:cubicBezTo>
                  <a:cubicBezTo>
                    <a:pt x="474719" y="1661441"/>
                    <a:pt x="0" y="1186722"/>
                    <a:pt x="0" y="601126"/>
                  </a:cubicBezTo>
                  <a:cubicBezTo>
                    <a:pt x="0" y="381528"/>
                    <a:pt x="66758" y="177521"/>
                    <a:pt x="181085" y="8294"/>
                  </a:cubicBezTo>
                  <a:lnTo>
                    <a:pt x="187602" y="0"/>
                  </a:lnTo>
                  <a:close/>
                </a:path>
              </a:pathLst>
            </a:custGeom>
            <a:solidFill>
              <a:srgbClr val="000000">
                <a:alpha val="6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" name="Freeform 59"/>
            <p:cNvSpPr/>
            <p:nvPr/>
          </p:nvSpPr>
          <p:spPr>
            <a:xfrm>
              <a:off x="6494604" y="1356382"/>
              <a:ext cx="2378915" cy="1352286"/>
            </a:xfrm>
            <a:custGeom>
              <a:avLst/>
              <a:gdLst>
                <a:gd name="connsiteX0" fmla="*/ 1135799 w 2235096"/>
                <a:gd name="connsiteY0" fmla="*/ 0 h 1497546"/>
                <a:gd name="connsiteX1" fmla="*/ 2203461 w 2235096"/>
                <a:gd name="connsiteY1" fmla="*/ 330127 h 1497546"/>
                <a:gd name="connsiteX2" fmla="*/ 2235096 w 2235096"/>
                <a:gd name="connsiteY2" fmla="*/ 360410 h 1497546"/>
                <a:gd name="connsiteX3" fmla="*/ 2235096 w 2235096"/>
                <a:gd name="connsiteY3" fmla="*/ 1137136 h 1497546"/>
                <a:gd name="connsiteX4" fmla="*/ 2203461 w 2235096"/>
                <a:gd name="connsiteY4" fmla="*/ 1167419 h 1497546"/>
                <a:gd name="connsiteX5" fmla="*/ 1135799 w 2235096"/>
                <a:gd name="connsiteY5" fmla="*/ 1497546 h 1497546"/>
                <a:gd name="connsiteX6" fmla="*/ 3644 w 2235096"/>
                <a:gd name="connsiteY6" fmla="*/ 1105683 h 1497546"/>
                <a:gd name="connsiteX7" fmla="*/ 0 w 2235096"/>
                <a:gd name="connsiteY7" fmla="*/ 1101284 h 1497546"/>
                <a:gd name="connsiteX8" fmla="*/ 0 w 2235096"/>
                <a:gd name="connsiteY8" fmla="*/ 396262 h 1497546"/>
                <a:gd name="connsiteX9" fmla="*/ 3644 w 2235096"/>
                <a:gd name="connsiteY9" fmla="*/ 391863 h 1497546"/>
                <a:gd name="connsiteX10" fmla="*/ 1135799 w 2235096"/>
                <a:gd name="connsiteY10" fmla="*/ 0 h 1497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35096" h="1497546">
                  <a:moveTo>
                    <a:pt x="1135799" y="0"/>
                  </a:moveTo>
                  <a:cubicBezTo>
                    <a:pt x="1580235" y="0"/>
                    <a:pt x="1972078" y="130952"/>
                    <a:pt x="2203461" y="330127"/>
                  </a:cubicBezTo>
                  <a:lnTo>
                    <a:pt x="2235096" y="360410"/>
                  </a:lnTo>
                  <a:lnTo>
                    <a:pt x="2235096" y="1137136"/>
                  </a:lnTo>
                  <a:lnTo>
                    <a:pt x="2203461" y="1167419"/>
                  </a:lnTo>
                  <a:cubicBezTo>
                    <a:pt x="1972078" y="1366594"/>
                    <a:pt x="1580235" y="1497546"/>
                    <a:pt x="1135799" y="1497546"/>
                  </a:cubicBezTo>
                  <a:cubicBezTo>
                    <a:pt x="646919" y="1497546"/>
                    <a:pt x="221678" y="1339094"/>
                    <a:pt x="3644" y="1105683"/>
                  </a:cubicBezTo>
                  <a:lnTo>
                    <a:pt x="0" y="1101284"/>
                  </a:lnTo>
                  <a:lnTo>
                    <a:pt x="0" y="396262"/>
                  </a:lnTo>
                  <a:lnTo>
                    <a:pt x="3644" y="391863"/>
                  </a:lnTo>
                  <a:cubicBezTo>
                    <a:pt x="221678" y="158452"/>
                    <a:pt x="646919" y="0"/>
                    <a:pt x="1135799" y="0"/>
                  </a:cubicBezTo>
                  <a:close/>
                </a:path>
              </a:pathLst>
            </a:custGeom>
            <a:solidFill>
              <a:srgbClr val="000000">
                <a:alpha val="8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9" name="Freeform 60"/>
            <p:cNvSpPr/>
            <p:nvPr/>
          </p:nvSpPr>
          <p:spPr>
            <a:xfrm>
              <a:off x="6442339" y="1060695"/>
              <a:ext cx="2468880" cy="822960"/>
            </a:xfrm>
            <a:custGeom>
              <a:avLst/>
              <a:gdLst>
                <a:gd name="connsiteX0" fmla="*/ 102253 w 2368296"/>
                <a:gd name="connsiteY0" fmla="*/ 0 h 1661100"/>
                <a:gd name="connsiteX1" fmla="*/ 2266043 w 2368296"/>
                <a:gd name="connsiteY1" fmla="*/ 0 h 1661100"/>
                <a:gd name="connsiteX2" fmla="*/ 2368296 w 2368296"/>
                <a:gd name="connsiteY2" fmla="*/ 102253 h 1661100"/>
                <a:gd name="connsiteX3" fmla="*/ 2368296 w 2368296"/>
                <a:gd name="connsiteY3" fmla="*/ 439966 h 1661100"/>
                <a:gd name="connsiteX4" fmla="*/ 2368296 w 2368296"/>
                <a:gd name="connsiteY4" fmla="*/ 613503 h 1661100"/>
                <a:gd name="connsiteX5" fmla="*/ 2368296 w 2368296"/>
                <a:gd name="connsiteY5" fmla="*/ 761884 h 1661100"/>
                <a:gd name="connsiteX6" fmla="*/ 3413 w 2368296"/>
                <a:gd name="connsiteY6" fmla="*/ 1661100 h 1661100"/>
                <a:gd name="connsiteX7" fmla="*/ 3413 w 2368296"/>
                <a:gd name="connsiteY7" fmla="*/ 613503 h 1661100"/>
                <a:gd name="connsiteX8" fmla="*/ 0 w 2368296"/>
                <a:gd name="connsiteY8" fmla="*/ 613503 h 1661100"/>
                <a:gd name="connsiteX9" fmla="*/ 0 w 2368296"/>
                <a:gd name="connsiteY9" fmla="*/ 102253 h 1661100"/>
                <a:gd name="connsiteX10" fmla="*/ 102253 w 2368296"/>
                <a:gd name="connsiteY10" fmla="*/ 0 h 166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68296" h="1661100">
                  <a:moveTo>
                    <a:pt x="102253" y="0"/>
                  </a:moveTo>
                  <a:lnTo>
                    <a:pt x="2266043" y="0"/>
                  </a:lnTo>
                  <a:cubicBezTo>
                    <a:pt x="2322516" y="0"/>
                    <a:pt x="2368296" y="45780"/>
                    <a:pt x="2368296" y="102253"/>
                  </a:cubicBezTo>
                  <a:lnTo>
                    <a:pt x="2368296" y="439966"/>
                  </a:lnTo>
                  <a:lnTo>
                    <a:pt x="2368296" y="613503"/>
                  </a:lnTo>
                  <a:lnTo>
                    <a:pt x="2368296" y="761884"/>
                  </a:lnTo>
                  <a:lnTo>
                    <a:pt x="3413" y="1661100"/>
                  </a:lnTo>
                  <a:lnTo>
                    <a:pt x="3413" y="613503"/>
                  </a:lnTo>
                  <a:lnTo>
                    <a:pt x="0" y="613503"/>
                  </a:lnTo>
                  <a:lnTo>
                    <a:pt x="0" y="102253"/>
                  </a:lnTo>
                  <a:cubicBezTo>
                    <a:pt x="0" y="45780"/>
                    <a:pt x="45780" y="0"/>
                    <a:pt x="102253" y="0"/>
                  </a:cubicBezTo>
                  <a:close/>
                </a:path>
              </a:pathLst>
            </a:custGeom>
            <a:gradFill>
              <a:gsLst>
                <a:gs pos="0">
                  <a:srgbClr val="0063BE">
                    <a:lumMod val="40000"/>
                    <a:lumOff val="60000"/>
                  </a:srgbClr>
                </a:gs>
                <a:gs pos="4000">
                  <a:srgbClr val="0070C0"/>
                </a:gs>
                <a:gs pos="62870">
                  <a:srgbClr val="0086EA"/>
                </a:gs>
                <a:gs pos="100000">
                  <a:srgbClr val="0063BE">
                    <a:lumMod val="60000"/>
                    <a:lumOff val="40000"/>
                  </a:srgbClr>
                </a:gs>
              </a:gsLst>
              <a:lin ang="5400000" scaled="1"/>
            </a:gra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7125240" y="1162560"/>
              <a:ext cx="1691221" cy="406814"/>
            </a:xfrm>
            <a:prstGeom prst="rect">
              <a:avLst/>
            </a:prstGeom>
            <a:noFill/>
          </p:spPr>
          <p:txBody>
            <a:bodyPr wrap="square" lIns="91440" tIns="91440" rIns="91440" bIns="91440" rtlCol="0" anchor="t">
              <a:noAutofit/>
            </a:bodyPr>
            <a:lstStyle>
              <a:defPPr>
                <a:defRPr lang="en-US"/>
              </a:defPPr>
              <a:lvl1pPr>
                <a:defRPr b="1" i="1">
                  <a:solidFill>
                    <a:schemeClr val="bg1"/>
                  </a:solidFill>
                  <a:latin typeface="Verdana Regular" charset="0"/>
                </a:defRPr>
              </a:lvl1pPr>
            </a:lstStyle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1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Business Value</a:t>
              </a:r>
            </a:p>
          </p:txBody>
        </p:sp>
        <p:cxnSp>
          <p:nvCxnSpPr>
            <p:cNvPr id="61" name="Straight Connector 60"/>
            <p:cNvCxnSpPr>
              <a:stCxn id="59" idx="6"/>
            </p:cNvCxnSpPr>
            <p:nvPr/>
          </p:nvCxnSpPr>
          <p:spPr>
            <a:xfrm flipV="1">
              <a:off x="6445897" y="1439041"/>
              <a:ext cx="2513496" cy="444614"/>
            </a:xfrm>
            <a:prstGeom prst="line">
              <a:avLst/>
            </a:prstGeom>
            <a:noFill/>
            <a:ln w="9525" cap="rnd" cmpd="sng" algn="ctr">
              <a:solidFill>
                <a:sysClr val="window" lastClr="FFFFFF">
                  <a:alpha val="61000"/>
                </a:sysClr>
              </a:solidFill>
              <a:prstDash val="solid"/>
            </a:ln>
            <a:effectLst/>
          </p:spPr>
        </p:cxnSp>
        <p:cxnSp>
          <p:nvCxnSpPr>
            <p:cNvPr id="62" name="Straight Connector 61"/>
            <p:cNvCxnSpPr/>
            <p:nvPr/>
          </p:nvCxnSpPr>
          <p:spPr>
            <a:xfrm>
              <a:off x="6812544" y="4456241"/>
              <a:ext cx="1753259" cy="0"/>
            </a:xfrm>
            <a:prstGeom prst="line">
              <a:avLst/>
            </a:prstGeom>
            <a:noFill/>
            <a:ln w="79375" cap="rnd" cmpd="sng" algn="ctr">
              <a:solidFill>
                <a:srgbClr val="000000">
                  <a:alpha val="16000"/>
                </a:srgbClr>
              </a:solidFill>
              <a:prstDash val="solid"/>
            </a:ln>
            <a:effectLst/>
          </p:spPr>
        </p:cxnSp>
        <p:sp>
          <p:nvSpPr>
            <p:cNvPr id="63" name="Round Same Side Corner Rectangle 64"/>
            <p:cNvSpPr/>
            <p:nvPr/>
          </p:nvSpPr>
          <p:spPr>
            <a:xfrm>
              <a:off x="6487322" y="1890833"/>
              <a:ext cx="2378914" cy="2545472"/>
            </a:xfrm>
            <a:prstGeom prst="round2SameRect">
              <a:avLst>
                <a:gd name="adj1" fmla="val 8000"/>
                <a:gd name="adj2" fmla="val 0"/>
              </a:avLst>
            </a:prstGeom>
            <a:noFill/>
            <a:ln w="127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91440" rIns="91440" bIns="9144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285750" marR="0" lvl="0" indent="-285750" defTabSz="6858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Identification of Defects early in the test lifecycle</a:t>
              </a:r>
            </a:p>
            <a:p>
              <a:pPr marL="285750" marR="0" lvl="0" indent="-285750" defTabSz="6858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Trim Down costs through quality process adoption</a:t>
              </a:r>
            </a:p>
            <a:p>
              <a:pPr marL="285750" marR="0" lvl="0" indent="-285750" defTabSz="6858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Empowered QA team to perform technical checkouts and code analysis</a:t>
              </a:r>
            </a:p>
            <a:p>
              <a:pPr marL="285750" marR="0" lvl="0" indent="-285750" defTabSz="6858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Side-by-side testing for consumers with current and future state applications</a:t>
              </a:r>
            </a:p>
            <a:p>
              <a:pPr marL="285750" marR="0" lvl="0" indent="-285750" defTabSz="6858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Perform unattended automation for application functionality post deployments</a:t>
              </a:r>
            </a:p>
          </p:txBody>
        </p:sp>
        <p:sp>
          <p:nvSpPr>
            <p:cNvPr id="64" name="Rounded Rectangle 48"/>
            <p:cNvSpPr/>
            <p:nvPr/>
          </p:nvSpPr>
          <p:spPr>
            <a:xfrm rot="5400000">
              <a:off x="2975552" y="1699818"/>
              <a:ext cx="3383280" cy="2373801"/>
            </a:xfrm>
            <a:prstGeom prst="roundRect">
              <a:avLst>
                <a:gd name="adj" fmla="val 8182"/>
              </a:avLst>
            </a:prstGeom>
            <a:gradFill flip="none" rotWithShape="1">
              <a:gsLst>
                <a:gs pos="0">
                  <a:sysClr val="window" lastClr="FFFFFF">
                    <a:lumMod val="85000"/>
                  </a:sysClr>
                </a:gs>
                <a:gs pos="57850">
                  <a:srgbClr val="EEEEEE"/>
                </a:gs>
                <a:gs pos="50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85000"/>
                  </a:sysClr>
                </a:gs>
              </a:gsLst>
              <a:lin ang="5400000" scaled="1"/>
              <a:tileRect/>
            </a:gradFill>
            <a:ln w="9525" cap="flat" cmpd="sng" algn="ctr">
              <a:noFill/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" name="Freeform 49"/>
            <p:cNvSpPr/>
            <p:nvPr/>
          </p:nvSpPr>
          <p:spPr>
            <a:xfrm>
              <a:off x="4466385" y="1356381"/>
              <a:ext cx="1387709" cy="1500285"/>
            </a:xfrm>
            <a:custGeom>
              <a:avLst/>
              <a:gdLst>
                <a:gd name="connsiteX0" fmla="*/ 187602 w 1303814"/>
                <a:gd name="connsiteY0" fmla="*/ 0 h 1661441"/>
                <a:gd name="connsiteX1" fmla="*/ 1303814 w 1303814"/>
                <a:gd name="connsiteY1" fmla="*/ 0 h 1661441"/>
                <a:gd name="connsiteX2" fmla="*/ 1303814 w 1303814"/>
                <a:gd name="connsiteY2" fmla="*/ 1632235 h 1661441"/>
                <a:gd name="connsiteX3" fmla="*/ 1274006 w 1303814"/>
                <a:gd name="connsiteY3" fmla="*/ 1639899 h 1661441"/>
                <a:gd name="connsiteX4" fmla="*/ 1060315 w 1303814"/>
                <a:gd name="connsiteY4" fmla="*/ 1661441 h 1661441"/>
                <a:gd name="connsiteX5" fmla="*/ 0 w 1303814"/>
                <a:gd name="connsiteY5" fmla="*/ 601126 h 1661441"/>
                <a:gd name="connsiteX6" fmla="*/ 181085 w 1303814"/>
                <a:gd name="connsiteY6" fmla="*/ 8294 h 1661441"/>
                <a:gd name="connsiteX7" fmla="*/ 187602 w 1303814"/>
                <a:gd name="connsiteY7" fmla="*/ 0 h 16614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03814" h="1661441">
                  <a:moveTo>
                    <a:pt x="187602" y="0"/>
                  </a:moveTo>
                  <a:lnTo>
                    <a:pt x="1303814" y="0"/>
                  </a:lnTo>
                  <a:lnTo>
                    <a:pt x="1303814" y="1632235"/>
                  </a:lnTo>
                  <a:lnTo>
                    <a:pt x="1274006" y="1639899"/>
                  </a:lnTo>
                  <a:cubicBezTo>
                    <a:pt x="1204982" y="1654024"/>
                    <a:pt x="1133515" y="1661441"/>
                    <a:pt x="1060315" y="1661441"/>
                  </a:cubicBezTo>
                  <a:cubicBezTo>
                    <a:pt x="474719" y="1661441"/>
                    <a:pt x="0" y="1186722"/>
                    <a:pt x="0" y="601126"/>
                  </a:cubicBezTo>
                  <a:cubicBezTo>
                    <a:pt x="0" y="381528"/>
                    <a:pt x="66758" y="177521"/>
                    <a:pt x="181085" y="8294"/>
                  </a:cubicBezTo>
                  <a:lnTo>
                    <a:pt x="187602" y="0"/>
                  </a:lnTo>
                  <a:close/>
                </a:path>
              </a:pathLst>
            </a:custGeom>
            <a:solidFill>
              <a:srgbClr val="000000">
                <a:alpha val="6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" name="Freeform 50"/>
            <p:cNvSpPr/>
            <p:nvPr/>
          </p:nvSpPr>
          <p:spPr>
            <a:xfrm>
              <a:off x="3475179" y="1356381"/>
              <a:ext cx="2378915" cy="1352287"/>
            </a:xfrm>
            <a:custGeom>
              <a:avLst/>
              <a:gdLst>
                <a:gd name="connsiteX0" fmla="*/ 1135799 w 2235096"/>
                <a:gd name="connsiteY0" fmla="*/ 0 h 1497546"/>
                <a:gd name="connsiteX1" fmla="*/ 2203461 w 2235096"/>
                <a:gd name="connsiteY1" fmla="*/ 330127 h 1497546"/>
                <a:gd name="connsiteX2" fmla="*/ 2235096 w 2235096"/>
                <a:gd name="connsiteY2" fmla="*/ 360410 h 1497546"/>
                <a:gd name="connsiteX3" fmla="*/ 2235096 w 2235096"/>
                <a:gd name="connsiteY3" fmla="*/ 1137136 h 1497546"/>
                <a:gd name="connsiteX4" fmla="*/ 2203461 w 2235096"/>
                <a:gd name="connsiteY4" fmla="*/ 1167419 h 1497546"/>
                <a:gd name="connsiteX5" fmla="*/ 1135799 w 2235096"/>
                <a:gd name="connsiteY5" fmla="*/ 1497546 h 1497546"/>
                <a:gd name="connsiteX6" fmla="*/ 3644 w 2235096"/>
                <a:gd name="connsiteY6" fmla="*/ 1105683 h 1497546"/>
                <a:gd name="connsiteX7" fmla="*/ 0 w 2235096"/>
                <a:gd name="connsiteY7" fmla="*/ 1101284 h 1497546"/>
                <a:gd name="connsiteX8" fmla="*/ 0 w 2235096"/>
                <a:gd name="connsiteY8" fmla="*/ 396262 h 1497546"/>
                <a:gd name="connsiteX9" fmla="*/ 3644 w 2235096"/>
                <a:gd name="connsiteY9" fmla="*/ 391863 h 1497546"/>
                <a:gd name="connsiteX10" fmla="*/ 1135799 w 2235096"/>
                <a:gd name="connsiteY10" fmla="*/ 0 h 1497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35096" h="1497546">
                  <a:moveTo>
                    <a:pt x="1135799" y="0"/>
                  </a:moveTo>
                  <a:cubicBezTo>
                    <a:pt x="1580235" y="0"/>
                    <a:pt x="1972078" y="130952"/>
                    <a:pt x="2203461" y="330127"/>
                  </a:cubicBezTo>
                  <a:lnTo>
                    <a:pt x="2235096" y="360410"/>
                  </a:lnTo>
                  <a:lnTo>
                    <a:pt x="2235096" y="1137136"/>
                  </a:lnTo>
                  <a:lnTo>
                    <a:pt x="2203461" y="1167419"/>
                  </a:lnTo>
                  <a:cubicBezTo>
                    <a:pt x="1972078" y="1366594"/>
                    <a:pt x="1580235" y="1497546"/>
                    <a:pt x="1135799" y="1497546"/>
                  </a:cubicBezTo>
                  <a:cubicBezTo>
                    <a:pt x="646919" y="1497546"/>
                    <a:pt x="221678" y="1339094"/>
                    <a:pt x="3644" y="1105683"/>
                  </a:cubicBezTo>
                  <a:lnTo>
                    <a:pt x="0" y="1101284"/>
                  </a:lnTo>
                  <a:lnTo>
                    <a:pt x="0" y="396262"/>
                  </a:lnTo>
                  <a:lnTo>
                    <a:pt x="3644" y="391863"/>
                  </a:lnTo>
                  <a:cubicBezTo>
                    <a:pt x="221678" y="158452"/>
                    <a:pt x="646919" y="0"/>
                    <a:pt x="1135799" y="0"/>
                  </a:cubicBezTo>
                  <a:close/>
                </a:path>
              </a:pathLst>
            </a:custGeom>
            <a:solidFill>
              <a:srgbClr val="000000">
                <a:alpha val="8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" name="Freeform 51"/>
            <p:cNvSpPr/>
            <p:nvPr/>
          </p:nvSpPr>
          <p:spPr>
            <a:xfrm>
              <a:off x="3422914" y="1060694"/>
              <a:ext cx="2468880" cy="822960"/>
            </a:xfrm>
            <a:custGeom>
              <a:avLst/>
              <a:gdLst>
                <a:gd name="connsiteX0" fmla="*/ 102253 w 2368296"/>
                <a:gd name="connsiteY0" fmla="*/ 0 h 1661100"/>
                <a:gd name="connsiteX1" fmla="*/ 2266043 w 2368296"/>
                <a:gd name="connsiteY1" fmla="*/ 0 h 1661100"/>
                <a:gd name="connsiteX2" fmla="*/ 2368296 w 2368296"/>
                <a:gd name="connsiteY2" fmla="*/ 102253 h 1661100"/>
                <a:gd name="connsiteX3" fmla="*/ 2368296 w 2368296"/>
                <a:gd name="connsiteY3" fmla="*/ 439966 h 1661100"/>
                <a:gd name="connsiteX4" fmla="*/ 2368296 w 2368296"/>
                <a:gd name="connsiteY4" fmla="*/ 613503 h 1661100"/>
                <a:gd name="connsiteX5" fmla="*/ 2368296 w 2368296"/>
                <a:gd name="connsiteY5" fmla="*/ 761884 h 1661100"/>
                <a:gd name="connsiteX6" fmla="*/ 3413 w 2368296"/>
                <a:gd name="connsiteY6" fmla="*/ 1661100 h 1661100"/>
                <a:gd name="connsiteX7" fmla="*/ 3413 w 2368296"/>
                <a:gd name="connsiteY7" fmla="*/ 613503 h 1661100"/>
                <a:gd name="connsiteX8" fmla="*/ 0 w 2368296"/>
                <a:gd name="connsiteY8" fmla="*/ 613503 h 1661100"/>
                <a:gd name="connsiteX9" fmla="*/ 0 w 2368296"/>
                <a:gd name="connsiteY9" fmla="*/ 102253 h 1661100"/>
                <a:gd name="connsiteX10" fmla="*/ 102253 w 2368296"/>
                <a:gd name="connsiteY10" fmla="*/ 0 h 166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68296" h="1661100">
                  <a:moveTo>
                    <a:pt x="102253" y="0"/>
                  </a:moveTo>
                  <a:lnTo>
                    <a:pt x="2266043" y="0"/>
                  </a:lnTo>
                  <a:cubicBezTo>
                    <a:pt x="2322516" y="0"/>
                    <a:pt x="2368296" y="45780"/>
                    <a:pt x="2368296" y="102253"/>
                  </a:cubicBezTo>
                  <a:lnTo>
                    <a:pt x="2368296" y="439966"/>
                  </a:lnTo>
                  <a:lnTo>
                    <a:pt x="2368296" y="613503"/>
                  </a:lnTo>
                  <a:lnTo>
                    <a:pt x="2368296" y="761884"/>
                  </a:lnTo>
                  <a:lnTo>
                    <a:pt x="3413" y="1661100"/>
                  </a:lnTo>
                  <a:lnTo>
                    <a:pt x="3413" y="613503"/>
                  </a:lnTo>
                  <a:lnTo>
                    <a:pt x="0" y="613503"/>
                  </a:lnTo>
                  <a:lnTo>
                    <a:pt x="0" y="102253"/>
                  </a:lnTo>
                  <a:cubicBezTo>
                    <a:pt x="0" y="45780"/>
                    <a:pt x="45780" y="0"/>
                    <a:pt x="102253" y="0"/>
                  </a:cubicBezTo>
                  <a:close/>
                </a:path>
              </a:pathLst>
            </a:custGeom>
            <a:gradFill>
              <a:gsLst>
                <a:gs pos="0">
                  <a:srgbClr val="0063BE">
                    <a:lumMod val="40000"/>
                    <a:lumOff val="60000"/>
                  </a:srgbClr>
                </a:gs>
                <a:gs pos="4000">
                  <a:srgbClr val="0070C0"/>
                </a:gs>
                <a:gs pos="62870">
                  <a:srgbClr val="0086EA"/>
                </a:gs>
                <a:gs pos="100000">
                  <a:srgbClr val="0063BE">
                    <a:lumMod val="60000"/>
                    <a:lumOff val="40000"/>
                  </a:srgbClr>
                </a:gs>
              </a:gsLst>
              <a:lin ang="5400000" scaled="1"/>
            </a:gra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4105815" y="1162559"/>
              <a:ext cx="1691221" cy="406814"/>
            </a:xfrm>
            <a:prstGeom prst="rect">
              <a:avLst/>
            </a:prstGeom>
            <a:noFill/>
          </p:spPr>
          <p:txBody>
            <a:bodyPr wrap="square" lIns="91440" tIns="91440" rIns="91440" bIns="91440" rtlCol="0" anchor="t">
              <a:noAutofit/>
            </a:bodyPr>
            <a:lstStyle>
              <a:defPPr>
                <a:defRPr lang="en-US"/>
              </a:defPPr>
              <a:lvl1pPr>
                <a:defRPr>
                  <a:solidFill>
                    <a:schemeClr val="bg1"/>
                  </a:solidFill>
                  <a:latin typeface="Verdana Regular" charset="0"/>
                </a:defRPr>
              </a:lvl1pPr>
            </a:lstStyle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1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Solutions</a:t>
              </a:r>
            </a:p>
          </p:txBody>
        </p:sp>
        <p:cxnSp>
          <p:nvCxnSpPr>
            <p:cNvPr id="69" name="Straight Connector 68"/>
            <p:cNvCxnSpPr>
              <a:stCxn id="67" idx="6"/>
            </p:cNvCxnSpPr>
            <p:nvPr/>
          </p:nvCxnSpPr>
          <p:spPr>
            <a:xfrm flipV="1">
              <a:off x="3426472" y="1439040"/>
              <a:ext cx="2513496" cy="444614"/>
            </a:xfrm>
            <a:prstGeom prst="line">
              <a:avLst/>
            </a:prstGeom>
            <a:noFill/>
            <a:ln w="9525" cap="rnd" cmpd="sng" algn="ctr">
              <a:solidFill>
                <a:sysClr val="window" lastClr="FFFFFF">
                  <a:alpha val="61000"/>
                </a:sysClr>
              </a:solidFill>
              <a:prstDash val="solid"/>
            </a:ln>
            <a:effectLst/>
          </p:spPr>
        </p:cxnSp>
        <p:cxnSp>
          <p:nvCxnSpPr>
            <p:cNvPr id="70" name="Straight Connector 69"/>
            <p:cNvCxnSpPr/>
            <p:nvPr/>
          </p:nvCxnSpPr>
          <p:spPr>
            <a:xfrm>
              <a:off x="3793119" y="4464844"/>
              <a:ext cx="1753259" cy="0"/>
            </a:xfrm>
            <a:prstGeom prst="line">
              <a:avLst/>
            </a:prstGeom>
            <a:noFill/>
            <a:ln w="79375" cap="rnd" cmpd="sng" algn="ctr">
              <a:solidFill>
                <a:srgbClr val="000000">
                  <a:alpha val="16000"/>
                </a:srgbClr>
              </a:solidFill>
              <a:prstDash val="solid"/>
            </a:ln>
            <a:effectLst/>
          </p:spPr>
        </p:cxnSp>
        <p:sp>
          <p:nvSpPr>
            <p:cNvPr id="71" name="Round Same Side Corner Rectangle 55"/>
            <p:cNvSpPr/>
            <p:nvPr/>
          </p:nvSpPr>
          <p:spPr>
            <a:xfrm>
              <a:off x="3477962" y="1890833"/>
              <a:ext cx="2378914" cy="2665619"/>
            </a:xfrm>
            <a:prstGeom prst="round2SameRect">
              <a:avLst>
                <a:gd name="adj1" fmla="val 8000"/>
                <a:gd name="adj2" fmla="val 0"/>
              </a:avLst>
            </a:prstGeom>
            <a:noFill/>
            <a:ln w="127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91440" rIns="91440" bIns="9144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285750" marR="0" lvl="0" indent="-285750" defTabSz="6858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Ø"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Shift Left QA Process – Ideation to Implementation</a:t>
              </a:r>
            </a:p>
            <a:p>
              <a:pPr marL="285750" marR="0" lvl="0" indent="-285750" defTabSz="6858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Ø"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Centralized Metrics Reporting</a:t>
              </a:r>
            </a:p>
            <a:p>
              <a:pPr marL="285750" marR="0" lvl="0" indent="-285750" defTabSz="6858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Ø"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Tools Integration for data mining</a:t>
              </a:r>
            </a:p>
            <a:p>
              <a:pPr marL="285750" marR="0" lvl="0" indent="-285750" defTabSz="6858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Ø"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Masked Production replicated test Data</a:t>
              </a:r>
            </a:p>
            <a:p>
              <a:pPr marL="285750" marR="0" lvl="0" indent="-285750" defTabSz="6858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Ø"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Enabling End to End Automation Pipeline via CI tools</a:t>
              </a:r>
            </a:p>
            <a:p>
              <a:pPr marL="285750" marR="0" lvl="0" indent="-285750" defTabSz="6858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Ø"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Preparing the QE team to adopt to DevOps Practices</a:t>
              </a:r>
            </a:p>
          </p:txBody>
        </p:sp>
        <p:pic>
          <p:nvPicPr>
            <p:cNvPr id="72" name="Picture 71"/>
            <p:cNvPicPr>
              <a:picLocks noChangeAspect="1"/>
            </p:cNvPicPr>
            <p:nvPr/>
          </p:nvPicPr>
          <p:blipFill>
            <a:blip r:embed="rId2" cstate="print">
              <a:duotone>
                <a:prstClr val="black"/>
                <a:srgbClr val="D6492A">
                  <a:lumMod val="50000"/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34456" y="1195537"/>
              <a:ext cx="548640" cy="548640"/>
            </a:xfrm>
            <a:prstGeom prst="rect">
              <a:avLst/>
            </a:prstGeom>
          </p:spPr>
        </p:pic>
        <p:pic>
          <p:nvPicPr>
            <p:cNvPr id="73" name="Picture 72"/>
            <p:cNvPicPr>
              <a:picLocks noChangeAspect="1"/>
            </p:cNvPicPr>
            <p:nvPr/>
          </p:nvPicPr>
          <p:blipFill>
            <a:blip r:embed="rId3" cstate="print">
              <a:duotone>
                <a:prstClr val="black"/>
                <a:srgbClr val="55A51C">
                  <a:lumMod val="50000"/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23227" y="1199965"/>
              <a:ext cx="548640" cy="548640"/>
            </a:xfrm>
            <a:prstGeom prst="rect">
              <a:avLst/>
            </a:prstGeom>
          </p:spPr>
        </p:pic>
        <p:pic>
          <p:nvPicPr>
            <p:cNvPr id="74" name="Picture 73"/>
            <p:cNvPicPr>
              <a:picLocks noChangeAspect="1"/>
            </p:cNvPicPr>
            <p:nvPr/>
          </p:nvPicPr>
          <p:blipFill>
            <a:blip r:embed="rId4" cstate="print">
              <a:duotone>
                <a:prstClr val="black"/>
                <a:srgbClr val="55A51C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84872" y="1187622"/>
              <a:ext cx="455343" cy="455343"/>
            </a:xfrm>
            <a:prstGeom prst="rect">
              <a:avLst/>
            </a:prstGeom>
          </p:spPr>
        </p:pic>
        <p:grpSp>
          <p:nvGrpSpPr>
            <p:cNvPr id="82" name="Group 81"/>
            <p:cNvGrpSpPr/>
            <p:nvPr/>
          </p:nvGrpSpPr>
          <p:grpSpPr>
            <a:xfrm>
              <a:off x="93862" y="4670035"/>
              <a:ext cx="8875177" cy="444436"/>
              <a:chOff x="93862" y="4580346"/>
              <a:chExt cx="8875177" cy="548640"/>
            </a:xfrm>
          </p:grpSpPr>
          <p:sp>
            <p:nvSpPr>
              <p:cNvPr id="83" name="Rectangle 82"/>
              <p:cNvSpPr/>
              <p:nvPr/>
            </p:nvSpPr>
            <p:spPr>
              <a:xfrm>
                <a:off x="1529106" y="4580346"/>
                <a:ext cx="7439933" cy="548640"/>
              </a:xfrm>
              <a:prstGeom prst="rect">
                <a:avLst/>
              </a:prstGeom>
              <a:solidFill>
                <a:sysClr val="window" lastClr="FFFFFF">
                  <a:lumMod val="8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spcFirstLastPara="0" vert="horz" wrap="square" lIns="274320" tIns="151045" rIns="274870" bIns="151045" numCol="1" spcCol="1270" anchor="ctr" anchorCtr="0">
                <a:noAutofit/>
              </a:bodyPr>
              <a:lstStyle/>
              <a:p>
                <a:pPr marL="0" marR="0" lvl="1" indent="0" defTabSz="533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Segoe UI" panose="020B0502040204020203" pitchFamily="34" charset="0"/>
                </a:endParaRPr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93862" y="4674163"/>
                <a:ext cx="1005840" cy="365760"/>
              </a:xfrm>
              <a:prstGeom prst="rect">
                <a:avLst/>
              </a:prstGeom>
              <a:gradFill rotWithShape="1">
                <a:gsLst>
                  <a:gs pos="0">
                    <a:srgbClr val="B9AFA4">
                      <a:shade val="51000"/>
                      <a:satMod val="130000"/>
                    </a:srgbClr>
                  </a:gs>
                  <a:gs pos="80000">
                    <a:srgbClr val="B9AFA4">
                      <a:shade val="93000"/>
                      <a:satMod val="130000"/>
                    </a:srgbClr>
                  </a:gs>
                  <a:gs pos="100000">
                    <a:srgbClr val="B9AFA4">
                      <a:shade val="94000"/>
                      <a:satMod val="135000"/>
                    </a:srgb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spcFirstLastPara="0" vert="horz" wrap="square" lIns="91440" tIns="56885" rIns="91440" bIns="56885" numCol="1" spcCol="1270" anchor="ctr" anchorCtr="0">
                <a:noAutofit/>
              </a:bodyPr>
              <a:lstStyle/>
              <a:p>
                <a:pPr marL="0" marR="0" lvl="0" indent="0" algn="ctr" defTabSz="533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3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Segoe UI" panose="020B0502040204020203" pitchFamily="34" charset="0"/>
                  </a:rPr>
                  <a:t>Technology</a:t>
                </a:r>
              </a:p>
            </p:txBody>
          </p:sp>
          <p:sp>
            <p:nvSpPr>
              <p:cNvPr id="85" name="Isosceles Triangle 84"/>
              <p:cNvSpPr/>
              <p:nvPr/>
            </p:nvSpPr>
            <p:spPr>
              <a:xfrm rot="5400000">
                <a:off x="1156514" y="4749626"/>
                <a:ext cx="354086" cy="216030"/>
              </a:xfrm>
              <a:prstGeom prst="triangle">
                <a:avLst/>
              </a:prstGeom>
              <a:gradFill rotWithShape="1">
                <a:gsLst>
                  <a:gs pos="0">
                    <a:srgbClr val="000000">
                      <a:tint val="50000"/>
                      <a:satMod val="300000"/>
                    </a:srgbClr>
                  </a:gs>
                  <a:gs pos="35000">
                    <a:srgbClr val="000000">
                      <a:tint val="37000"/>
                      <a:satMod val="300000"/>
                    </a:srgbClr>
                  </a:gs>
                  <a:gs pos="100000">
                    <a:srgbClr val="000000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000000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spcFirstLastPara="0" vert="horz" wrap="square" lIns="79745" tIns="56885" rIns="91440" bIns="56885" numCol="1" spcCol="1270" anchor="ctr" anchorCtr="0">
                <a:noAutofit/>
              </a:bodyPr>
              <a:lstStyle/>
              <a:p>
                <a:pPr marL="0" marR="0" lvl="0" indent="0" algn="ctr" defTabSz="533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Segoe UI" panose="020B0502040204020203" pitchFamily="34" charset="0"/>
                </a:endParaRPr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1620723" y="4677964"/>
                <a:ext cx="822960" cy="365760"/>
              </a:xfrm>
              <a:prstGeom prst="rect">
                <a:avLst/>
              </a:prstGeom>
              <a:solidFill>
                <a:sysClr val="window" lastClr="FFFFFF">
                  <a:lumMod val="75000"/>
                </a:sysClr>
              </a:solidFill>
              <a:ln w="9525" cap="flat" cmpd="sng" algn="ctr">
                <a:solidFill>
                  <a:sysClr val="window" lastClr="FFFFFF">
                    <a:lumMod val="50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lIns="0" rIns="0" anchor="ctr">
                <a:noAutofit/>
              </a:bodyPr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CA" sz="1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Mainframes</a:t>
                </a:r>
                <a:endParaRPr kumimoji="0" lang="en-US" sz="11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7" name="Rectangle 86"/>
              <p:cNvSpPr/>
              <p:nvPr/>
            </p:nvSpPr>
            <p:spPr>
              <a:xfrm>
                <a:off x="2913861" y="4677964"/>
                <a:ext cx="822960" cy="365760"/>
              </a:xfrm>
              <a:prstGeom prst="rect">
                <a:avLst/>
              </a:prstGeom>
              <a:solidFill>
                <a:sysClr val="window" lastClr="FFFFFF">
                  <a:lumMod val="75000"/>
                </a:sysClr>
              </a:solidFill>
              <a:ln w="9525" cap="flat" cmpd="sng" algn="ctr">
                <a:solidFill>
                  <a:sysClr val="window" lastClr="FFFFFF">
                    <a:lumMod val="50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lIns="0" rIns="0" anchor="ctr">
                <a:noAutofit/>
              </a:bodyPr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CA" sz="1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Java</a:t>
                </a:r>
                <a:endPara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4206999" y="4677964"/>
                <a:ext cx="822960" cy="365760"/>
              </a:xfrm>
              <a:prstGeom prst="rect">
                <a:avLst/>
              </a:prstGeom>
              <a:solidFill>
                <a:sysClr val="window" lastClr="FFFFFF">
                  <a:lumMod val="75000"/>
                </a:sysClr>
              </a:solidFill>
              <a:ln w="9525" cap="flat" cmpd="sng" algn="ctr">
                <a:solidFill>
                  <a:sysClr val="window" lastClr="FFFFFF">
                    <a:lumMod val="50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lIns="0" rIns="0" anchor="ctr">
                <a:noAutofit/>
              </a:bodyPr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ETL</a:t>
                </a:r>
              </a:p>
            </p:txBody>
          </p:sp>
          <p:sp>
            <p:nvSpPr>
              <p:cNvPr id="89" name="Rectangle 88"/>
              <p:cNvSpPr/>
              <p:nvPr/>
            </p:nvSpPr>
            <p:spPr>
              <a:xfrm>
                <a:off x="5500137" y="4677964"/>
                <a:ext cx="822960" cy="365760"/>
              </a:xfrm>
              <a:prstGeom prst="rect">
                <a:avLst/>
              </a:prstGeom>
              <a:solidFill>
                <a:sysClr val="window" lastClr="FFFFFF">
                  <a:lumMod val="75000"/>
                </a:sysClr>
              </a:solidFill>
              <a:ln w="9525" cap="flat" cmpd="sng" algn="ctr">
                <a:solidFill>
                  <a:sysClr val="window" lastClr="FFFFFF">
                    <a:lumMod val="50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lIns="0" rIns="0" anchor="ctr">
                <a:noAutofit/>
              </a:bodyPr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SOA</a:t>
                </a:r>
              </a:p>
            </p:txBody>
          </p:sp>
          <p:sp>
            <p:nvSpPr>
              <p:cNvPr id="90" name="Rectangle 89"/>
              <p:cNvSpPr/>
              <p:nvPr/>
            </p:nvSpPr>
            <p:spPr>
              <a:xfrm>
                <a:off x="8086414" y="4677964"/>
                <a:ext cx="822960" cy="365760"/>
              </a:xfrm>
              <a:prstGeom prst="rect">
                <a:avLst/>
              </a:prstGeom>
              <a:solidFill>
                <a:sysClr val="window" lastClr="FFFFFF">
                  <a:lumMod val="75000"/>
                </a:sysClr>
              </a:solidFill>
              <a:ln w="9525" cap="flat" cmpd="sng" algn="ctr">
                <a:solidFill>
                  <a:sysClr val="window" lastClr="FFFFFF">
                    <a:lumMod val="50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lIns="0" rIns="0" anchor="ctr">
                <a:noAutofit/>
              </a:bodyPr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Oracle</a:t>
                </a:r>
              </a:p>
            </p:txBody>
          </p:sp>
          <p:sp>
            <p:nvSpPr>
              <p:cNvPr id="91" name="Rectangle 90"/>
              <p:cNvSpPr/>
              <p:nvPr/>
            </p:nvSpPr>
            <p:spPr>
              <a:xfrm>
                <a:off x="6793275" y="4677964"/>
                <a:ext cx="822960" cy="365760"/>
              </a:xfrm>
              <a:prstGeom prst="rect">
                <a:avLst/>
              </a:prstGeom>
              <a:solidFill>
                <a:sysClr val="window" lastClr="FFFFFF">
                  <a:lumMod val="75000"/>
                </a:sysClr>
              </a:solidFill>
              <a:ln w="9525" cap="flat" cmpd="sng" algn="ctr">
                <a:solidFill>
                  <a:sysClr val="window" lastClr="FFFFFF">
                    <a:lumMod val="50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lIns="0" rIns="0" anchor="ctr">
                <a:noAutofit/>
              </a:bodyPr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DB2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178865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35903" y="1757707"/>
            <a:ext cx="2390039" cy="3349686"/>
            <a:chOff x="6717915" y="667784"/>
            <a:chExt cx="2293059" cy="3942318"/>
          </a:xfrm>
        </p:grpSpPr>
        <p:grpSp>
          <p:nvGrpSpPr>
            <p:cNvPr id="5" name="Group 4"/>
            <p:cNvGrpSpPr/>
            <p:nvPr/>
          </p:nvGrpSpPr>
          <p:grpSpPr>
            <a:xfrm>
              <a:off x="6717915" y="667784"/>
              <a:ext cx="2293059" cy="3942318"/>
              <a:chOff x="2466082" y="667784"/>
              <a:chExt cx="2293059" cy="3942318"/>
            </a:xfrm>
          </p:grpSpPr>
          <p:sp>
            <p:nvSpPr>
              <p:cNvPr id="9" name="Rounded Rectangle 82"/>
              <p:cNvSpPr/>
              <p:nvPr/>
            </p:nvSpPr>
            <p:spPr>
              <a:xfrm>
                <a:off x="2466082" y="667784"/>
                <a:ext cx="2293059" cy="3942318"/>
              </a:xfrm>
              <a:prstGeom prst="roundRect">
                <a:avLst>
                  <a:gd name="adj" fmla="val 12288"/>
                </a:avLst>
              </a:prstGeom>
              <a:solidFill>
                <a:schemeClr val="tx1">
                  <a:alpha val="8000"/>
                </a:schemeClr>
              </a:solidFill>
              <a:ln w="952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  <a:latin typeface="Verdana Regular" charset="0"/>
                </a:endParaRPr>
              </a:p>
            </p:txBody>
          </p:sp>
          <p:sp>
            <p:nvSpPr>
              <p:cNvPr id="10" name="Rounded Rectangle 83"/>
              <p:cNvSpPr/>
              <p:nvPr/>
            </p:nvSpPr>
            <p:spPr>
              <a:xfrm>
                <a:off x="2585050" y="794825"/>
                <a:ext cx="2055122" cy="3687688"/>
              </a:xfrm>
              <a:prstGeom prst="roundRect">
                <a:avLst>
                  <a:gd name="adj" fmla="val 9527"/>
                </a:avLst>
              </a:prstGeom>
              <a:solidFill>
                <a:schemeClr val="bg1">
                  <a:lumMod val="95000"/>
                </a:schemeClr>
              </a:solidFill>
              <a:ln w="9525"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14300" h="25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  <a:latin typeface="Verdana Regular" charset="0"/>
                </a:endParaRPr>
              </a:p>
            </p:txBody>
          </p:sp>
        </p:grpSp>
        <p:sp>
          <p:nvSpPr>
            <p:cNvPr id="6" name="Rectangle 5"/>
            <p:cNvSpPr/>
            <p:nvPr/>
          </p:nvSpPr>
          <p:spPr>
            <a:xfrm>
              <a:off x="6994703" y="942603"/>
              <a:ext cx="1748384" cy="312467"/>
            </a:xfrm>
            <a:prstGeom prst="rect">
              <a:avLst/>
            </a:prstGeom>
          </p:spPr>
          <p:txBody>
            <a:bodyPr wrap="square" lIns="0" tIns="0" rIns="0" bIns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b="1" kern="0" dirty="0">
                  <a:latin typeface="Calibri" panose="020F0502020204030204" pitchFamily="34" charset="0"/>
                  <a:cs typeface="Calibri" panose="020F0502020204030204" pitchFamily="34" charset="0"/>
                </a:rPr>
                <a:t>Point of Departure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6919638" y="1453646"/>
              <a:ext cx="1879130" cy="2560906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marL="171450" indent="-17145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Traditional QA</a:t>
              </a:r>
            </a:p>
            <a:p>
              <a:pPr marL="171450" indent="-17145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en-US" sz="1200" kern="0" dirty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Regression test Automation</a:t>
              </a:r>
            </a:p>
            <a:p>
              <a:pPr marL="171450" indent="-17145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en-US" sz="1200" kern="0" dirty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Increase in test cycles</a:t>
              </a:r>
            </a:p>
            <a:p>
              <a:pPr marL="171450" indent="-17145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en-US" sz="1200" kern="0" dirty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Guardian of functionality</a:t>
              </a:r>
            </a:p>
            <a:p>
              <a:pPr marL="171450" indent="-17145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en-US" sz="1200" kern="0" dirty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Waterfall methodology</a:t>
              </a:r>
            </a:p>
            <a:p>
              <a:pPr marL="171450" indent="-17145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en-US" sz="1200" kern="0" dirty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Higher QA/IT Cost</a:t>
              </a:r>
            </a:p>
            <a:p>
              <a:pPr marL="171450" indent="-17145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endParaRPr lang="en-GB" sz="1200" kern="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171450" indent="-17145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endParaRPr lang="en-US" sz="1200" kern="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171450" indent="-17145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endPara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171450" indent="-17145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endPara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8" name="Straight Connector 7"/>
            <p:cNvCxnSpPr/>
            <p:nvPr/>
          </p:nvCxnSpPr>
          <p:spPr>
            <a:xfrm flipH="1">
              <a:off x="7134108" y="1281678"/>
              <a:ext cx="1492898" cy="0"/>
            </a:xfrm>
            <a:prstGeom prst="line">
              <a:avLst/>
            </a:prstGeom>
            <a:ln w="57150" cap="rnd">
              <a:solidFill>
                <a:srgbClr val="97480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-8146" y="672845"/>
            <a:ext cx="2366682" cy="684624"/>
            <a:chOff x="491778" y="1014293"/>
            <a:chExt cx="2366682" cy="583987"/>
          </a:xfrm>
        </p:grpSpPr>
        <p:sp>
          <p:nvSpPr>
            <p:cNvPr id="12" name="Rounded Rectangle 4"/>
            <p:cNvSpPr/>
            <p:nvPr/>
          </p:nvSpPr>
          <p:spPr>
            <a:xfrm>
              <a:off x="491778" y="1014293"/>
              <a:ext cx="2366682" cy="583987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74000"/>
              </a:schemeClr>
            </a:solidFill>
            <a:ln w="9525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ounded Rectangle 33"/>
            <p:cNvSpPr/>
            <p:nvPr/>
          </p:nvSpPr>
          <p:spPr>
            <a:xfrm>
              <a:off x="591671" y="1085395"/>
              <a:ext cx="2182265" cy="441782"/>
            </a:xfrm>
            <a:prstGeom prst="roundRect">
              <a:avLst>
                <a:gd name="adj" fmla="val 50000"/>
              </a:avLst>
            </a:prstGeom>
            <a:solidFill>
              <a:schemeClr val="accent5">
                <a:lumMod val="50000"/>
              </a:schemeClr>
            </a:solidFill>
            <a:ln w="9525">
              <a:noFill/>
            </a:ln>
            <a:effectLst>
              <a:innerShdw blurRad="114300" dist="50800">
                <a:prstClr val="black">
                  <a:alpha val="40000"/>
                </a:prstClr>
              </a:inn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0" rtlCol="0" anchor="ctr"/>
            <a:lstStyle/>
            <a:p>
              <a:pPr lvl="0">
                <a:defRPr/>
              </a:pPr>
              <a:r>
                <a:rPr lang="en-US" sz="1600" kern="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   Objectives</a:t>
              </a:r>
            </a:p>
          </p:txBody>
        </p:sp>
      </p:grpSp>
      <p:sp>
        <p:nvSpPr>
          <p:cNvPr id="42" name="Rounded Rectangle 104"/>
          <p:cNvSpPr/>
          <p:nvPr/>
        </p:nvSpPr>
        <p:spPr>
          <a:xfrm>
            <a:off x="2422847" y="754986"/>
            <a:ext cx="9121453" cy="590449"/>
          </a:xfrm>
          <a:prstGeom prst="roundRect">
            <a:avLst/>
          </a:prstGeom>
          <a:gradFill>
            <a:gsLst>
              <a:gs pos="0">
                <a:srgbClr val="C1C1C1"/>
              </a:gs>
              <a:gs pos="53000">
                <a:srgbClr val="D7D7D7"/>
              </a:gs>
              <a:gs pos="100000">
                <a:srgbClr val="F1F1F1"/>
              </a:gs>
            </a:gsLst>
            <a:lin ang="5400000" scaled="1"/>
          </a:gra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ounded Rectangle 345"/>
          <p:cNvSpPr/>
          <p:nvPr/>
        </p:nvSpPr>
        <p:spPr>
          <a:xfrm rot="5400000">
            <a:off x="4273890" y="1013353"/>
            <a:ext cx="516139" cy="81595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  <a:alpha val="88000"/>
            </a:schemeClr>
          </a:solidFill>
          <a:ln w="9525">
            <a:solidFill>
              <a:schemeClr val="bg1"/>
            </a:solidFill>
          </a:ln>
          <a:effectLst>
            <a:innerShdw blurRad="63500" dist="381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4888401" y="857085"/>
            <a:ext cx="147027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kern="0" dirty="0">
                <a:latin typeface="Calibri" panose="020F0502020204030204" pitchFamily="34" charset="0"/>
                <a:cs typeface="Calibri" panose="020F0502020204030204" pitchFamily="34" charset="0"/>
              </a:rPr>
              <a:t>Cost Reduction</a:t>
            </a:r>
          </a:p>
        </p:txBody>
      </p:sp>
      <p:sp>
        <p:nvSpPr>
          <p:cNvPr id="46" name="Rounded Rectangle 345"/>
          <p:cNvSpPr/>
          <p:nvPr/>
        </p:nvSpPr>
        <p:spPr>
          <a:xfrm rot="5400000">
            <a:off x="6455529" y="1013353"/>
            <a:ext cx="516138" cy="81595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  <a:alpha val="88000"/>
            </a:schemeClr>
          </a:solidFill>
          <a:ln w="9525">
            <a:solidFill>
              <a:schemeClr val="bg1"/>
            </a:solidFill>
          </a:ln>
          <a:effectLst>
            <a:innerShdw blurRad="63500" dist="381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6999124" y="857085"/>
            <a:ext cx="201850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kern="0" dirty="0">
                <a:latin typeface="Calibri" panose="020F0502020204030204" pitchFamily="34" charset="0"/>
                <a:cs typeface="Calibri" panose="020F0502020204030204" pitchFamily="34" charset="0"/>
              </a:rPr>
              <a:t>Quality Improvement</a:t>
            </a:r>
          </a:p>
        </p:txBody>
      </p:sp>
      <p:sp>
        <p:nvSpPr>
          <p:cNvPr id="48" name="Rounded Rectangle 345"/>
          <p:cNvSpPr/>
          <p:nvPr/>
        </p:nvSpPr>
        <p:spPr>
          <a:xfrm rot="5400000">
            <a:off x="8924519" y="1012412"/>
            <a:ext cx="516139" cy="81595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  <a:alpha val="88000"/>
            </a:schemeClr>
          </a:solidFill>
          <a:ln w="9525">
            <a:solidFill>
              <a:schemeClr val="bg1"/>
            </a:solidFill>
          </a:ln>
          <a:effectLst>
            <a:innerShdw blurRad="63500" dist="381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9223362" y="857085"/>
            <a:ext cx="207620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kern="0" dirty="0">
                <a:latin typeface="Calibri" panose="020F0502020204030204" pitchFamily="34" charset="0"/>
                <a:cs typeface="Calibri" panose="020F0502020204030204" pitchFamily="34" charset="0"/>
              </a:rPr>
              <a:t>Increase Predictability</a:t>
            </a:r>
          </a:p>
        </p:txBody>
      </p:sp>
      <p:grpSp>
        <p:nvGrpSpPr>
          <p:cNvPr id="50" name="Group 49"/>
          <p:cNvGrpSpPr/>
          <p:nvPr/>
        </p:nvGrpSpPr>
        <p:grpSpPr>
          <a:xfrm>
            <a:off x="9352385" y="1757707"/>
            <a:ext cx="2390039" cy="3349686"/>
            <a:chOff x="6717915" y="667784"/>
            <a:chExt cx="2293059" cy="3942318"/>
          </a:xfrm>
        </p:grpSpPr>
        <p:grpSp>
          <p:nvGrpSpPr>
            <p:cNvPr id="51" name="Group 50"/>
            <p:cNvGrpSpPr/>
            <p:nvPr/>
          </p:nvGrpSpPr>
          <p:grpSpPr>
            <a:xfrm>
              <a:off x="6717915" y="667784"/>
              <a:ext cx="2293059" cy="3942318"/>
              <a:chOff x="2466082" y="667784"/>
              <a:chExt cx="2293059" cy="3942318"/>
            </a:xfrm>
          </p:grpSpPr>
          <p:sp>
            <p:nvSpPr>
              <p:cNvPr id="55" name="Rounded Rectangle 82"/>
              <p:cNvSpPr/>
              <p:nvPr/>
            </p:nvSpPr>
            <p:spPr>
              <a:xfrm>
                <a:off x="2466082" y="667784"/>
                <a:ext cx="2293059" cy="3942318"/>
              </a:xfrm>
              <a:prstGeom prst="roundRect">
                <a:avLst>
                  <a:gd name="adj" fmla="val 12288"/>
                </a:avLst>
              </a:prstGeom>
              <a:solidFill>
                <a:schemeClr val="tx1">
                  <a:alpha val="8000"/>
                </a:schemeClr>
              </a:solidFill>
              <a:ln w="952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  <a:latin typeface="Verdana Regular" charset="0"/>
                </a:endParaRPr>
              </a:p>
            </p:txBody>
          </p:sp>
          <p:sp>
            <p:nvSpPr>
              <p:cNvPr id="56" name="Rounded Rectangle 83"/>
              <p:cNvSpPr/>
              <p:nvPr/>
            </p:nvSpPr>
            <p:spPr>
              <a:xfrm>
                <a:off x="2585050" y="794825"/>
                <a:ext cx="2055122" cy="3687688"/>
              </a:xfrm>
              <a:prstGeom prst="roundRect">
                <a:avLst>
                  <a:gd name="adj" fmla="val 9527"/>
                </a:avLst>
              </a:prstGeom>
              <a:solidFill>
                <a:schemeClr val="bg1">
                  <a:lumMod val="95000"/>
                </a:schemeClr>
              </a:solidFill>
              <a:ln w="9525"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14300" h="25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  <a:latin typeface="Verdana Regular" charset="0"/>
                </a:endParaRPr>
              </a:p>
            </p:txBody>
          </p:sp>
        </p:grpSp>
        <p:sp>
          <p:nvSpPr>
            <p:cNvPr id="52" name="Rectangle 51"/>
            <p:cNvSpPr/>
            <p:nvPr/>
          </p:nvSpPr>
          <p:spPr>
            <a:xfrm>
              <a:off x="6994703" y="942603"/>
              <a:ext cx="1748384" cy="312467"/>
            </a:xfrm>
            <a:prstGeom prst="rect">
              <a:avLst/>
            </a:prstGeom>
          </p:spPr>
          <p:txBody>
            <a:bodyPr wrap="square" lIns="0" tIns="0" rIns="0" bIns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b="1" kern="0" dirty="0">
                  <a:latin typeface="Calibri" panose="020F0502020204030204" pitchFamily="34" charset="0"/>
                  <a:cs typeface="Calibri" panose="020F0502020204030204" pitchFamily="34" charset="0"/>
                </a:rPr>
                <a:t>Point of Arrival</a:t>
              </a: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6919638" y="1376778"/>
              <a:ext cx="1972367" cy="2560906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marL="171450" indent="-17145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en-US" sz="1200" kern="0" dirty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Technical QE team</a:t>
              </a:r>
              <a:endParaRPr lang="en-GB" sz="1200" kern="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171450" indent="-17145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en-US" sz="1200" kern="0" dirty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End-To-End Automation</a:t>
              </a:r>
            </a:p>
            <a:p>
              <a:pPr marL="171450" indent="-17145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en-US" sz="1200" kern="0" dirty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Reduction in test cycles</a:t>
              </a:r>
            </a:p>
            <a:p>
              <a:pPr marL="171450" indent="-17145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en-US" sz="1200" kern="0" dirty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Guardian for Customer Experience</a:t>
              </a:r>
            </a:p>
            <a:p>
              <a:pPr marL="171450" indent="-17145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en-US" sz="1200" kern="0" dirty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DevOps maturity</a:t>
              </a:r>
            </a:p>
            <a:p>
              <a:pPr marL="171450" indent="-17145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en-US" sz="1200" kern="0" dirty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Reduction in COQ</a:t>
              </a:r>
            </a:p>
          </p:txBody>
        </p:sp>
        <p:cxnSp>
          <p:nvCxnSpPr>
            <p:cNvPr id="54" name="Straight Connector 53"/>
            <p:cNvCxnSpPr/>
            <p:nvPr/>
          </p:nvCxnSpPr>
          <p:spPr>
            <a:xfrm flipH="1">
              <a:off x="7112753" y="1255070"/>
              <a:ext cx="1492898" cy="0"/>
            </a:xfrm>
            <a:prstGeom prst="line">
              <a:avLst/>
            </a:prstGeom>
            <a:ln w="57150" cap="rnd">
              <a:solidFill>
                <a:srgbClr val="0070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Rectangle 64"/>
          <p:cNvSpPr/>
          <p:nvPr/>
        </p:nvSpPr>
        <p:spPr>
          <a:xfrm>
            <a:off x="2878342" y="857085"/>
            <a:ext cx="150393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kern="0" dirty="0">
                <a:latin typeface="Calibri" panose="020F0502020204030204" pitchFamily="34" charset="0"/>
                <a:cs typeface="Calibri" panose="020F0502020204030204" pitchFamily="34" charset="0"/>
              </a:rPr>
              <a:t>Time to Market</a:t>
            </a:r>
          </a:p>
        </p:txBody>
      </p:sp>
      <p:sp>
        <p:nvSpPr>
          <p:cNvPr id="71" name="Isosceles Triangle 70"/>
          <p:cNvSpPr/>
          <p:nvPr/>
        </p:nvSpPr>
        <p:spPr bwMode="auto">
          <a:xfrm rot="10800000">
            <a:off x="2504760" y="5235185"/>
            <a:ext cx="7259161" cy="387470"/>
          </a:xfrm>
          <a:prstGeom prst="triangle">
            <a:avLst/>
          </a:prstGeom>
          <a:solidFill>
            <a:srgbClr val="4F81BD">
              <a:lumMod val="20000"/>
              <a:lumOff val="80000"/>
            </a:srgbClr>
          </a:solidFill>
          <a:ln w="9525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yriad Pro"/>
              <a:cs typeface="Calibri" pitchFamily="34" charset="0"/>
            </a:endParaRPr>
          </a:p>
        </p:txBody>
      </p:sp>
      <p:sp>
        <p:nvSpPr>
          <p:cNvPr id="72" name="Isosceles Triangle 71"/>
          <p:cNvSpPr/>
          <p:nvPr/>
        </p:nvSpPr>
        <p:spPr bwMode="auto">
          <a:xfrm rot="10800000">
            <a:off x="2898337" y="1371601"/>
            <a:ext cx="6120288" cy="386106"/>
          </a:xfrm>
          <a:prstGeom prst="triangle">
            <a:avLst/>
          </a:prstGeom>
          <a:solidFill>
            <a:srgbClr val="4F81BD">
              <a:lumMod val="20000"/>
              <a:lumOff val="80000"/>
            </a:srgbClr>
          </a:solidFill>
          <a:ln w="9525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yriad Pro"/>
              <a:cs typeface="Calibri" pitchFamily="34" charset="0"/>
            </a:endParaRPr>
          </a:p>
        </p:txBody>
      </p:sp>
      <p:sp>
        <p:nvSpPr>
          <p:cNvPr id="75" name="TextBox 35"/>
          <p:cNvSpPr txBox="1">
            <a:spLocks noChangeArrowheads="1"/>
          </p:cNvSpPr>
          <p:nvPr/>
        </p:nvSpPr>
        <p:spPr bwMode="auto">
          <a:xfrm>
            <a:off x="5301261" y="1331777"/>
            <a:ext cx="148630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Solution Levers</a:t>
            </a:r>
          </a:p>
        </p:txBody>
      </p:sp>
      <p:sp>
        <p:nvSpPr>
          <p:cNvPr id="76" name="TextBox 39"/>
          <p:cNvSpPr txBox="1">
            <a:spLocks noChangeArrowheads="1"/>
          </p:cNvSpPr>
          <p:nvPr/>
        </p:nvSpPr>
        <p:spPr bwMode="auto">
          <a:xfrm>
            <a:off x="4926651" y="5205350"/>
            <a:ext cx="252825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 b="1" kern="0" dirty="0">
                <a:latin typeface="Calibri" panose="020F0502020204030204" pitchFamily="34" charset="0"/>
                <a:cs typeface="Calibri" panose="020F0502020204030204" pitchFamily="34" charset="0"/>
              </a:rPr>
              <a:t>Future Ready Test Organization</a:t>
            </a:r>
            <a:endParaRPr kumimoji="0" lang="en-US" sz="14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34" name="Group 133"/>
          <p:cNvGrpSpPr/>
          <p:nvPr/>
        </p:nvGrpSpPr>
        <p:grpSpPr>
          <a:xfrm>
            <a:off x="3806628" y="1696496"/>
            <a:ext cx="4275027" cy="2659612"/>
            <a:chOff x="106129" y="1679378"/>
            <a:chExt cx="4459496" cy="2920534"/>
          </a:xfrm>
        </p:grpSpPr>
        <p:sp>
          <p:nvSpPr>
            <p:cNvPr id="135" name="Freeform 30"/>
            <p:cNvSpPr>
              <a:spLocks/>
            </p:cNvSpPr>
            <p:nvPr/>
          </p:nvSpPr>
          <p:spPr>
            <a:xfrm>
              <a:off x="4563601" y="1679378"/>
              <a:ext cx="2024" cy="3452"/>
            </a:xfrm>
            <a:custGeom>
              <a:avLst/>
              <a:gdLst>
                <a:gd name="connsiteX0" fmla="*/ 0 w 2024"/>
                <a:gd name="connsiteY0" fmla="*/ 0 h 3452"/>
                <a:gd name="connsiteX1" fmla="*/ 2024 w 2024"/>
                <a:gd name="connsiteY1" fmla="*/ 3452 h 3452"/>
                <a:gd name="connsiteX2" fmla="*/ 130 w 2024"/>
                <a:gd name="connsiteY2" fmla="*/ 644 h 3452"/>
                <a:gd name="connsiteX3" fmla="*/ 0 w 2024"/>
                <a:gd name="connsiteY3" fmla="*/ 0 h 3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4" h="3452">
                  <a:moveTo>
                    <a:pt x="0" y="0"/>
                  </a:moveTo>
                  <a:lnTo>
                    <a:pt x="2024" y="3452"/>
                  </a:lnTo>
                  <a:lnTo>
                    <a:pt x="130" y="6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3389B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36" name="Group 135"/>
            <p:cNvGrpSpPr/>
            <p:nvPr/>
          </p:nvGrpSpPr>
          <p:grpSpPr>
            <a:xfrm>
              <a:off x="106129" y="1879412"/>
              <a:ext cx="4456844" cy="2720500"/>
              <a:chOff x="3366395" y="718706"/>
              <a:chExt cx="2934246" cy="1791092"/>
            </a:xfrm>
          </p:grpSpPr>
          <p:sp>
            <p:nvSpPr>
              <p:cNvPr id="137" name="Freeform 80"/>
              <p:cNvSpPr/>
              <p:nvPr/>
            </p:nvSpPr>
            <p:spPr>
              <a:xfrm rot="18000000">
                <a:off x="5118313" y="392625"/>
                <a:ext cx="845843" cy="1518806"/>
              </a:xfrm>
              <a:custGeom>
                <a:avLst/>
                <a:gdLst>
                  <a:gd name="connsiteX0" fmla="*/ 422921 w 845843"/>
                  <a:gd name="connsiteY0" fmla="*/ 0 h 1518806"/>
                  <a:gd name="connsiteX1" fmla="*/ 838698 w 845843"/>
                  <a:gd name="connsiteY1" fmla="*/ 719138 h 1518806"/>
                  <a:gd name="connsiteX2" fmla="*/ 837798 w 845843"/>
                  <a:gd name="connsiteY2" fmla="*/ 719138 h 1518806"/>
                  <a:gd name="connsiteX3" fmla="*/ 845843 w 845843"/>
                  <a:gd name="connsiteY3" fmla="*/ 758989 h 1518806"/>
                  <a:gd name="connsiteX4" fmla="*/ 845788 w 845843"/>
                  <a:gd name="connsiteY4" fmla="*/ 759262 h 1518806"/>
                  <a:gd name="connsiteX5" fmla="*/ 845842 w 845843"/>
                  <a:gd name="connsiteY5" fmla="*/ 759529 h 1518806"/>
                  <a:gd name="connsiteX6" fmla="*/ 837739 w 845843"/>
                  <a:gd name="connsiteY6" fmla="*/ 799668 h 1518806"/>
                  <a:gd name="connsiteX7" fmla="*/ 838698 w 845843"/>
                  <a:gd name="connsiteY7" fmla="*/ 799668 h 1518806"/>
                  <a:gd name="connsiteX8" fmla="*/ 422921 w 845843"/>
                  <a:gd name="connsiteY8" fmla="*/ 1518806 h 1518806"/>
                  <a:gd name="connsiteX9" fmla="*/ 7143 w 845843"/>
                  <a:gd name="connsiteY9" fmla="*/ 799668 h 1518806"/>
                  <a:gd name="connsiteX10" fmla="*/ 8129 w 845843"/>
                  <a:gd name="connsiteY10" fmla="*/ 799668 h 1518806"/>
                  <a:gd name="connsiteX11" fmla="*/ 0 w 845843"/>
                  <a:gd name="connsiteY11" fmla="*/ 759404 h 1518806"/>
                  <a:gd name="connsiteX12" fmla="*/ 42 w 845843"/>
                  <a:gd name="connsiteY12" fmla="*/ 759197 h 1518806"/>
                  <a:gd name="connsiteX13" fmla="*/ 0 w 845843"/>
                  <a:gd name="connsiteY13" fmla="*/ 758989 h 1518806"/>
                  <a:gd name="connsiteX14" fmla="*/ 8045 w 845843"/>
                  <a:gd name="connsiteY14" fmla="*/ 719138 h 1518806"/>
                  <a:gd name="connsiteX15" fmla="*/ 7143 w 845843"/>
                  <a:gd name="connsiteY15" fmla="*/ 719138 h 15188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845843" h="1518806">
                    <a:moveTo>
                      <a:pt x="422921" y="0"/>
                    </a:moveTo>
                    <a:lnTo>
                      <a:pt x="838698" y="719138"/>
                    </a:lnTo>
                    <a:lnTo>
                      <a:pt x="837798" y="719138"/>
                    </a:lnTo>
                    <a:lnTo>
                      <a:pt x="845843" y="758989"/>
                    </a:lnTo>
                    <a:lnTo>
                      <a:pt x="845788" y="759262"/>
                    </a:lnTo>
                    <a:lnTo>
                      <a:pt x="845842" y="759529"/>
                    </a:lnTo>
                    <a:lnTo>
                      <a:pt x="837739" y="799668"/>
                    </a:lnTo>
                    <a:lnTo>
                      <a:pt x="838698" y="799668"/>
                    </a:lnTo>
                    <a:lnTo>
                      <a:pt x="422921" y="1518806"/>
                    </a:lnTo>
                    <a:lnTo>
                      <a:pt x="7143" y="799668"/>
                    </a:lnTo>
                    <a:lnTo>
                      <a:pt x="8129" y="799668"/>
                    </a:lnTo>
                    <a:lnTo>
                      <a:pt x="0" y="759404"/>
                    </a:lnTo>
                    <a:lnTo>
                      <a:pt x="42" y="759197"/>
                    </a:lnTo>
                    <a:lnTo>
                      <a:pt x="0" y="758989"/>
                    </a:lnTo>
                    <a:lnTo>
                      <a:pt x="8045" y="719138"/>
                    </a:lnTo>
                    <a:lnTo>
                      <a:pt x="7143" y="719138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0063BE">
                      <a:lumMod val="75000"/>
                      <a:shade val="30000"/>
                      <a:satMod val="115000"/>
                    </a:srgbClr>
                  </a:gs>
                  <a:gs pos="50000">
                    <a:srgbClr val="0063BE">
                      <a:lumMod val="75000"/>
                      <a:shade val="67500"/>
                      <a:satMod val="115000"/>
                    </a:srgbClr>
                  </a:gs>
                  <a:gs pos="100000">
                    <a:srgbClr val="0063BE">
                      <a:lumMod val="75000"/>
                      <a:shade val="100000"/>
                      <a:satMod val="115000"/>
                    </a:srgbClr>
                  </a:gs>
                </a:gsLst>
                <a:lin ang="8100000" scaled="1"/>
                <a:tileRect/>
              </a:gradFill>
              <a:ln w="50800" cap="flat" cmpd="sng" algn="ctr">
                <a:solidFill>
                  <a:srgbClr val="ECECEC"/>
                </a:solidFill>
                <a:prstDash val="solid"/>
              </a:ln>
              <a:effectLst>
                <a:outerShdw blurRad="190500" dist="76200" dir="678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solidFill>
                      <a:srgbClr val="000000"/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8" name="Freeform 81"/>
              <p:cNvSpPr/>
              <p:nvPr/>
            </p:nvSpPr>
            <p:spPr>
              <a:xfrm rot="3600000" flipH="1">
                <a:off x="3702876" y="382225"/>
                <a:ext cx="845843" cy="1518806"/>
              </a:xfrm>
              <a:custGeom>
                <a:avLst/>
                <a:gdLst>
                  <a:gd name="connsiteX0" fmla="*/ 422921 w 845843"/>
                  <a:gd name="connsiteY0" fmla="*/ 0 h 1518806"/>
                  <a:gd name="connsiteX1" fmla="*/ 838698 w 845843"/>
                  <a:gd name="connsiteY1" fmla="*/ 719138 h 1518806"/>
                  <a:gd name="connsiteX2" fmla="*/ 837798 w 845843"/>
                  <a:gd name="connsiteY2" fmla="*/ 719138 h 1518806"/>
                  <a:gd name="connsiteX3" fmla="*/ 845843 w 845843"/>
                  <a:gd name="connsiteY3" fmla="*/ 758989 h 1518806"/>
                  <a:gd name="connsiteX4" fmla="*/ 845788 w 845843"/>
                  <a:gd name="connsiteY4" fmla="*/ 759262 h 1518806"/>
                  <a:gd name="connsiteX5" fmla="*/ 845842 w 845843"/>
                  <a:gd name="connsiteY5" fmla="*/ 759529 h 1518806"/>
                  <a:gd name="connsiteX6" fmla="*/ 837739 w 845843"/>
                  <a:gd name="connsiteY6" fmla="*/ 799668 h 1518806"/>
                  <a:gd name="connsiteX7" fmla="*/ 838698 w 845843"/>
                  <a:gd name="connsiteY7" fmla="*/ 799668 h 1518806"/>
                  <a:gd name="connsiteX8" fmla="*/ 422921 w 845843"/>
                  <a:gd name="connsiteY8" fmla="*/ 1518806 h 1518806"/>
                  <a:gd name="connsiteX9" fmla="*/ 7143 w 845843"/>
                  <a:gd name="connsiteY9" fmla="*/ 799668 h 1518806"/>
                  <a:gd name="connsiteX10" fmla="*/ 8129 w 845843"/>
                  <a:gd name="connsiteY10" fmla="*/ 799668 h 1518806"/>
                  <a:gd name="connsiteX11" fmla="*/ 0 w 845843"/>
                  <a:gd name="connsiteY11" fmla="*/ 759404 h 1518806"/>
                  <a:gd name="connsiteX12" fmla="*/ 42 w 845843"/>
                  <a:gd name="connsiteY12" fmla="*/ 759197 h 1518806"/>
                  <a:gd name="connsiteX13" fmla="*/ 0 w 845843"/>
                  <a:gd name="connsiteY13" fmla="*/ 758989 h 1518806"/>
                  <a:gd name="connsiteX14" fmla="*/ 8045 w 845843"/>
                  <a:gd name="connsiteY14" fmla="*/ 719138 h 1518806"/>
                  <a:gd name="connsiteX15" fmla="*/ 7143 w 845843"/>
                  <a:gd name="connsiteY15" fmla="*/ 719138 h 15188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845843" h="1518806">
                    <a:moveTo>
                      <a:pt x="422921" y="0"/>
                    </a:moveTo>
                    <a:lnTo>
                      <a:pt x="838698" y="719138"/>
                    </a:lnTo>
                    <a:lnTo>
                      <a:pt x="837798" y="719138"/>
                    </a:lnTo>
                    <a:lnTo>
                      <a:pt x="845843" y="758989"/>
                    </a:lnTo>
                    <a:lnTo>
                      <a:pt x="845788" y="759262"/>
                    </a:lnTo>
                    <a:lnTo>
                      <a:pt x="845842" y="759529"/>
                    </a:lnTo>
                    <a:lnTo>
                      <a:pt x="837739" y="799668"/>
                    </a:lnTo>
                    <a:lnTo>
                      <a:pt x="838698" y="799668"/>
                    </a:lnTo>
                    <a:lnTo>
                      <a:pt x="422921" y="1518806"/>
                    </a:lnTo>
                    <a:lnTo>
                      <a:pt x="7143" y="799668"/>
                    </a:lnTo>
                    <a:lnTo>
                      <a:pt x="8129" y="799668"/>
                    </a:lnTo>
                    <a:lnTo>
                      <a:pt x="0" y="759404"/>
                    </a:lnTo>
                    <a:lnTo>
                      <a:pt x="42" y="759197"/>
                    </a:lnTo>
                    <a:lnTo>
                      <a:pt x="0" y="758989"/>
                    </a:lnTo>
                    <a:lnTo>
                      <a:pt x="8045" y="719138"/>
                    </a:lnTo>
                    <a:lnTo>
                      <a:pt x="7143" y="719138"/>
                    </a:lnTo>
                    <a:close/>
                  </a:path>
                </a:pathLst>
              </a:custGeom>
              <a:solidFill>
                <a:srgbClr val="0063BE">
                  <a:lumMod val="50000"/>
                </a:srgbClr>
              </a:solidFill>
              <a:ln w="50800" cap="flat" cmpd="sng" algn="ctr">
                <a:solidFill>
                  <a:srgbClr val="ECECEC"/>
                </a:solidFill>
                <a:prstDash val="solid"/>
              </a:ln>
              <a:effectLst>
                <a:outerShdw blurRad="190500" dist="76200" dir="678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solidFill>
                      <a:srgbClr val="000000"/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9" name="Freeform 83"/>
              <p:cNvSpPr/>
              <p:nvPr/>
            </p:nvSpPr>
            <p:spPr>
              <a:xfrm rot="3600000" flipH="1">
                <a:off x="5118316" y="1327474"/>
                <a:ext cx="845843" cy="1518806"/>
              </a:xfrm>
              <a:custGeom>
                <a:avLst/>
                <a:gdLst>
                  <a:gd name="connsiteX0" fmla="*/ 422921 w 845843"/>
                  <a:gd name="connsiteY0" fmla="*/ 0 h 1518806"/>
                  <a:gd name="connsiteX1" fmla="*/ 838698 w 845843"/>
                  <a:gd name="connsiteY1" fmla="*/ 719138 h 1518806"/>
                  <a:gd name="connsiteX2" fmla="*/ 837798 w 845843"/>
                  <a:gd name="connsiteY2" fmla="*/ 719138 h 1518806"/>
                  <a:gd name="connsiteX3" fmla="*/ 845843 w 845843"/>
                  <a:gd name="connsiteY3" fmla="*/ 758989 h 1518806"/>
                  <a:gd name="connsiteX4" fmla="*/ 845788 w 845843"/>
                  <a:gd name="connsiteY4" fmla="*/ 759262 h 1518806"/>
                  <a:gd name="connsiteX5" fmla="*/ 845842 w 845843"/>
                  <a:gd name="connsiteY5" fmla="*/ 759529 h 1518806"/>
                  <a:gd name="connsiteX6" fmla="*/ 837739 w 845843"/>
                  <a:gd name="connsiteY6" fmla="*/ 799668 h 1518806"/>
                  <a:gd name="connsiteX7" fmla="*/ 838698 w 845843"/>
                  <a:gd name="connsiteY7" fmla="*/ 799668 h 1518806"/>
                  <a:gd name="connsiteX8" fmla="*/ 422921 w 845843"/>
                  <a:gd name="connsiteY8" fmla="*/ 1518806 h 1518806"/>
                  <a:gd name="connsiteX9" fmla="*/ 7143 w 845843"/>
                  <a:gd name="connsiteY9" fmla="*/ 799668 h 1518806"/>
                  <a:gd name="connsiteX10" fmla="*/ 8129 w 845843"/>
                  <a:gd name="connsiteY10" fmla="*/ 799668 h 1518806"/>
                  <a:gd name="connsiteX11" fmla="*/ 0 w 845843"/>
                  <a:gd name="connsiteY11" fmla="*/ 759404 h 1518806"/>
                  <a:gd name="connsiteX12" fmla="*/ 42 w 845843"/>
                  <a:gd name="connsiteY12" fmla="*/ 759197 h 1518806"/>
                  <a:gd name="connsiteX13" fmla="*/ 0 w 845843"/>
                  <a:gd name="connsiteY13" fmla="*/ 758989 h 1518806"/>
                  <a:gd name="connsiteX14" fmla="*/ 8045 w 845843"/>
                  <a:gd name="connsiteY14" fmla="*/ 719138 h 1518806"/>
                  <a:gd name="connsiteX15" fmla="*/ 7143 w 845843"/>
                  <a:gd name="connsiteY15" fmla="*/ 719138 h 15188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845843" h="1518806">
                    <a:moveTo>
                      <a:pt x="422921" y="0"/>
                    </a:moveTo>
                    <a:lnTo>
                      <a:pt x="838698" y="719138"/>
                    </a:lnTo>
                    <a:lnTo>
                      <a:pt x="837798" y="719138"/>
                    </a:lnTo>
                    <a:lnTo>
                      <a:pt x="845843" y="758989"/>
                    </a:lnTo>
                    <a:lnTo>
                      <a:pt x="845788" y="759262"/>
                    </a:lnTo>
                    <a:lnTo>
                      <a:pt x="845842" y="759529"/>
                    </a:lnTo>
                    <a:lnTo>
                      <a:pt x="837739" y="799668"/>
                    </a:lnTo>
                    <a:lnTo>
                      <a:pt x="838698" y="799668"/>
                    </a:lnTo>
                    <a:lnTo>
                      <a:pt x="422921" y="1518806"/>
                    </a:lnTo>
                    <a:lnTo>
                      <a:pt x="7143" y="799668"/>
                    </a:lnTo>
                    <a:lnTo>
                      <a:pt x="8129" y="799668"/>
                    </a:lnTo>
                    <a:lnTo>
                      <a:pt x="0" y="759404"/>
                    </a:lnTo>
                    <a:lnTo>
                      <a:pt x="42" y="759197"/>
                    </a:lnTo>
                    <a:lnTo>
                      <a:pt x="0" y="758989"/>
                    </a:lnTo>
                    <a:lnTo>
                      <a:pt x="8045" y="719138"/>
                    </a:lnTo>
                    <a:lnTo>
                      <a:pt x="7143" y="719138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0063BE">
                      <a:lumMod val="60000"/>
                      <a:lumOff val="40000"/>
                      <a:shade val="30000"/>
                      <a:satMod val="115000"/>
                    </a:srgbClr>
                  </a:gs>
                  <a:gs pos="50000">
                    <a:srgbClr val="0063BE">
                      <a:lumMod val="60000"/>
                      <a:lumOff val="40000"/>
                      <a:shade val="67500"/>
                      <a:satMod val="115000"/>
                    </a:srgbClr>
                  </a:gs>
                  <a:gs pos="100000">
                    <a:srgbClr val="0063BE">
                      <a:lumMod val="60000"/>
                      <a:lumOff val="40000"/>
                      <a:shade val="100000"/>
                      <a:satMod val="115000"/>
                    </a:srgbClr>
                  </a:gs>
                </a:gsLst>
                <a:lin ang="8100000" scaled="1"/>
                <a:tileRect/>
              </a:gradFill>
              <a:ln w="50800" cap="flat" cmpd="sng" algn="ctr">
                <a:solidFill>
                  <a:srgbClr val="ECECEC"/>
                </a:solidFill>
                <a:prstDash val="solid"/>
              </a:ln>
              <a:effectLst>
                <a:outerShdw blurRad="190500" dist="76200" dir="678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solidFill>
                      <a:srgbClr val="000000"/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0" name="Freeform 84"/>
              <p:cNvSpPr/>
              <p:nvPr/>
            </p:nvSpPr>
            <p:spPr>
              <a:xfrm rot="18000000">
                <a:off x="3702877" y="1327472"/>
                <a:ext cx="845843" cy="1518806"/>
              </a:xfrm>
              <a:custGeom>
                <a:avLst/>
                <a:gdLst>
                  <a:gd name="connsiteX0" fmla="*/ 422921 w 845843"/>
                  <a:gd name="connsiteY0" fmla="*/ 0 h 1518806"/>
                  <a:gd name="connsiteX1" fmla="*/ 838698 w 845843"/>
                  <a:gd name="connsiteY1" fmla="*/ 719138 h 1518806"/>
                  <a:gd name="connsiteX2" fmla="*/ 837798 w 845843"/>
                  <a:gd name="connsiteY2" fmla="*/ 719138 h 1518806"/>
                  <a:gd name="connsiteX3" fmla="*/ 845843 w 845843"/>
                  <a:gd name="connsiteY3" fmla="*/ 758989 h 1518806"/>
                  <a:gd name="connsiteX4" fmla="*/ 845788 w 845843"/>
                  <a:gd name="connsiteY4" fmla="*/ 759262 h 1518806"/>
                  <a:gd name="connsiteX5" fmla="*/ 845842 w 845843"/>
                  <a:gd name="connsiteY5" fmla="*/ 759529 h 1518806"/>
                  <a:gd name="connsiteX6" fmla="*/ 837739 w 845843"/>
                  <a:gd name="connsiteY6" fmla="*/ 799668 h 1518806"/>
                  <a:gd name="connsiteX7" fmla="*/ 838698 w 845843"/>
                  <a:gd name="connsiteY7" fmla="*/ 799668 h 1518806"/>
                  <a:gd name="connsiteX8" fmla="*/ 422921 w 845843"/>
                  <a:gd name="connsiteY8" fmla="*/ 1518806 h 1518806"/>
                  <a:gd name="connsiteX9" fmla="*/ 7143 w 845843"/>
                  <a:gd name="connsiteY9" fmla="*/ 799668 h 1518806"/>
                  <a:gd name="connsiteX10" fmla="*/ 8129 w 845843"/>
                  <a:gd name="connsiteY10" fmla="*/ 799668 h 1518806"/>
                  <a:gd name="connsiteX11" fmla="*/ 0 w 845843"/>
                  <a:gd name="connsiteY11" fmla="*/ 759404 h 1518806"/>
                  <a:gd name="connsiteX12" fmla="*/ 42 w 845843"/>
                  <a:gd name="connsiteY12" fmla="*/ 759197 h 1518806"/>
                  <a:gd name="connsiteX13" fmla="*/ 0 w 845843"/>
                  <a:gd name="connsiteY13" fmla="*/ 758989 h 1518806"/>
                  <a:gd name="connsiteX14" fmla="*/ 8045 w 845843"/>
                  <a:gd name="connsiteY14" fmla="*/ 719138 h 1518806"/>
                  <a:gd name="connsiteX15" fmla="*/ 7143 w 845843"/>
                  <a:gd name="connsiteY15" fmla="*/ 719138 h 15188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845843" h="1518806">
                    <a:moveTo>
                      <a:pt x="422921" y="0"/>
                    </a:moveTo>
                    <a:lnTo>
                      <a:pt x="838698" y="719138"/>
                    </a:lnTo>
                    <a:lnTo>
                      <a:pt x="837798" y="719138"/>
                    </a:lnTo>
                    <a:lnTo>
                      <a:pt x="845843" y="758989"/>
                    </a:lnTo>
                    <a:lnTo>
                      <a:pt x="845788" y="759262"/>
                    </a:lnTo>
                    <a:lnTo>
                      <a:pt x="845842" y="759529"/>
                    </a:lnTo>
                    <a:lnTo>
                      <a:pt x="837739" y="799668"/>
                    </a:lnTo>
                    <a:lnTo>
                      <a:pt x="838698" y="799668"/>
                    </a:lnTo>
                    <a:lnTo>
                      <a:pt x="422921" y="1518806"/>
                    </a:lnTo>
                    <a:lnTo>
                      <a:pt x="7143" y="799668"/>
                    </a:lnTo>
                    <a:lnTo>
                      <a:pt x="8129" y="799668"/>
                    </a:lnTo>
                    <a:lnTo>
                      <a:pt x="0" y="759404"/>
                    </a:lnTo>
                    <a:lnTo>
                      <a:pt x="42" y="759197"/>
                    </a:lnTo>
                    <a:lnTo>
                      <a:pt x="0" y="758989"/>
                    </a:lnTo>
                    <a:lnTo>
                      <a:pt x="8045" y="719138"/>
                    </a:lnTo>
                    <a:lnTo>
                      <a:pt x="7143" y="719138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0063BE">
                      <a:lumMod val="40000"/>
                      <a:lumOff val="60000"/>
                      <a:shade val="30000"/>
                      <a:satMod val="115000"/>
                    </a:srgbClr>
                  </a:gs>
                  <a:gs pos="50000">
                    <a:srgbClr val="0063BE">
                      <a:lumMod val="40000"/>
                      <a:lumOff val="60000"/>
                      <a:shade val="67500"/>
                      <a:satMod val="115000"/>
                    </a:srgbClr>
                  </a:gs>
                  <a:gs pos="100000">
                    <a:srgbClr val="0063BE">
                      <a:lumMod val="40000"/>
                      <a:lumOff val="60000"/>
                      <a:shade val="100000"/>
                      <a:satMod val="115000"/>
                    </a:srgbClr>
                  </a:gs>
                </a:gsLst>
                <a:lin ang="5400000" scaled="1"/>
                <a:tileRect/>
              </a:gradFill>
              <a:ln w="50800" cap="flat" cmpd="sng" algn="ctr">
                <a:solidFill>
                  <a:srgbClr val="ECECEC"/>
                </a:solidFill>
                <a:prstDash val="solid"/>
              </a:ln>
              <a:effectLst>
                <a:outerShdw blurRad="190500" dist="76200" dir="678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solidFill>
                      <a:srgbClr val="000000"/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141" name="TextBox 140"/>
          <p:cNvSpPr txBox="1"/>
          <p:nvPr/>
        </p:nvSpPr>
        <p:spPr>
          <a:xfrm rot="19822591">
            <a:off x="4519598" y="2289355"/>
            <a:ext cx="801408" cy="26339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lvl="0" algn="ctr" defTabSz="444500">
              <a:lnSpc>
                <a:spcPct val="90000"/>
              </a:lnSpc>
              <a:spcAft>
                <a:spcPct val="35000"/>
              </a:spcAft>
              <a:defRPr/>
            </a:pPr>
            <a:r>
              <a:rPr lang="en-US" sz="1400" b="1" kern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Agile Adoption</a:t>
            </a:r>
          </a:p>
        </p:txBody>
      </p:sp>
      <p:sp>
        <p:nvSpPr>
          <p:cNvPr id="142" name="TextBox 141"/>
          <p:cNvSpPr txBox="1"/>
          <p:nvPr/>
        </p:nvSpPr>
        <p:spPr>
          <a:xfrm rot="19822591">
            <a:off x="6076115" y="3505050"/>
            <a:ext cx="1615505" cy="26339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lvl="0" algn="ctr" defTabSz="444500">
              <a:lnSpc>
                <a:spcPct val="90000"/>
              </a:lnSpc>
              <a:spcAft>
                <a:spcPct val="35000"/>
              </a:spcAft>
              <a:defRPr/>
            </a:pPr>
            <a:r>
              <a:rPr lang="en-US" sz="1400" b="1" kern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Innovation  &amp; Continuous Improvement</a:t>
            </a:r>
          </a:p>
        </p:txBody>
      </p:sp>
      <p:sp>
        <p:nvSpPr>
          <p:cNvPr id="143" name="TextBox 142"/>
          <p:cNvSpPr txBox="1"/>
          <p:nvPr/>
        </p:nvSpPr>
        <p:spPr>
          <a:xfrm rot="2108934">
            <a:off x="4512059" y="3664150"/>
            <a:ext cx="884106" cy="26339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lvl="0" algn="ctr" defTabSz="444500">
              <a:lnSpc>
                <a:spcPct val="90000"/>
              </a:lnSpc>
              <a:spcAft>
                <a:spcPct val="35000"/>
              </a:spcAft>
              <a:defRPr/>
            </a:pPr>
            <a:r>
              <a:rPr lang="en-US" sz="1400" b="1" kern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Digitization</a:t>
            </a:r>
          </a:p>
        </p:txBody>
      </p:sp>
      <p:sp>
        <p:nvSpPr>
          <p:cNvPr id="144" name="TextBox 143"/>
          <p:cNvSpPr txBox="1"/>
          <p:nvPr/>
        </p:nvSpPr>
        <p:spPr>
          <a:xfrm rot="1959338">
            <a:off x="6378001" y="2308633"/>
            <a:ext cx="1174513" cy="26339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lvl="0" algn="ctr" defTabSz="444500">
              <a:lnSpc>
                <a:spcPct val="90000"/>
              </a:lnSpc>
              <a:spcAft>
                <a:spcPct val="35000"/>
              </a:spcAft>
              <a:defRPr/>
            </a:pPr>
            <a:r>
              <a:rPr lang="en-US" sz="1400" b="1" kern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QA to QE Transformation</a:t>
            </a:r>
          </a:p>
        </p:txBody>
      </p:sp>
      <p:pic>
        <p:nvPicPr>
          <p:cNvPr id="146" name="Picture 14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8614" y="2902292"/>
            <a:ext cx="535901" cy="535901"/>
          </a:xfrm>
          <a:prstGeom prst="rect">
            <a:avLst/>
          </a:prstGeom>
        </p:spPr>
      </p:pic>
      <p:pic>
        <p:nvPicPr>
          <p:cNvPr id="147" name="Picture 14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3822" y="3246229"/>
            <a:ext cx="448023" cy="448023"/>
          </a:xfrm>
          <a:prstGeom prst="rect">
            <a:avLst/>
          </a:prstGeom>
        </p:spPr>
      </p:pic>
      <p:pic>
        <p:nvPicPr>
          <p:cNvPr id="148" name="Picture 14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7984" y="2991767"/>
            <a:ext cx="535901" cy="535901"/>
          </a:xfrm>
          <a:prstGeom prst="rect">
            <a:avLst/>
          </a:prstGeom>
        </p:spPr>
      </p:pic>
      <p:pic>
        <p:nvPicPr>
          <p:cNvPr id="149" name="Picture 14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7833" y="2685195"/>
            <a:ext cx="448023" cy="448023"/>
          </a:xfrm>
          <a:prstGeom prst="rect">
            <a:avLst/>
          </a:prstGeom>
        </p:spPr>
      </p:pic>
      <p:sp>
        <p:nvSpPr>
          <p:cNvPr id="150" name="Title 1"/>
          <p:cNvSpPr>
            <a:spLocks noGrp="1"/>
          </p:cNvSpPr>
          <p:nvPr>
            <p:ph type="title"/>
          </p:nvPr>
        </p:nvSpPr>
        <p:spPr>
          <a:xfrm>
            <a:off x="902995" y="122238"/>
            <a:ext cx="8737600" cy="487362"/>
          </a:xfrm>
        </p:spPr>
        <p:txBody>
          <a:bodyPr/>
          <a:lstStyle/>
          <a:p>
            <a:r>
              <a:rPr lang="en-US" sz="2400" dirty="0">
                <a:ea typeface="Segoe UI"/>
              </a:rPr>
              <a:t>IT Disruption</a:t>
            </a:r>
            <a:endParaRPr sz="2400" dirty="0">
              <a:solidFill>
                <a:srgbClr val="FF0000"/>
              </a:solidFill>
              <a:ea typeface="Segoe UI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195941" y="5642990"/>
            <a:ext cx="11775233" cy="1034035"/>
            <a:chOff x="195941" y="5642990"/>
            <a:chExt cx="11775233" cy="1034035"/>
          </a:xfrm>
        </p:grpSpPr>
        <p:sp>
          <p:nvSpPr>
            <p:cNvPr id="64" name="Round Same Side Corner Rectangle 78"/>
            <p:cNvSpPr/>
            <p:nvPr/>
          </p:nvSpPr>
          <p:spPr>
            <a:xfrm rot="5400000">
              <a:off x="5566540" y="272391"/>
              <a:ext cx="1034035" cy="11775233"/>
            </a:xfrm>
            <a:prstGeom prst="round2Same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22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 w="9525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6" name="Group 105"/>
            <p:cNvGrpSpPr/>
            <p:nvPr/>
          </p:nvGrpSpPr>
          <p:grpSpPr>
            <a:xfrm>
              <a:off x="3477230" y="5791815"/>
              <a:ext cx="540000" cy="540000"/>
              <a:chOff x="2790153" y="5521210"/>
              <a:chExt cx="786587" cy="767624"/>
            </a:xfrm>
          </p:grpSpPr>
          <p:sp>
            <p:nvSpPr>
              <p:cNvPr id="107" name="Oval 106"/>
              <p:cNvSpPr/>
              <p:nvPr/>
            </p:nvSpPr>
            <p:spPr>
              <a:xfrm>
                <a:off x="2790153" y="5521210"/>
                <a:ext cx="786587" cy="767624"/>
              </a:xfrm>
              <a:prstGeom prst="ellipse">
                <a:avLst/>
              </a:prstGeom>
              <a:solidFill>
                <a:schemeClr val="tx1">
                  <a:alpha val="1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Oval 107"/>
              <p:cNvSpPr/>
              <p:nvPr/>
            </p:nvSpPr>
            <p:spPr>
              <a:xfrm>
                <a:off x="2861902" y="5586428"/>
                <a:ext cx="639178" cy="639176"/>
              </a:xfrm>
              <a:prstGeom prst="ellipse">
                <a:avLst/>
              </a:prstGeom>
              <a:solidFill>
                <a:srgbClr val="83389B"/>
              </a:solidFill>
              <a:ln w="9525"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cap="all" dirty="0">
                  <a:latin typeface="Verdana Regular" charset="0"/>
                </a:endParaRPr>
              </a:p>
            </p:txBody>
          </p:sp>
        </p:grpSp>
        <p:grpSp>
          <p:nvGrpSpPr>
            <p:cNvPr id="103" name="Group 102"/>
            <p:cNvGrpSpPr/>
            <p:nvPr/>
          </p:nvGrpSpPr>
          <p:grpSpPr>
            <a:xfrm>
              <a:off x="1964762" y="5791815"/>
              <a:ext cx="540000" cy="540000"/>
              <a:chOff x="2790153" y="5521210"/>
              <a:chExt cx="786587" cy="767624"/>
            </a:xfrm>
          </p:grpSpPr>
          <p:sp>
            <p:nvSpPr>
              <p:cNvPr id="104" name="Oval 103"/>
              <p:cNvSpPr/>
              <p:nvPr/>
            </p:nvSpPr>
            <p:spPr>
              <a:xfrm>
                <a:off x="2790153" y="5521210"/>
                <a:ext cx="786587" cy="767624"/>
              </a:xfrm>
              <a:prstGeom prst="ellipse">
                <a:avLst/>
              </a:prstGeom>
              <a:solidFill>
                <a:schemeClr val="tx1">
                  <a:alpha val="1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Oval 104"/>
              <p:cNvSpPr/>
              <p:nvPr/>
            </p:nvSpPr>
            <p:spPr>
              <a:xfrm>
                <a:off x="2861902" y="5586428"/>
                <a:ext cx="639178" cy="639176"/>
              </a:xfrm>
              <a:prstGeom prst="ellipse">
                <a:avLst/>
              </a:prstGeom>
              <a:solidFill>
                <a:srgbClr val="0070C0"/>
              </a:solidFill>
              <a:ln w="9525"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cap="all" dirty="0">
                  <a:latin typeface="Verdana Regular" charset="0"/>
                </a:endParaRPr>
              </a:p>
            </p:txBody>
          </p:sp>
        </p:grpSp>
        <p:grpSp>
          <p:nvGrpSpPr>
            <p:cNvPr id="102" name="Group 101"/>
            <p:cNvGrpSpPr/>
            <p:nvPr/>
          </p:nvGrpSpPr>
          <p:grpSpPr>
            <a:xfrm>
              <a:off x="452294" y="5791815"/>
              <a:ext cx="540000" cy="540000"/>
              <a:chOff x="2790153" y="5521210"/>
              <a:chExt cx="786587" cy="767624"/>
            </a:xfrm>
          </p:grpSpPr>
          <p:sp>
            <p:nvSpPr>
              <p:cNvPr id="74" name="Oval 73"/>
              <p:cNvSpPr/>
              <p:nvPr/>
            </p:nvSpPr>
            <p:spPr>
              <a:xfrm>
                <a:off x="2790153" y="5521210"/>
                <a:ext cx="786587" cy="767624"/>
              </a:xfrm>
              <a:prstGeom prst="ellipse">
                <a:avLst/>
              </a:prstGeom>
              <a:solidFill>
                <a:schemeClr val="tx1">
                  <a:alpha val="1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Oval 88"/>
              <p:cNvSpPr/>
              <p:nvPr/>
            </p:nvSpPr>
            <p:spPr>
              <a:xfrm>
                <a:off x="2861902" y="5586428"/>
                <a:ext cx="639178" cy="639176"/>
              </a:xfrm>
              <a:prstGeom prst="ellipse">
                <a:avLst/>
              </a:prstGeom>
              <a:solidFill>
                <a:srgbClr val="974807"/>
              </a:solidFill>
              <a:ln w="9525"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cap="all" dirty="0">
                  <a:latin typeface="Verdana Regular" charset="0"/>
                </a:endParaRPr>
              </a:p>
            </p:txBody>
          </p:sp>
        </p:grpSp>
        <p:grpSp>
          <p:nvGrpSpPr>
            <p:cNvPr id="109" name="Group 108"/>
            <p:cNvGrpSpPr/>
            <p:nvPr/>
          </p:nvGrpSpPr>
          <p:grpSpPr>
            <a:xfrm>
              <a:off x="4989698" y="5791815"/>
              <a:ext cx="540000" cy="540000"/>
              <a:chOff x="2790153" y="5521210"/>
              <a:chExt cx="786587" cy="767624"/>
            </a:xfrm>
          </p:grpSpPr>
          <p:sp>
            <p:nvSpPr>
              <p:cNvPr id="110" name="Oval 109"/>
              <p:cNvSpPr/>
              <p:nvPr/>
            </p:nvSpPr>
            <p:spPr>
              <a:xfrm>
                <a:off x="2790153" y="5521210"/>
                <a:ext cx="786587" cy="767624"/>
              </a:xfrm>
              <a:prstGeom prst="ellipse">
                <a:avLst/>
              </a:prstGeom>
              <a:solidFill>
                <a:schemeClr val="tx1">
                  <a:alpha val="1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Oval 110"/>
              <p:cNvSpPr/>
              <p:nvPr/>
            </p:nvSpPr>
            <p:spPr>
              <a:xfrm>
                <a:off x="2861902" y="5586428"/>
                <a:ext cx="639178" cy="639176"/>
              </a:xfrm>
              <a:prstGeom prst="ellipse">
                <a:avLst/>
              </a:prstGeom>
              <a:solidFill>
                <a:srgbClr val="007033"/>
              </a:solidFill>
              <a:ln w="9525"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cap="all" dirty="0">
                  <a:latin typeface="Verdana Regular" charset="0"/>
                </a:endParaRPr>
              </a:p>
            </p:txBody>
          </p:sp>
        </p:grpSp>
        <p:grpSp>
          <p:nvGrpSpPr>
            <p:cNvPr id="16" name="Group 15"/>
            <p:cNvGrpSpPr>
              <a:grpSpLocks/>
            </p:cNvGrpSpPr>
            <p:nvPr/>
          </p:nvGrpSpPr>
          <p:grpSpPr>
            <a:xfrm>
              <a:off x="6502166" y="5791815"/>
              <a:ext cx="540000" cy="540000"/>
              <a:chOff x="10480879" y="5482631"/>
              <a:chExt cx="786587" cy="767624"/>
            </a:xfrm>
          </p:grpSpPr>
          <p:grpSp>
            <p:nvGrpSpPr>
              <p:cNvPr id="112" name="Group 111"/>
              <p:cNvGrpSpPr/>
              <p:nvPr/>
            </p:nvGrpSpPr>
            <p:grpSpPr>
              <a:xfrm>
                <a:off x="10480879" y="5482631"/>
                <a:ext cx="786587" cy="767624"/>
                <a:chOff x="2790153" y="5521210"/>
                <a:chExt cx="786587" cy="767624"/>
              </a:xfrm>
            </p:grpSpPr>
            <p:sp>
              <p:nvSpPr>
                <p:cNvPr id="113" name="Oval 112"/>
                <p:cNvSpPr/>
                <p:nvPr/>
              </p:nvSpPr>
              <p:spPr>
                <a:xfrm>
                  <a:off x="2790153" y="5521210"/>
                  <a:ext cx="786587" cy="767624"/>
                </a:xfrm>
                <a:prstGeom prst="ellipse">
                  <a:avLst/>
                </a:prstGeom>
                <a:solidFill>
                  <a:schemeClr val="tx1">
                    <a:alpha val="10000"/>
                  </a:schemeClr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Oval 113"/>
                <p:cNvSpPr/>
                <p:nvPr/>
              </p:nvSpPr>
              <p:spPr>
                <a:xfrm>
                  <a:off x="2861902" y="5586428"/>
                  <a:ext cx="639178" cy="639176"/>
                </a:xfrm>
                <a:prstGeom prst="ellipse">
                  <a:avLst/>
                </a:prstGeom>
                <a:solidFill>
                  <a:srgbClr val="D6492A"/>
                </a:solidFill>
                <a:ln w="9525"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cap="all" dirty="0">
                    <a:latin typeface="Verdana Regular" charset="0"/>
                  </a:endParaRPr>
                </a:p>
              </p:txBody>
            </p:sp>
          </p:grpSp>
          <p:pic>
            <p:nvPicPr>
              <p:cNvPr id="62" name="Picture 61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731056" y="5704258"/>
                <a:ext cx="282321" cy="282321"/>
              </a:xfrm>
              <a:prstGeom prst="rect">
                <a:avLst/>
              </a:prstGeom>
            </p:spPr>
          </p:pic>
        </p:grpSp>
        <p:sp>
          <p:nvSpPr>
            <p:cNvPr id="63" name="Rectangle 62"/>
            <p:cNvSpPr/>
            <p:nvPr/>
          </p:nvSpPr>
          <p:spPr>
            <a:xfrm>
              <a:off x="1773409" y="6358727"/>
              <a:ext cx="989373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>
                <a:defRPr/>
              </a:pPr>
              <a:r>
                <a:rPr lang="en-US" sz="900" b="1" kern="0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Dev Ops &amp; CI/CD</a:t>
              </a: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7633545" y="6358727"/>
              <a:ext cx="1318570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en-US" sz="900" b="1" kern="0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Service Virtualization</a:t>
              </a:r>
              <a:endParaRPr lang="en-US" sz="900" b="1" kern="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6412267" y="6358727"/>
              <a:ext cx="766555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>
                <a:defRPr/>
              </a:pPr>
              <a:r>
                <a:rPr lang="en-US" sz="900" b="1" kern="0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Automation</a:t>
              </a:r>
            </a:p>
          </p:txBody>
        </p:sp>
        <p:grpSp>
          <p:nvGrpSpPr>
            <p:cNvPr id="82" name="Group 81"/>
            <p:cNvGrpSpPr/>
            <p:nvPr/>
          </p:nvGrpSpPr>
          <p:grpSpPr>
            <a:xfrm>
              <a:off x="9527102" y="5791815"/>
              <a:ext cx="540000" cy="540000"/>
              <a:chOff x="2790153" y="5521210"/>
              <a:chExt cx="786587" cy="767624"/>
            </a:xfrm>
          </p:grpSpPr>
          <p:sp>
            <p:nvSpPr>
              <p:cNvPr id="84" name="Oval 83"/>
              <p:cNvSpPr/>
              <p:nvPr/>
            </p:nvSpPr>
            <p:spPr>
              <a:xfrm>
                <a:off x="2790153" y="5521210"/>
                <a:ext cx="786587" cy="767624"/>
              </a:xfrm>
              <a:prstGeom prst="ellipse">
                <a:avLst/>
              </a:prstGeom>
              <a:solidFill>
                <a:schemeClr val="tx1">
                  <a:alpha val="1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Oval 84"/>
              <p:cNvSpPr/>
              <p:nvPr/>
            </p:nvSpPr>
            <p:spPr>
              <a:xfrm>
                <a:off x="2861902" y="5586428"/>
                <a:ext cx="639178" cy="639176"/>
              </a:xfrm>
              <a:prstGeom prst="ellipse">
                <a:avLst/>
              </a:prstGeom>
              <a:solidFill>
                <a:srgbClr val="83389B"/>
              </a:solidFill>
              <a:ln w="9525"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cap="all" dirty="0">
                  <a:latin typeface="Verdana Regular" charset="0"/>
                </a:endParaRPr>
              </a:p>
            </p:txBody>
          </p:sp>
        </p:grpSp>
        <p:grpSp>
          <p:nvGrpSpPr>
            <p:cNvPr id="86" name="Group 85"/>
            <p:cNvGrpSpPr>
              <a:grpSpLocks/>
            </p:cNvGrpSpPr>
            <p:nvPr/>
          </p:nvGrpSpPr>
          <p:grpSpPr>
            <a:xfrm>
              <a:off x="8014634" y="5791815"/>
              <a:ext cx="540000" cy="540000"/>
              <a:chOff x="4712835" y="5493217"/>
              <a:chExt cx="786587" cy="767624"/>
            </a:xfrm>
          </p:grpSpPr>
          <p:grpSp>
            <p:nvGrpSpPr>
              <p:cNvPr id="87" name="Group 86"/>
              <p:cNvGrpSpPr/>
              <p:nvPr/>
            </p:nvGrpSpPr>
            <p:grpSpPr>
              <a:xfrm>
                <a:off x="4712835" y="5493217"/>
                <a:ext cx="786587" cy="767624"/>
                <a:chOff x="2790153" y="5521210"/>
                <a:chExt cx="786587" cy="767624"/>
              </a:xfrm>
            </p:grpSpPr>
            <p:sp>
              <p:nvSpPr>
                <p:cNvPr id="90" name="Oval 89"/>
                <p:cNvSpPr/>
                <p:nvPr/>
              </p:nvSpPr>
              <p:spPr>
                <a:xfrm>
                  <a:off x="2790153" y="5521210"/>
                  <a:ext cx="786587" cy="767624"/>
                </a:xfrm>
                <a:prstGeom prst="ellipse">
                  <a:avLst/>
                </a:prstGeom>
                <a:solidFill>
                  <a:schemeClr val="tx1">
                    <a:alpha val="10000"/>
                  </a:schemeClr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1" name="Oval 90"/>
                <p:cNvSpPr/>
                <p:nvPr/>
              </p:nvSpPr>
              <p:spPr>
                <a:xfrm>
                  <a:off x="2861902" y="5586428"/>
                  <a:ext cx="639178" cy="639176"/>
                </a:xfrm>
                <a:prstGeom prst="ellipse">
                  <a:avLst/>
                </a:prstGeom>
                <a:solidFill>
                  <a:srgbClr val="0070C0"/>
                </a:solidFill>
                <a:ln w="9525"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cap="all" dirty="0">
                    <a:latin typeface="Verdana Regular" charset="0"/>
                  </a:endParaRPr>
                </a:p>
              </p:txBody>
            </p:sp>
          </p:grpSp>
          <p:pic>
            <p:nvPicPr>
              <p:cNvPr id="88" name="Picture 87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22280" y="5704258"/>
                <a:ext cx="349979" cy="349979"/>
              </a:xfrm>
              <a:prstGeom prst="rect">
                <a:avLst/>
              </a:prstGeom>
            </p:spPr>
          </p:pic>
        </p:grpSp>
        <p:grpSp>
          <p:nvGrpSpPr>
            <p:cNvPr id="93" name="Group 92"/>
            <p:cNvGrpSpPr/>
            <p:nvPr/>
          </p:nvGrpSpPr>
          <p:grpSpPr>
            <a:xfrm>
              <a:off x="11039567" y="5791815"/>
              <a:ext cx="540000" cy="540000"/>
              <a:chOff x="2790153" y="5521210"/>
              <a:chExt cx="786587" cy="767624"/>
            </a:xfrm>
          </p:grpSpPr>
          <p:sp>
            <p:nvSpPr>
              <p:cNvPr id="95" name="Oval 94"/>
              <p:cNvSpPr/>
              <p:nvPr/>
            </p:nvSpPr>
            <p:spPr>
              <a:xfrm>
                <a:off x="2790153" y="5521210"/>
                <a:ext cx="786587" cy="767624"/>
              </a:xfrm>
              <a:prstGeom prst="ellipse">
                <a:avLst/>
              </a:prstGeom>
              <a:solidFill>
                <a:schemeClr val="tx1">
                  <a:alpha val="1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Oval 95"/>
              <p:cNvSpPr/>
              <p:nvPr/>
            </p:nvSpPr>
            <p:spPr>
              <a:xfrm>
                <a:off x="2861902" y="5586428"/>
                <a:ext cx="639178" cy="639176"/>
              </a:xfrm>
              <a:prstGeom prst="ellipse">
                <a:avLst/>
              </a:prstGeom>
              <a:solidFill>
                <a:srgbClr val="007033"/>
              </a:solidFill>
              <a:ln w="9525"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cap="all" dirty="0">
                  <a:latin typeface="Verdana Regular" charset="0"/>
                </a:endParaRPr>
              </a:p>
            </p:txBody>
          </p:sp>
        </p:grpSp>
        <p:sp>
          <p:nvSpPr>
            <p:cNvPr id="119" name="TextBox 118"/>
            <p:cNvSpPr txBox="1"/>
            <p:nvPr/>
          </p:nvSpPr>
          <p:spPr>
            <a:xfrm>
              <a:off x="3076992" y="6358727"/>
              <a:ext cx="135165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b="1" dirty="0"/>
                <a:t>Mainframe Emulation</a:t>
              </a: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4892170" y="6358727"/>
              <a:ext cx="70403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b="1" dirty="0"/>
                <a:t>Test Data</a:t>
              </a: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9374312" y="6358727"/>
              <a:ext cx="90922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b="1" dirty="0"/>
                <a:t>Early Testing</a:t>
              </a:r>
            </a:p>
          </p:txBody>
        </p:sp>
        <p:pic>
          <p:nvPicPr>
            <p:cNvPr id="125" name="Picture 12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5384" y="5895379"/>
              <a:ext cx="278942" cy="278942"/>
            </a:xfrm>
            <a:prstGeom prst="rect">
              <a:avLst/>
            </a:prstGeom>
          </p:spPr>
        </p:pic>
        <p:pic>
          <p:nvPicPr>
            <p:cNvPr id="126" name="Picture 125"/>
            <p:cNvPicPr>
              <a:picLocks noChangeAspect="1"/>
            </p:cNvPicPr>
            <p:nvPr/>
          </p:nvPicPr>
          <p:blipFill rotWithShape="1">
            <a:blip r:embed="rId7"/>
            <a:srcRect l="406" t="-17230" r="-406" b="18977"/>
            <a:stretch/>
          </p:blipFill>
          <p:spPr>
            <a:xfrm>
              <a:off x="2075516" y="5946412"/>
              <a:ext cx="326995" cy="185237"/>
            </a:xfrm>
            <a:prstGeom prst="rect">
              <a:avLst/>
            </a:prstGeom>
          </p:spPr>
        </p:pic>
        <p:pic>
          <p:nvPicPr>
            <p:cNvPr id="127" name="Picture 126"/>
            <p:cNvPicPr>
              <a:picLocks noChangeAspect="1"/>
            </p:cNvPicPr>
            <p:nvPr/>
          </p:nvPicPr>
          <p:blipFill>
            <a:blip r:embed="rId8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89865" y="5885108"/>
              <a:ext cx="307260" cy="307260"/>
            </a:xfrm>
            <a:prstGeom prst="rect">
              <a:avLst/>
            </a:prstGeom>
          </p:spPr>
        </p:pic>
        <p:pic>
          <p:nvPicPr>
            <p:cNvPr id="128" name="Picture 127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69554" y="5964463"/>
              <a:ext cx="184689" cy="184689"/>
            </a:xfrm>
            <a:prstGeom prst="rect">
              <a:avLst/>
            </a:prstGeom>
          </p:spPr>
        </p:pic>
        <p:pic>
          <p:nvPicPr>
            <p:cNvPr id="133" name="Picture 132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1177718" y="5889939"/>
              <a:ext cx="291311" cy="291311"/>
            </a:xfrm>
            <a:prstGeom prst="rect">
              <a:avLst/>
            </a:prstGeom>
          </p:spPr>
        </p:pic>
        <p:sp>
          <p:nvSpPr>
            <p:cNvPr id="159" name="TextBox 158"/>
            <p:cNvSpPr txBox="1"/>
            <p:nvPr/>
          </p:nvSpPr>
          <p:spPr>
            <a:xfrm>
              <a:off x="301861" y="6358727"/>
              <a:ext cx="85151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b="1" dirty="0"/>
                <a:t>Governance</a:t>
              </a:r>
            </a:p>
          </p:txBody>
        </p:sp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5115171" y="5947723"/>
              <a:ext cx="270862" cy="213838"/>
            </a:xfrm>
            <a:prstGeom prst="rect">
              <a:avLst/>
            </a:prstGeom>
          </p:spPr>
        </p:pic>
        <p:sp>
          <p:nvSpPr>
            <p:cNvPr id="18" name="Arrow: Left 17"/>
            <p:cNvSpPr>
              <a:spLocks noChangeAspect="1"/>
            </p:cNvSpPr>
            <p:nvPr/>
          </p:nvSpPr>
          <p:spPr>
            <a:xfrm>
              <a:off x="9633585" y="5951451"/>
              <a:ext cx="287537" cy="216000"/>
            </a:xfrm>
            <a:prstGeom prst="leftArrow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160" name="TextBox 159"/>
            <p:cNvSpPr txBox="1"/>
            <p:nvPr/>
          </p:nvSpPr>
          <p:spPr>
            <a:xfrm>
              <a:off x="11042479" y="6358727"/>
              <a:ext cx="53732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b="1" dirty="0"/>
                <a:t>Agility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756719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oup 71"/>
          <p:cNvGrpSpPr/>
          <p:nvPr/>
        </p:nvGrpSpPr>
        <p:grpSpPr>
          <a:xfrm>
            <a:off x="430347" y="4352553"/>
            <a:ext cx="11228974" cy="2088000"/>
            <a:chOff x="430347" y="1198794"/>
            <a:chExt cx="11228974" cy="2088000"/>
          </a:xfrm>
        </p:grpSpPr>
        <p:sp>
          <p:nvSpPr>
            <p:cNvPr id="49" name="Arrow: Right 48"/>
            <p:cNvSpPr/>
            <p:nvPr/>
          </p:nvSpPr>
          <p:spPr>
            <a:xfrm>
              <a:off x="2964576" y="1373809"/>
              <a:ext cx="6067462" cy="1440260"/>
            </a:xfrm>
            <a:prstGeom prst="rightArrow">
              <a:avLst/>
            </a:prstGeom>
            <a:solidFill>
              <a:srgbClr val="B0DFF3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5" name="Group 4"/>
            <p:cNvGrpSpPr>
              <a:grpSpLocks noChangeAspect="1"/>
            </p:cNvGrpSpPr>
            <p:nvPr/>
          </p:nvGrpSpPr>
          <p:grpSpPr>
            <a:xfrm>
              <a:off x="430347" y="1198794"/>
              <a:ext cx="1596672" cy="2088000"/>
              <a:chOff x="3365259" y="841715"/>
              <a:chExt cx="1997743" cy="2612488"/>
            </a:xfrm>
          </p:grpSpPr>
          <p:sp>
            <p:nvSpPr>
              <p:cNvPr id="6" name="Round Same Side Corner Rectangle 91"/>
              <p:cNvSpPr/>
              <p:nvPr/>
            </p:nvSpPr>
            <p:spPr>
              <a:xfrm rot="10800000">
                <a:off x="3365260" y="1852925"/>
                <a:ext cx="1997742" cy="1601277"/>
              </a:xfrm>
              <a:prstGeom prst="round2SameRect">
                <a:avLst>
                  <a:gd name="adj1" fmla="val 10563"/>
                  <a:gd name="adj2" fmla="val 0"/>
                </a:avLst>
              </a:prstGeom>
              <a:solidFill>
                <a:schemeClr val="bg1">
                  <a:lumMod val="85000"/>
                </a:schemeClr>
              </a:solidFill>
              <a:ln w="9525"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  <a:reflection blurRad="6350" stA="64000" endPos="10000" dir="5400000" sy="-100000" algn="bl" rotWithShape="0"/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39700" h="25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Myriad Arabic" panose="01010101010101010101" pitchFamily="50" charset="-78"/>
                  <a:cs typeface="Myriad Arabic" panose="01010101010101010101" pitchFamily="50" charset="-78"/>
                </a:endParaRPr>
              </a:p>
            </p:txBody>
          </p:sp>
          <p:sp>
            <p:nvSpPr>
              <p:cNvPr id="7" name="Round Same Side Corner Rectangle 92"/>
              <p:cNvSpPr/>
              <p:nvPr/>
            </p:nvSpPr>
            <p:spPr>
              <a:xfrm rot="10800000">
                <a:off x="3365259" y="1852924"/>
                <a:ext cx="1997741" cy="1451664"/>
              </a:xfrm>
              <a:prstGeom prst="round2SameRect">
                <a:avLst>
                  <a:gd name="adj1" fmla="val 10563"/>
                  <a:gd name="adj2" fmla="val 0"/>
                </a:avLst>
              </a:prstGeom>
              <a:gradFill flip="none" rotWithShape="1">
                <a:gsLst>
                  <a:gs pos="0">
                    <a:srgbClr val="D9D9D9">
                      <a:alpha val="0"/>
                    </a:srgbClr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  <a:tileRect/>
              </a:gradFill>
              <a:ln w="9525"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Myriad Arabic" panose="01010101010101010101" pitchFamily="50" charset="-78"/>
                  <a:cs typeface="Myriad Arabic" panose="01010101010101010101" pitchFamily="50" charset="-78"/>
                </a:endParaRP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3475199" y="2442994"/>
                <a:ext cx="1777862" cy="101120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/>
                <a:r>
                  <a:rPr lang="en-US" sz="1200" dirty="0">
                    <a:solidFill>
                      <a:sysClr val="windowText" lastClr="000000">
                        <a:hueOff val="0"/>
                        <a:satOff val="0"/>
                        <a:lumOff val="0"/>
                        <a:alphaOff val="0"/>
                      </a:sysClr>
                    </a:solidFill>
                    <a:latin typeface="Calibri"/>
                  </a:rPr>
                  <a:t>“Assures" quality in the process and the product </a:t>
                </a:r>
              </a:p>
              <a:p>
                <a:pPr algn="ctr"/>
                <a:r>
                  <a:rPr 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Verdana Regular" charset="0"/>
                  </a:rPr>
                  <a:t> </a:t>
                </a:r>
              </a:p>
            </p:txBody>
          </p:sp>
          <p:sp>
            <p:nvSpPr>
              <p:cNvPr id="10" name="Freeform 96"/>
              <p:cNvSpPr/>
              <p:nvPr/>
            </p:nvSpPr>
            <p:spPr>
              <a:xfrm>
                <a:off x="3365261" y="841715"/>
                <a:ext cx="1997741" cy="1451662"/>
              </a:xfrm>
              <a:custGeom>
                <a:avLst/>
                <a:gdLst>
                  <a:gd name="connsiteX0" fmla="*/ 217590 w 1997741"/>
                  <a:gd name="connsiteY0" fmla="*/ 0 h 1451662"/>
                  <a:gd name="connsiteX1" fmla="*/ 1780151 w 1997741"/>
                  <a:gd name="connsiteY1" fmla="*/ 0 h 1451662"/>
                  <a:gd name="connsiteX2" fmla="*/ 1997741 w 1997741"/>
                  <a:gd name="connsiteY2" fmla="*/ 233000 h 1451662"/>
                  <a:gd name="connsiteX3" fmla="*/ 1997741 w 1997741"/>
                  <a:gd name="connsiteY3" fmla="*/ 1011683 h 1451662"/>
                  <a:gd name="connsiteX4" fmla="*/ 1452516 w 1997741"/>
                  <a:gd name="connsiteY4" fmla="*/ 1011683 h 1451662"/>
                  <a:gd name="connsiteX5" fmla="*/ 1444800 w 1997741"/>
                  <a:gd name="connsiteY5" fmla="*/ 1088217 h 1451662"/>
                  <a:gd name="connsiteX6" fmla="*/ 998868 w 1997741"/>
                  <a:gd name="connsiteY6" fmla="*/ 1451662 h 1451662"/>
                  <a:gd name="connsiteX7" fmla="*/ 552936 w 1997741"/>
                  <a:gd name="connsiteY7" fmla="*/ 1088217 h 1451662"/>
                  <a:gd name="connsiteX8" fmla="*/ 545220 w 1997741"/>
                  <a:gd name="connsiteY8" fmla="*/ 1011683 h 1451662"/>
                  <a:gd name="connsiteX9" fmla="*/ 0 w 1997741"/>
                  <a:gd name="connsiteY9" fmla="*/ 1011683 h 1451662"/>
                  <a:gd name="connsiteX10" fmla="*/ 0 w 1997741"/>
                  <a:gd name="connsiteY10" fmla="*/ 233000 h 1451662"/>
                  <a:gd name="connsiteX11" fmla="*/ 217590 w 1997741"/>
                  <a:gd name="connsiteY11" fmla="*/ 0 h 1451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997741" h="1451662">
                    <a:moveTo>
                      <a:pt x="217590" y="0"/>
                    </a:moveTo>
                    <a:lnTo>
                      <a:pt x="1780151" y="0"/>
                    </a:lnTo>
                    <a:cubicBezTo>
                      <a:pt x="1900323" y="0"/>
                      <a:pt x="1997741" y="104318"/>
                      <a:pt x="1997741" y="233000"/>
                    </a:cubicBezTo>
                    <a:lnTo>
                      <a:pt x="1997741" y="1011683"/>
                    </a:lnTo>
                    <a:lnTo>
                      <a:pt x="1452516" y="1011683"/>
                    </a:lnTo>
                    <a:lnTo>
                      <a:pt x="1444800" y="1088217"/>
                    </a:lnTo>
                    <a:cubicBezTo>
                      <a:pt x="1402357" y="1295635"/>
                      <a:pt x="1218833" y="1451662"/>
                      <a:pt x="998868" y="1451662"/>
                    </a:cubicBezTo>
                    <a:cubicBezTo>
                      <a:pt x="778903" y="1451662"/>
                      <a:pt x="595380" y="1295635"/>
                      <a:pt x="552936" y="1088217"/>
                    </a:cubicBezTo>
                    <a:lnTo>
                      <a:pt x="545220" y="1011683"/>
                    </a:lnTo>
                    <a:lnTo>
                      <a:pt x="0" y="1011683"/>
                    </a:lnTo>
                    <a:lnTo>
                      <a:pt x="0" y="233000"/>
                    </a:lnTo>
                    <a:cubicBezTo>
                      <a:pt x="0" y="104318"/>
                      <a:pt x="97418" y="0"/>
                      <a:pt x="21759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008BBC">
                      <a:shade val="30000"/>
                      <a:satMod val="115000"/>
                    </a:srgbClr>
                  </a:gs>
                  <a:gs pos="50000">
                    <a:srgbClr val="008BBC">
                      <a:shade val="67500"/>
                      <a:satMod val="115000"/>
                    </a:srgbClr>
                  </a:gs>
                  <a:gs pos="100000">
                    <a:srgbClr val="008BBC">
                      <a:shade val="100000"/>
                      <a:satMod val="115000"/>
                    </a:srgbClr>
                  </a:gs>
                </a:gsLst>
                <a:lin ang="5400000" scaled="1"/>
              </a:gradFill>
              <a:ln w="9525">
                <a:noFill/>
              </a:ln>
              <a:effectLst>
                <a:innerShdw blurRad="63500" dist="50800" dir="5400000">
                  <a:prstClr val="black">
                    <a:alpha val="22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3365261" y="982252"/>
                <a:ext cx="1997741" cy="578396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/>
                <a:r>
                  <a:rPr lang="en-US" sz="1200" cap="all" dirty="0">
                    <a:solidFill>
                      <a:schemeClr val="bg1"/>
                    </a:solidFill>
                    <a:latin typeface="Verdana Regular" charset="0"/>
                  </a:rPr>
                  <a:t>Quality assurance</a:t>
                </a:r>
              </a:p>
            </p:txBody>
          </p:sp>
          <p:grpSp>
            <p:nvGrpSpPr>
              <p:cNvPr id="12" name="Group 11"/>
              <p:cNvGrpSpPr/>
              <p:nvPr/>
            </p:nvGrpSpPr>
            <p:grpSpPr>
              <a:xfrm>
                <a:off x="4031435" y="1580679"/>
                <a:ext cx="665388" cy="665390"/>
                <a:chOff x="1944939" y="2923428"/>
                <a:chExt cx="475730" cy="475730"/>
              </a:xfrm>
            </p:grpSpPr>
            <p:grpSp>
              <p:nvGrpSpPr>
                <p:cNvPr id="13" name="Group 12"/>
                <p:cNvGrpSpPr/>
                <p:nvPr userDrawn="1"/>
              </p:nvGrpSpPr>
              <p:grpSpPr>
                <a:xfrm>
                  <a:off x="1944939" y="2923428"/>
                  <a:ext cx="475730" cy="475730"/>
                  <a:chOff x="590787" y="321768"/>
                  <a:chExt cx="1924050" cy="1924050"/>
                </a:xfrm>
              </p:grpSpPr>
              <p:sp>
                <p:nvSpPr>
                  <p:cNvPr id="15" name="Oval 14"/>
                  <p:cNvSpPr/>
                  <p:nvPr userDrawn="1"/>
                </p:nvSpPr>
                <p:spPr>
                  <a:xfrm>
                    <a:off x="590787" y="321768"/>
                    <a:ext cx="1924050" cy="1924050"/>
                  </a:xfrm>
                  <a:prstGeom prst="ellipse">
                    <a:avLst/>
                  </a:prstGeom>
                  <a:solidFill>
                    <a:schemeClr val="accent1">
                      <a:lumMod val="50000"/>
                      <a:alpha val="18000"/>
                    </a:schemeClr>
                  </a:solidFill>
                  <a:ln w="952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/>
                  </a:p>
                </p:txBody>
              </p:sp>
              <p:grpSp>
                <p:nvGrpSpPr>
                  <p:cNvPr id="16" name="Group 15"/>
                  <p:cNvGrpSpPr/>
                  <p:nvPr userDrawn="1"/>
                </p:nvGrpSpPr>
                <p:grpSpPr>
                  <a:xfrm>
                    <a:off x="822789" y="559893"/>
                    <a:ext cx="1447800" cy="1447800"/>
                    <a:chOff x="822789" y="559893"/>
                    <a:chExt cx="1447800" cy="1447800"/>
                  </a:xfrm>
                </p:grpSpPr>
                <p:sp>
                  <p:nvSpPr>
                    <p:cNvPr id="17" name="Oval 16"/>
                    <p:cNvSpPr/>
                    <p:nvPr userDrawn="1"/>
                  </p:nvSpPr>
                  <p:spPr>
                    <a:xfrm>
                      <a:off x="822789" y="559893"/>
                      <a:ext cx="1447800" cy="1447800"/>
                    </a:xfrm>
                    <a:prstGeom prst="ellipse">
                      <a:avLst/>
                    </a:prstGeom>
                    <a:solidFill>
                      <a:srgbClr val="038BBB"/>
                    </a:solidFill>
                    <a:ln w="9525">
                      <a:noFill/>
                    </a:ln>
                    <a:effectLst>
                      <a:outerShdw blurRad="44450" dist="27940" dir="5400000" algn="ctr">
                        <a:srgbClr val="000000">
                          <a:alpha val="32000"/>
                        </a:srgbClr>
                      </a:outerShdw>
                    </a:effectLst>
                    <a:scene3d>
                      <a:camera prst="orthographicFront">
                        <a:rot lat="0" lon="0" rev="0"/>
                      </a:camera>
                      <a:lightRig rig="balanced" dir="t">
                        <a:rot lat="0" lon="0" rev="8700000"/>
                      </a:lightRig>
                    </a:scene3d>
                    <a:sp3d>
                      <a:bevelT w="190500" h="38100"/>
                    </a:sp3d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/>
                      <a:endParaRPr lang="en-US" sz="1400" dirty="0">
                        <a:latin typeface="Verdana Regular" charset="0"/>
                      </a:endParaRPr>
                    </a:p>
                  </p:txBody>
                </p:sp>
                <p:sp>
                  <p:nvSpPr>
                    <p:cNvPr id="18" name="Oval 17"/>
                    <p:cNvSpPr/>
                    <p:nvPr userDrawn="1"/>
                  </p:nvSpPr>
                  <p:spPr>
                    <a:xfrm>
                      <a:off x="822789" y="559893"/>
                      <a:ext cx="1447800" cy="1447800"/>
                    </a:xfrm>
                    <a:prstGeom prst="ellipse">
                      <a:avLst/>
                    </a:prstGeom>
                    <a:noFill/>
                    <a:ln w="28575">
                      <a:solidFill>
                        <a:schemeClr val="bg1"/>
                      </a:solidFill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91440" rtlCol="0" anchor="ctr"/>
                    <a:lstStyle/>
                    <a:p>
                      <a:pPr algn="ctr"/>
                      <a:endParaRPr lang="en-US" sz="1400" dirty="0">
                        <a:latin typeface="Verdana Regular" charset="0"/>
                      </a:endParaRPr>
                    </a:p>
                  </p:txBody>
                </p:sp>
              </p:grpSp>
            </p:grpSp>
            <p:sp>
              <p:nvSpPr>
                <p:cNvPr id="14" name="Chevron 101"/>
                <p:cNvSpPr/>
                <p:nvPr/>
              </p:nvSpPr>
              <p:spPr>
                <a:xfrm rot="5400000">
                  <a:off x="2123117" y="3069795"/>
                  <a:ext cx="112125" cy="211294"/>
                </a:xfrm>
                <a:prstGeom prst="chevron">
                  <a:avLst>
                    <a:gd name="adj" fmla="val 72414"/>
                  </a:avLst>
                </a:pr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32" name="Group 31"/>
            <p:cNvGrpSpPr>
              <a:grpSpLocks noChangeAspect="1"/>
            </p:cNvGrpSpPr>
            <p:nvPr/>
          </p:nvGrpSpPr>
          <p:grpSpPr>
            <a:xfrm>
              <a:off x="10062649" y="1198794"/>
              <a:ext cx="1596672" cy="2088000"/>
              <a:chOff x="3365259" y="841715"/>
              <a:chExt cx="1997743" cy="2612488"/>
            </a:xfrm>
          </p:grpSpPr>
          <p:sp>
            <p:nvSpPr>
              <p:cNvPr id="33" name="Round Same Side Corner Rectangle 91"/>
              <p:cNvSpPr/>
              <p:nvPr/>
            </p:nvSpPr>
            <p:spPr>
              <a:xfrm rot="10800000">
                <a:off x="3365260" y="1852925"/>
                <a:ext cx="1997742" cy="1601277"/>
              </a:xfrm>
              <a:prstGeom prst="round2SameRect">
                <a:avLst>
                  <a:gd name="adj1" fmla="val 10563"/>
                  <a:gd name="adj2" fmla="val 0"/>
                </a:avLst>
              </a:prstGeom>
              <a:solidFill>
                <a:schemeClr val="bg1">
                  <a:lumMod val="85000"/>
                </a:schemeClr>
              </a:solidFill>
              <a:ln w="9525"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  <a:reflection blurRad="6350" stA="64000" endPos="10000" dir="5400000" sy="-100000" algn="bl" rotWithShape="0"/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39700" h="25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Myriad Arabic" panose="01010101010101010101" pitchFamily="50" charset="-78"/>
                  <a:cs typeface="Myriad Arabic" panose="01010101010101010101" pitchFamily="50" charset="-78"/>
                </a:endParaRPr>
              </a:p>
            </p:txBody>
          </p:sp>
          <p:sp>
            <p:nvSpPr>
              <p:cNvPr id="34" name="Round Same Side Corner Rectangle 92"/>
              <p:cNvSpPr/>
              <p:nvPr/>
            </p:nvSpPr>
            <p:spPr>
              <a:xfrm rot="10800000">
                <a:off x="3365259" y="1852924"/>
                <a:ext cx="1997741" cy="1451664"/>
              </a:xfrm>
              <a:prstGeom prst="round2SameRect">
                <a:avLst>
                  <a:gd name="adj1" fmla="val 10563"/>
                  <a:gd name="adj2" fmla="val 0"/>
                </a:avLst>
              </a:prstGeom>
              <a:gradFill flip="none" rotWithShape="1">
                <a:gsLst>
                  <a:gs pos="0">
                    <a:srgbClr val="D9D9D9">
                      <a:alpha val="0"/>
                    </a:srgbClr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  <a:tileRect/>
              </a:gradFill>
              <a:ln w="9525"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Myriad Arabic" panose="01010101010101010101" pitchFamily="50" charset="-78"/>
                  <a:cs typeface="Myriad Arabic" panose="01010101010101010101" pitchFamily="50" charset="-78"/>
                </a:endParaRP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3475199" y="2442994"/>
                <a:ext cx="1777862" cy="101120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/>
                <a:r>
                  <a:rPr lang="en-IN" sz="1200" dirty="0">
                    <a:solidFill>
                      <a:sysClr val="windowText" lastClr="000000">
                        <a:hueOff val="0"/>
                        <a:satOff val="0"/>
                        <a:lumOff val="0"/>
                        <a:alphaOff val="0"/>
                      </a:sysClr>
                    </a:solidFill>
                    <a:latin typeface="Calibri"/>
                  </a:rPr>
                  <a:t>Prevent defects by infusing assurance early in the SDLC</a:t>
                </a:r>
              </a:p>
              <a:p>
                <a:pPr algn="ctr"/>
                <a:r>
                  <a:rPr 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Verdana Regular" charset="0"/>
                  </a:rPr>
                  <a:t> </a:t>
                </a:r>
              </a:p>
            </p:txBody>
          </p:sp>
          <p:sp>
            <p:nvSpPr>
              <p:cNvPr id="36" name="Freeform 96"/>
              <p:cNvSpPr/>
              <p:nvPr/>
            </p:nvSpPr>
            <p:spPr>
              <a:xfrm>
                <a:off x="3365261" y="841715"/>
                <a:ext cx="1997741" cy="1451662"/>
              </a:xfrm>
              <a:custGeom>
                <a:avLst/>
                <a:gdLst>
                  <a:gd name="connsiteX0" fmla="*/ 217590 w 1997741"/>
                  <a:gd name="connsiteY0" fmla="*/ 0 h 1451662"/>
                  <a:gd name="connsiteX1" fmla="*/ 1780151 w 1997741"/>
                  <a:gd name="connsiteY1" fmla="*/ 0 h 1451662"/>
                  <a:gd name="connsiteX2" fmla="*/ 1997741 w 1997741"/>
                  <a:gd name="connsiteY2" fmla="*/ 233000 h 1451662"/>
                  <a:gd name="connsiteX3" fmla="*/ 1997741 w 1997741"/>
                  <a:gd name="connsiteY3" fmla="*/ 1011683 h 1451662"/>
                  <a:gd name="connsiteX4" fmla="*/ 1452516 w 1997741"/>
                  <a:gd name="connsiteY4" fmla="*/ 1011683 h 1451662"/>
                  <a:gd name="connsiteX5" fmla="*/ 1444800 w 1997741"/>
                  <a:gd name="connsiteY5" fmla="*/ 1088217 h 1451662"/>
                  <a:gd name="connsiteX6" fmla="*/ 998868 w 1997741"/>
                  <a:gd name="connsiteY6" fmla="*/ 1451662 h 1451662"/>
                  <a:gd name="connsiteX7" fmla="*/ 552936 w 1997741"/>
                  <a:gd name="connsiteY7" fmla="*/ 1088217 h 1451662"/>
                  <a:gd name="connsiteX8" fmla="*/ 545220 w 1997741"/>
                  <a:gd name="connsiteY8" fmla="*/ 1011683 h 1451662"/>
                  <a:gd name="connsiteX9" fmla="*/ 0 w 1997741"/>
                  <a:gd name="connsiteY9" fmla="*/ 1011683 h 1451662"/>
                  <a:gd name="connsiteX10" fmla="*/ 0 w 1997741"/>
                  <a:gd name="connsiteY10" fmla="*/ 233000 h 1451662"/>
                  <a:gd name="connsiteX11" fmla="*/ 217590 w 1997741"/>
                  <a:gd name="connsiteY11" fmla="*/ 0 h 1451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997741" h="1451662">
                    <a:moveTo>
                      <a:pt x="217590" y="0"/>
                    </a:moveTo>
                    <a:lnTo>
                      <a:pt x="1780151" y="0"/>
                    </a:lnTo>
                    <a:cubicBezTo>
                      <a:pt x="1900323" y="0"/>
                      <a:pt x="1997741" y="104318"/>
                      <a:pt x="1997741" y="233000"/>
                    </a:cubicBezTo>
                    <a:lnTo>
                      <a:pt x="1997741" y="1011683"/>
                    </a:lnTo>
                    <a:lnTo>
                      <a:pt x="1452516" y="1011683"/>
                    </a:lnTo>
                    <a:lnTo>
                      <a:pt x="1444800" y="1088217"/>
                    </a:lnTo>
                    <a:cubicBezTo>
                      <a:pt x="1402357" y="1295635"/>
                      <a:pt x="1218833" y="1451662"/>
                      <a:pt x="998868" y="1451662"/>
                    </a:cubicBezTo>
                    <a:cubicBezTo>
                      <a:pt x="778903" y="1451662"/>
                      <a:pt x="595380" y="1295635"/>
                      <a:pt x="552936" y="1088217"/>
                    </a:cubicBezTo>
                    <a:lnTo>
                      <a:pt x="545220" y="1011683"/>
                    </a:lnTo>
                    <a:lnTo>
                      <a:pt x="0" y="1011683"/>
                    </a:lnTo>
                    <a:lnTo>
                      <a:pt x="0" y="233000"/>
                    </a:lnTo>
                    <a:cubicBezTo>
                      <a:pt x="0" y="104318"/>
                      <a:pt x="97418" y="0"/>
                      <a:pt x="21759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008BBC">
                      <a:shade val="30000"/>
                      <a:satMod val="115000"/>
                    </a:srgbClr>
                  </a:gs>
                  <a:gs pos="50000">
                    <a:srgbClr val="008BBC">
                      <a:shade val="67500"/>
                      <a:satMod val="115000"/>
                    </a:srgbClr>
                  </a:gs>
                  <a:gs pos="100000">
                    <a:srgbClr val="008BBC">
                      <a:shade val="100000"/>
                      <a:satMod val="115000"/>
                    </a:srgbClr>
                  </a:gs>
                </a:gsLst>
                <a:lin ang="5400000" scaled="1"/>
              </a:gradFill>
              <a:ln w="9525">
                <a:noFill/>
              </a:ln>
              <a:effectLst>
                <a:innerShdw blurRad="63500" dist="50800" dir="5400000">
                  <a:prstClr val="black">
                    <a:alpha val="22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3365261" y="982252"/>
                <a:ext cx="1997741" cy="578396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/>
                <a:r>
                  <a:rPr lang="en-US" sz="1200" cap="all" dirty="0">
                    <a:solidFill>
                      <a:schemeClr val="bg1"/>
                    </a:solidFill>
                    <a:latin typeface="Verdana Regular" charset="0"/>
                  </a:rPr>
                  <a:t>Quality engineering</a:t>
                </a:r>
              </a:p>
            </p:txBody>
          </p:sp>
          <p:grpSp>
            <p:nvGrpSpPr>
              <p:cNvPr id="38" name="Group 37"/>
              <p:cNvGrpSpPr/>
              <p:nvPr/>
            </p:nvGrpSpPr>
            <p:grpSpPr>
              <a:xfrm>
                <a:off x="4031435" y="1580679"/>
                <a:ext cx="665388" cy="665390"/>
                <a:chOff x="1944939" y="2923428"/>
                <a:chExt cx="475730" cy="475730"/>
              </a:xfrm>
            </p:grpSpPr>
            <p:grpSp>
              <p:nvGrpSpPr>
                <p:cNvPr id="39" name="Group 38"/>
                <p:cNvGrpSpPr/>
                <p:nvPr userDrawn="1"/>
              </p:nvGrpSpPr>
              <p:grpSpPr>
                <a:xfrm>
                  <a:off x="1944939" y="2923428"/>
                  <a:ext cx="475730" cy="475730"/>
                  <a:chOff x="590787" y="321768"/>
                  <a:chExt cx="1924050" cy="1924050"/>
                </a:xfrm>
              </p:grpSpPr>
              <p:sp>
                <p:nvSpPr>
                  <p:cNvPr id="41" name="Oval 40"/>
                  <p:cNvSpPr/>
                  <p:nvPr userDrawn="1"/>
                </p:nvSpPr>
                <p:spPr>
                  <a:xfrm>
                    <a:off x="590787" y="321768"/>
                    <a:ext cx="1924050" cy="1924050"/>
                  </a:xfrm>
                  <a:prstGeom prst="ellipse">
                    <a:avLst/>
                  </a:prstGeom>
                  <a:solidFill>
                    <a:schemeClr val="accent1">
                      <a:lumMod val="50000"/>
                      <a:alpha val="18000"/>
                    </a:schemeClr>
                  </a:solidFill>
                  <a:ln w="952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/>
                  </a:p>
                </p:txBody>
              </p:sp>
              <p:grpSp>
                <p:nvGrpSpPr>
                  <p:cNvPr id="42" name="Group 41"/>
                  <p:cNvGrpSpPr/>
                  <p:nvPr userDrawn="1"/>
                </p:nvGrpSpPr>
                <p:grpSpPr>
                  <a:xfrm>
                    <a:off x="822789" y="559893"/>
                    <a:ext cx="1447800" cy="1447800"/>
                    <a:chOff x="822789" y="559893"/>
                    <a:chExt cx="1447800" cy="1447800"/>
                  </a:xfrm>
                </p:grpSpPr>
                <p:sp>
                  <p:nvSpPr>
                    <p:cNvPr id="43" name="Oval 42"/>
                    <p:cNvSpPr/>
                    <p:nvPr userDrawn="1"/>
                  </p:nvSpPr>
                  <p:spPr>
                    <a:xfrm>
                      <a:off x="822789" y="559893"/>
                      <a:ext cx="1447800" cy="1447800"/>
                    </a:xfrm>
                    <a:prstGeom prst="ellipse">
                      <a:avLst/>
                    </a:prstGeom>
                    <a:solidFill>
                      <a:srgbClr val="038BBB"/>
                    </a:solidFill>
                    <a:ln w="9525">
                      <a:noFill/>
                    </a:ln>
                    <a:effectLst>
                      <a:outerShdw blurRad="44450" dist="27940" dir="5400000" algn="ctr">
                        <a:srgbClr val="000000">
                          <a:alpha val="32000"/>
                        </a:srgbClr>
                      </a:outerShdw>
                    </a:effectLst>
                    <a:scene3d>
                      <a:camera prst="orthographicFront">
                        <a:rot lat="0" lon="0" rev="0"/>
                      </a:camera>
                      <a:lightRig rig="balanced" dir="t">
                        <a:rot lat="0" lon="0" rev="8700000"/>
                      </a:lightRig>
                    </a:scene3d>
                    <a:sp3d>
                      <a:bevelT w="190500" h="38100"/>
                    </a:sp3d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/>
                      <a:endParaRPr lang="en-US" sz="1400" dirty="0">
                        <a:latin typeface="Verdana Regular" charset="0"/>
                      </a:endParaRPr>
                    </a:p>
                  </p:txBody>
                </p:sp>
                <p:sp>
                  <p:nvSpPr>
                    <p:cNvPr id="44" name="Oval 43"/>
                    <p:cNvSpPr/>
                    <p:nvPr userDrawn="1"/>
                  </p:nvSpPr>
                  <p:spPr>
                    <a:xfrm>
                      <a:off x="822789" y="559893"/>
                      <a:ext cx="1447800" cy="1447800"/>
                    </a:xfrm>
                    <a:prstGeom prst="ellipse">
                      <a:avLst/>
                    </a:prstGeom>
                    <a:noFill/>
                    <a:ln w="28575">
                      <a:solidFill>
                        <a:schemeClr val="bg1"/>
                      </a:solidFill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91440" rtlCol="0" anchor="ctr"/>
                    <a:lstStyle/>
                    <a:p>
                      <a:pPr algn="ctr"/>
                      <a:endParaRPr lang="en-US" sz="1400" dirty="0">
                        <a:latin typeface="Verdana Regular" charset="0"/>
                      </a:endParaRPr>
                    </a:p>
                  </p:txBody>
                </p:sp>
              </p:grpSp>
            </p:grpSp>
            <p:sp>
              <p:nvSpPr>
                <p:cNvPr id="40" name="Chevron 101"/>
                <p:cNvSpPr/>
                <p:nvPr/>
              </p:nvSpPr>
              <p:spPr>
                <a:xfrm rot="5400000">
                  <a:off x="2123117" y="3069795"/>
                  <a:ext cx="112125" cy="211294"/>
                </a:xfrm>
                <a:prstGeom prst="chevron">
                  <a:avLst>
                    <a:gd name="adj" fmla="val 72414"/>
                  </a:avLst>
                </a:pr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45" name="Rectangle: Rounded Corners 44"/>
            <p:cNvSpPr/>
            <p:nvPr/>
          </p:nvSpPr>
          <p:spPr>
            <a:xfrm>
              <a:off x="2780526" y="1855219"/>
              <a:ext cx="1474237" cy="503799"/>
            </a:xfrm>
            <a:prstGeom prst="roundRect">
              <a:avLst/>
            </a:prstGeom>
            <a:solidFill>
              <a:schemeClr val="tx2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100" dirty="0">
                  <a:latin typeface="Calibiri"/>
                </a:rPr>
                <a:t>Role Transformation</a:t>
              </a:r>
            </a:p>
          </p:txBody>
        </p:sp>
        <p:sp>
          <p:nvSpPr>
            <p:cNvPr id="46" name="Rectangle: Rounded Corners 45"/>
            <p:cNvSpPr/>
            <p:nvPr/>
          </p:nvSpPr>
          <p:spPr>
            <a:xfrm>
              <a:off x="4447975" y="1855218"/>
              <a:ext cx="1474237" cy="503799"/>
            </a:xfrm>
            <a:prstGeom prst="roundRect">
              <a:avLst/>
            </a:prstGeom>
            <a:solidFill>
              <a:schemeClr val="tx2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100" dirty="0">
                  <a:latin typeface="Calibiri"/>
                </a:rPr>
                <a:t>Process Transformation</a:t>
              </a:r>
            </a:p>
          </p:txBody>
        </p:sp>
        <p:sp>
          <p:nvSpPr>
            <p:cNvPr id="47" name="Rectangle: Rounded Corners 46"/>
            <p:cNvSpPr/>
            <p:nvPr/>
          </p:nvSpPr>
          <p:spPr>
            <a:xfrm>
              <a:off x="6115424" y="1842040"/>
              <a:ext cx="1474237" cy="503799"/>
            </a:xfrm>
            <a:prstGeom prst="roundRect">
              <a:avLst/>
            </a:prstGeom>
            <a:solidFill>
              <a:schemeClr val="tx2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100" dirty="0">
                  <a:latin typeface="Calibiri"/>
                </a:rPr>
                <a:t>Metrics Transformation</a:t>
              </a:r>
            </a:p>
          </p:txBody>
        </p:sp>
        <p:sp>
          <p:nvSpPr>
            <p:cNvPr id="48" name="Rectangle: Rounded Corners 47"/>
            <p:cNvSpPr/>
            <p:nvPr/>
          </p:nvSpPr>
          <p:spPr>
            <a:xfrm>
              <a:off x="7782872" y="1855218"/>
              <a:ext cx="1474237" cy="503799"/>
            </a:xfrm>
            <a:prstGeom prst="roundRect">
              <a:avLst/>
            </a:prstGeom>
            <a:solidFill>
              <a:schemeClr val="tx2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100" dirty="0">
                  <a:latin typeface="Calibiri"/>
                </a:rPr>
                <a:t>Tools and Infrastructure</a:t>
              </a:r>
            </a:p>
          </p:txBody>
        </p:sp>
        <p:sp>
          <p:nvSpPr>
            <p:cNvPr id="50" name="Chevron 16"/>
            <p:cNvSpPr/>
            <p:nvPr/>
          </p:nvSpPr>
          <p:spPr>
            <a:xfrm>
              <a:off x="2373783" y="2023344"/>
              <a:ext cx="125781" cy="232045"/>
            </a:xfrm>
            <a:prstGeom prst="chevron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1" name="Chevron 16"/>
            <p:cNvSpPr/>
            <p:nvPr/>
          </p:nvSpPr>
          <p:spPr>
            <a:xfrm>
              <a:off x="9615315" y="1954812"/>
              <a:ext cx="125781" cy="232045"/>
            </a:xfrm>
            <a:prstGeom prst="chevron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54" name="Straight Arrow Connector 53"/>
            <p:cNvCxnSpPr/>
            <p:nvPr/>
          </p:nvCxnSpPr>
          <p:spPr>
            <a:xfrm flipH="1">
              <a:off x="3508313" y="1468314"/>
              <a:ext cx="9331" cy="380981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 flipH="1">
              <a:off x="5195814" y="1468314"/>
              <a:ext cx="9331" cy="380981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 flipH="1">
              <a:off x="6883315" y="1468314"/>
              <a:ext cx="9331" cy="380981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 flipH="1">
              <a:off x="8511371" y="1468314"/>
              <a:ext cx="9331" cy="380981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 flipH="1">
              <a:off x="3520752" y="2376492"/>
              <a:ext cx="9331" cy="380981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 flipH="1">
              <a:off x="5208253" y="2376492"/>
              <a:ext cx="9331" cy="380981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 flipH="1">
              <a:off x="6895754" y="2376492"/>
              <a:ext cx="9331" cy="380981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 flipH="1">
              <a:off x="8523810" y="2376492"/>
              <a:ext cx="9331" cy="380981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>
              <a:off x="3269577" y="1292972"/>
              <a:ext cx="51167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900" dirty="0"/>
                <a:t>Tester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000546" y="2748655"/>
              <a:ext cx="103746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900" dirty="0"/>
                <a:t>Quality Engineer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4618135" y="1292972"/>
              <a:ext cx="119135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900" dirty="0"/>
                <a:t>Silos across Teams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549191" y="2748655"/>
              <a:ext cx="131318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900" dirty="0"/>
                <a:t>Standardized </a:t>
              </a:r>
              <a:r>
                <a:rPr lang="en-IN" sz="900" dirty="0" smtClean="0"/>
                <a:t>&amp; </a:t>
              </a:r>
              <a:r>
                <a:rPr lang="en-IN" sz="900" dirty="0"/>
                <a:t>Agility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7915695" y="1292972"/>
              <a:ext cx="119135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900" dirty="0"/>
                <a:t>Silos across Teams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6169415" y="1292972"/>
              <a:ext cx="140294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900" dirty="0"/>
                <a:t>Defect and Test Metrics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6161883" y="2748655"/>
              <a:ext cx="14810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900" dirty="0"/>
                <a:t>Real Time Dashboards &amp; Monitoring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7952275" y="2748655"/>
              <a:ext cx="12042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900" dirty="0"/>
                <a:t>Dev Ops, SV &amp; Governance</a:t>
              </a:r>
            </a:p>
          </p:txBody>
        </p:sp>
      </p:grpSp>
      <p:sp>
        <p:nvSpPr>
          <p:cNvPr id="71" name="Title 1"/>
          <p:cNvSpPr>
            <a:spLocks noGrp="1"/>
          </p:cNvSpPr>
          <p:nvPr>
            <p:ph type="title"/>
          </p:nvPr>
        </p:nvSpPr>
        <p:spPr>
          <a:xfrm>
            <a:off x="902995" y="122238"/>
            <a:ext cx="8737600" cy="487362"/>
          </a:xfrm>
        </p:spPr>
        <p:txBody>
          <a:bodyPr/>
          <a:lstStyle/>
          <a:p>
            <a:r>
              <a:rPr lang="en-IN" sz="2400" dirty="0">
                <a:ea typeface="Segoe UI"/>
              </a:rPr>
              <a:t>Quality Assurance vs Quality Engineering</a:t>
            </a:r>
            <a:endParaRPr sz="2400" dirty="0">
              <a:solidFill>
                <a:srgbClr val="FF0000"/>
              </a:solidFill>
              <a:ea typeface="Segoe UI"/>
            </a:endParaRPr>
          </a:p>
        </p:txBody>
      </p:sp>
      <p:grpSp>
        <p:nvGrpSpPr>
          <p:cNvPr id="95" name="Group 94"/>
          <p:cNvGrpSpPr/>
          <p:nvPr/>
        </p:nvGrpSpPr>
        <p:grpSpPr>
          <a:xfrm>
            <a:off x="369397" y="970381"/>
            <a:ext cx="5779477" cy="2948474"/>
            <a:chOff x="350735" y="737118"/>
            <a:chExt cx="5779477" cy="2948474"/>
          </a:xfrm>
        </p:grpSpPr>
        <p:sp>
          <p:nvSpPr>
            <p:cNvPr id="94" name="Rectangle 93"/>
            <p:cNvSpPr/>
            <p:nvPr/>
          </p:nvSpPr>
          <p:spPr>
            <a:xfrm>
              <a:off x="350735" y="737118"/>
              <a:ext cx="5779477" cy="2948474"/>
            </a:xfrm>
            <a:prstGeom prst="rect">
              <a:avLst/>
            </a:prstGeom>
            <a:solidFill>
              <a:srgbClr val="D1ECF9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3708675" y="1128705"/>
              <a:ext cx="1113711" cy="756079"/>
            </a:xfrm>
            <a:prstGeom prst="rect">
              <a:avLst/>
            </a:prstGeom>
            <a:solidFill>
              <a:srgbClr val="6DCFF6"/>
            </a:solidFill>
            <a:ln w="9525">
              <a:noFill/>
            </a:ln>
            <a:effectLst>
              <a:glow rad="127000">
                <a:schemeClr val="accent1"/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518215" y="914400"/>
              <a:ext cx="5332079" cy="21430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100" dirty="0" smtClean="0">
                  <a:solidFill>
                    <a:schemeClr val="tx1"/>
                  </a:solidFill>
                  <a:latin typeface="Calibiri"/>
                </a:rPr>
                <a:t>Typical SDLC Flow </a:t>
              </a:r>
              <a:endParaRPr lang="en-IN" sz="1100" dirty="0">
                <a:solidFill>
                  <a:schemeClr val="tx1"/>
                </a:solidFill>
                <a:latin typeface="Calibiri"/>
              </a:endParaRP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518216" y="1250302"/>
              <a:ext cx="1027908" cy="52006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IN" sz="1100" dirty="0">
                  <a:solidFill>
                    <a:schemeClr val="tx1"/>
                  </a:solidFill>
                  <a:latin typeface="Calibiri"/>
                </a:rPr>
                <a:t>Requirements</a:t>
              </a: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1599496" y="1250302"/>
              <a:ext cx="1027908" cy="52006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100" dirty="0">
                  <a:solidFill>
                    <a:schemeClr val="tx1"/>
                  </a:solidFill>
                  <a:latin typeface="Calibiri"/>
                </a:rPr>
                <a:t>Design</a:t>
              </a: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2680767" y="1250302"/>
              <a:ext cx="1027908" cy="52006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100" dirty="0">
                  <a:solidFill>
                    <a:schemeClr val="tx1"/>
                  </a:solidFill>
                  <a:latin typeface="Calibiri"/>
                </a:rPr>
                <a:t>Development</a:t>
              </a: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3747612" y="1250302"/>
              <a:ext cx="1027908" cy="52006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100" dirty="0">
                  <a:solidFill>
                    <a:schemeClr val="tx1"/>
                  </a:solidFill>
                  <a:latin typeface="Calibiri"/>
                </a:rPr>
                <a:t>Test</a:t>
              </a: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4822386" y="1250302"/>
              <a:ext cx="1027908" cy="52006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100" dirty="0">
                  <a:solidFill>
                    <a:schemeClr val="tx1"/>
                  </a:solidFill>
                  <a:latin typeface="Calibiri"/>
                </a:rPr>
                <a:t>Release</a:t>
              </a: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528681" y="1880614"/>
              <a:ext cx="5332079" cy="21430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81" name="Freeform: Shape 80"/>
            <p:cNvSpPr/>
            <p:nvPr/>
          </p:nvSpPr>
          <p:spPr>
            <a:xfrm>
              <a:off x="3732245" y="3073262"/>
              <a:ext cx="1567543" cy="612330"/>
            </a:xfrm>
            <a:custGeom>
              <a:avLst/>
              <a:gdLst>
                <a:gd name="connsiteX0" fmla="*/ 0 w 1567543"/>
                <a:gd name="connsiteY0" fmla="*/ 612330 h 612330"/>
                <a:gd name="connsiteX1" fmla="*/ 513184 w 1567543"/>
                <a:gd name="connsiteY1" fmla="*/ 136469 h 612330"/>
                <a:gd name="connsiteX2" fmla="*/ 1567543 w 1567543"/>
                <a:gd name="connsiteY2" fmla="*/ 24501 h 612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67543" h="612330">
                  <a:moveTo>
                    <a:pt x="0" y="612330"/>
                  </a:moveTo>
                  <a:cubicBezTo>
                    <a:pt x="125963" y="423385"/>
                    <a:pt x="251927" y="234440"/>
                    <a:pt x="513184" y="136469"/>
                  </a:cubicBezTo>
                  <a:cubicBezTo>
                    <a:pt x="774441" y="38498"/>
                    <a:pt x="1195874" y="-42368"/>
                    <a:pt x="1567543" y="24501"/>
                  </a:cubicBezTo>
                </a:path>
              </a:pathLst>
            </a:cu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83" name="Straight Connector 82"/>
            <p:cNvCxnSpPr/>
            <p:nvPr/>
          </p:nvCxnSpPr>
          <p:spPr>
            <a:xfrm>
              <a:off x="518215" y="2323322"/>
              <a:ext cx="0" cy="10561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>
              <a:off x="528681" y="3379427"/>
              <a:ext cx="533207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Freeform: Shape 86"/>
            <p:cNvSpPr/>
            <p:nvPr/>
          </p:nvSpPr>
          <p:spPr>
            <a:xfrm>
              <a:off x="541176" y="2490535"/>
              <a:ext cx="3312367" cy="877816"/>
            </a:xfrm>
            <a:custGeom>
              <a:avLst/>
              <a:gdLst>
                <a:gd name="connsiteX0" fmla="*/ 0 w 3312367"/>
                <a:gd name="connsiteY0" fmla="*/ 877816 h 877816"/>
                <a:gd name="connsiteX1" fmla="*/ 261257 w 3312367"/>
                <a:gd name="connsiteY1" fmla="*/ 653881 h 877816"/>
                <a:gd name="connsiteX2" fmla="*/ 503853 w 3312367"/>
                <a:gd name="connsiteY2" fmla="*/ 383294 h 877816"/>
                <a:gd name="connsiteX3" fmla="*/ 737118 w 3312367"/>
                <a:gd name="connsiteY3" fmla="*/ 150028 h 877816"/>
                <a:gd name="connsiteX4" fmla="*/ 961053 w 3312367"/>
                <a:gd name="connsiteY4" fmla="*/ 28730 h 877816"/>
                <a:gd name="connsiteX5" fmla="*/ 1119673 w 3312367"/>
                <a:gd name="connsiteY5" fmla="*/ 738 h 877816"/>
                <a:gd name="connsiteX6" fmla="*/ 1306285 w 3312367"/>
                <a:gd name="connsiteY6" fmla="*/ 47392 h 877816"/>
                <a:gd name="connsiteX7" fmla="*/ 1623526 w 3312367"/>
                <a:gd name="connsiteY7" fmla="*/ 289987 h 877816"/>
                <a:gd name="connsiteX8" fmla="*/ 1903444 w 3312367"/>
                <a:gd name="connsiteY8" fmla="*/ 523253 h 877816"/>
                <a:gd name="connsiteX9" fmla="*/ 2267338 w 3312367"/>
                <a:gd name="connsiteY9" fmla="*/ 635220 h 877816"/>
                <a:gd name="connsiteX10" fmla="*/ 2705877 w 3312367"/>
                <a:gd name="connsiteY10" fmla="*/ 756518 h 877816"/>
                <a:gd name="connsiteX11" fmla="*/ 3051110 w 3312367"/>
                <a:gd name="connsiteY11" fmla="*/ 784510 h 877816"/>
                <a:gd name="connsiteX12" fmla="*/ 3312367 w 3312367"/>
                <a:gd name="connsiteY12" fmla="*/ 877816 h 877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312367" h="877816">
                  <a:moveTo>
                    <a:pt x="0" y="877816"/>
                  </a:moveTo>
                  <a:cubicBezTo>
                    <a:pt x="88641" y="807058"/>
                    <a:pt x="177282" y="736301"/>
                    <a:pt x="261257" y="653881"/>
                  </a:cubicBezTo>
                  <a:cubicBezTo>
                    <a:pt x="345232" y="571461"/>
                    <a:pt x="424543" y="467269"/>
                    <a:pt x="503853" y="383294"/>
                  </a:cubicBezTo>
                  <a:cubicBezTo>
                    <a:pt x="583163" y="299318"/>
                    <a:pt x="660918" y="209122"/>
                    <a:pt x="737118" y="150028"/>
                  </a:cubicBezTo>
                  <a:cubicBezTo>
                    <a:pt x="813318" y="90934"/>
                    <a:pt x="897294" y="53612"/>
                    <a:pt x="961053" y="28730"/>
                  </a:cubicBezTo>
                  <a:cubicBezTo>
                    <a:pt x="1024812" y="3848"/>
                    <a:pt x="1062134" y="-2372"/>
                    <a:pt x="1119673" y="738"/>
                  </a:cubicBezTo>
                  <a:cubicBezTo>
                    <a:pt x="1177212" y="3848"/>
                    <a:pt x="1222310" y="-816"/>
                    <a:pt x="1306285" y="47392"/>
                  </a:cubicBezTo>
                  <a:cubicBezTo>
                    <a:pt x="1390261" y="95600"/>
                    <a:pt x="1524000" y="210677"/>
                    <a:pt x="1623526" y="289987"/>
                  </a:cubicBezTo>
                  <a:cubicBezTo>
                    <a:pt x="1723052" y="369297"/>
                    <a:pt x="1796142" y="465714"/>
                    <a:pt x="1903444" y="523253"/>
                  </a:cubicBezTo>
                  <a:cubicBezTo>
                    <a:pt x="2010746" y="580792"/>
                    <a:pt x="2133599" y="596342"/>
                    <a:pt x="2267338" y="635220"/>
                  </a:cubicBezTo>
                  <a:cubicBezTo>
                    <a:pt x="2401077" y="674097"/>
                    <a:pt x="2575248" y="731636"/>
                    <a:pt x="2705877" y="756518"/>
                  </a:cubicBezTo>
                  <a:cubicBezTo>
                    <a:pt x="2836506" y="781400"/>
                    <a:pt x="2950028" y="764294"/>
                    <a:pt x="3051110" y="784510"/>
                  </a:cubicBezTo>
                  <a:cubicBezTo>
                    <a:pt x="3152192" y="804726"/>
                    <a:pt x="3232279" y="841271"/>
                    <a:pt x="3312367" y="877816"/>
                  </a:cubicBezTo>
                </a:path>
              </a:pathLst>
            </a:cu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8" name="Freeform: Shape 87"/>
            <p:cNvSpPr/>
            <p:nvPr/>
          </p:nvSpPr>
          <p:spPr>
            <a:xfrm>
              <a:off x="534951" y="2512304"/>
              <a:ext cx="3312367" cy="877816"/>
            </a:xfrm>
            <a:custGeom>
              <a:avLst/>
              <a:gdLst>
                <a:gd name="connsiteX0" fmla="*/ 0 w 3312367"/>
                <a:gd name="connsiteY0" fmla="*/ 877816 h 877816"/>
                <a:gd name="connsiteX1" fmla="*/ 261257 w 3312367"/>
                <a:gd name="connsiteY1" fmla="*/ 653881 h 877816"/>
                <a:gd name="connsiteX2" fmla="*/ 503853 w 3312367"/>
                <a:gd name="connsiteY2" fmla="*/ 383294 h 877816"/>
                <a:gd name="connsiteX3" fmla="*/ 737118 w 3312367"/>
                <a:gd name="connsiteY3" fmla="*/ 150028 h 877816"/>
                <a:gd name="connsiteX4" fmla="*/ 961053 w 3312367"/>
                <a:gd name="connsiteY4" fmla="*/ 28730 h 877816"/>
                <a:gd name="connsiteX5" fmla="*/ 1119673 w 3312367"/>
                <a:gd name="connsiteY5" fmla="*/ 738 h 877816"/>
                <a:gd name="connsiteX6" fmla="*/ 1306285 w 3312367"/>
                <a:gd name="connsiteY6" fmla="*/ 47392 h 877816"/>
                <a:gd name="connsiteX7" fmla="*/ 1623526 w 3312367"/>
                <a:gd name="connsiteY7" fmla="*/ 289987 h 877816"/>
                <a:gd name="connsiteX8" fmla="*/ 1903444 w 3312367"/>
                <a:gd name="connsiteY8" fmla="*/ 523253 h 877816"/>
                <a:gd name="connsiteX9" fmla="*/ 2267338 w 3312367"/>
                <a:gd name="connsiteY9" fmla="*/ 635220 h 877816"/>
                <a:gd name="connsiteX10" fmla="*/ 2705877 w 3312367"/>
                <a:gd name="connsiteY10" fmla="*/ 756518 h 877816"/>
                <a:gd name="connsiteX11" fmla="*/ 3051110 w 3312367"/>
                <a:gd name="connsiteY11" fmla="*/ 784510 h 877816"/>
                <a:gd name="connsiteX12" fmla="*/ 3312367 w 3312367"/>
                <a:gd name="connsiteY12" fmla="*/ 877816 h 877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312367" h="877816">
                  <a:moveTo>
                    <a:pt x="0" y="877816"/>
                  </a:moveTo>
                  <a:cubicBezTo>
                    <a:pt x="88641" y="807058"/>
                    <a:pt x="177282" y="736301"/>
                    <a:pt x="261257" y="653881"/>
                  </a:cubicBezTo>
                  <a:cubicBezTo>
                    <a:pt x="345232" y="571461"/>
                    <a:pt x="424543" y="467269"/>
                    <a:pt x="503853" y="383294"/>
                  </a:cubicBezTo>
                  <a:cubicBezTo>
                    <a:pt x="583163" y="299318"/>
                    <a:pt x="660918" y="209122"/>
                    <a:pt x="737118" y="150028"/>
                  </a:cubicBezTo>
                  <a:cubicBezTo>
                    <a:pt x="813318" y="90934"/>
                    <a:pt x="897294" y="53612"/>
                    <a:pt x="961053" y="28730"/>
                  </a:cubicBezTo>
                  <a:cubicBezTo>
                    <a:pt x="1024812" y="3848"/>
                    <a:pt x="1062134" y="-2372"/>
                    <a:pt x="1119673" y="738"/>
                  </a:cubicBezTo>
                  <a:cubicBezTo>
                    <a:pt x="1177212" y="3848"/>
                    <a:pt x="1222310" y="-816"/>
                    <a:pt x="1306285" y="47392"/>
                  </a:cubicBezTo>
                  <a:cubicBezTo>
                    <a:pt x="1390261" y="95600"/>
                    <a:pt x="1524000" y="210677"/>
                    <a:pt x="1623526" y="289987"/>
                  </a:cubicBezTo>
                  <a:cubicBezTo>
                    <a:pt x="1723052" y="369297"/>
                    <a:pt x="1796142" y="465714"/>
                    <a:pt x="1903444" y="523253"/>
                  </a:cubicBezTo>
                  <a:cubicBezTo>
                    <a:pt x="2010746" y="580792"/>
                    <a:pt x="2133599" y="596342"/>
                    <a:pt x="2267338" y="635220"/>
                  </a:cubicBezTo>
                  <a:cubicBezTo>
                    <a:pt x="2401077" y="674097"/>
                    <a:pt x="2575248" y="731636"/>
                    <a:pt x="2705877" y="756518"/>
                  </a:cubicBezTo>
                  <a:cubicBezTo>
                    <a:pt x="2836506" y="781400"/>
                    <a:pt x="2950028" y="764294"/>
                    <a:pt x="3051110" y="784510"/>
                  </a:cubicBezTo>
                  <a:cubicBezTo>
                    <a:pt x="3152192" y="804726"/>
                    <a:pt x="3232279" y="841271"/>
                    <a:pt x="3312367" y="877816"/>
                  </a:cubicBezTo>
                </a:path>
              </a:pathLst>
            </a:custGeom>
            <a:solidFill>
              <a:srgbClr val="92D050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6" name="Freeform: Shape 85"/>
            <p:cNvSpPr/>
            <p:nvPr/>
          </p:nvSpPr>
          <p:spPr>
            <a:xfrm>
              <a:off x="516605" y="2657185"/>
              <a:ext cx="5598367" cy="735865"/>
            </a:xfrm>
            <a:custGeom>
              <a:avLst/>
              <a:gdLst>
                <a:gd name="connsiteX0" fmla="*/ 0 w 5598367"/>
                <a:gd name="connsiteY0" fmla="*/ 720184 h 746453"/>
                <a:gd name="connsiteX1" fmla="*/ 727788 w 5598367"/>
                <a:gd name="connsiteY1" fmla="*/ 673531 h 746453"/>
                <a:gd name="connsiteX2" fmla="*/ 1576873 w 5598367"/>
                <a:gd name="connsiteY2" fmla="*/ 673531 h 746453"/>
                <a:gd name="connsiteX3" fmla="*/ 2771192 w 5598367"/>
                <a:gd name="connsiteY3" fmla="*/ 673531 h 746453"/>
                <a:gd name="connsiteX4" fmla="*/ 3228392 w 5598367"/>
                <a:gd name="connsiteY4" fmla="*/ 524241 h 746453"/>
                <a:gd name="connsiteX5" fmla="*/ 3498979 w 5598367"/>
                <a:gd name="connsiteY5" fmla="*/ 225662 h 746453"/>
                <a:gd name="connsiteX6" fmla="*/ 3704253 w 5598367"/>
                <a:gd name="connsiteY6" fmla="*/ 29719 h 746453"/>
                <a:gd name="connsiteX7" fmla="*/ 3974841 w 5598367"/>
                <a:gd name="connsiteY7" fmla="*/ 1727 h 746453"/>
                <a:gd name="connsiteX8" fmla="*/ 4161453 w 5598367"/>
                <a:gd name="connsiteY8" fmla="*/ 39049 h 746453"/>
                <a:gd name="connsiteX9" fmla="*/ 4357396 w 5598367"/>
                <a:gd name="connsiteY9" fmla="*/ 318968 h 746453"/>
                <a:gd name="connsiteX10" fmla="*/ 4851918 w 5598367"/>
                <a:gd name="connsiteY10" fmla="*/ 505580 h 746453"/>
                <a:gd name="connsiteX11" fmla="*/ 5085184 w 5598367"/>
                <a:gd name="connsiteY11" fmla="*/ 729515 h 746453"/>
                <a:gd name="connsiteX12" fmla="*/ 5598367 w 5598367"/>
                <a:gd name="connsiteY12" fmla="*/ 729515 h 746453"/>
                <a:gd name="connsiteX0" fmla="*/ 0 w 5598367"/>
                <a:gd name="connsiteY0" fmla="*/ 726405 h 752674"/>
                <a:gd name="connsiteX1" fmla="*/ 727788 w 5598367"/>
                <a:gd name="connsiteY1" fmla="*/ 679752 h 752674"/>
                <a:gd name="connsiteX2" fmla="*/ 1576873 w 5598367"/>
                <a:gd name="connsiteY2" fmla="*/ 679752 h 752674"/>
                <a:gd name="connsiteX3" fmla="*/ 2771192 w 5598367"/>
                <a:gd name="connsiteY3" fmla="*/ 679752 h 752674"/>
                <a:gd name="connsiteX4" fmla="*/ 3228392 w 5598367"/>
                <a:gd name="connsiteY4" fmla="*/ 530462 h 752674"/>
                <a:gd name="connsiteX5" fmla="*/ 3498979 w 5598367"/>
                <a:gd name="connsiteY5" fmla="*/ 231883 h 752674"/>
                <a:gd name="connsiteX6" fmla="*/ 3704253 w 5598367"/>
                <a:gd name="connsiteY6" fmla="*/ 35940 h 752674"/>
                <a:gd name="connsiteX7" fmla="*/ 3974841 w 5598367"/>
                <a:gd name="connsiteY7" fmla="*/ 7948 h 752674"/>
                <a:gd name="connsiteX8" fmla="*/ 4189445 w 5598367"/>
                <a:gd name="connsiteY8" fmla="*/ 129245 h 752674"/>
                <a:gd name="connsiteX9" fmla="*/ 4357396 w 5598367"/>
                <a:gd name="connsiteY9" fmla="*/ 325189 h 752674"/>
                <a:gd name="connsiteX10" fmla="*/ 4851918 w 5598367"/>
                <a:gd name="connsiteY10" fmla="*/ 511801 h 752674"/>
                <a:gd name="connsiteX11" fmla="*/ 5085184 w 5598367"/>
                <a:gd name="connsiteY11" fmla="*/ 735736 h 752674"/>
                <a:gd name="connsiteX12" fmla="*/ 5598367 w 5598367"/>
                <a:gd name="connsiteY12" fmla="*/ 735736 h 752674"/>
                <a:gd name="connsiteX0" fmla="*/ 0 w 5598367"/>
                <a:gd name="connsiteY0" fmla="*/ 726405 h 747839"/>
                <a:gd name="connsiteX1" fmla="*/ 727788 w 5598367"/>
                <a:gd name="connsiteY1" fmla="*/ 679752 h 747839"/>
                <a:gd name="connsiteX2" fmla="*/ 1576873 w 5598367"/>
                <a:gd name="connsiteY2" fmla="*/ 679752 h 747839"/>
                <a:gd name="connsiteX3" fmla="*/ 2771192 w 5598367"/>
                <a:gd name="connsiteY3" fmla="*/ 679752 h 747839"/>
                <a:gd name="connsiteX4" fmla="*/ 3228392 w 5598367"/>
                <a:gd name="connsiteY4" fmla="*/ 530462 h 747839"/>
                <a:gd name="connsiteX5" fmla="*/ 3498979 w 5598367"/>
                <a:gd name="connsiteY5" fmla="*/ 231883 h 747839"/>
                <a:gd name="connsiteX6" fmla="*/ 3704253 w 5598367"/>
                <a:gd name="connsiteY6" fmla="*/ 35940 h 747839"/>
                <a:gd name="connsiteX7" fmla="*/ 3974841 w 5598367"/>
                <a:gd name="connsiteY7" fmla="*/ 7948 h 747839"/>
                <a:gd name="connsiteX8" fmla="*/ 4189445 w 5598367"/>
                <a:gd name="connsiteY8" fmla="*/ 129245 h 747839"/>
                <a:gd name="connsiteX9" fmla="*/ 4357396 w 5598367"/>
                <a:gd name="connsiteY9" fmla="*/ 325189 h 747839"/>
                <a:gd name="connsiteX10" fmla="*/ 4730620 w 5598367"/>
                <a:gd name="connsiteY10" fmla="*/ 577115 h 747839"/>
                <a:gd name="connsiteX11" fmla="*/ 5085184 w 5598367"/>
                <a:gd name="connsiteY11" fmla="*/ 735736 h 747839"/>
                <a:gd name="connsiteX12" fmla="*/ 5598367 w 5598367"/>
                <a:gd name="connsiteY12" fmla="*/ 735736 h 747839"/>
                <a:gd name="connsiteX0" fmla="*/ 0 w 5598367"/>
                <a:gd name="connsiteY0" fmla="*/ 726405 h 735865"/>
                <a:gd name="connsiteX1" fmla="*/ 727788 w 5598367"/>
                <a:gd name="connsiteY1" fmla="*/ 679752 h 735865"/>
                <a:gd name="connsiteX2" fmla="*/ 1576873 w 5598367"/>
                <a:gd name="connsiteY2" fmla="*/ 679752 h 735865"/>
                <a:gd name="connsiteX3" fmla="*/ 2771192 w 5598367"/>
                <a:gd name="connsiteY3" fmla="*/ 679752 h 735865"/>
                <a:gd name="connsiteX4" fmla="*/ 3228392 w 5598367"/>
                <a:gd name="connsiteY4" fmla="*/ 530462 h 735865"/>
                <a:gd name="connsiteX5" fmla="*/ 3498979 w 5598367"/>
                <a:gd name="connsiteY5" fmla="*/ 231883 h 735865"/>
                <a:gd name="connsiteX6" fmla="*/ 3704253 w 5598367"/>
                <a:gd name="connsiteY6" fmla="*/ 35940 h 735865"/>
                <a:gd name="connsiteX7" fmla="*/ 3974841 w 5598367"/>
                <a:gd name="connsiteY7" fmla="*/ 7948 h 735865"/>
                <a:gd name="connsiteX8" fmla="*/ 4189445 w 5598367"/>
                <a:gd name="connsiteY8" fmla="*/ 129245 h 735865"/>
                <a:gd name="connsiteX9" fmla="*/ 4357396 w 5598367"/>
                <a:gd name="connsiteY9" fmla="*/ 325189 h 735865"/>
                <a:gd name="connsiteX10" fmla="*/ 4730620 w 5598367"/>
                <a:gd name="connsiteY10" fmla="*/ 577115 h 735865"/>
                <a:gd name="connsiteX11" fmla="*/ 5122506 w 5598367"/>
                <a:gd name="connsiteY11" fmla="*/ 698414 h 735865"/>
                <a:gd name="connsiteX12" fmla="*/ 5598367 w 5598367"/>
                <a:gd name="connsiteY12" fmla="*/ 735736 h 7358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598367" h="735865">
                  <a:moveTo>
                    <a:pt x="0" y="726405"/>
                  </a:moveTo>
                  <a:cubicBezTo>
                    <a:pt x="232488" y="706966"/>
                    <a:pt x="464976" y="687527"/>
                    <a:pt x="727788" y="679752"/>
                  </a:cubicBezTo>
                  <a:cubicBezTo>
                    <a:pt x="990600" y="671977"/>
                    <a:pt x="1576873" y="679752"/>
                    <a:pt x="1576873" y="679752"/>
                  </a:cubicBezTo>
                  <a:cubicBezTo>
                    <a:pt x="1917440" y="679752"/>
                    <a:pt x="2495939" y="704634"/>
                    <a:pt x="2771192" y="679752"/>
                  </a:cubicBezTo>
                  <a:cubicBezTo>
                    <a:pt x="3046445" y="654870"/>
                    <a:pt x="3107094" y="605107"/>
                    <a:pt x="3228392" y="530462"/>
                  </a:cubicBezTo>
                  <a:cubicBezTo>
                    <a:pt x="3349690" y="455817"/>
                    <a:pt x="3419669" y="314303"/>
                    <a:pt x="3498979" y="231883"/>
                  </a:cubicBezTo>
                  <a:cubicBezTo>
                    <a:pt x="3578289" y="149463"/>
                    <a:pt x="3624943" y="73262"/>
                    <a:pt x="3704253" y="35940"/>
                  </a:cubicBezTo>
                  <a:cubicBezTo>
                    <a:pt x="3783563" y="-1383"/>
                    <a:pt x="3893976" y="-7603"/>
                    <a:pt x="3974841" y="7948"/>
                  </a:cubicBezTo>
                  <a:cubicBezTo>
                    <a:pt x="4055706" y="23499"/>
                    <a:pt x="4125686" y="76372"/>
                    <a:pt x="4189445" y="129245"/>
                  </a:cubicBezTo>
                  <a:cubicBezTo>
                    <a:pt x="4253204" y="182118"/>
                    <a:pt x="4267200" y="250544"/>
                    <a:pt x="4357396" y="325189"/>
                  </a:cubicBezTo>
                  <a:cubicBezTo>
                    <a:pt x="4447592" y="399834"/>
                    <a:pt x="4603102" y="514911"/>
                    <a:pt x="4730620" y="577115"/>
                  </a:cubicBezTo>
                  <a:cubicBezTo>
                    <a:pt x="4858138" y="639319"/>
                    <a:pt x="4977882" y="671977"/>
                    <a:pt x="5122506" y="698414"/>
                  </a:cubicBezTo>
                  <a:cubicBezTo>
                    <a:pt x="5267130" y="724851"/>
                    <a:pt x="5501951" y="737291"/>
                    <a:pt x="5598367" y="735736"/>
                  </a:cubicBezTo>
                </a:path>
              </a:pathLst>
            </a:custGeom>
            <a:solidFill>
              <a:schemeClr val="accent4">
                <a:lumMod val="7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2627404" y="3377181"/>
              <a:ext cx="44114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900" dirty="0" smtClean="0"/>
                <a:t>Time</a:t>
              </a:r>
              <a:endParaRPr lang="en-IN" sz="900" dirty="0"/>
            </a:p>
          </p:txBody>
        </p:sp>
        <p:sp>
          <p:nvSpPr>
            <p:cNvPr id="91" name="TextBox 90"/>
            <p:cNvSpPr txBox="1"/>
            <p:nvPr/>
          </p:nvSpPr>
          <p:spPr>
            <a:xfrm rot="16200000">
              <a:off x="-107083" y="2778588"/>
              <a:ext cx="114646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900" dirty="0"/>
                <a:t>Number of Defects</a:t>
              </a: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3952486" y="2951212"/>
              <a:ext cx="99097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800" dirty="0"/>
                <a:t>Typical Life Cycle</a:t>
              </a: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1104007" y="2759884"/>
              <a:ext cx="114005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800" dirty="0"/>
                <a:t>QE Driven Life Cycle</a:t>
              </a:r>
            </a:p>
          </p:txBody>
        </p:sp>
      </p:grpSp>
      <p:sp>
        <p:nvSpPr>
          <p:cNvPr id="96" name="Round Same Side Corner Rectangle 78"/>
          <p:cNvSpPr/>
          <p:nvPr/>
        </p:nvSpPr>
        <p:spPr>
          <a:xfrm>
            <a:off x="6976571" y="1427585"/>
            <a:ext cx="4705358" cy="2022765"/>
          </a:xfrm>
          <a:prstGeom prst="round2Same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22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  <a:tileRect/>
          </a:gra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b="1" u="sng" dirty="0">
                <a:solidFill>
                  <a:schemeClr val="tx1"/>
                </a:solidFill>
                <a:latin typeface="Calibiri"/>
              </a:rPr>
              <a:t>Benefits</a:t>
            </a:r>
          </a:p>
          <a:p>
            <a:endParaRPr lang="en-US" sz="800" u="sng" dirty="0">
              <a:solidFill>
                <a:schemeClr val="tx1"/>
              </a:solidFill>
              <a:latin typeface="Calibiri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chemeClr val="tx1"/>
                </a:solidFill>
                <a:latin typeface="Calibiri"/>
              </a:rPr>
              <a:t>Earlier defect detection through Shift Left and Increased, early automation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chemeClr val="tx1"/>
                </a:solidFill>
                <a:latin typeface="Calibiri"/>
              </a:rPr>
              <a:t>Increased velocity of delivery through reduced test cycle times from higher levels of automation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kern="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QA will be enabled effectively through out the SDLC life cycle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1"/>
              </a:solidFill>
              <a:latin typeface="Calibiri"/>
            </a:endParaRPr>
          </a:p>
        </p:txBody>
      </p:sp>
      <p:sp>
        <p:nvSpPr>
          <p:cNvPr id="97" name="Line 4"/>
          <p:cNvSpPr>
            <a:spLocks noChangeShapeType="1"/>
          </p:cNvSpPr>
          <p:nvPr/>
        </p:nvSpPr>
        <p:spPr bwMode="auto">
          <a:xfrm flipH="1" flipV="1">
            <a:off x="3269577" y="2536580"/>
            <a:ext cx="576462" cy="1676"/>
          </a:xfrm>
          <a:prstGeom prst="line">
            <a:avLst/>
          </a:prstGeom>
          <a:noFill/>
          <a:ln w="50800">
            <a:solidFill>
              <a:srgbClr val="0063BE"/>
            </a:solidFill>
            <a:round/>
            <a:headEnd type="none" w="med" len="med"/>
            <a:tailEnd type="triangle" w="med" len="med"/>
          </a:ln>
        </p:spPr>
        <p:txBody>
          <a:bodyPr wrap="none" lIns="121725" tIns="60862" rIns="121725" bIns="60862" anchor="ctr"/>
          <a:lstStyle/>
          <a:p>
            <a:pPr>
              <a:defRPr/>
            </a:pPr>
            <a:endParaRPr lang="en-US" kern="0" dirty="0">
              <a:solidFill>
                <a:srgbClr val="000000"/>
              </a:solidFill>
              <a:latin typeface="+mj-lt"/>
              <a:cs typeface="Calibri" panose="020F0502020204030204" pitchFamily="34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3825638" y="2428814"/>
            <a:ext cx="7409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00" b="1" dirty="0"/>
              <a:t>Shift Left</a:t>
            </a:r>
          </a:p>
        </p:txBody>
      </p:sp>
    </p:spTree>
    <p:extLst>
      <p:ext uri="{BB962C8B-B14F-4D97-AF65-F5344CB8AC3E}">
        <p14:creationId xmlns:p14="http://schemas.microsoft.com/office/powerpoint/2010/main" val="27202988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/>
          <p:cNvSpPr>
            <a:spLocks noGrp="1"/>
          </p:cNvSpPr>
          <p:nvPr>
            <p:ph type="title"/>
          </p:nvPr>
        </p:nvSpPr>
        <p:spPr>
          <a:xfrm>
            <a:off x="892909" y="60740"/>
            <a:ext cx="10145204" cy="6426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2400" dirty="0">
                <a:ea typeface="Segoe UI"/>
              </a:rPr>
              <a:t>QA to QE Plan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1955890" y="1308782"/>
            <a:ext cx="0" cy="3017520"/>
          </a:xfrm>
          <a:prstGeom prst="line">
            <a:avLst/>
          </a:prstGeom>
          <a:noFill/>
          <a:ln w="9525" cap="flat" cmpd="sng" algn="ctr">
            <a:solidFill>
              <a:srgbClr val="C9C3BC"/>
            </a:solidFill>
            <a:prstDash val="sysDash"/>
          </a:ln>
          <a:effectLst/>
        </p:spPr>
      </p:cxnSp>
      <p:cxnSp>
        <p:nvCxnSpPr>
          <p:cNvPr id="8" name="Straight Connector 7"/>
          <p:cNvCxnSpPr/>
          <p:nvPr/>
        </p:nvCxnSpPr>
        <p:spPr>
          <a:xfrm>
            <a:off x="425659" y="1319173"/>
            <a:ext cx="0" cy="3017520"/>
          </a:xfrm>
          <a:prstGeom prst="line">
            <a:avLst/>
          </a:prstGeom>
          <a:noFill/>
          <a:ln w="9525" cap="flat" cmpd="sng" algn="ctr">
            <a:solidFill>
              <a:srgbClr val="C9C3BC"/>
            </a:solidFill>
            <a:prstDash val="sysDash"/>
          </a:ln>
          <a:effectLst/>
        </p:spPr>
      </p:cxnSp>
      <p:cxnSp>
        <p:nvCxnSpPr>
          <p:cNvPr id="9" name="Straight Connector 8"/>
          <p:cNvCxnSpPr/>
          <p:nvPr/>
        </p:nvCxnSpPr>
        <p:spPr>
          <a:xfrm>
            <a:off x="3477850" y="1308782"/>
            <a:ext cx="0" cy="3017520"/>
          </a:xfrm>
          <a:prstGeom prst="line">
            <a:avLst/>
          </a:prstGeom>
          <a:noFill/>
          <a:ln w="9525" cap="flat" cmpd="sng" algn="ctr">
            <a:solidFill>
              <a:srgbClr val="C9C3BC"/>
            </a:solidFill>
            <a:prstDash val="sysDash"/>
          </a:ln>
          <a:effectLst/>
        </p:spPr>
      </p:cxnSp>
      <p:cxnSp>
        <p:nvCxnSpPr>
          <p:cNvPr id="10" name="Straight Connector 9"/>
          <p:cNvCxnSpPr/>
          <p:nvPr/>
        </p:nvCxnSpPr>
        <p:spPr>
          <a:xfrm>
            <a:off x="4990480" y="1308782"/>
            <a:ext cx="0" cy="3017520"/>
          </a:xfrm>
          <a:prstGeom prst="line">
            <a:avLst/>
          </a:prstGeom>
          <a:noFill/>
          <a:ln w="9525" cap="flat" cmpd="sng" algn="ctr">
            <a:solidFill>
              <a:srgbClr val="C9C3BC"/>
            </a:solidFill>
            <a:prstDash val="sysDash"/>
          </a:ln>
          <a:effectLst/>
        </p:spPr>
      </p:cxnSp>
      <p:cxnSp>
        <p:nvCxnSpPr>
          <p:cNvPr id="11" name="Straight Connector 10"/>
          <p:cNvCxnSpPr/>
          <p:nvPr/>
        </p:nvCxnSpPr>
        <p:spPr>
          <a:xfrm>
            <a:off x="6447215" y="1809229"/>
            <a:ext cx="0" cy="3017520"/>
          </a:xfrm>
          <a:prstGeom prst="line">
            <a:avLst/>
          </a:prstGeom>
          <a:noFill/>
          <a:ln w="9525" cap="flat" cmpd="sng" algn="ctr">
            <a:solidFill>
              <a:srgbClr val="C9C3BC"/>
            </a:solidFill>
            <a:prstDash val="sysDash"/>
          </a:ln>
          <a:effectLst/>
        </p:spPr>
      </p:cxnSp>
      <p:sp>
        <p:nvSpPr>
          <p:cNvPr id="35" name="Rectangle 11"/>
          <p:cNvSpPr>
            <a:spLocks noChangeArrowheads="1"/>
          </p:cNvSpPr>
          <p:nvPr/>
        </p:nvSpPr>
        <p:spPr bwMode="auto">
          <a:xfrm>
            <a:off x="10865250" y="2111565"/>
            <a:ext cx="1201564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marL="152156" indent="-152156">
              <a:buClr>
                <a:srgbClr val="4E84C4"/>
              </a:buClr>
              <a:buFont typeface="Wingdings" panose="05000000000000000000" pitchFamily="2" charset="2"/>
              <a:buChar char="§"/>
              <a:defRPr/>
            </a:pPr>
            <a:r>
              <a:rPr lang="en-US" sz="900" dirty="0">
                <a:latin typeface="+mj-lt"/>
                <a:cs typeface="Calibri" panose="020F0502020204030204" pitchFamily="34" charset="0"/>
              </a:rPr>
              <a:t>Develop End to End scripts</a:t>
            </a:r>
          </a:p>
          <a:p>
            <a:pPr marL="152156" indent="-152156">
              <a:buClr>
                <a:srgbClr val="4E84C4"/>
              </a:buClr>
              <a:buFont typeface="Wingdings" panose="05000000000000000000" pitchFamily="2" charset="2"/>
              <a:buChar char="§"/>
              <a:defRPr/>
            </a:pPr>
            <a:r>
              <a:rPr lang="en-US" sz="900" dirty="0">
                <a:latin typeface="+mj-lt"/>
                <a:cs typeface="Calibri" panose="020F0502020204030204" pitchFamily="34" charset="0"/>
              </a:rPr>
              <a:t>Measure </a:t>
            </a:r>
            <a:r>
              <a:rPr lang="en-US" sz="900" dirty="0" err="1">
                <a:latin typeface="+mj-lt"/>
                <a:cs typeface="Calibri" panose="020F0502020204030204" pitchFamily="34" charset="0"/>
              </a:rPr>
              <a:t>DevOps</a:t>
            </a:r>
            <a:r>
              <a:rPr lang="en-US" sz="900" dirty="0">
                <a:latin typeface="+mj-lt"/>
                <a:cs typeface="Calibri" panose="020F0502020204030204" pitchFamily="34" charset="0"/>
              </a:rPr>
              <a:t> maturity</a:t>
            </a:r>
          </a:p>
          <a:p>
            <a:pPr marL="152156" indent="-152156">
              <a:buClr>
                <a:srgbClr val="4E84C4"/>
              </a:buClr>
              <a:buFont typeface="Wingdings" panose="05000000000000000000" pitchFamily="2" charset="2"/>
              <a:buChar char="§"/>
              <a:defRPr/>
            </a:pPr>
            <a:r>
              <a:rPr lang="en-US" sz="900" dirty="0">
                <a:latin typeface="+mj-lt"/>
                <a:cs typeface="Calibri" panose="020F0502020204030204" pitchFamily="34" charset="0"/>
              </a:rPr>
              <a:t>Adapt new frames like DDD</a:t>
            </a:r>
          </a:p>
          <a:p>
            <a:pPr marL="152156" indent="-152156">
              <a:buClr>
                <a:srgbClr val="4E84C4"/>
              </a:buClr>
              <a:buFont typeface="Wingdings" panose="05000000000000000000" pitchFamily="2" charset="2"/>
              <a:buChar char="§"/>
              <a:defRPr/>
            </a:pPr>
            <a:r>
              <a:rPr lang="en-US" sz="900" dirty="0">
                <a:latin typeface="+mj-lt"/>
                <a:cs typeface="Calibri" panose="020F0502020204030204" pitchFamily="34" charset="0"/>
              </a:rPr>
              <a:t>Create Code driven testing</a:t>
            </a:r>
          </a:p>
        </p:txBody>
      </p:sp>
      <p:sp>
        <p:nvSpPr>
          <p:cNvPr id="36" name="Rectangle 12"/>
          <p:cNvSpPr>
            <a:spLocks noChangeArrowheads="1"/>
          </p:cNvSpPr>
          <p:nvPr/>
        </p:nvSpPr>
        <p:spPr bwMode="auto">
          <a:xfrm>
            <a:off x="9538979" y="3318776"/>
            <a:ext cx="1556603" cy="12464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marL="152156" indent="-152156">
              <a:buClr>
                <a:srgbClr val="4E84C4"/>
              </a:buClr>
              <a:buFont typeface="Wingdings" panose="05000000000000000000" pitchFamily="2" charset="2"/>
              <a:buChar char="§"/>
            </a:pPr>
            <a:r>
              <a:rPr lang="en-US" sz="900" dirty="0">
                <a:latin typeface="+mj-lt"/>
                <a:cs typeface="Calibri" panose="020F0502020204030204" pitchFamily="34" charset="0"/>
              </a:rPr>
              <a:t>Based on business priority implement the transformation for other assets </a:t>
            </a:r>
          </a:p>
          <a:p>
            <a:pPr marL="152156" indent="-152156">
              <a:buClr>
                <a:srgbClr val="4E84C4"/>
              </a:buClr>
              <a:buFont typeface="Wingdings" panose="05000000000000000000" pitchFamily="2" charset="2"/>
              <a:buChar char="§"/>
            </a:pPr>
            <a:r>
              <a:rPr lang="en-US" sz="900" dirty="0">
                <a:latin typeface="+mj-lt"/>
                <a:cs typeface="Calibri" panose="020F0502020204030204" pitchFamily="34" charset="0"/>
              </a:rPr>
              <a:t>Create reusable components</a:t>
            </a:r>
          </a:p>
          <a:p>
            <a:pPr marL="152156" indent="-152156">
              <a:buClr>
                <a:srgbClr val="4E84C4"/>
              </a:buClr>
              <a:buFont typeface="Wingdings" panose="05000000000000000000" pitchFamily="2" charset="2"/>
              <a:buChar char="§"/>
            </a:pPr>
            <a:r>
              <a:rPr lang="en-US" sz="900" dirty="0">
                <a:latin typeface="+mj-lt"/>
                <a:cs typeface="Calibri" panose="020F0502020204030204" pitchFamily="34" charset="0"/>
              </a:rPr>
              <a:t>Develop framework for automation, </a:t>
            </a:r>
            <a:r>
              <a:rPr lang="en-US" sz="900" dirty="0" err="1">
                <a:latin typeface="+mj-lt"/>
                <a:cs typeface="Calibri" panose="020F0502020204030204" pitchFamily="34" charset="0"/>
              </a:rPr>
              <a:t>DevOps</a:t>
            </a:r>
            <a:r>
              <a:rPr lang="en-US" sz="900" dirty="0">
                <a:latin typeface="+mj-lt"/>
                <a:cs typeface="Calibri" panose="020F0502020204030204" pitchFamily="34" charset="0"/>
              </a:rPr>
              <a:t> and SV</a:t>
            </a:r>
          </a:p>
        </p:txBody>
      </p:sp>
      <p:sp>
        <p:nvSpPr>
          <p:cNvPr id="37" name="Rectangle 13"/>
          <p:cNvSpPr>
            <a:spLocks noChangeArrowheads="1"/>
          </p:cNvSpPr>
          <p:nvPr/>
        </p:nvSpPr>
        <p:spPr bwMode="auto">
          <a:xfrm>
            <a:off x="8241831" y="4567106"/>
            <a:ext cx="1474953" cy="969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marL="152156" indent="-152156">
              <a:buClr>
                <a:srgbClr val="4E84C4"/>
              </a:buClr>
              <a:buFont typeface="Wingdings" panose="05000000000000000000" pitchFamily="2" charset="2"/>
              <a:buChar char="§"/>
            </a:pPr>
            <a:r>
              <a:rPr lang="en-US" sz="900" dirty="0">
                <a:latin typeface="+mj-lt"/>
                <a:cs typeface="Calibri" panose="020F0502020204030204" pitchFamily="34" charset="0"/>
              </a:rPr>
              <a:t>Identify tooling strategy &amp; toolset</a:t>
            </a:r>
          </a:p>
          <a:p>
            <a:pPr marL="152156" indent="-152156">
              <a:buClr>
                <a:srgbClr val="4E84C4"/>
              </a:buClr>
              <a:buFont typeface="Wingdings" panose="05000000000000000000" pitchFamily="2" charset="2"/>
              <a:buChar char="§"/>
            </a:pPr>
            <a:r>
              <a:rPr lang="en-US" sz="900" dirty="0">
                <a:latin typeface="+mj-lt"/>
                <a:cs typeface="Calibri" panose="020F0502020204030204" pitchFamily="34" charset="0"/>
              </a:rPr>
              <a:t>Identify asset for Pilot</a:t>
            </a:r>
          </a:p>
          <a:p>
            <a:pPr marL="152156" indent="-152156">
              <a:buClr>
                <a:srgbClr val="4E84C4"/>
              </a:buClr>
              <a:buFont typeface="Wingdings" panose="05000000000000000000" pitchFamily="2" charset="2"/>
              <a:buChar char="§"/>
            </a:pPr>
            <a:r>
              <a:rPr lang="en-US" sz="900" dirty="0">
                <a:latin typeface="+mj-lt"/>
                <a:cs typeface="Calibri" panose="020F0502020204030204" pitchFamily="34" charset="0"/>
              </a:rPr>
              <a:t>Implement POV</a:t>
            </a:r>
          </a:p>
          <a:p>
            <a:pPr marL="152156" indent="-152156">
              <a:buClr>
                <a:srgbClr val="4E84C4"/>
              </a:buClr>
              <a:buFont typeface="Wingdings" panose="05000000000000000000" pitchFamily="2" charset="2"/>
              <a:buChar char="§"/>
            </a:pPr>
            <a:r>
              <a:rPr lang="en-US" sz="900" dirty="0">
                <a:latin typeface="+mj-lt"/>
                <a:cs typeface="Calibri" panose="020F0502020204030204" pitchFamily="34" charset="0"/>
              </a:rPr>
              <a:t>Build, measure and publish metrics, digital dashboards</a:t>
            </a:r>
          </a:p>
        </p:txBody>
      </p:sp>
      <p:sp>
        <p:nvSpPr>
          <p:cNvPr id="38" name="Rectangle 17"/>
          <p:cNvSpPr>
            <a:spLocks noChangeArrowheads="1"/>
          </p:cNvSpPr>
          <p:nvPr/>
        </p:nvSpPr>
        <p:spPr bwMode="auto">
          <a:xfrm>
            <a:off x="6763269" y="5711459"/>
            <a:ext cx="160622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marL="152156" indent="-152156">
              <a:buClr>
                <a:srgbClr val="4E84C4"/>
              </a:buClr>
              <a:buFont typeface="Wingdings" panose="05000000000000000000" pitchFamily="2" charset="2"/>
              <a:buChar char="§"/>
            </a:pPr>
            <a:r>
              <a:rPr lang="en-US" sz="900" dirty="0" err="1">
                <a:latin typeface="+mj-lt"/>
                <a:cs typeface="Calibri" panose="020F0502020204030204" pitchFamily="34" charset="0"/>
              </a:rPr>
              <a:t>Upskill</a:t>
            </a:r>
            <a:r>
              <a:rPr lang="en-US" sz="900" dirty="0">
                <a:latin typeface="+mj-lt"/>
                <a:cs typeface="Calibri" panose="020F0502020204030204" pitchFamily="34" charset="0"/>
              </a:rPr>
              <a:t> QA (Automation, SV, </a:t>
            </a:r>
            <a:r>
              <a:rPr lang="en-US" sz="900" dirty="0" err="1">
                <a:latin typeface="+mj-lt"/>
                <a:cs typeface="Calibri" panose="020F0502020204030204" pitchFamily="34" charset="0"/>
              </a:rPr>
              <a:t>DevOps</a:t>
            </a:r>
            <a:r>
              <a:rPr lang="en-US" sz="900" dirty="0">
                <a:latin typeface="+mj-lt"/>
                <a:cs typeface="Calibri" panose="020F0502020204030204" pitchFamily="34" charset="0"/>
              </a:rPr>
              <a:t>)</a:t>
            </a:r>
          </a:p>
          <a:p>
            <a:pPr marL="152156" indent="-152156">
              <a:buClr>
                <a:srgbClr val="4E84C4"/>
              </a:buClr>
              <a:buFont typeface="Wingdings" panose="05000000000000000000" pitchFamily="2" charset="2"/>
              <a:buChar char="§"/>
            </a:pPr>
            <a:r>
              <a:rPr lang="en-US" sz="900" dirty="0">
                <a:latin typeface="+mj-lt"/>
                <a:cs typeface="Calibri" panose="020F0502020204030204" pitchFamily="34" charset="0"/>
              </a:rPr>
              <a:t>Create a Smart Team</a:t>
            </a:r>
          </a:p>
          <a:p>
            <a:pPr marL="152156" indent="-152156">
              <a:buClr>
                <a:srgbClr val="4E84C4"/>
              </a:buClr>
              <a:buFont typeface="Wingdings" panose="05000000000000000000" pitchFamily="2" charset="2"/>
              <a:buChar char="§"/>
            </a:pPr>
            <a:r>
              <a:rPr lang="en-US" sz="900" dirty="0">
                <a:latin typeface="+mj-lt"/>
                <a:cs typeface="Calibri" panose="020F0502020204030204" pitchFamily="34" charset="0"/>
              </a:rPr>
              <a:t>Assign Mentors</a:t>
            </a:r>
          </a:p>
          <a:p>
            <a:pPr marL="152156" indent="-152156">
              <a:buClr>
                <a:srgbClr val="4E84C4"/>
              </a:buClr>
              <a:buFont typeface="Wingdings" panose="05000000000000000000" pitchFamily="2" charset="2"/>
              <a:buChar char="§"/>
            </a:pPr>
            <a:r>
              <a:rPr lang="en-US" sz="900" dirty="0">
                <a:latin typeface="+mj-lt"/>
                <a:cs typeface="Calibri" panose="020F0502020204030204" pitchFamily="34" charset="0"/>
              </a:rPr>
              <a:t>Analysis AS IS state &amp; create roadmap/stories</a:t>
            </a:r>
          </a:p>
        </p:txBody>
      </p:sp>
      <p:sp>
        <p:nvSpPr>
          <p:cNvPr id="39" name="Line 4"/>
          <p:cNvSpPr>
            <a:spLocks noChangeShapeType="1"/>
          </p:cNvSpPr>
          <p:nvPr/>
        </p:nvSpPr>
        <p:spPr bwMode="auto">
          <a:xfrm flipV="1">
            <a:off x="6694232" y="4647444"/>
            <a:ext cx="571194" cy="608845"/>
          </a:xfrm>
          <a:prstGeom prst="line">
            <a:avLst/>
          </a:prstGeom>
          <a:noFill/>
          <a:ln w="50800">
            <a:solidFill>
              <a:srgbClr val="0063BE"/>
            </a:solidFill>
            <a:round/>
            <a:headEnd type="none" w="med" len="med"/>
            <a:tailEnd type="triangle" w="med" len="med"/>
          </a:ln>
        </p:spPr>
        <p:txBody>
          <a:bodyPr wrap="none" lIns="121725" tIns="60862" rIns="121725" bIns="60862" anchor="ctr"/>
          <a:lstStyle/>
          <a:p>
            <a:pPr>
              <a:defRPr/>
            </a:pPr>
            <a:endParaRPr lang="en-US" kern="0" dirty="0">
              <a:solidFill>
                <a:srgbClr val="000000"/>
              </a:solidFill>
              <a:latin typeface="+mj-lt"/>
              <a:cs typeface="Calibri" panose="020F0502020204030204" pitchFamily="34" charset="0"/>
            </a:endParaRPr>
          </a:p>
        </p:txBody>
      </p:sp>
      <p:sp>
        <p:nvSpPr>
          <p:cNvPr id="40" name="Line 4"/>
          <p:cNvSpPr>
            <a:spLocks noChangeShapeType="1"/>
          </p:cNvSpPr>
          <p:nvPr/>
        </p:nvSpPr>
        <p:spPr bwMode="auto">
          <a:xfrm flipV="1">
            <a:off x="7593082" y="3564480"/>
            <a:ext cx="673094" cy="728216"/>
          </a:xfrm>
          <a:prstGeom prst="line">
            <a:avLst/>
          </a:prstGeom>
          <a:noFill/>
          <a:ln w="50800">
            <a:solidFill>
              <a:srgbClr val="0063BE"/>
            </a:solidFill>
            <a:round/>
            <a:headEnd type="none" w="med" len="med"/>
            <a:tailEnd type="triangle" w="med" len="med"/>
          </a:ln>
        </p:spPr>
        <p:txBody>
          <a:bodyPr wrap="none" lIns="121725" tIns="60862" rIns="121725" bIns="60862" anchor="ctr"/>
          <a:lstStyle/>
          <a:p>
            <a:pPr>
              <a:defRPr/>
            </a:pPr>
            <a:endParaRPr lang="en-US" kern="0" dirty="0">
              <a:solidFill>
                <a:srgbClr val="000000"/>
              </a:solidFill>
              <a:latin typeface="+mj-lt"/>
              <a:cs typeface="Calibri" panose="020F0502020204030204" pitchFamily="34" charset="0"/>
            </a:endParaRPr>
          </a:p>
        </p:txBody>
      </p:sp>
      <p:sp>
        <p:nvSpPr>
          <p:cNvPr id="41" name="Line 4"/>
          <p:cNvSpPr>
            <a:spLocks noChangeShapeType="1"/>
          </p:cNvSpPr>
          <p:nvPr/>
        </p:nvSpPr>
        <p:spPr bwMode="auto">
          <a:xfrm flipV="1">
            <a:off x="9726739" y="1553192"/>
            <a:ext cx="651134" cy="699979"/>
          </a:xfrm>
          <a:prstGeom prst="line">
            <a:avLst/>
          </a:prstGeom>
          <a:noFill/>
          <a:ln w="50800">
            <a:solidFill>
              <a:srgbClr val="0063BE"/>
            </a:solidFill>
            <a:round/>
            <a:headEnd type="none" w="med" len="med"/>
            <a:tailEnd type="triangle" w="med" len="med"/>
          </a:ln>
        </p:spPr>
        <p:txBody>
          <a:bodyPr wrap="none" lIns="121725" tIns="60862" rIns="121725" bIns="60862" anchor="ctr"/>
          <a:lstStyle/>
          <a:p>
            <a:pPr>
              <a:defRPr/>
            </a:pPr>
            <a:endParaRPr lang="en-US" kern="0" dirty="0">
              <a:solidFill>
                <a:srgbClr val="000000"/>
              </a:solidFill>
              <a:latin typeface="+mj-lt"/>
              <a:cs typeface="Calibri" panose="020F0502020204030204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183920" y="3267479"/>
            <a:ext cx="445635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b="1" dirty="0">
                <a:latin typeface="+mj-lt"/>
                <a:cs typeface="Calibri" panose="020F0502020204030204" pitchFamily="34" charset="0"/>
              </a:rPr>
              <a:t>Pilot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035237" y="4366165"/>
            <a:ext cx="557845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b="1" dirty="0">
                <a:latin typeface="+mj-lt"/>
                <a:cs typeface="Calibri" panose="020F0502020204030204" pitchFamily="34" charset="0"/>
              </a:rPr>
              <a:t>Learn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9149364" y="2255007"/>
            <a:ext cx="1027525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b="1" dirty="0">
                <a:latin typeface="+mj-lt"/>
                <a:cs typeface="Calibri" panose="020F0502020204030204" pitchFamily="34" charset="0"/>
              </a:rPr>
              <a:t>Implement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0323311" y="1262027"/>
            <a:ext cx="673261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b="1" dirty="0">
                <a:latin typeface="+mj-lt"/>
                <a:cs typeface="Calibri" panose="020F0502020204030204" pitchFamily="34" charset="0"/>
              </a:rPr>
              <a:t>Mature</a:t>
            </a:r>
          </a:p>
        </p:txBody>
      </p:sp>
      <p:sp>
        <p:nvSpPr>
          <p:cNvPr id="46" name="Line 4"/>
          <p:cNvSpPr>
            <a:spLocks noChangeShapeType="1"/>
          </p:cNvSpPr>
          <p:nvPr/>
        </p:nvSpPr>
        <p:spPr bwMode="auto">
          <a:xfrm flipV="1">
            <a:off x="8644848" y="2562433"/>
            <a:ext cx="679131" cy="705045"/>
          </a:xfrm>
          <a:prstGeom prst="line">
            <a:avLst/>
          </a:prstGeom>
          <a:noFill/>
          <a:ln w="50800">
            <a:solidFill>
              <a:srgbClr val="0063BE"/>
            </a:solidFill>
            <a:round/>
            <a:headEnd type="none" w="med" len="med"/>
            <a:tailEnd type="triangle" w="med" len="med"/>
          </a:ln>
        </p:spPr>
        <p:txBody>
          <a:bodyPr wrap="none" lIns="121725" tIns="60862" rIns="121725" bIns="60862" anchor="ctr"/>
          <a:lstStyle/>
          <a:p>
            <a:pPr>
              <a:defRPr/>
            </a:pPr>
            <a:endParaRPr lang="en-US" kern="0" dirty="0">
              <a:solidFill>
                <a:srgbClr val="000000"/>
              </a:solidFill>
              <a:latin typeface="+mj-lt"/>
              <a:cs typeface="Calibri" panose="020F0502020204030204" pitchFamily="34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2011798" y="1285455"/>
            <a:ext cx="1417828" cy="315387"/>
          </a:xfrm>
          <a:prstGeom prst="rect">
            <a:avLst/>
          </a:prstGeom>
          <a:gradFill>
            <a:gsLst>
              <a:gs pos="0">
                <a:srgbClr val="0070C0"/>
              </a:gs>
              <a:gs pos="100000">
                <a:schemeClr val="accent1">
                  <a:lumMod val="75000"/>
                </a:schemeClr>
              </a:gs>
              <a:gs pos="44000">
                <a:schemeClr val="accent1">
                  <a:lumMod val="60000"/>
                  <a:lumOff val="40000"/>
                </a:schemeClr>
              </a:gs>
            </a:gsLst>
            <a:lin ang="10800000" scaled="1"/>
          </a:gradFill>
          <a:ln w="12700">
            <a:solidFill>
              <a:schemeClr val="bg1"/>
            </a:solidFill>
          </a:ln>
          <a:effectLst>
            <a:innerShdw blurRad="63500" dist="25400" dir="5400000">
              <a:prstClr val="black">
                <a:alpha val="1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532547" fontAlgn="auto">
              <a:lnSpc>
                <a:spcPct val="90000"/>
              </a:lnSpc>
              <a:spcAft>
                <a:spcPct val="35000"/>
              </a:spcAft>
              <a:defRPr/>
            </a:pPr>
            <a:r>
              <a:rPr lang="en-US" sz="1400" b="1" kern="0">
                <a:solidFill>
                  <a:sysClr val="window" lastClr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Dev Team</a:t>
            </a:r>
            <a:endParaRPr lang="en-US" sz="1400" b="1" kern="0" dirty="0">
              <a:solidFill>
                <a:sysClr val="window" lastClr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3531572" y="1285455"/>
            <a:ext cx="1407729" cy="303757"/>
          </a:xfrm>
          <a:prstGeom prst="rect">
            <a:avLst/>
          </a:prstGeom>
          <a:gradFill flip="none" rotWithShape="1">
            <a:gsLst>
              <a:gs pos="0">
                <a:srgbClr val="55A51C"/>
              </a:gs>
              <a:gs pos="100000">
                <a:schemeClr val="accent3">
                  <a:lumMod val="75000"/>
                </a:schemeClr>
              </a:gs>
              <a:gs pos="44000">
                <a:srgbClr val="89C35F"/>
              </a:gs>
            </a:gsLst>
            <a:lin ang="10800000" scaled="1"/>
            <a:tileRect/>
          </a:gradFill>
          <a:ln w="12700">
            <a:solidFill>
              <a:schemeClr val="bg1"/>
            </a:solidFill>
          </a:ln>
          <a:effectLst>
            <a:innerShdw blurRad="63500" dist="25400" dir="5400000">
              <a:prstClr val="black">
                <a:alpha val="1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532547" fontAlgn="auto">
              <a:lnSpc>
                <a:spcPct val="90000"/>
              </a:lnSpc>
              <a:spcAft>
                <a:spcPct val="35000"/>
              </a:spcAft>
              <a:defRPr/>
            </a:pPr>
            <a:r>
              <a:rPr lang="en-US" sz="1400" b="1" kern="0">
                <a:solidFill>
                  <a:sysClr val="window" lastClr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Build Team</a:t>
            </a:r>
            <a:endParaRPr lang="en-US" sz="1400" b="1" kern="0" dirty="0">
              <a:solidFill>
                <a:sysClr val="window" lastClr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491409" y="1285455"/>
            <a:ext cx="1439875" cy="306474"/>
          </a:xfrm>
          <a:prstGeom prst="rect">
            <a:avLst/>
          </a:prstGeom>
          <a:gradFill flip="none" rotWithShape="1">
            <a:gsLst>
              <a:gs pos="0">
                <a:srgbClr val="C00000"/>
              </a:gs>
              <a:gs pos="100000">
                <a:srgbClr val="C00000"/>
              </a:gs>
              <a:gs pos="44000">
                <a:srgbClr val="FF1515"/>
              </a:gs>
            </a:gsLst>
            <a:lin ang="10800000" scaled="1"/>
            <a:tileRect/>
          </a:gradFill>
          <a:ln w="12700">
            <a:solidFill>
              <a:schemeClr val="bg1"/>
            </a:solidFill>
          </a:ln>
          <a:effectLst>
            <a:innerShdw blurRad="63500" dist="25400" dir="5400000">
              <a:prstClr val="black">
                <a:alpha val="1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kern="0" dirty="0">
                <a:solidFill>
                  <a:sysClr val="window" lastClr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QA Tester</a:t>
            </a:r>
          </a:p>
        </p:txBody>
      </p:sp>
      <p:sp>
        <p:nvSpPr>
          <p:cNvPr id="52" name="Rectangle 51"/>
          <p:cNvSpPr/>
          <p:nvPr/>
        </p:nvSpPr>
        <p:spPr>
          <a:xfrm>
            <a:off x="5055183" y="1285455"/>
            <a:ext cx="1405857" cy="315387"/>
          </a:xfrm>
          <a:prstGeom prst="rect">
            <a:avLst/>
          </a:prstGeom>
          <a:gradFill flip="none" rotWithShape="1">
            <a:gsLst>
              <a:gs pos="0">
                <a:srgbClr val="FFD800">
                  <a:shade val="30000"/>
                  <a:satMod val="115000"/>
                </a:srgbClr>
              </a:gs>
              <a:gs pos="100000">
                <a:srgbClr val="FFD800">
                  <a:shade val="67500"/>
                  <a:satMod val="115000"/>
                </a:srgbClr>
              </a:gs>
              <a:gs pos="44000">
                <a:srgbClr val="FFD800">
                  <a:shade val="100000"/>
                  <a:satMod val="115000"/>
                </a:srgbClr>
              </a:gs>
            </a:gsLst>
            <a:lin ang="10800000" scaled="1"/>
            <a:tileRect/>
          </a:gradFill>
          <a:ln w="12700">
            <a:solidFill>
              <a:schemeClr val="bg1"/>
            </a:solidFill>
          </a:ln>
          <a:effectLst>
            <a:innerShdw blurRad="63500" dist="25400" dir="5400000">
              <a:prstClr val="black">
                <a:alpha val="1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532547" fontAlgn="auto">
              <a:lnSpc>
                <a:spcPct val="90000"/>
              </a:lnSpc>
              <a:spcAft>
                <a:spcPct val="35000"/>
              </a:spcAft>
              <a:defRPr/>
            </a:pPr>
            <a:r>
              <a:rPr lang="en-US" sz="1400" b="1" kern="0">
                <a:solidFill>
                  <a:sysClr val="window" lastClr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QA Tester</a:t>
            </a:r>
            <a:endParaRPr lang="en-US" sz="1400" b="1" kern="0" dirty="0">
              <a:solidFill>
                <a:sysClr val="window" lastClr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9" name="Chevron 105"/>
          <p:cNvSpPr/>
          <p:nvPr/>
        </p:nvSpPr>
        <p:spPr>
          <a:xfrm>
            <a:off x="1958831" y="2815511"/>
            <a:ext cx="1611490" cy="309285"/>
          </a:xfrm>
          <a:prstGeom prst="chevron">
            <a:avLst>
              <a:gd name="adj" fmla="val 43244"/>
            </a:avLst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8100000" scaled="1"/>
            <a:tileRect/>
          </a:gradFill>
          <a:ln w="9525">
            <a:noFill/>
          </a:ln>
          <a:effectLst>
            <a:innerShdw blurRad="63500" dist="50800">
              <a:prstClr val="black">
                <a:alpha val="3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532547" fontAlgn="auto">
              <a:lnSpc>
                <a:spcPct val="90000"/>
              </a:lnSpc>
              <a:spcAft>
                <a:spcPct val="35000"/>
              </a:spcAft>
              <a:defRPr/>
            </a:pPr>
            <a:r>
              <a:rPr lang="en-US" sz="1600" b="1" kern="0">
                <a:solidFill>
                  <a:sysClr val="window" lastClr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Feasibility</a:t>
            </a:r>
            <a:endParaRPr lang="en-US" sz="1600" b="1" kern="0" dirty="0">
              <a:solidFill>
                <a:sysClr val="window" lastClr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0" name="Chevron 71"/>
          <p:cNvSpPr/>
          <p:nvPr/>
        </p:nvSpPr>
        <p:spPr>
          <a:xfrm>
            <a:off x="3561406" y="2815511"/>
            <a:ext cx="1528913" cy="323244"/>
          </a:xfrm>
          <a:prstGeom prst="chevron">
            <a:avLst>
              <a:gd name="adj" fmla="val 48496"/>
            </a:avLst>
          </a:prstGeom>
          <a:gradFill flip="none" rotWithShape="1">
            <a:gsLst>
              <a:gs pos="0">
                <a:srgbClr val="55A51C">
                  <a:shade val="30000"/>
                  <a:satMod val="115000"/>
                </a:srgbClr>
              </a:gs>
              <a:gs pos="50000">
                <a:srgbClr val="55A51C">
                  <a:shade val="67500"/>
                  <a:satMod val="115000"/>
                </a:srgbClr>
              </a:gs>
              <a:gs pos="100000">
                <a:srgbClr val="55A51C">
                  <a:shade val="100000"/>
                  <a:satMod val="115000"/>
                </a:srgbClr>
              </a:gs>
            </a:gsLst>
            <a:lin ang="8100000" scaled="1"/>
            <a:tileRect/>
          </a:gradFill>
          <a:ln w="9525">
            <a:noFill/>
          </a:ln>
          <a:effectLst>
            <a:innerShdw blurRad="63500" dist="50800">
              <a:prstClr val="black">
                <a:alpha val="3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kern="0">
                <a:solidFill>
                  <a:sysClr val="window" lastClr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Automate</a:t>
            </a:r>
            <a:endParaRPr lang="en-US" sz="16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4" name="Chevron 114"/>
          <p:cNvSpPr/>
          <p:nvPr/>
        </p:nvSpPr>
        <p:spPr>
          <a:xfrm>
            <a:off x="5055099" y="2815511"/>
            <a:ext cx="1465025" cy="315404"/>
          </a:xfrm>
          <a:prstGeom prst="chevron">
            <a:avLst>
              <a:gd name="adj" fmla="val 51885"/>
            </a:avLst>
          </a:prstGeom>
          <a:gradFill flip="none" rotWithShape="1">
            <a:gsLst>
              <a:gs pos="0">
                <a:srgbClr val="974B07">
                  <a:lumMod val="60000"/>
                  <a:lumOff val="40000"/>
                  <a:shade val="30000"/>
                  <a:satMod val="115000"/>
                </a:srgbClr>
              </a:gs>
              <a:gs pos="50000">
                <a:srgbClr val="974B07">
                  <a:lumMod val="60000"/>
                  <a:lumOff val="40000"/>
                  <a:shade val="67500"/>
                  <a:satMod val="115000"/>
                </a:srgbClr>
              </a:gs>
              <a:gs pos="100000">
                <a:srgbClr val="974B07">
                  <a:lumMod val="60000"/>
                  <a:lumOff val="40000"/>
                  <a:shade val="100000"/>
                  <a:satMod val="115000"/>
                </a:srgbClr>
              </a:gs>
            </a:gsLst>
            <a:lin ang="8100000" scaled="1"/>
            <a:tileRect/>
          </a:gradFill>
          <a:ln w="9525" cap="flat" cmpd="sng" algn="ctr">
            <a:noFill/>
            <a:prstDash val="solid"/>
          </a:ln>
          <a:effectLst>
            <a:innerShdw blurRad="63500" dist="50800">
              <a:prstClr val="black">
                <a:alpha val="33000"/>
              </a:prstClr>
            </a:innerShdw>
          </a:effectLst>
        </p:spPr>
        <p:txBody>
          <a:bodyPr rtlCol="0" anchor="ctr"/>
          <a:lstStyle/>
          <a:p>
            <a:pPr lvl="0" algn="ctr" defTabSz="532547" fontAlgn="auto">
              <a:lnSpc>
                <a:spcPct val="90000"/>
              </a:lnSpc>
              <a:spcAft>
                <a:spcPct val="35000"/>
              </a:spcAft>
              <a:defRPr/>
            </a:pPr>
            <a:r>
              <a:rPr lang="en-US" sz="1600" b="1" kern="0">
                <a:solidFill>
                  <a:sysClr val="window" lastClr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</a:t>
            </a:r>
            <a:endParaRPr lang="en-US" sz="1600" b="1" kern="0" dirty="0">
              <a:solidFill>
                <a:sysClr val="window" lastClr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5" name="Chevron 114"/>
          <p:cNvSpPr/>
          <p:nvPr/>
        </p:nvSpPr>
        <p:spPr>
          <a:xfrm>
            <a:off x="439275" y="2815511"/>
            <a:ext cx="1572523" cy="315404"/>
          </a:xfrm>
          <a:prstGeom prst="chevron">
            <a:avLst>
              <a:gd name="adj" fmla="val 51885"/>
            </a:avLst>
          </a:prstGeom>
          <a:solidFill>
            <a:srgbClr val="D6492A"/>
          </a:solidFill>
          <a:ln w="9525" cap="flat" cmpd="sng" algn="ctr">
            <a:noFill/>
            <a:prstDash val="solid"/>
          </a:ln>
          <a:effectLst>
            <a:innerShdw blurRad="63500" dist="50800">
              <a:prstClr val="black">
                <a:alpha val="33000"/>
              </a:prstClr>
            </a:innerShdw>
          </a:effectLst>
        </p:spPr>
        <p:txBody>
          <a:bodyPr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kern="0" dirty="0">
                <a:solidFill>
                  <a:sysClr val="window" lastClr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Plan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6" name="Round Same Side Corner Rectangle 40"/>
          <p:cNvSpPr/>
          <p:nvPr/>
        </p:nvSpPr>
        <p:spPr>
          <a:xfrm>
            <a:off x="477200" y="1647836"/>
            <a:ext cx="1437082" cy="819527"/>
          </a:xfrm>
          <a:prstGeom prst="round2SameRect">
            <a:avLst>
              <a:gd name="adj1" fmla="val 0"/>
              <a:gd name="adj2" fmla="val 21331"/>
            </a:avLst>
          </a:prstGeom>
          <a:gradFill flip="none" rotWithShape="1">
            <a:gsLst>
              <a:gs pos="0">
                <a:srgbClr val="D9D9D9">
                  <a:alpha val="0"/>
                </a:srgbClr>
              </a:gs>
              <a:gs pos="100000">
                <a:schemeClr val="bg1">
                  <a:lumMod val="95000"/>
                </a:schemeClr>
              </a:gs>
            </a:gsLst>
            <a:lin ang="5400000" scaled="1"/>
            <a:tileRect/>
          </a:gra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9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Requirement Analysis</a:t>
            </a:r>
          </a:p>
        </p:txBody>
      </p:sp>
      <p:sp>
        <p:nvSpPr>
          <p:cNvPr id="67" name="Round Same Side Corner Rectangle 40"/>
          <p:cNvSpPr/>
          <p:nvPr/>
        </p:nvSpPr>
        <p:spPr>
          <a:xfrm>
            <a:off x="2000490" y="1647836"/>
            <a:ext cx="1437082" cy="819527"/>
          </a:xfrm>
          <a:prstGeom prst="round2SameRect">
            <a:avLst>
              <a:gd name="adj1" fmla="val 0"/>
              <a:gd name="adj2" fmla="val 21331"/>
            </a:avLst>
          </a:prstGeom>
          <a:gradFill flip="none" rotWithShape="1">
            <a:gsLst>
              <a:gs pos="0">
                <a:srgbClr val="D9D9D9">
                  <a:alpha val="0"/>
                </a:srgbClr>
              </a:gs>
              <a:gs pos="100000">
                <a:schemeClr val="bg1">
                  <a:lumMod val="95000"/>
                </a:schemeClr>
              </a:gs>
            </a:gsLst>
            <a:lin ang="5400000" scaled="1"/>
            <a:tileRect/>
          </a:gra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9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Coding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9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Version Control 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9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Maintenance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9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Unit Testing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9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Code coverage</a:t>
            </a:r>
          </a:p>
        </p:txBody>
      </p:sp>
      <p:sp>
        <p:nvSpPr>
          <p:cNvPr id="68" name="Round Same Side Corner Rectangle 40"/>
          <p:cNvSpPr/>
          <p:nvPr/>
        </p:nvSpPr>
        <p:spPr>
          <a:xfrm>
            <a:off x="3531572" y="1647836"/>
            <a:ext cx="1437082" cy="819527"/>
          </a:xfrm>
          <a:prstGeom prst="round2SameRect">
            <a:avLst>
              <a:gd name="adj1" fmla="val 0"/>
              <a:gd name="adj2" fmla="val 21331"/>
            </a:avLst>
          </a:prstGeom>
          <a:gradFill flip="none" rotWithShape="1">
            <a:gsLst>
              <a:gs pos="0">
                <a:srgbClr val="D9D9D9">
                  <a:alpha val="0"/>
                </a:srgbClr>
              </a:gs>
              <a:gs pos="100000">
                <a:schemeClr val="bg1">
                  <a:lumMod val="95000"/>
                </a:schemeClr>
              </a:gs>
            </a:gsLst>
            <a:lin ang="5400000" scaled="1"/>
            <a:tileRect/>
          </a:gra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9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Code Movement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9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Build Deployment</a:t>
            </a:r>
          </a:p>
        </p:txBody>
      </p:sp>
      <p:sp>
        <p:nvSpPr>
          <p:cNvPr id="69" name="Round Same Side Corner Rectangle 40"/>
          <p:cNvSpPr/>
          <p:nvPr/>
        </p:nvSpPr>
        <p:spPr>
          <a:xfrm>
            <a:off x="5011995" y="1647836"/>
            <a:ext cx="1437082" cy="819527"/>
          </a:xfrm>
          <a:prstGeom prst="round2SameRect">
            <a:avLst>
              <a:gd name="adj1" fmla="val 0"/>
              <a:gd name="adj2" fmla="val 21331"/>
            </a:avLst>
          </a:prstGeom>
          <a:gradFill flip="none" rotWithShape="1">
            <a:gsLst>
              <a:gs pos="0">
                <a:srgbClr val="D9D9D9">
                  <a:alpha val="0"/>
                </a:srgbClr>
              </a:gs>
              <a:gs pos="100000">
                <a:schemeClr val="bg1">
                  <a:lumMod val="95000"/>
                </a:schemeClr>
              </a:gs>
            </a:gsLst>
            <a:lin ang="5400000" scaled="1"/>
            <a:tileRect/>
          </a:gra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9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Functional Testing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9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Regression Testing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9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Integration Testing</a:t>
            </a:r>
          </a:p>
        </p:txBody>
      </p:sp>
      <p:sp>
        <p:nvSpPr>
          <p:cNvPr id="70" name="Rounded Rectangle 51"/>
          <p:cNvSpPr/>
          <p:nvPr/>
        </p:nvSpPr>
        <p:spPr>
          <a:xfrm rot="10800000" flipV="1">
            <a:off x="486179" y="3216080"/>
            <a:ext cx="1459469" cy="1084060"/>
          </a:xfrm>
          <a:prstGeom prst="roundRect">
            <a:avLst>
              <a:gd name="adj" fmla="val 16369"/>
            </a:avLst>
          </a:prstGeom>
          <a:gradFill flip="none" rotWithShape="1">
            <a:gsLst>
              <a:gs pos="0">
                <a:srgbClr val="D9D9D9">
                  <a:alpha val="0"/>
                </a:srgbClr>
              </a:gs>
              <a:gs pos="100000">
                <a:schemeClr val="bg1">
                  <a:lumMod val="95000"/>
                </a:schemeClr>
              </a:gs>
            </a:gsLst>
            <a:lin ang="5400000" scaled="1"/>
            <a:tileRect/>
          </a:gra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9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Requirement Analysis</a:t>
            </a:r>
          </a:p>
        </p:txBody>
      </p:sp>
      <p:sp>
        <p:nvSpPr>
          <p:cNvPr id="71" name="Rounded Rectangle 51"/>
          <p:cNvSpPr/>
          <p:nvPr/>
        </p:nvSpPr>
        <p:spPr>
          <a:xfrm rot="10800000" flipV="1">
            <a:off x="2006081" y="3207261"/>
            <a:ext cx="1435215" cy="1084060"/>
          </a:xfrm>
          <a:prstGeom prst="roundRect">
            <a:avLst>
              <a:gd name="adj" fmla="val 16369"/>
            </a:avLst>
          </a:prstGeom>
          <a:gradFill flip="none" rotWithShape="1">
            <a:gsLst>
              <a:gs pos="0">
                <a:srgbClr val="D9D9D9">
                  <a:alpha val="0"/>
                </a:srgbClr>
              </a:gs>
              <a:gs pos="100000">
                <a:schemeClr val="bg1">
                  <a:lumMod val="95000"/>
                </a:schemeClr>
              </a:gs>
            </a:gsLst>
            <a:lin ang="5400000" scaled="1"/>
            <a:tileRect/>
          </a:gra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900" dirty="0">
                <a:solidFill>
                  <a:schemeClr val="tx1"/>
                </a:solidFill>
                <a:cs typeface="Calibri" panose="020F0502020204030204" pitchFamily="34" charset="0"/>
              </a:rPr>
              <a:t>Automation Feasibility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900" dirty="0">
                <a:solidFill>
                  <a:schemeClr val="tx1"/>
                </a:solidFill>
                <a:cs typeface="Calibri" panose="020F0502020204030204" pitchFamily="34" charset="0"/>
              </a:rPr>
              <a:t>Identify tools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900" dirty="0">
                <a:solidFill>
                  <a:schemeClr val="tx1"/>
                </a:solidFill>
                <a:cs typeface="Calibri" panose="020F0502020204030204" pitchFamily="34" charset="0"/>
              </a:rPr>
              <a:t>Identify reuse components</a:t>
            </a:r>
          </a:p>
        </p:txBody>
      </p:sp>
      <p:sp>
        <p:nvSpPr>
          <p:cNvPr id="72" name="Rounded Rectangle 51"/>
          <p:cNvSpPr/>
          <p:nvPr/>
        </p:nvSpPr>
        <p:spPr>
          <a:xfrm rot="10800000" flipV="1">
            <a:off x="3531571" y="3200926"/>
            <a:ext cx="2929467" cy="1084060"/>
          </a:xfrm>
          <a:prstGeom prst="roundRect">
            <a:avLst>
              <a:gd name="adj" fmla="val 16369"/>
            </a:avLst>
          </a:prstGeom>
          <a:gradFill flip="none" rotWithShape="1">
            <a:gsLst>
              <a:gs pos="0">
                <a:srgbClr val="D9D9D9">
                  <a:alpha val="0"/>
                </a:srgbClr>
              </a:gs>
              <a:gs pos="100000">
                <a:schemeClr val="bg1">
                  <a:lumMod val="95000"/>
                </a:schemeClr>
              </a:gs>
            </a:gsLst>
            <a:lin ang="5400000" scaled="1"/>
            <a:tileRect/>
          </a:gra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900" dirty="0">
                <a:solidFill>
                  <a:schemeClr val="tx1"/>
                </a:solidFill>
                <a:cs typeface="Calibri" panose="020F0502020204030204" pitchFamily="34" charset="0"/>
              </a:rPr>
              <a:t>Build/Customize Framework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900" dirty="0">
                <a:solidFill>
                  <a:schemeClr val="tx1"/>
                </a:solidFill>
                <a:cs typeface="Calibri" panose="020F0502020204030204" pitchFamily="34" charset="0"/>
              </a:rPr>
              <a:t>Record/Script Functional Testing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900" dirty="0">
                <a:solidFill>
                  <a:schemeClr val="tx1"/>
                </a:solidFill>
                <a:cs typeface="Calibri" panose="020F0502020204030204" pitchFamily="34" charset="0"/>
              </a:rPr>
              <a:t>Customize the scripts and Execute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900" dirty="0">
                <a:solidFill>
                  <a:schemeClr val="tx1"/>
                </a:solidFill>
                <a:cs typeface="Calibri" panose="020F0502020204030204" pitchFamily="34" charset="0"/>
              </a:rPr>
              <a:t>Check –in Code to code repository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900" dirty="0">
                <a:solidFill>
                  <a:schemeClr val="tx1"/>
                </a:solidFill>
                <a:cs typeface="Calibri" panose="020F0502020204030204" pitchFamily="34" charset="0"/>
              </a:rPr>
              <a:t>Verify test results and generate report</a:t>
            </a:r>
            <a:endParaRPr lang="en-US" sz="9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3" name="Rounded Rectangle 68"/>
          <p:cNvSpPr/>
          <p:nvPr/>
        </p:nvSpPr>
        <p:spPr>
          <a:xfrm>
            <a:off x="503442" y="4530172"/>
            <a:ext cx="1424598" cy="319091"/>
          </a:xfrm>
          <a:prstGeom prst="roundRect">
            <a:avLst>
              <a:gd name="adj" fmla="val 50000"/>
            </a:avLst>
          </a:prstGeom>
          <a:solidFill>
            <a:schemeClr val="accent2">
              <a:lumMod val="75000"/>
            </a:schemeClr>
          </a:solidFill>
          <a:ln w="190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kern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Quality Engineer</a:t>
            </a:r>
          </a:p>
        </p:txBody>
      </p:sp>
      <p:sp>
        <p:nvSpPr>
          <p:cNvPr id="74" name="Rounded Rectangle 68"/>
          <p:cNvSpPr/>
          <p:nvPr/>
        </p:nvSpPr>
        <p:spPr>
          <a:xfrm>
            <a:off x="2012974" y="4530172"/>
            <a:ext cx="1424598" cy="319091"/>
          </a:xfrm>
          <a:prstGeom prst="roundRect">
            <a:avLst>
              <a:gd name="adj" fmla="val 50000"/>
            </a:avLst>
          </a:prstGeom>
          <a:solidFill>
            <a:srgbClr val="B17AC6"/>
          </a:solidFill>
          <a:ln w="190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 defTabSz="532547" fontAlgn="auto">
              <a:lnSpc>
                <a:spcPct val="90000"/>
              </a:lnSpc>
              <a:spcAft>
                <a:spcPct val="35000"/>
              </a:spcAft>
              <a:defRPr/>
            </a:pPr>
            <a:r>
              <a:rPr lang="en-US" sz="1400" b="1" kern="0" dirty="0">
                <a:solidFill>
                  <a:sysClr val="window" lastClr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Dev Team</a:t>
            </a:r>
          </a:p>
        </p:txBody>
      </p:sp>
      <p:sp>
        <p:nvSpPr>
          <p:cNvPr id="75" name="Rounded Rectangle 68"/>
          <p:cNvSpPr/>
          <p:nvPr/>
        </p:nvSpPr>
        <p:spPr>
          <a:xfrm>
            <a:off x="3526168" y="4530172"/>
            <a:ext cx="2934869" cy="319091"/>
          </a:xfrm>
          <a:prstGeom prst="roundRect">
            <a:avLst>
              <a:gd name="adj" fmla="val 50000"/>
            </a:avLst>
          </a:prstGeom>
          <a:solidFill>
            <a:schemeClr val="accent2">
              <a:lumMod val="75000"/>
            </a:schemeClr>
          </a:solidFill>
          <a:ln w="190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kern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Quality Engineer</a:t>
            </a:r>
          </a:p>
        </p:txBody>
      </p:sp>
      <p:sp>
        <p:nvSpPr>
          <p:cNvPr id="76" name="Rounded Rectangle 61"/>
          <p:cNvSpPr/>
          <p:nvPr/>
        </p:nvSpPr>
        <p:spPr>
          <a:xfrm rot="5400000" flipH="1" flipV="1">
            <a:off x="-328562" y="1728253"/>
            <a:ext cx="1188971" cy="289252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 w="190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QA team</a:t>
            </a:r>
          </a:p>
        </p:txBody>
      </p:sp>
      <p:sp>
        <p:nvSpPr>
          <p:cNvPr id="77" name="Rounded Rectangle 61"/>
          <p:cNvSpPr/>
          <p:nvPr/>
        </p:nvSpPr>
        <p:spPr>
          <a:xfrm rot="5400000" flipH="1" flipV="1">
            <a:off x="-498366" y="3403867"/>
            <a:ext cx="1503298" cy="289252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 w="190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QE team</a:t>
            </a:r>
          </a:p>
        </p:txBody>
      </p:sp>
      <p:sp>
        <p:nvSpPr>
          <p:cNvPr id="88" name="Parallelogram 87"/>
          <p:cNvSpPr/>
          <p:nvPr/>
        </p:nvSpPr>
        <p:spPr>
          <a:xfrm flipV="1">
            <a:off x="6556910" y="5418493"/>
            <a:ext cx="1646166" cy="261259"/>
          </a:xfrm>
          <a:prstGeom prst="parallelogram">
            <a:avLst>
              <a:gd name="adj" fmla="val 97941"/>
            </a:avLst>
          </a:prstGeom>
          <a:solidFill>
            <a:srgbClr val="000000">
              <a:lumMod val="75000"/>
              <a:lumOff val="25000"/>
            </a:srgb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9" name="Group 88"/>
          <p:cNvGrpSpPr/>
          <p:nvPr/>
        </p:nvGrpSpPr>
        <p:grpSpPr>
          <a:xfrm>
            <a:off x="7949793" y="4205516"/>
            <a:ext cx="1530219" cy="1474238"/>
            <a:chOff x="3060528" y="3124801"/>
            <a:chExt cx="2172175" cy="985921"/>
          </a:xfrm>
        </p:grpSpPr>
        <p:sp>
          <p:nvSpPr>
            <p:cNvPr id="90" name="Parallelogram 89"/>
            <p:cNvSpPr/>
            <p:nvPr/>
          </p:nvSpPr>
          <p:spPr>
            <a:xfrm rot="16200000">
              <a:off x="2740715" y="3444614"/>
              <a:ext cx="985921" cy="346295"/>
            </a:xfrm>
            <a:prstGeom prst="parallelogram">
              <a:avLst>
                <a:gd name="adj" fmla="val 97941"/>
              </a:avLst>
            </a:prstGeom>
            <a:solidFill>
              <a:srgbClr val="2084B6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1" name="Parallelogram 90"/>
            <p:cNvSpPr/>
            <p:nvPr/>
          </p:nvSpPr>
          <p:spPr>
            <a:xfrm flipV="1">
              <a:off x="3060528" y="3131037"/>
              <a:ext cx="2172175" cy="174721"/>
            </a:xfrm>
            <a:prstGeom prst="parallelogram">
              <a:avLst>
                <a:gd name="adj" fmla="val 96921"/>
              </a:avLst>
            </a:prstGeom>
            <a:solidFill>
              <a:srgbClr val="2A9FDA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9216173" y="3001131"/>
            <a:ext cx="1632737" cy="1474971"/>
            <a:chOff x="2967177" y="2219042"/>
            <a:chExt cx="1633466" cy="1458866"/>
          </a:xfrm>
        </p:grpSpPr>
        <p:sp>
          <p:nvSpPr>
            <p:cNvPr id="93" name="Parallelogram 92"/>
            <p:cNvSpPr/>
            <p:nvPr/>
          </p:nvSpPr>
          <p:spPr>
            <a:xfrm rot="16200000">
              <a:off x="2370091" y="2816862"/>
              <a:ext cx="1458135" cy="263957"/>
            </a:xfrm>
            <a:prstGeom prst="parallelogram">
              <a:avLst>
                <a:gd name="adj" fmla="val 97941"/>
              </a:avLst>
            </a:prstGeom>
            <a:solidFill>
              <a:srgbClr val="55A51C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4" name="Parallelogram 93"/>
            <p:cNvSpPr/>
            <p:nvPr/>
          </p:nvSpPr>
          <p:spPr>
            <a:xfrm flipV="1">
              <a:off x="2967177" y="2219042"/>
              <a:ext cx="1633466" cy="268367"/>
            </a:xfrm>
            <a:prstGeom prst="parallelogram">
              <a:avLst>
                <a:gd name="adj" fmla="val 97941"/>
              </a:avLst>
            </a:prstGeom>
            <a:solidFill>
              <a:srgbClr val="7CBC4C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10534238" y="1782787"/>
            <a:ext cx="1657762" cy="1489672"/>
            <a:chOff x="3242924" y="1972940"/>
            <a:chExt cx="1657762" cy="1473407"/>
          </a:xfrm>
        </p:grpSpPr>
        <p:sp>
          <p:nvSpPr>
            <p:cNvPr id="96" name="Parallelogram 95"/>
            <p:cNvSpPr/>
            <p:nvPr/>
          </p:nvSpPr>
          <p:spPr>
            <a:xfrm rot="16200000">
              <a:off x="2664939" y="2575850"/>
              <a:ext cx="1463775" cy="277220"/>
            </a:xfrm>
            <a:prstGeom prst="parallelogram">
              <a:avLst>
                <a:gd name="adj" fmla="val 91842"/>
              </a:avLst>
            </a:prstGeom>
            <a:solidFill>
              <a:srgbClr val="F26D22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7" name="Parallelogram 96"/>
            <p:cNvSpPr/>
            <p:nvPr/>
          </p:nvSpPr>
          <p:spPr>
            <a:xfrm flipV="1">
              <a:off x="3242924" y="1972940"/>
              <a:ext cx="1657762" cy="263573"/>
            </a:xfrm>
            <a:prstGeom prst="parallelogram">
              <a:avLst>
                <a:gd name="adj" fmla="val 107193"/>
              </a:avLst>
            </a:prstGeom>
            <a:solidFill>
              <a:srgbClr val="F7921E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316704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8" name="Chart 14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78852130"/>
              </p:ext>
            </p:extLst>
          </p:nvPr>
        </p:nvGraphicFramePr>
        <p:xfrm>
          <a:off x="7545754" y="1661256"/>
          <a:ext cx="2431167" cy="12279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45" name="Chart 14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84796915"/>
              </p:ext>
            </p:extLst>
          </p:nvPr>
        </p:nvGraphicFramePr>
        <p:xfrm>
          <a:off x="698928" y="1661256"/>
          <a:ext cx="2538708" cy="11746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itle 2"/>
          <p:cNvSpPr>
            <a:spLocks noGrp="1"/>
          </p:cNvSpPr>
          <p:nvPr>
            <p:ph type="title"/>
          </p:nvPr>
        </p:nvSpPr>
        <p:spPr>
          <a:xfrm>
            <a:off x="995545" y="60740"/>
            <a:ext cx="8938379" cy="6426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2400" dirty="0">
                <a:ea typeface="Segoe UI"/>
              </a:rPr>
              <a:t>QA to QE – Team Composition</a:t>
            </a:r>
          </a:p>
        </p:txBody>
      </p:sp>
      <p:grpSp>
        <p:nvGrpSpPr>
          <p:cNvPr id="146" name="Group 145"/>
          <p:cNvGrpSpPr/>
          <p:nvPr/>
        </p:nvGrpSpPr>
        <p:grpSpPr>
          <a:xfrm>
            <a:off x="403906" y="1550103"/>
            <a:ext cx="11228199" cy="4764564"/>
            <a:chOff x="403906" y="1550103"/>
            <a:chExt cx="11228199" cy="4764564"/>
          </a:xfrm>
        </p:grpSpPr>
        <p:sp>
          <p:nvSpPr>
            <p:cNvPr id="7" name="Oval 6"/>
            <p:cNvSpPr/>
            <p:nvPr/>
          </p:nvSpPr>
          <p:spPr>
            <a:xfrm>
              <a:off x="1935021" y="3983804"/>
              <a:ext cx="1862710" cy="1664509"/>
            </a:xfrm>
            <a:prstGeom prst="ellipse">
              <a:avLst/>
            </a:prstGeom>
            <a:noFill/>
            <a:ln w="38100" cap="flat" cmpd="sng" algn="ctr">
              <a:solidFill>
                <a:srgbClr val="B17AC6"/>
              </a:solidFill>
              <a:prstDash val="solid"/>
            </a:ln>
            <a:effectLst/>
          </p:spPr>
          <p:txBody>
            <a:bodyPr rtlCol="0" anchor="b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yriad Pro"/>
                  <a:ea typeface="+mn-ea"/>
                  <a:cs typeface="+mn-cs"/>
                </a:rPr>
                <a:t>DevOps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3188131" y="3983804"/>
              <a:ext cx="1862710" cy="1664509"/>
            </a:xfrm>
            <a:prstGeom prst="ellipse">
              <a:avLst/>
            </a:prstGeom>
            <a:noFill/>
            <a:ln w="38100" cap="flat" cmpd="sng" algn="ctr">
              <a:solidFill>
                <a:srgbClr val="F1896C"/>
              </a:solidFill>
              <a:prstDash val="solid"/>
            </a:ln>
            <a:effectLst/>
          </p:spPr>
          <p:txBody>
            <a:bodyPr rtlCol="0" anchor="b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yriad Pro"/>
                  <a:ea typeface="+mn-ea"/>
                  <a:cs typeface="+mn-cs"/>
                </a:rPr>
                <a:t>Service Virtualization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2551997" y="3176450"/>
              <a:ext cx="1862710" cy="1608431"/>
            </a:xfrm>
            <a:prstGeom prst="ellipse">
              <a:avLst/>
            </a:prstGeom>
            <a:noFill/>
            <a:ln w="38100" cap="flat" cmpd="sng" algn="ctr">
              <a:solidFill>
                <a:srgbClr val="6D97D8"/>
              </a:solidFill>
              <a:prstDash val="solid"/>
            </a:ln>
            <a:effectLst/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yriad Pro"/>
                  <a:ea typeface="+mn-ea"/>
                  <a:cs typeface="+mn-cs"/>
                </a:rPr>
                <a:t>Test Automation</a:t>
              </a: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3344919" y="4322518"/>
              <a:ext cx="276865" cy="279992"/>
              <a:chOff x="4023519" y="1455437"/>
              <a:chExt cx="611606" cy="692162"/>
            </a:xfrm>
            <a:solidFill>
              <a:sysClr val="window" lastClr="FFFFFF">
                <a:lumMod val="50000"/>
              </a:sysClr>
            </a:solidFill>
          </p:grpSpPr>
          <p:sp>
            <p:nvSpPr>
              <p:cNvPr id="130" name="Freeform 62"/>
              <p:cNvSpPr>
                <a:spLocks/>
              </p:cNvSpPr>
              <p:nvPr/>
            </p:nvSpPr>
            <p:spPr bwMode="auto">
              <a:xfrm>
                <a:off x="4023519" y="1751360"/>
                <a:ext cx="611606" cy="396239"/>
              </a:xfrm>
              <a:custGeom>
                <a:avLst/>
                <a:gdLst>
                  <a:gd name="T0" fmla="*/ 1782 w 1959"/>
                  <a:gd name="T1" fmla="*/ 186 h 1318"/>
                  <a:gd name="T2" fmla="*/ 1729 w 1959"/>
                  <a:gd name="T3" fmla="*/ 162 h 1318"/>
                  <a:gd name="T4" fmla="*/ 1606 w 1959"/>
                  <a:gd name="T5" fmla="*/ 117 h 1318"/>
                  <a:gd name="T6" fmla="*/ 1420 w 1959"/>
                  <a:gd name="T7" fmla="*/ 52 h 1318"/>
                  <a:gd name="T8" fmla="*/ 1286 w 1959"/>
                  <a:gd name="T9" fmla="*/ 7 h 1318"/>
                  <a:gd name="T10" fmla="*/ 1095 w 1959"/>
                  <a:gd name="T11" fmla="*/ 713 h 1318"/>
                  <a:gd name="T12" fmla="*/ 1009 w 1959"/>
                  <a:gd name="T13" fmla="*/ 281 h 1318"/>
                  <a:gd name="T14" fmla="*/ 979 w 1959"/>
                  <a:gd name="T15" fmla="*/ 79 h 1318"/>
                  <a:gd name="T16" fmla="*/ 950 w 1959"/>
                  <a:gd name="T17" fmla="*/ 281 h 1318"/>
                  <a:gd name="T18" fmla="*/ 864 w 1959"/>
                  <a:gd name="T19" fmla="*/ 713 h 1318"/>
                  <a:gd name="T20" fmla="*/ 673 w 1959"/>
                  <a:gd name="T21" fmla="*/ 7 h 1318"/>
                  <a:gd name="T22" fmla="*/ 539 w 1959"/>
                  <a:gd name="T23" fmla="*/ 52 h 1318"/>
                  <a:gd name="T24" fmla="*/ 353 w 1959"/>
                  <a:gd name="T25" fmla="*/ 117 h 1318"/>
                  <a:gd name="T26" fmla="*/ 230 w 1959"/>
                  <a:gd name="T27" fmla="*/ 162 h 1318"/>
                  <a:gd name="T28" fmla="*/ 177 w 1959"/>
                  <a:gd name="T29" fmla="*/ 186 h 1318"/>
                  <a:gd name="T30" fmla="*/ 156 w 1959"/>
                  <a:gd name="T31" fmla="*/ 200 h 1318"/>
                  <a:gd name="T32" fmla="*/ 143 w 1959"/>
                  <a:gd name="T33" fmla="*/ 215 h 1318"/>
                  <a:gd name="T34" fmla="*/ 131 w 1959"/>
                  <a:gd name="T35" fmla="*/ 236 h 1318"/>
                  <a:gd name="T36" fmla="*/ 116 w 1959"/>
                  <a:gd name="T37" fmla="*/ 263 h 1318"/>
                  <a:gd name="T38" fmla="*/ 102 w 1959"/>
                  <a:gd name="T39" fmla="*/ 296 h 1318"/>
                  <a:gd name="T40" fmla="*/ 88 w 1959"/>
                  <a:gd name="T41" fmla="*/ 337 h 1318"/>
                  <a:gd name="T42" fmla="*/ 75 w 1959"/>
                  <a:gd name="T43" fmla="*/ 386 h 1318"/>
                  <a:gd name="T44" fmla="*/ 62 w 1959"/>
                  <a:gd name="T45" fmla="*/ 442 h 1318"/>
                  <a:gd name="T46" fmla="*/ 51 w 1959"/>
                  <a:gd name="T47" fmla="*/ 507 h 1318"/>
                  <a:gd name="T48" fmla="*/ 39 w 1959"/>
                  <a:gd name="T49" fmla="*/ 581 h 1318"/>
                  <a:gd name="T50" fmla="*/ 29 w 1959"/>
                  <a:gd name="T51" fmla="*/ 665 h 1318"/>
                  <a:gd name="T52" fmla="*/ 20 w 1959"/>
                  <a:gd name="T53" fmla="*/ 759 h 1318"/>
                  <a:gd name="T54" fmla="*/ 13 w 1959"/>
                  <a:gd name="T55" fmla="*/ 863 h 1318"/>
                  <a:gd name="T56" fmla="*/ 6 w 1959"/>
                  <a:gd name="T57" fmla="*/ 979 h 1318"/>
                  <a:gd name="T58" fmla="*/ 3 w 1959"/>
                  <a:gd name="T59" fmla="*/ 1105 h 1318"/>
                  <a:gd name="T60" fmla="*/ 1 w 1959"/>
                  <a:gd name="T61" fmla="*/ 1243 h 1318"/>
                  <a:gd name="T62" fmla="*/ 1959 w 1959"/>
                  <a:gd name="T63" fmla="*/ 1318 h 1318"/>
                  <a:gd name="T64" fmla="*/ 1958 w 1959"/>
                  <a:gd name="T65" fmla="*/ 1173 h 1318"/>
                  <a:gd name="T66" fmla="*/ 1955 w 1959"/>
                  <a:gd name="T67" fmla="*/ 1040 h 1318"/>
                  <a:gd name="T68" fmla="*/ 1949 w 1959"/>
                  <a:gd name="T69" fmla="*/ 919 h 1318"/>
                  <a:gd name="T70" fmla="*/ 1943 w 1959"/>
                  <a:gd name="T71" fmla="*/ 809 h 1318"/>
                  <a:gd name="T72" fmla="*/ 1934 w 1959"/>
                  <a:gd name="T73" fmla="*/ 711 h 1318"/>
                  <a:gd name="T74" fmla="*/ 1924 w 1959"/>
                  <a:gd name="T75" fmla="*/ 621 h 1318"/>
                  <a:gd name="T76" fmla="*/ 1914 w 1959"/>
                  <a:gd name="T77" fmla="*/ 543 h 1318"/>
                  <a:gd name="T78" fmla="*/ 1903 w 1959"/>
                  <a:gd name="T79" fmla="*/ 473 h 1318"/>
                  <a:gd name="T80" fmla="*/ 1890 w 1959"/>
                  <a:gd name="T81" fmla="*/ 413 h 1318"/>
                  <a:gd name="T82" fmla="*/ 1877 w 1959"/>
                  <a:gd name="T83" fmla="*/ 360 h 1318"/>
                  <a:gd name="T84" fmla="*/ 1863 w 1959"/>
                  <a:gd name="T85" fmla="*/ 316 h 1318"/>
                  <a:gd name="T86" fmla="*/ 1850 w 1959"/>
                  <a:gd name="T87" fmla="*/ 279 h 1318"/>
                  <a:gd name="T88" fmla="*/ 1836 w 1959"/>
                  <a:gd name="T89" fmla="*/ 249 h 1318"/>
                  <a:gd name="T90" fmla="*/ 1822 w 1959"/>
                  <a:gd name="T91" fmla="*/ 225 h 1318"/>
                  <a:gd name="T92" fmla="*/ 1809 w 1959"/>
                  <a:gd name="T93" fmla="*/ 207 h 1318"/>
                  <a:gd name="T94" fmla="*/ 1796 w 1959"/>
                  <a:gd name="T95" fmla="*/ 195 h 13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959" h="1318">
                    <a:moveTo>
                      <a:pt x="1796" y="195"/>
                    </a:moveTo>
                    <a:lnTo>
                      <a:pt x="1782" y="186"/>
                    </a:lnTo>
                    <a:lnTo>
                      <a:pt x="1759" y="175"/>
                    </a:lnTo>
                    <a:lnTo>
                      <a:pt x="1729" y="162"/>
                    </a:lnTo>
                    <a:lnTo>
                      <a:pt x="1692" y="148"/>
                    </a:lnTo>
                    <a:lnTo>
                      <a:pt x="1606" y="117"/>
                    </a:lnTo>
                    <a:lnTo>
                      <a:pt x="1512" y="84"/>
                    </a:lnTo>
                    <a:lnTo>
                      <a:pt x="1420" y="52"/>
                    </a:lnTo>
                    <a:lnTo>
                      <a:pt x="1341" y="25"/>
                    </a:lnTo>
                    <a:lnTo>
                      <a:pt x="1286" y="7"/>
                    </a:lnTo>
                    <a:lnTo>
                      <a:pt x="1265" y="0"/>
                    </a:lnTo>
                    <a:lnTo>
                      <a:pt x="1095" y="713"/>
                    </a:lnTo>
                    <a:lnTo>
                      <a:pt x="1095" y="425"/>
                    </a:lnTo>
                    <a:lnTo>
                      <a:pt x="1009" y="281"/>
                    </a:lnTo>
                    <a:lnTo>
                      <a:pt x="1095" y="195"/>
                    </a:lnTo>
                    <a:lnTo>
                      <a:pt x="979" y="79"/>
                    </a:lnTo>
                    <a:lnTo>
                      <a:pt x="864" y="195"/>
                    </a:lnTo>
                    <a:lnTo>
                      <a:pt x="950" y="281"/>
                    </a:lnTo>
                    <a:lnTo>
                      <a:pt x="864" y="425"/>
                    </a:lnTo>
                    <a:lnTo>
                      <a:pt x="864" y="713"/>
                    </a:lnTo>
                    <a:lnTo>
                      <a:pt x="694" y="0"/>
                    </a:lnTo>
                    <a:lnTo>
                      <a:pt x="673" y="7"/>
                    </a:lnTo>
                    <a:lnTo>
                      <a:pt x="618" y="25"/>
                    </a:lnTo>
                    <a:lnTo>
                      <a:pt x="539" y="52"/>
                    </a:lnTo>
                    <a:lnTo>
                      <a:pt x="447" y="84"/>
                    </a:lnTo>
                    <a:lnTo>
                      <a:pt x="353" y="117"/>
                    </a:lnTo>
                    <a:lnTo>
                      <a:pt x="267" y="148"/>
                    </a:lnTo>
                    <a:lnTo>
                      <a:pt x="230" y="162"/>
                    </a:lnTo>
                    <a:lnTo>
                      <a:pt x="200" y="175"/>
                    </a:lnTo>
                    <a:lnTo>
                      <a:pt x="177" y="186"/>
                    </a:lnTo>
                    <a:lnTo>
                      <a:pt x="163" y="195"/>
                    </a:lnTo>
                    <a:lnTo>
                      <a:pt x="156" y="200"/>
                    </a:lnTo>
                    <a:lnTo>
                      <a:pt x="150" y="207"/>
                    </a:lnTo>
                    <a:lnTo>
                      <a:pt x="143" y="215"/>
                    </a:lnTo>
                    <a:lnTo>
                      <a:pt x="137" y="225"/>
                    </a:lnTo>
                    <a:lnTo>
                      <a:pt x="131" y="236"/>
                    </a:lnTo>
                    <a:lnTo>
                      <a:pt x="123" y="249"/>
                    </a:lnTo>
                    <a:lnTo>
                      <a:pt x="116" y="263"/>
                    </a:lnTo>
                    <a:lnTo>
                      <a:pt x="109" y="279"/>
                    </a:lnTo>
                    <a:lnTo>
                      <a:pt x="102" y="296"/>
                    </a:lnTo>
                    <a:lnTo>
                      <a:pt x="96" y="316"/>
                    </a:lnTo>
                    <a:lnTo>
                      <a:pt x="88" y="337"/>
                    </a:lnTo>
                    <a:lnTo>
                      <a:pt x="82" y="360"/>
                    </a:lnTo>
                    <a:lnTo>
                      <a:pt x="75" y="386"/>
                    </a:lnTo>
                    <a:lnTo>
                      <a:pt x="69" y="413"/>
                    </a:lnTo>
                    <a:lnTo>
                      <a:pt x="62" y="442"/>
                    </a:lnTo>
                    <a:lnTo>
                      <a:pt x="56" y="473"/>
                    </a:lnTo>
                    <a:lnTo>
                      <a:pt x="51" y="507"/>
                    </a:lnTo>
                    <a:lnTo>
                      <a:pt x="45" y="543"/>
                    </a:lnTo>
                    <a:lnTo>
                      <a:pt x="39" y="581"/>
                    </a:lnTo>
                    <a:lnTo>
                      <a:pt x="34" y="621"/>
                    </a:lnTo>
                    <a:lnTo>
                      <a:pt x="29" y="665"/>
                    </a:lnTo>
                    <a:lnTo>
                      <a:pt x="25" y="711"/>
                    </a:lnTo>
                    <a:lnTo>
                      <a:pt x="20" y="759"/>
                    </a:lnTo>
                    <a:lnTo>
                      <a:pt x="16" y="809"/>
                    </a:lnTo>
                    <a:lnTo>
                      <a:pt x="13" y="863"/>
                    </a:lnTo>
                    <a:lnTo>
                      <a:pt x="10" y="919"/>
                    </a:lnTo>
                    <a:lnTo>
                      <a:pt x="6" y="979"/>
                    </a:lnTo>
                    <a:lnTo>
                      <a:pt x="4" y="1040"/>
                    </a:lnTo>
                    <a:lnTo>
                      <a:pt x="3" y="1105"/>
                    </a:lnTo>
                    <a:lnTo>
                      <a:pt x="1" y="1173"/>
                    </a:lnTo>
                    <a:lnTo>
                      <a:pt x="1" y="1243"/>
                    </a:lnTo>
                    <a:lnTo>
                      <a:pt x="0" y="1318"/>
                    </a:lnTo>
                    <a:lnTo>
                      <a:pt x="1959" y="1318"/>
                    </a:lnTo>
                    <a:lnTo>
                      <a:pt x="1958" y="1243"/>
                    </a:lnTo>
                    <a:lnTo>
                      <a:pt x="1958" y="1173"/>
                    </a:lnTo>
                    <a:lnTo>
                      <a:pt x="1956" y="1105"/>
                    </a:lnTo>
                    <a:lnTo>
                      <a:pt x="1955" y="1040"/>
                    </a:lnTo>
                    <a:lnTo>
                      <a:pt x="1952" y="979"/>
                    </a:lnTo>
                    <a:lnTo>
                      <a:pt x="1949" y="919"/>
                    </a:lnTo>
                    <a:lnTo>
                      <a:pt x="1946" y="863"/>
                    </a:lnTo>
                    <a:lnTo>
                      <a:pt x="1943" y="809"/>
                    </a:lnTo>
                    <a:lnTo>
                      <a:pt x="1938" y="759"/>
                    </a:lnTo>
                    <a:lnTo>
                      <a:pt x="1934" y="711"/>
                    </a:lnTo>
                    <a:lnTo>
                      <a:pt x="1930" y="665"/>
                    </a:lnTo>
                    <a:lnTo>
                      <a:pt x="1924" y="621"/>
                    </a:lnTo>
                    <a:lnTo>
                      <a:pt x="1920" y="581"/>
                    </a:lnTo>
                    <a:lnTo>
                      <a:pt x="1914" y="543"/>
                    </a:lnTo>
                    <a:lnTo>
                      <a:pt x="1908" y="507"/>
                    </a:lnTo>
                    <a:lnTo>
                      <a:pt x="1903" y="473"/>
                    </a:lnTo>
                    <a:lnTo>
                      <a:pt x="1896" y="442"/>
                    </a:lnTo>
                    <a:lnTo>
                      <a:pt x="1890" y="413"/>
                    </a:lnTo>
                    <a:lnTo>
                      <a:pt x="1883" y="386"/>
                    </a:lnTo>
                    <a:lnTo>
                      <a:pt x="1877" y="360"/>
                    </a:lnTo>
                    <a:lnTo>
                      <a:pt x="1870" y="337"/>
                    </a:lnTo>
                    <a:lnTo>
                      <a:pt x="1863" y="316"/>
                    </a:lnTo>
                    <a:lnTo>
                      <a:pt x="1856" y="296"/>
                    </a:lnTo>
                    <a:lnTo>
                      <a:pt x="1850" y="279"/>
                    </a:lnTo>
                    <a:lnTo>
                      <a:pt x="1842" y="263"/>
                    </a:lnTo>
                    <a:lnTo>
                      <a:pt x="1836" y="249"/>
                    </a:lnTo>
                    <a:lnTo>
                      <a:pt x="1828" y="236"/>
                    </a:lnTo>
                    <a:lnTo>
                      <a:pt x="1822" y="225"/>
                    </a:lnTo>
                    <a:lnTo>
                      <a:pt x="1815" y="215"/>
                    </a:lnTo>
                    <a:lnTo>
                      <a:pt x="1809" y="207"/>
                    </a:lnTo>
                    <a:lnTo>
                      <a:pt x="1802" y="200"/>
                    </a:lnTo>
                    <a:lnTo>
                      <a:pt x="1796" y="195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00" b="1" i="0" u="none" strike="noStrike" kern="0" cap="none" spc="0" normalizeH="0" baseline="0" noProof="0" dirty="0">
                  <a:ln>
                    <a:noFill/>
                  </a:ln>
                  <a:solidFill>
                    <a:srgbClr val="0063BE">
                      <a:lumMod val="50000"/>
                    </a:srgbClr>
                  </a:solidFill>
                  <a:effectLst/>
                  <a:uLnTx/>
                  <a:uFillTx/>
                  <a:latin typeface="Myriad Pro"/>
                </a:endParaRPr>
              </a:p>
            </p:txBody>
          </p:sp>
          <p:sp>
            <p:nvSpPr>
              <p:cNvPr id="131" name="Freeform 61"/>
              <p:cNvSpPr>
                <a:spLocks/>
              </p:cNvSpPr>
              <p:nvPr/>
            </p:nvSpPr>
            <p:spPr bwMode="auto">
              <a:xfrm>
                <a:off x="4208059" y="1455437"/>
                <a:ext cx="260152" cy="346859"/>
              </a:xfrm>
              <a:custGeom>
                <a:avLst/>
                <a:gdLst>
                  <a:gd name="T0" fmla="*/ 185 w 831"/>
                  <a:gd name="T1" fmla="*/ 1037 h 1152"/>
                  <a:gd name="T2" fmla="*/ 645 w 831"/>
                  <a:gd name="T3" fmla="*/ 921 h 1152"/>
                  <a:gd name="T4" fmla="*/ 734 w 831"/>
                  <a:gd name="T5" fmla="*/ 733 h 1152"/>
                  <a:gd name="T6" fmla="*/ 761 w 831"/>
                  <a:gd name="T7" fmla="*/ 726 h 1152"/>
                  <a:gd name="T8" fmla="*/ 775 w 831"/>
                  <a:gd name="T9" fmla="*/ 716 h 1152"/>
                  <a:gd name="T10" fmla="*/ 799 w 831"/>
                  <a:gd name="T11" fmla="*/ 688 h 1152"/>
                  <a:gd name="T12" fmla="*/ 817 w 831"/>
                  <a:gd name="T13" fmla="*/ 650 h 1152"/>
                  <a:gd name="T14" fmla="*/ 828 w 831"/>
                  <a:gd name="T15" fmla="*/ 609 h 1152"/>
                  <a:gd name="T16" fmla="*/ 831 w 831"/>
                  <a:gd name="T17" fmla="*/ 567 h 1152"/>
                  <a:gd name="T18" fmla="*/ 824 w 831"/>
                  <a:gd name="T19" fmla="*/ 529 h 1152"/>
                  <a:gd name="T20" fmla="*/ 810 w 831"/>
                  <a:gd name="T21" fmla="*/ 506 h 1152"/>
                  <a:gd name="T22" fmla="*/ 791 w 831"/>
                  <a:gd name="T23" fmla="*/ 492 h 1152"/>
                  <a:gd name="T24" fmla="*/ 761 w 831"/>
                  <a:gd name="T25" fmla="*/ 488 h 1152"/>
                  <a:gd name="T26" fmla="*/ 761 w 831"/>
                  <a:gd name="T27" fmla="*/ 457 h 1152"/>
                  <a:gd name="T28" fmla="*/ 761 w 831"/>
                  <a:gd name="T29" fmla="*/ 375 h 1152"/>
                  <a:gd name="T30" fmla="*/ 761 w 831"/>
                  <a:gd name="T31" fmla="*/ 280 h 1152"/>
                  <a:gd name="T32" fmla="*/ 756 w 831"/>
                  <a:gd name="T33" fmla="*/ 222 h 1152"/>
                  <a:gd name="T34" fmla="*/ 742 w 831"/>
                  <a:gd name="T35" fmla="*/ 175 h 1152"/>
                  <a:gd name="T36" fmla="*/ 718 w 831"/>
                  <a:gd name="T37" fmla="*/ 139 h 1152"/>
                  <a:gd name="T38" fmla="*/ 682 w 831"/>
                  <a:gd name="T39" fmla="*/ 116 h 1152"/>
                  <a:gd name="T40" fmla="*/ 632 w 831"/>
                  <a:gd name="T41" fmla="*/ 109 h 1152"/>
                  <a:gd name="T42" fmla="*/ 609 w 831"/>
                  <a:gd name="T43" fmla="*/ 72 h 1152"/>
                  <a:gd name="T44" fmla="*/ 575 w 831"/>
                  <a:gd name="T45" fmla="*/ 43 h 1152"/>
                  <a:gd name="T46" fmla="*/ 534 w 831"/>
                  <a:gd name="T47" fmla="*/ 21 h 1152"/>
                  <a:gd name="T48" fmla="*/ 487 w 831"/>
                  <a:gd name="T49" fmla="*/ 6 h 1152"/>
                  <a:gd name="T50" fmla="*/ 434 w 831"/>
                  <a:gd name="T51" fmla="*/ 0 h 1152"/>
                  <a:gd name="T52" fmla="*/ 375 w 831"/>
                  <a:gd name="T53" fmla="*/ 1 h 1152"/>
                  <a:gd name="T54" fmla="*/ 319 w 831"/>
                  <a:gd name="T55" fmla="*/ 8 h 1152"/>
                  <a:gd name="T56" fmla="*/ 269 w 831"/>
                  <a:gd name="T57" fmla="*/ 21 h 1152"/>
                  <a:gd name="T58" fmla="*/ 223 w 831"/>
                  <a:gd name="T59" fmla="*/ 40 h 1152"/>
                  <a:gd name="T60" fmla="*/ 183 w 831"/>
                  <a:gd name="T61" fmla="*/ 64 h 1152"/>
                  <a:gd name="T62" fmla="*/ 149 w 831"/>
                  <a:gd name="T63" fmla="*/ 92 h 1152"/>
                  <a:gd name="T64" fmla="*/ 121 w 831"/>
                  <a:gd name="T65" fmla="*/ 123 h 1152"/>
                  <a:gd name="T66" fmla="*/ 99 w 831"/>
                  <a:gd name="T67" fmla="*/ 160 h 1152"/>
                  <a:gd name="T68" fmla="*/ 83 w 831"/>
                  <a:gd name="T69" fmla="*/ 199 h 1152"/>
                  <a:gd name="T70" fmla="*/ 73 w 831"/>
                  <a:gd name="T71" fmla="*/ 241 h 1152"/>
                  <a:gd name="T72" fmla="*/ 70 w 831"/>
                  <a:gd name="T73" fmla="*/ 285 h 1152"/>
                  <a:gd name="T74" fmla="*/ 70 w 831"/>
                  <a:gd name="T75" fmla="*/ 395 h 1152"/>
                  <a:gd name="T76" fmla="*/ 70 w 831"/>
                  <a:gd name="T77" fmla="*/ 471 h 1152"/>
                  <a:gd name="T78" fmla="*/ 63 w 831"/>
                  <a:gd name="T79" fmla="*/ 488 h 1152"/>
                  <a:gd name="T80" fmla="*/ 30 w 831"/>
                  <a:gd name="T81" fmla="*/ 498 h 1152"/>
                  <a:gd name="T82" fmla="*/ 16 w 831"/>
                  <a:gd name="T83" fmla="*/ 512 h 1152"/>
                  <a:gd name="T84" fmla="*/ 4 w 831"/>
                  <a:gd name="T85" fmla="*/ 541 h 1152"/>
                  <a:gd name="T86" fmla="*/ 0 w 831"/>
                  <a:gd name="T87" fmla="*/ 581 h 1152"/>
                  <a:gd name="T88" fmla="*/ 6 w 831"/>
                  <a:gd name="T89" fmla="*/ 623 h 1152"/>
                  <a:gd name="T90" fmla="*/ 19 w 831"/>
                  <a:gd name="T91" fmla="*/ 663 h 1152"/>
                  <a:gd name="T92" fmla="*/ 40 w 831"/>
                  <a:gd name="T93" fmla="*/ 699 h 1152"/>
                  <a:gd name="T94" fmla="*/ 60 w 831"/>
                  <a:gd name="T95" fmla="*/ 720 h 1152"/>
                  <a:gd name="T96" fmla="*/ 75 w 831"/>
                  <a:gd name="T97" fmla="*/ 729 h 1152"/>
                  <a:gd name="T98" fmla="*/ 114 w 831"/>
                  <a:gd name="T99" fmla="*/ 734 h 1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831" h="1152">
                    <a:moveTo>
                      <a:pt x="121" y="734"/>
                    </a:moveTo>
                    <a:lnTo>
                      <a:pt x="185" y="921"/>
                    </a:lnTo>
                    <a:lnTo>
                      <a:pt x="185" y="1037"/>
                    </a:lnTo>
                    <a:lnTo>
                      <a:pt x="415" y="1152"/>
                    </a:lnTo>
                    <a:lnTo>
                      <a:pt x="645" y="1037"/>
                    </a:lnTo>
                    <a:lnTo>
                      <a:pt x="645" y="921"/>
                    </a:lnTo>
                    <a:lnTo>
                      <a:pt x="710" y="734"/>
                    </a:lnTo>
                    <a:lnTo>
                      <a:pt x="717" y="734"/>
                    </a:lnTo>
                    <a:lnTo>
                      <a:pt x="734" y="733"/>
                    </a:lnTo>
                    <a:lnTo>
                      <a:pt x="744" y="732"/>
                    </a:lnTo>
                    <a:lnTo>
                      <a:pt x="756" y="729"/>
                    </a:lnTo>
                    <a:lnTo>
                      <a:pt x="761" y="726"/>
                    </a:lnTo>
                    <a:lnTo>
                      <a:pt x="765" y="723"/>
                    </a:lnTo>
                    <a:lnTo>
                      <a:pt x="771" y="720"/>
                    </a:lnTo>
                    <a:lnTo>
                      <a:pt x="775" y="716"/>
                    </a:lnTo>
                    <a:lnTo>
                      <a:pt x="784" y="708"/>
                    </a:lnTo>
                    <a:lnTo>
                      <a:pt x="791" y="699"/>
                    </a:lnTo>
                    <a:lnTo>
                      <a:pt x="799" y="688"/>
                    </a:lnTo>
                    <a:lnTo>
                      <a:pt x="805" y="676"/>
                    </a:lnTo>
                    <a:lnTo>
                      <a:pt x="812" y="663"/>
                    </a:lnTo>
                    <a:lnTo>
                      <a:pt x="817" y="650"/>
                    </a:lnTo>
                    <a:lnTo>
                      <a:pt x="821" y="637"/>
                    </a:lnTo>
                    <a:lnTo>
                      <a:pt x="825" y="623"/>
                    </a:lnTo>
                    <a:lnTo>
                      <a:pt x="828" y="609"/>
                    </a:lnTo>
                    <a:lnTo>
                      <a:pt x="830" y="595"/>
                    </a:lnTo>
                    <a:lnTo>
                      <a:pt x="831" y="581"/>
                    </a:lnTo>
                    <a:lnTo>
                      <a:pt x="831" y="567"/>
                    </a:lnTo>
                    <a:lnTo>
                      <a:pt x="829" y="554"/>
                    </a:lnTo>
                    <a:lnTo>
                      <a:pt x="827" y="541"/>
                    </a:lnTo>
                    <a:lnTo>
                      <a:pt x="824" y="529"/>
                    </a:lnTo>
                    <a:lnTo>
                      <a:pt x="818" y="518"/>
                    </a:lnTo>
                    <a:lnTo>
                      <a:pt x="815" y="512"/>
                    </a:lnTo>
                    <a:lnTo>
                      <a:pt x="810" y="506"/>
                    </a:lnTo>
                    <a:lnTo>
                      <a:pt x="805" y="502"/>
                    </a:lnTo>
                    <a:lnTo>
                      <a:pt x="801" y="498"/>
                    </a:lnTo>
                    <a:lnTo>
                      <a:pt x="791" y="492"/>
                    </a:lnTo>
                    <a:lnTo>
                      <a:pt x="782" y="489"/>
                    </a:lnTo>
                    <a:lnTo>
                      <a:pt x="767" y="488"/>
                    </a:lnTo>
                    <a:lnTo>
                      <a:pt x="761" y="488"/>
                    </a:lnTo>
                    <a:lnTo>
                      <a:pt x="761" y="485"/>
                    </a:lnTo>
                    <a:lnTo>
                      <a:pt x="761" y="474"/>
                    </a:lnTo>
                    <a:lnTo>
                      <a:pt x="761" y="457"/>
                    </a:lnTo>
                    <a:lnTo>
                      <a:pt x="761" y="434"/>
                    </a:lnTo>
                    <a:lnTo>
                      <a:pt x="761" y="406"/>
                    </a:lnTo>
                    <a:lnTo>
                      <a:pt x="761" y="375"/>
                    </a:lnTo>
                    <a:lnTo>
                      <a:pt x="761" y="339"/>
                    </a:lnTo>
                    <a:lnTo>
                      <a:pt x="761" y="301"/>
                    </a:lnTo>
                    <a:lnTo>
                      <a:pt x="761" y="280"/>
                    </a:lnTo>
                    <a:lnTo>
                      <a:pt x="760" y="259"/>
                    </a:lnTo>
                    <a:lnTo>
                      <a:pt x="758" y="240"/>
                    </a:lnTo>
                    <a:lnTo>
                      <a:pt x="756" y="222"/>
                    </a:lnTo>
                    <a:lnTo>
                      <a:pt x="751" y="205"/>
                    </a:lnTo>
                    <a:lnTo>
                      <a:pt x="747" y="189"/>
                    </a:lnTo>
                    <a:lnTo>
                      <a:pt x="742" y="175"/>
                    </a:lnTo>
                    <a:lnTo>
                      <a:pt x="735" y="162"/>
                    </a:lnTo>
                    <a:lnTo>
                      <a:pt x="726" y="150"/>
                    </a:lnTo>
                    <a:lnTo>
                      <a:pt x="718" y="139"/>
                    </a:lnTo>
                    <a:lnTo>
                      <a:pt x="707" y="129"/>
                    </a:lnTo>
                    <a:lnTo>
                      <a:pt x="695" y="122"/>
                    </a:lnTo>
                    <a:lnTo>
                      <a:pt x="682" y="116"/>
                    </a:lnTo>
                    <a:lnTo>
                      <a:pt x="667" y="112"/>
                    </a:lnTo>
                    <a:lnTo>
                      <a:pt x="651" y="110"/>
                    </a:lnTo>
                    <a:lnTo>
                      <a:pt x="632" y="109"/>
                    </a:lnTo>
                    <a:lnTo>
                      <a:pt x="626" y="96"/>
                    </a:lnTo>
                    <a:lnTo>
                      <a:pt x="618" y="83"/>
                    </a:lnTo>
                    <a:lnTo>
                      <a:pt x="609" y="72"/>
                    </a:lnTo>
                    <a:lnTo>
                      <a:pt x="599" y="61"/>
                    </a:lnTo>
                    <a:lnTo>
                      <a:pt x="587" y="52"/>
                    </a:lnTo>
                    <a:lnTo>
                      <a:pt x="575" y="43"/>
                    </a:lnTo>
                    <a:lnTo>
                      <a:pt x="562" y="34"/>
                    </a:lnTo>
                    <a:lnTo>
                      <a:pt x="549" y="28"/>
                    </a:lnTo>
                    <a:lnTo>
                      <a:pt x="534" y="21"/>
                    </a:lnTo>
                    <a:lnTo>
                      <a:pt x="519" y="15"/>
                    </a:lnTo>
                    <a:lnTo>
                      <a:pt x="504" y="11"/>
                    </a:lnTo>
                    <a:lnTo>
                      <a:pt x="487" y="6"/>
                    </a:lnTo>
                    <a:lnTo>
                      <a:pt x="469" y="4"/>
                    </a:lnTo>
                    <a:lnTo>
                      <a:pt x="452" y="2"/>
                    </a:lnTo>
                    <a:lnTo>
                      <a:pt x="434" y="0"/>
                    </a:lnTo>
                    <a:lnTo>
                      <a:pt x="415" y="0"/>
                    </a:lnTo>
                    <a:lnTo>
                      <a:pt x="395" y="0"/>
                    </a:lnTo>
                    <a:lnTo>
                      <a:pt x="375" y="1"/>
                    </a:lnTo>
                    <a:lnTo>
                      <a:pt x="356" y="3"/>
                    </a:lnTo>
                    <a:lnTo>
                      <a:pt x="338" y="5"/>
                    </a:lnTo>
                    <a:lnTo>
                      <a:pt x="319" y="8"/>
                    </a:lnTo>
                    <a:lnTo>
                      <a:pt x="302" y="12"/>
                    </a:lnTo>
                    <a:lnTo>
                      <a:pt x="285" y="16"/>
                    </a:lnTo>
                    <a:lnTo>
                      <a:pt x="269" y="21"/>
                    </a:lnTo>
                    <a:lnTo>
                      <a:pt x="252" y="27"/>
                    </a:lnTo>
                    <a:lnTo>
                      <a:pt x="237" y="33"/>
                    </a:lnTo>
                    <a:lnTo>
                      <a:pt x="223" y="40"/>
                    </a:lnTo>
                    <a:lnTo>
                      <a:pt x="209" y="47"/>
                    </a:lnTo>
                    <a:lnTo>
                      <a:pt x="196" y="55"/>
                    </a:lnTo>
                    <a:lnTo>
                      <a:pt x="183" y="64"/>
                    </a:lnTo>
                    <a:lnTo>
                      <a:pt x="171" y="72"/>
                    </a:lnTo>
                    <a:lnTo>
                      <a:pt x="159" y="82"/>
                    </a:lnTo>
                    <a:lnTo>
                      <a:pt x="149" y="92"/>
                    </a:lnTo>
                    <a:lnTo>
                      <a:pt x="139" y="101"/>
                    </a:lnTo>
                    <a:lnTo>
                      <a:pt x="129" y="112"/>
                    </a:lnTo>
                    <a:lnTo>
                      <a:pt x="121" y="123"/>
                    </a:lnTo>
                    <a:lnTo>
                      <a:pt x="113" y="135"/>
                    </a:lnTo>
                    <a:lnTo>
                      <a:pt x="105" y="147"/>
                    </a:lnTo>
                    <a:lnTo>
                      <a:pt x="99" y="160"/>
                    </a:lnTo>
                    <a:lnTo>
                      <a:pt x="92" y="172"/>
                    </a:lnTo>
                    <a:lnTo>
                      <a:pt x="87" y="184"/>
                    </a:lnTo>
                    <a:lnTo>
                      <a:pt x="83" y="199"/>
                    </a:lnTo>
                    <a:lnTo>
                      <a:pt x="78" y="213"/>
                    </a:lnTo>
                    <a:lnTo>
                      <a:pt x="75" y="227"/>
                    </a:lnTo>
                    <a:lnTo>
                      <a:pt x="73" y="241"/>
                    </a:lnTo>
                    <a:lnTo>
                      <a:pt x="71" y="256"/>
                    </a:lnTo>
                    <a:lnTo>
                      <a:pt x="70" y="270"/>
                    </a:lnTo>
                    <a:lnTo>
                      <a:pt x="70" y="285"/>
                    </a:lnTo>
                    <a:lnTo>
                      <a:pt x="70" y="324"/>
                    </a:lnTo>
                    <a:lnTo>
                      <a:pt x="70" y="362"/>
                    </a:lnTo>
                    <a:lnTo>
                      <a:pt x="70" y="395"/>
                    </a:lnTo>
                    <a:lnTo>
                      <a:pt x="70" y="426"/>
                    </a:lnTo>
                    <a:lnTo>
                      <a:pt x="70" y="451"/>
                    </a:lnTo>
                    <a:lnTo>
                      <a:pt x="70" y="471"/>
                    </a:lnTo>
                    <a:lnTo>
                      <a:pt x="70" y="484"/>
                    </a:lnTo>
                    <a:lnTo>
                      <a:pt x="70" y="488"/>
                    </a:lnTo>
                    <a:lnTo>
                      <a:pt x="63" y="488"/>
                    </a:lnTo>
                    <a:lnTo>
                      <a:pt x="49" y="489"/>
                    </a:lnTo>
                    <a:lnTo>
                      <a:pt x="40" y="492"/>
                    </a:lnTo>
                    <a:lnTo>
                      <a:pt x="30" y="498"/>
                    </a:lnTo>
                    <a:lnTo>
                      <a:pt x="26" y="502"/>
                    </a:lnTo>
                    <a:lnTo>
                      <a:pt x="21" y="506"/>
                    </a:lnTo>
                    <a:lnTo>
                      <a:pt x="16" y="512"/>
                    </a:lnTo>
                    <a:lnTo>
                      <a:pt x="13" y="518"/>
                    </a:lnTo>
                    <a:lnTo>
                      <a:pt x="7" y="529"/>
                    </a:lnTo>
                    <a:lnTo>
                      <a:pt x="4" y="541"/>
                    </a:lnTo>
                    <a:lnTo>
                      <a:pt x="2" y="554"/>
                    </a:lnTo>
                    <a:lnTo>
                      <a:pt x="0" y="567"/>
                    </a:lnTo>
                    <a:lnTo>
                      <a:pt x="0" y="581"/>
                    </a:lnTo>
                    <a:lnTo>
                      <a:pt x="1" y="595"/>
                    </a:lnTo>
                    <a:lnTo>
                      <a:pt x="3" y="609"/>
                    </a:lnTo>
                    <a:lnTo>
                      <a:pt x="6" y="623"/>
                    </a:lnTo>
                    <a:lnTo>
                      <a:pt x="9" y="637"/>
                    </a:lnTo>
                    <a:lnTo>
                      <a:pt x="14" y="650"/>
                    </a:lnTo>
                    <a:lnTo>
                      <a:pt x="19" y="663"/>
                    </a:lnTo>
                    <a:lnTo>
                      <a:pt x="26" y="676"/>
                    </a:lnTo>
                    <a:lnTo>
                      <a:pt x="32" y="688"/>
                    </a:lnTo>
                    <a:lnTo>
                      <a:pt x="40" y="699"/>
                    </a:lnTo>
                    <a:lnTo>
                      <a:pt x="47" y="708"/>
                    </a:lnTo>
                    <a:lnTo>
                      <a:pt x="56" y="716"/>
                    </a:lnTo>
                    <a:lnTo>
                      <a:pt x="60" y="720"/>
                    </a:lnTo>
                    <a:lnTo>
                      <a:pt x="65" y="723"/>
                    </a:lnTo>
                    <a:lnTo>
                      <a:pt x="70" y="726"/>
                    </a:lnTo>
                    <a:lnTo>
                      <a:pt x="75" y="729"/>
                    </a:lnTo>
                    <a:lnTo>
                      <a:pt x="87" y="732"/>
                    </a:lnTo>
                    <a:lnTo>
                      <a:pt x="97" y="733"/>
                    </a:lnTo>
                    <a:lnTo>
                      <a:pt x="114" y="734"/>
                    </a:lnTo>
                    <a:lnTo>
                      <a:pt x="121" y="734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00" b="1" i="0" u="none" strike="noStrike" kern="0" cap="none" spc="0" normalizeH="0" baseline="0" noProof="0" dirty="0">
                  <a:ln>
                    <a:noFill/>
                  </a:ln>
                  <a:solidFill>
                    <a:srgbClr val="0063BE">
                      <a:lumMod val="50000"/>
                    </a:srgbClr>
                  </a:solidFill>
                  <a:effectLst/>
                  <a:uLnTx/>
                  <a:uFillTx/>
                  <a:latin typeface="Myriad Pro"/>
                </a:endParaRP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3787233" y="4046912"/>
              <a:ext cx="276865" cy="279992"/>
              <a:chOff x="4023519" y="1455437"/>
              <a:chExt cx="611606" cy="692162"/>
            </a:xfrm>
            <a:solidFill>
              <a:sysClr val="window" lastClr="FFFFFF">
                <a:lumMod val="50000"/>
              </a:sysClr>
            </a:solidFill>
          </p:grpSpPr>
          <p:sp>
            <p:nvSpPr>
              <p:cNvPr id="128" name="Freeform 62"/>
              <p:cNvSpPr>
                <a:spLocks/>
              </p:cNvSpPr>
              <p:nvPr/>
            </p:nvSpPr>
            <p:spPr bwMode="auto">
              <a:xfrm>
                <a:off x="4023519" y="1751360"/>
                <a:ext cx="611606" cy="396239"/>
              </a:xfrm>
              <a:custGeom>
                <a:avLst/>
                <a:gdLst>
                  <a:gd name="T0" fmla="*/ 1782 w 1959"/>
                  <a:gd name="T1" fmla="*/ 186 h 1318"/>
                  <a:gd name="T2" fmla="*/ 1729 w 1959"/>
                  <a:gd name="T3" fmla="*/ 162 h 1318"/>
                  <a:gd name="T4" fmla="*/ 1606 w 1959"/>
                  <a:gd name="T5" fmla="*/ 117 h 1318"/>
                  <a:gd name="T6" fmla="*/ 1420 w 1959"/>
                  <a:gd name="T7" fmla="*/ 52 h 1318"/>
                  <a:gd name="T8" fmla="*/ 1286 w 1959"/>
                  <a:gd name="T9" fmla="*/ 7 h 1318"/>
                  <a:gd name="T10" fmla="*/ 1095 w 1959"/>
                  <a:gd name="T11" fmla="*/ 713 h 1318"/>
                  <a:gd name="T12" fmla="*/ 1009 w 1959"/>
                  <a:gd name="T13" fmla="*/ 281 h 1318"/>
                  <a:gd name="T14" fmla="*/ 979 w 1959"/>
                  <a:gd name="T15" fmla="*/ 79 h 1318"/>
                  <a:gd name="T16" fmla="*/ 950 w 1959"/>
                  <a:gd name="T17" fmla="*/ 281 h 1318"/>
                  <a:gd name="T18" fmla="*/ 864 w 1959"/>
                  <a:gd name="T19" fmla="*/ 713 h 1318"/>
                  <a:gd name="T20" fmla="*/ 673 w 1959"/>
                  <a:gd name="T21" fmla="*/ 7 h 1318"/>
                  <a:gd name="T22" fmla="*/ 539 w 1959"/>
                  <a:gd name="T23" fmla="*/ 52 h 1318"/>
                  <a:gd name="T24" fmla="*/ 353 w 1959"/>
                  <a:gd name="T25" fmla="*/ 117 h 1318"/>
                  <a:gd name="T26" fmla="*/ 230 w 1959"/>
                  <a:gd name="T27" fmla="*/ 162 h 1318"/>
                  <a:gd name="T28" fmla="*/ 177 w 1959"/>
                  <a:gd name="T29" fmla="*/ 186 h 1318"/>
                  <a:gd name="T30" fmla="*/ 156 w 1959"/>
                  <a:gd name="T31" fmla="*/ 200 h 1318"/>
                  <a:gd name="T32" fmla="*/ 143 w 1959"/>
                  <a:gd name="T33" fmla="*/ 215 h 1318"/>
                  <a:gd name="T34" fmla="*/ 131 w 1959"/>
                  <a:gd name="T35" fmla="*/ 236 h 1318"/>
                  <a:gd name="T36" fmla="*/ 116 w 1959"/>
                  <a:gd name="T37" fmla="*/ 263 h 1318"/>
                  <a:gd name="T38" fmla="*/ 102 w 1959"/>
                  <a:gd name="T39" fmla="*/ 296 h 1318"/>
                  <a:gd name="T40" fmla="*/ 88 w 1959"/>
                  <a:gd name="T41" fmla="*/ 337 h 1318"/>
                  <a:gd name="T42" fmla="*/ 75 w 1959"/>
                  <a:gd name="T43" fmla="*/ 386 h 1318"/>
                  <a:gd name="T44" fmla="*/ 62 w 1959"/>
                  <a:gd name="T45" fmla="*/ 442 h 1318"/>
                  <a:gd name="T46" fmla="*/ 51 w 1959"/>
                  <a:gd name="T47" fmla="*/ 507 h 1318"/>
                  <a:gd name="T48" fmla="*/ 39 w 1959"/>
                  <a:gd name="T49" fmla="*/ 581 h 1318"/>
                  <a:gd name="T50" fmla="*/ 29 w 1959"/>
                  <a:gd name="T51" fmla="*/ 665 h 1318"/>
                  <a:gd name="T52" fmla="*/ 20 w 1959"/>
                  <a:gd name="T53" fmla="*/ 759 h 1318"/>
                  <a:gd name="T54" fmla="*/ 13 w 1959"/>
                  <a:gd name="T55" fmla="*/ 863 h 1318"/>
                  <a:gd name="T56" fmla="*/ 6 w 1959"/>
                  <a:gd name="T57" fmla="*/ 979 h 1318"/>
                  <a:gd name="T58" fmla="*/ 3 w 1959"/>
                  <a:gd name="T59" fmla="*/ 1105 h 1318"/>
                  <a:gd name="T60" fmla="*/ 1 w 1959"/>
                  <a:gd name="T61" fmla="*/ 1243 h 1318"/>
                  <a:gd name="T62" fmla="*/ 1959 w 1959"/>
                  <a:gd name="T63" fmla="*/ 1318 h 1318"/>
                  <a:gd name="T64" fmla="*/ 1958 w 1959"/>
                  <a:gd name="T65" fmla="*/ 1173 h 1318"/>
                  <a:gd name="T66" fmla="*/ 1955 w 1959"/>
                  <a:gd name="T67" fmla="*/ 1040 h 1318"/>
                  <a:gd name="T68" fmla="*/ 1949 w 1959"/>
                  <a:gd name="T69" fmla="*/ 919 h 1318"/>
                  <a:gd name="T70" fmla="*/ 1943 w 1959"/>
                  <a:gd name="T71" fmla="*/ 809 h 1318"/>
                  <a:gd name="T72" fmla="*/ 1934 w 1959"/>
                  <a:gd name="T73" fmla="*/ 711 h 1318"/>
                  <a:gd name="T74" fmla="*/ 1924 w 1959"/>
                  <a:gd name="T75" fmla="*/ 621 h 1318"/>
                  <a:gd name="T76" fmla="*/ 1914 w 1959"/>
                  <a:gd name="T77" fmla="*/ 543 h 1318"/>
                  <a:gd name="T78" fmla="*/ 1903 w 1959"/>
                  <a:gd name="T79" fmla="*/ 473 h 1318"/>
                  <a:gd name="T80" fmla="*/ 1890 w 1959"/>
                  <a:gd name="T81" fmla="*/ 413 h 1318"/>
                  <a:gd name="T82" fmla="*/ 1877 w 1959"/>
                  <a:gd name="T83" fmla="*/ 360 h 1318"/>
                  <a:gd name="T84" fmla="*/ 1863 w 1959"/>
                  <a:gd name="T85" fmla="*/ 316 h 1318"/>
                  <a:gd name="T86" fmla="*/ 1850 w 1959"/>
                  <a:gd name="T87" fmla="*/ 279 h 1318"/>
                  <a:gd name="T88" fmla="*/ 1836 w 1959"/>
                  <a:gd name="T89" fmla="*/ 249 h 1318"/>
                  <a:gd name="T90" fmla="*/ 1822 w 1959"/>
                  <a:gd name="T91" fmla="*/ 225 h 1318"/>
                  <a:gd name="T92" fmla="*/ 1809 w 1959"/>
                  <a:gd name="T93" fmla="*/ 207 h 1318"/>
                  <a:gd name="T94" fmla="*/ 1796 w 1959"/>
                  <a:gd name="T95" fmla="*/ 195 h 13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959" h="1318">
                    <a:moveTo>
                      <a:pt x="1796" y="195"/>
                    </a:moveTo>
                    <a:lnTo>
                      <a:pt x="1782" y="186"/>
                    </a:lnTo>
                    <a:lnTo>
                      <a:pt x="1759" y="175"/>
                    </a:lnTo>
                    <a:lnTo>
                      <a:pt x="1729" y="162"/>
                    </a:lnTo>
                    <a:lnTo>
                      <a:pt x="1692" y="148"/>
                    </a:lnTo>
                    <a:lnTo>
                      <a:pt x="1606" y="117"/>
                    </a:lnTo>
                    <a:lnTo>
                      <a:pt x="1512" y="84"/>
                    </a:lnTo>
                    <a:lnTo>
                      <a:pt x="1420" y="52"/>
                    </a:lnTo>
                    <a:lnTo>
                      <a:pt x="1341" y="25"/>
                    </a:lnTo>
                    <a:lnTo>
                      <a:pt x="1286" y="7"/>
                    </a:lnTo>
                    <a:lnTo>
                      <a:pt x="1265" y="0"/>
                    </a:lnTo>
                    <a:lnTo>
                      <a:pt x="1095" y="713"/>
                    </a:lnTo>
                    <a:lnTo>
                      <a:pt x="1095" y="425"/>
                    </a:lnTo>
                    <a:lnTo>
                      <a:pt x="1009" y="281"/>
                    </a:lnTo>
                    <a:lnTo>
                      <a:pt x="1095" y="195"/>
                    </a:lnTo>
                    <a:lnTo>
                      <a:pt x="979" y="79"/>
                    </a:lnTo>
                    <a:lnTo>
                      <a:pt x="864" y="195"/>
                    </a:lnTo>
                    <a:lnTo>
                      <a:pt x="950" y="281"/>
                    </a:lnTo>
                    <a:lnTo>
                      <a:pt x="864" y="425"/>
                    </a:lnTo>
                    <a:lnTo>
                      <a:pt x="864" y="713"/>
                    </a:lnTo>
                    <a:lnTo>
                      <a:pt x="694" y="0"/>
                    </a:lnTo>
                    <a:lnTo>
                      <a:pt x="673" y="7"/>
                    </a:lnTo>
                    <a:lnTo>
                      <a:pt x="618" y="25"/>
                    </a:lnTo>
                    <a:lnTo>
                      <a:pt x="539" y="52"/>
                    </a:lnTo>
                    <a:lnTo>
                      <a:pt x="447" y="84"/>
                    </a:lnTo>
                    <a:lnTo>
                      <a:pt x="353" y="117"/>
                    </a:lnTo>
                    <a:lnTo>
                      <a:pt x="267" y="148"/>
                    </a:lnTo>
                    <a:lnTo>
                      <a:pt x="230" y="162"/>
                    </a:lnTo>
                    <a:lnTo>
                      <a:pt x="200" y="175"/>
                    </a:lnTo>
                    <a:lnTo>
                      <a:pt x="177" y="186"/>
                    </a:lnTo>
                    <a:lnTo>
                      <a:pt x="163" y="195"/>
                    </a:lnTo>
                    <a:lnTo>
                      <a:pt x="156" y="200"/>
                    </a:lnTo>
                    <a:lnTo>
                      <a:pt x="150" y="207"/>
                    </a:lnTo>
                    <a:lnTo>
                      <a:pt x="143" y="215"/>
                    </a:lnTo>
                    <a:lnTo>
                      <a:pt x="137" y="225"/>
                    </a:lnTo>
                    <a:lnTo>
                      <a:pt x="131" y="236"/>
                    </a:lnTo>
                    <a:lnTo>
                      <a:pt x="123" y="249"/>
                    </a:lnTo>
                    <a:lnTo>
                      <a:pt x="116" y="263"/>
                    </a:lnTo>
                    <a:lnTo>
                      <a:pt x="109" y="279"/>
                    </a:lnTo>
                    <a:lnTo>
                      <a:pt x="102" y="296"/>
                    </a:lnTo>
                    <a:lnTo>
                      <a:pt x="96" y="316"/>
                    </a:lnTo>
                    <a:lnTo>
                      <a:pt x="88" y="337"/>
                    </a:lnTo>
                    <a:lnTo>
                      <a:pt x="82" y="360"/>
                    </a:lnTo>
                    <a:lnTo>
                      <a:pt x="75" y="386"/>
                    </a:lnTo>
                    <a:lnTo>
                      <a:pt x="69" y="413"/>
                    </a:lnTo>
                    <a:lnTo>
                      <a:pt x="62" y="442"/>
                    </a:lnTo>
                    <a:lnTo>
                      <a:pt x="56" y="473"/>
                    </a:lnTo>
                    <a:lnTo>
                      <a:pt x="51" y="507"/>
                    </a:lnTo>
                    <a:lnTo>
                      <a:pt x="45" y="543"/>
                    </a:lnTo>
                    <a:lnTo>
                      <a:pt x="39" y="581"/>
                    </a:lnTo>
                    <a:lnTo>
                      <a:pt x="34" y="621"/>
                    </a:lnTo>
                    <a:lnTo>
                      <a:pt x="29" y="665"/>
                    </a:lnTo>
                    <a:lnTo>
                      <a:pt x="25" y="711"/>
                    </a:lnTo>
                    <a:lnTo>
                      <a:pt x="20" y="759"/>
                    </a:lnTo>
                    <a:lnTo>
                      <a:pt x="16" y="809"/>
                    </a:lnTo>
                    <a:lnTo>
                      <a:pt x="13" y="863"/>
                    </a:lnTo>
                    <a:lnTo>
                      <a:pt x="10" y="919"/>
                    </a:lnTo>
                    <a:lnTo>
                      <a:pt x="6" y="979"/>
                    </a:lnTo>
                    <a:lnTo>
                      <a:pt x="4" y="1040"/>
                    </a:lnTo>
                    <a:lnTo>
                      <a:pt x="3" y="1105"/>
                    </a:lnTo>
                    <a:lnTo>
                      <a:pt x="1" y="1173"/>
                    </a:lnTo>
                    <a:lnTo>
                      <a:pt x="1" y="1243"/>
                    </a:lnTo>
                    <a:lnTo>
                      <a:pt x="0" y="1318"/>
                    </a:lnTo>
                    <a:lnTo>
                      <a:pt x="1959" y="1318"/>
                    </a:lnTo>
                    <a:lnTo>
                      <a:pt x="1958" y="1243"/>
                    </a:lnTo>
                    <a:lnTo>
                      <a:pt x="1958" y="1173"/>
                    </a:lnTo>
                    <a:lnTo>
                      <a:pt x="1956" y="1105"/>
                    </a:lnTo>
                    <a:lnTo>
                      <a:pt x="1955" y="1040"/>
                    </a:lnTo>
                    <a:lnTo>
                      <a:pt x="1952" y="979"/>
                    </a:lnTo>
                    <a:lnTo>
                      <a:pt x="1949" y="919"/>
                    </a:lnTo>
                    <a:lnTo>
                      <a:pt x="1946" y="863"/>
                    </a:lnTo>
                    <a:lnTo>
                      <a:pt x="1943" y="809"/>
                    </a:lnTo>
                    <a:lnTo>
                      <a:pt x="1938" y="759"/>
                    </a:lnTo>
                    <a:lnTo>
                      <a:pt x="1934" y="711"/>
                    </a:lnTo>
                    <a:lnTo>
                      <a:pt x="1930" y="665"/>
                    </a:lnTo>
                    <a:lnTo>
                      <a:pt x="1924" y="621"/>
                    </a:lnTo>
                    <a:lnTo>
                      <a:pt x="1920" y="581"/>
                    </a:lnTo>
                    <a:lnTo>
                      <a:pt x="1914" y="543"/>
                    </a:lnTo>
                    <a:lnTo>
                      <a:pt x="1908" y="507"/>
                    </a:lnTo>
                    <a:lnTo>
                      <a:pt x="1903" y="473"/>
                    </a:lnTo>
                    <a:lnTo>
                      <a:pt x="1896" y="442"/>
                    </a:lnTo>
                    <a:lnTo>
                      <a:pt x="1890" y="413"/>
                    </a:lnTo>
                    <a:lnTo>
                      <a:pt x="1883" y="386"/>
                    </a:lnTo>
                    <a:lnTo>
                      <a:pt x="1877" y="360"/>
                    </a:lnTo>
                    <a:lnTo>
                      <a:pt x="1870" y="337"/>
                    </a:lnTo>
                    <a:lnTo>
                      <a:pt x="1863" y="316"/>
                    </a:lnTo>
                    <a:lnTo>
                      <a:pt x="1856" y="296"/>
                    </a:lnTo>
                    <a:lnTo>
                      <a:pt x="1850" y="279"/>
                    </a:lnTo>
                    <a:lnTo>
                      <a:pt x="1842" y="263"/>
                    </a:lnTo>
                    <a:lnTo>
                      <a:pt x="1836" y="249"/>
                    </a:lnTo>
                    <a:lnTo>
                      <a:pt x="1828" y="236"/>
                    </a:lnTo>
                    <a:lnTo>
                      <a:pt x="1822" y="225"/>
                    </a:lnTo>
                    <a:lnTo>
                      <a:pt x="1815" y="215"/>
                    </a:lnTo>
                    <a:lnTo>
                      <a:pt x="1809" y="207"/>
                    </a:lnTo>
                    <a:lnTo>
                      <a:pt x="1802" y="200"/>
                    </a:lnTo>
                    <a:lnTo>
                      <a:pt x="1796" y="195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00" b="1" i="0" u="none" strike="noStrike" kern="0" cap="none" spc="0" normalizeH="0" baseline="0" noProof="0" dirty="0">
                  <a:ln>
                    <a:noFill/>
                  </a:ln>
                  <a:solidFill>
                    <a:srgbClr val="0063BE">
                      <a:lumMod val="50000"/>
                    </a:srgbClr>
                  </a:solidFill>
                  <a:effectLst/>
                  <a:uLnTx/>
                  <a:uFillTx/>
                  <a:latin typeface="Myriad Pro"/>
                </a:endParaRPr>
              </a:p>
            </p:txBody>
          </p:sp>
          <p:sp>
            <p:nvSpPr>
              <p:cNvPr id="129" name="Freeform 61"/>
              <p:cNvSpPr>
                <a:spLocks/>
              </p:cNvSpPr>
              <p:nvPr/>
            </p:nvSpPr>
            <p:spPr bwMode="auto">
              <a:xfrm>
                <a:off x="4208059" y="1455437"/>
                <a:ext cx="260152" cy="346859"/>
              </a:xfrm>
              <a:custGeom>
                <a:avLst/>
                <a:gdLst>
                  <a:gd name="T0" fmla="*/ 185 w 831"/>
                  <a:gd name="T1" fmla="*/ 1037 h 1152"/>
                  <a:gd name="T2" fmla="*/ 645 w 831"/>
                  <a:gd name="T3" fmla="*/ 921 h 1152"/>
                  <a:gd name="T4" fmla="*/ 734 w 831"/>
                  <a:gd name="T5" fmla="*/ 733 h 1152"/>
                  <a:gd name="T6" fmla="*/ 761 w 831"/>
                  <a:gd name="T7" fmla="*/ 726 h 1152"/>
                  <a:gd name="T8" fmla="*/ 775 w 831"/>
                  <a:gd name="T9" fmla="*/ 716 h 1152"/>
                  <a:gd name="T10" fmla="*/ 799 w 831"/>
                  <a:gd name="T11" fmla="*/ 688 h 1152"/>
                  <a:gd name="T12" fmla="*/ 817 w 831"/>
                  <a:gd name="T13" fmla="*/ 650 h 1152"/>
                  <a:gd name="T14" fmla="*/ 828 w 831"/>
                  <a:gd name="T15" fmla="*/ 609 h 1152"/>
                  <a:gd name="T16" fmla="*/ 831 w 831"/>
                  <a:gd name="T17" fmla="*/ 567 h 1152"/>
                  <a:gd name="T18" fmla="*/ 824 w 831"/>
                  <a:gd name="T19" fmla="*/ 529 h 1152"/>
                  <a:gd name="T20" fmla="*/ 810 w 831"/>
                  <a:gd name="T21" fmla="*/ 506 h 1152"/>
                  <a:gd name="T22" fmla="*/ 791 w 831"/>
                  <a:gd name="T23" fmla="*/ 492 h 1152"/>
                  <a:gd name="T24" fmla="*/ 761 w 831"/>
                  <a:gd name="T25" fmla="*/ 488 h 1152"/>
                  <a:gd name="T26" fmla="*/ 761 w 831"/>
                  <a:gd name="T27" fmla="*/ 457 h 1152"/>
                  <a:gd name="T28" fmla="*/ 761 w 831"/>
                  <a:gd name="T29" fmla="*/ 375 h 1152"/>
                  <a:gd name="T30" fmla="*/ 761 w 831"/>
                  <a:gd name="T31" fmla="*/ 280 h 1152"/>
                  <a:gd name="T32" fmla="*/ 756 w 831"/>
                  <a:gd name="T33" fmla="*/ 222 h 1152"/>
                  <a:gd name="T34" fmla="*/ 742 w 831"/>
                  <a:gd name="T35" fmla="*/ 175 h 1152"/>
                  <a:gd name="T36" fmla="*/ 718 w 831"/>
                  <a:gd name="T37" fmla="*/ 139 h 1152"/>
                  <a:gd name="T38" fmla="*/ 682 w 831"/>
                  <a:gd name="T39" fmla="*/ 116 h 1152"/>
                  <a:gd name="T40" fmla="*/ 632 w 831"/>
                  <a:gd name="T41" fmla="*/ 109 h 1152"/>
                  <a:gd name="T42" fmla="*/ 609 w 831"/>
                  <a:gd name="T43" fmla="*/ 72 h 1152"/>
                  <a:gd name="T44" fmla="*/ 575 w 831"/>
                  <a:gd name="T45" fmla="*/ 43 h 1152"/>
                  <a:gd name="T46" fmla="*/ 534 w 831"/>
                  <a:gd name="T47" fmla="*/ 21 h 1152"/>
                  <a:gd name="T48" fmla="*/ 487 w 831"/>
                  <a:gd name="T49" fmla="*/ 6 h 1152"/>
                  <a:gd name="T50" fmla="*/ 434 w 831"/>
                  <a:gd name="T51" fmla="*/ 0 h 1152"/>
                  <a:gd name="T52" fmla="*/ 375 w 831"/>
                  <a:gd name="T53" fmla="*/ 1 h 1152"/>
                  <a:gd name="T54" fmla="*/ 319 w 831"/>
                  <a:gd name="T55" fmla="*/ 8 h 1152"/>
                  <a:gd name="T56" fmla="*/ 269 w 831"/>
                  <a:gd name="T57" fmla="*/ 21 h 1152"/>
                  <a:gd name="T58" fmla="*/ 223 w 831"/>
                  <a:gd name="T59" fmla="*/ 40 h 1152"/>
                  <a:gd name="T60" fmla="*/ 183 w 831"/>
                  <a:gd name="T61" fmla="*/ 64 h 1152"/>
                  <a:gd name="T62" fmla="*/ 149 w 831"/>
                  <a:gd name="T63" fmla="*/ 92 h 1152"/>
                  <a:gd name="T64" fmla="*/ 121 w 831"/>
                  <a:gd name="T65" fmla="*/ 123 h 1152"/>
                  <a:gd name="T66" fmla="*/ 99 w 831"/>
                  <a:gd name="T67" fmla="*/ 160 h 1152"/>
                  <a:gd name="T68" fmla="*/ 83 w 831"/>
                  <a:gd name="T69" fmla="*/ 199 h 1152"/>
                  <a:gd name="T70" fmla="*/ 73 w 831"/>
                  <a:gd name="T71" fmla="*/ 241 h 1152"/>
                  <a:gd name="T72" fmla="*/ 70 w 831"/>
                  <a:gd name="T73" fmla="*/ 285 h 1152"/>
                  <a:gd name="T74" fmla="*/ 70 w 831"/>
                  <a:gd name="T75" fmla="*/ 395 h 1152"/>
                  <a:gd name="T76" fmla="*/ 70 w 831"/>
                  <a:gd name="T77" fmla="*/ 471 h 1152"/>
                  <a:gd name="T78" fmla="*/ 63 w 831"/>
                  <a:gd name="T79" fmla="*/ 488 h 1152"/>
                  <a:gd name="T80" fmla="*/ 30 w 831"/>
                  <a:gd name="T81" fmla="*/ 498 h 1152"/>
                  <a:gd name="T82" fmla="*/ 16 w 831"/>
                  <a:gd name="T83" fmla="*/ 512 h 1152"/>
                  <a:gd name="T84" fmla="*/ 4 w 831"/>
                  <a:gd name="T85" fmla="*/ 541 h 1152"/>
                  <a:gd name="T86" fmla="*/ 0 w 831"/>
                  <a:gd name="T87" fmla="*/ 581 h 1152"/>
                  <a:gd name="T88" fmla="*/ 6 w 831"/>
                  <a:gd name="T89" fmla="*/ 623 h 1152"/>
                  <a:gd name="T90" fmla="*/ 19 w 831"/>
                  <a:gd name="T91" fmla="*/ 663 h 1152"/>
                  <a:gd name="T92" fmla="*/ 40 w 831"/>
                  <a:gd name="T93" fmla="*/ 699 h 1152"/>
                  <a:gd name="T94" fmla="*/ 60 w 831"/>
                  <a:gd name="T95" fmla="*/ 720 h 1152"/>
                  <a:gd name="T96" fmla="*/ 75 w 831"/>
                  <a:gd name="T97" fmla="*/ 729 h 1152"/>
                  <a:gd name="T98" fmla="*/ 114 w 831"/>
                  <a:gd name="T99" fmla="*/ 734 h 1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831" h="1152">
                    <a:moveTo>
                      <a:pt x="121" y="734"/>
                    </a:moveTo>
                    <a:lnTo>
                      <a:pt x="185" y="921"/>
                    </a:lnTo>
                    <a:lnTo>
                      <a:pt x="185" y="1037"/>
                    </a:lnTo>
                    <a:lnTo>
                      <a:pt x="415" y="1152"/>
                    </a:lnTo>
                    <a:lnTo>
                      <a:pt x="645" y="1037"/>
                    </a:lnTo>
                    <a:lnTo>
                      <a:pt x="645" y="921"/>
                    </a:lnTo>
                    <a:lnTo>
                      <a:pt x="710" y="734"/>
                    </a:lnTo>
                    <a:lnTo>
                      <a:pt x="717" y="734"/>
                    </a:lnTo>
                    <a:lnTo>
                      <a:pt x="734" y="733"/>
                    </a:lnTo>
                    <a:lnTo>
                      <a:pt x="744" y="732"/>
                    </a:lnTo>
                    <a:lnTo>
                      <a:pt x="756" y="729"/>
                    </a:lnTo>
                    <a:lnTo>
                      <a:pt x="761" y="726"/>
                    </a:lnTo>
                    <a:lnTo>
                      <a:pt x="765" y="723"/>
                    </a:lnTo>
                    <a:lnTo>
                      <a:pt x="771" y="720"/>
                    </a:lnTo>
                    <a:lnTo>
                      <a:pt x="775" y="716"/>
                    </a:lnTo>
                    <a:lnTo>
                      <a:pt x="784" y="708"/>
                    </a:lnTo>
                    <a:lnTo>
                      <a:pt x="791" y="699"/>
                    </a:lnTo>
                    <a:lnTo>
                      <a:pt x="799" y="688"/>
                    </a:lnTo>
                    <a:lnTo>
                      <a:pt x="805" y="676"/>
                    </a:lnTo>
                    <a:lnTo>
                      <a:pt x="812" y="663"/>
                    </a:lnTo>
                    <a:lnTo>
                      <a:pt x="817" y="650"/>
                    </a:lnTo>
                    <a:lnTo>
                      <a:pt x="821" y="637"/>
                    </a:lnTo>
                    <a:lnTo>
                      <a:pt x="825" y="623"/>
                    </a:lnTo>
                    <a:lnTo>
                      <a:pt x="828" y="609"/>
                    </a:lnTo>
                    <a:lnTo>
                      <a:pt x="830" y="595"/>
                    </a:lnTo>
                    <a:lnTo>
                      <a:pt x="831" y="581"/>
                    </a:lnTo>
                    <a:lnTo>
                      <a:pt x="831" y="567"/>
                    </a:lnTo>
                    <a:lnTo>
                      <a:pt x="829" y="554"/>
                    </a:lnTo>
                    <a:lnTo>
                      <a:pt x="827" y="541"/>
                    </a:lnTo>
                    <a:lnTo>
                      <a:pt x="824" y="529"/>
                    </a:lnTo>
                    <a:lnTo>
                      <a:pt x="818" y="518"/>
                    </a:lnTo>
                    <a:lnTo>
                      <a:pt x="815" y="512"/>
                    </a:lnTo>
                    <a:lnTo>
                      <a:pt x="810" y="506"/>
                    </a:lnTo>
                    <a:lnTo>
                      <a:pt x="805" y="502"/>
                    </a:lnTo>
                    <a:lnTo>
                      <a:pt x="801" y="498"/>
                    </a:lnTo>
                    <a:lnTo>
                      <a:pt x="791" y="492"/>
                    </a:lnTo>
                    <a:lnTo>
                      <a:pt x="782" y="489"/>
                    </a:lnTo>
                    <a:lnTo>
                      <a:pt x="767" y="488"/>
                    </a:lnTo>
                    <a:lnTo>
                      <a:pt x="761" y="488"/>
                    </a:lnTo>
                    <a:lnTo>
                      <a:pt x="761" y="485"/>
                    </a:lnTo>
                    <a:lnTo>
                      <a:pt x="761" y="474"/>
                    </a:lnTo>
                    <a:lnTo>
                      <a:pt x="761" y="457"/>
                    </a:lnTo>
                    <a:lnTo>
                      <a:pt x="761" y="434"/>
                    </a:lnTo>
                    <a:lnTo>
                      <a:pt x="761" y="406"/>
                    </a:lnTo>
                    <a:lnTo>
                      <a:pt x="761" y="375"/>
                    </a:lnTo>
                    <a:lnTo>
                      <a:pt x="761" y="339"/>
                    </a:lnTo>
                    <a:lnTo>
                      <a:pt x="761" y="301"/>
                    </a:lnTo>
                    <a:lnTo>
                      <a:pt x="761" y="280"/>
                    </a:lnTo>
                    <a:lnTo>
                      <a:pt x="760" y="259"/>
                    </a:lnTo>
                    <a:lnTo>
                      <a:pt x="758" y="240"/>
                    </a:lnTo>
                    <a:lnTo>
                      <a:pt x="756" y="222"/>
                    </a:lnTo>
                    <a:lnTo>
                      <a:pt x="751" y="205"/>
                    </a:lnTo>
                    <a:lnTo>
                      <a:pt x="747" y="189"/>
                    </a:lnTo>
                    <a:lnTo>
                      <a:pt x="742" y="175"/>
                    </a:lnTo>
                    <a:lnTo>
                      <a:pt x="735" y="162"/>
                    </a:lnTo>
                    <a:lnTo>
                      <a:pt x="726" y="150"/>
                    </a:lnTo>
                    <a:lnTo>
                      <a:pt x="718" y="139"/>
                    </a:lnTo>
                    <a:lnTo>
                      <a:pt x="707" y="129"/>
                    </a:lnTo>
                    <a:lnTo>
                      <a:pt x="695" y="122"/>
                    </a:lnTo>
                    <a:lnTo>
                      <a:pt x="682" y="116"/>
                    </a:lnTo>
                    <a:lnTo>
                      <a:pt x="667" y="112"/>
                    </a:lnTo>
                    <a:lnTo>
                      <a:pt x="651" y="110"/>
                    </a:lnTo>
                    <a:lnTo>
                      <a:pt x="632" y="109"/>
                    </a:lnTo>
                    <a:lnTo>
                      <a:pt x="626" y="96"/>
                    </a:lnTo>
                    <a:lnTo>
                      <a:pt x="618" y="83"/>
                    </a:lnTo>
                    <a:lnTo>
                      <a:pt x="609" y="72"/>
                    </a:lnTo>
                    <a:lnTo>
                      <a:pt x="599" y="61"/>
                    </a:lnTo>
                    <a:lnTo>
                      <a:pt x="587" y="52"/>
                    </a:lnTo>
                    <a:lnTo>
                      <a:pt x="575" y="43"/>
                    </a:lnTo>
                    <a:lnTo>
                      <a:pt x="562" y="34"/>
                    </a:lnTo>
                    <a:lnTo>
                      <a:pt x="549" y="28"/>
                    </a:lnTo>
                    <a:lnTo>
                      <a:pt x="534" y="21"/>
                    </a:lnTo>
                    <a:lnTo>
                      <a:pt x="519" y="15"/>
                    </a:lnTo>
                    <a:lnTo>
                      <a:pt x="504" y="11"/>
                    </a:lnTo>
                    <a:lnTo>
                      <a:pt x="487" y="6"/>
                    </a:lnTo>
                    <a:lnTo>
                      <a:pt x="469" y="4"/>
                    </a:lnTo>
                    <a:lnTo>
                      <a:pt x="452" y="2"/>
                    </a:lnTo>
                    <a:lnTo>
                      <a:pt x="434" y="0"/>
                    </a:lnTo>
                    <a:lnTo>
                      <a:pt x="415" y="0"/>
                    </a:lnTo>
                    <a:lnTo>
                      <a:pt x="395" y="0"/>
                    </a:lnTo>
                    <a:lnTo>
                      <a:pt x="375" y="1"/>
                    </a:lnTo>
                    <a:lnTo>
                      <a:pt x="356" y="3"/>
                    </a:lnTo>
                    <a:lnTo>
                      <a:pt x="338" y="5"/>
                    </a:lnTo>
                    <a:lnTo>
                      <a:pt x="319" y="8"/>
                    </a:lnTo>
                    <a:lnTo>
                      <a:pt x="302" y="12"/>
                    </a:lnTo>
                    <a:lnTo>
                      <a:pt x="285" y="16"/>
                    </a:lnTo>
                    <a:lnTo>
                      <a:pt x="269" y="21"/>
                    </a:lnTo>
                    <a:lnTo>
                      <a:pt x="252" y="27"/>
                    </a:lnTo>
                    <a:lnTo>
                      <a:pt x="237" y="33"/>
                    </a:lnTo>
                    <a:lnTo>
                      <a:pt x="223" y="40"/>
                    </a:lnTo>
                    <a:lnTo>
                      <a:pt x="209" y="47"/>
                    </a:lnTo>
                    <a:lnTo>
                      <a:pt x="196" y="55"/>
                    </a:lnTo>
                    <a:lnTo>
                      <a:pt x="183" y="64"/>
                    </a:lnTo>
                    <a:lnTo>
                      <a:pt x="171" y="72"/>
                    </a:lnTo>
                    <a:lnTo>
                      <a:pt x="159" y="82"/>
                    </a:lnTo>
                    <a:lnTo>
                      <a:pt x="149" y="92"/>
                    </a:lnTo>
                    <a:lnTo>
                      <a:pt x="139" y="101"/>
                    </a:lnTo>
                    <a:lnTo>
                      <a:pt x="129" y="112"/>
                    </a:lnTo>
                    <a:lnTo>
                      <a:pt x="121" y="123"/>
                    </a:lnTo>
                    <a:lnTo>
                      <a:pt x="113" y="135"/>
                    </a:lnTo>
                    <a:lnTo>
                      <a:pt x="105" y="147"/>
                    </a:lnTo>
                    <a:lnTo>
                      <a:pt x="99" y="160"/>
                    </a:lnTo>
                    <a:lnTo>
                      <a:pt x="92" y="172"/>
                    </a:lnTo>
                    <a:lnTo>
                      <a:pt x="87" y="184"/>
                    </a:lnTo>
                    <a:lnTo>
                      <a:pt x="83" y="199"/>
                    </a:lnTo>
                    <a:lnTo>
                      <a:pt x="78" y="213"/>
                    </a:lnTo>
                    <a:lnTo>
                      <a:pt x="75" y="227"/>
                    </a:lnTo>
                    <a:lnTo>
                      <a:pt x="73" y="241"/>
                    </a:lnTo>
                    <a:lnTo>
                      <a:pt x="71" y="256"/>
                    </a:lnTo>
                    <a:lnTo>
                      <a:pt x="70" y="270"/>
                    </a:lnTo>
                    <a:lnTo>
                      <a:pt x="70" y="285"/>
                    </a:lnTo>
                    <a:lnTo>
                      <a:pt x="70" y="324"/>
                    </a:lnTo>
                    <a:lnTo>
                      <a:pt x="70" y="362"/>
                    </a:lnTo>
                    <a:lnTo>
                      <a:pt x="70" y="395"/>
                    </a:lnTo>
                    <a:lnTo>
                      <a:pt x="70" y="426"/>
                    </a:lnTo>
                    <a:lnTo>
                      <a:pt x="70" y="451"/>
                    </a:lnTo>
                    <a:lnTo>
                      <a:pt x="70" y="471"/>
                    </a:lnTo>
                    <a:lnTo>
                      <a:pt x="70" y="484"/>
                    </a:lnTo>
                    <a:lnTo>
                      <a:pt x="70" y="488"/>
                    </a:lnTo>
                    <a:lnTo>
                      <a:pt x="63" y="488"/>
                    </a:lnTo>
                    <a:lnTo>
                      <a:pt x="49" y="489"/>
                    </a:lnTo>
                    <a:lnTo>
                      <a:pt x="40" y="492"/>
                    </a:lnTo>
                    <a:lnTo>
                      <a:pt x="30" y="498"/>
                    </a:lnTo>
                    <a:lnTo>
                      <a:pt x="26" y="502"/>
                    </a:lnTo>
                    <a:lnTo>
                      <a:pt x="21" y="506"/>
                    </a:lnTo>
                    <a:lnTo>
                      <a:pt x="16" y="512"/>
                    </a:lnTo>
                    <a:lnTo>
                      <a:pt x="13" y="518"/>
                    </a:lnTo>
                    <a:lnTo>
                      <a:pt x="7" y="529"/>
                    </a:lnTo>
                    <a:lnTo>
                      <a:pt x="4" y="541"/>
                    </a:lnTo>
                    <a:lnTo>
                      <a:pt x="2" y="554"/>
                    </a:lnTo>
                    <a:lnTo>
                      <a:pt x="0" y="567"/>
                    </a:lnTo>
                    <a:lnTo>
                      <a:pt x="0" y="581"/>
                    </a:lnTo>
                    <a:lnTo>
                      <a:pt x="1" y="595"/>
                    </a:lnTo>
                    <a:lnTo>
                      <a:pt x="3" y="609"/>
                    </a:lnTo>
                    <a:lnTo>
                      <a:pt x="6" y="623"/>
                    </a:lnTo>
                    <a:lnTo>
                      <a:pt x="9" y="637"/>
                    </a:lnTo>
                    <a:lnTo>
                      <a:pt x="14" y="650"/>
                    </a:lnTo>
                    <a:lnTo>
                      <a:pt x="19" y="663"/>
                    </a:lnTo>
                    <a:lnTo>
                      <a:pt x="26" y="676"/>
                    </a:lnTo>
                    <a:lnTo>
                      <a:pt x="32" y="688"/>
                    </a:lnTo>
                    <a:lnTo>
                      <a:pt x="40" y="699"/>
                    </a:lnTo>
                    <a:lnTo>
                      <a:pt x="47" y="708"/>
                    </a:lnTo>
                    <a:lnTo>
                      <a:pt x="56" y="716"/>
                    </a:lnTo>
                    <a:lnTo>
                      <a:pt x="60" y="720"/>
                    </a:lnTo>
                    <a:lnTo>
                      <a:pt x="65" y="723"/>
                    </a:lnTo>
                    <a:lnTo>
                      <a:pt x="70" y="726"/>
                    </a:lnTo>
                    <a:lnTo>
                      <a:pt x="75" y="729"/>
                    </a:lnTo>
                    <a:lnTo>
                      <a:pt x="87" y="732"/>
                    </a:lnTo>
                    <a:lnTo>
                      <a:pt x="97" y="733"/>
                    </a:lnTo>
                    <a:lnTo>
                      <a:pt x="114" y="734"/>
                    </a:lnTo>
                    <a:lnTo>
                      <a:pt x="121" y="734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00" b="1" i="0" u="none" strike="noStrike" kern="0" cap="none" spc="0" normalizeH="0" baseline="0" noProof="0" dirty="0">
                  <a:ln>
                    <a:noFill/>
                  </a:ln>
                  <a:solidFill>
                    <a:srgbClr val="0063BE">
                      <a:lumMod val="50000"/>
                    </a:srgbClr>
                  </a:solidFill>
                  <a:effectLst/>
                  <a:uLnTx/>
                  <a:uFillTx/>
                  <a:latin typeface="Myriad Pro"/>
                </a:endParaRP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3791222" y="4333916"/>
              <a:ext cx="276865" cy="279992"/>
              <a:chOff x="4023519" y="1455437"/>
              <a:chExt cx="611606" cy="692162"/>
            </a:xfrm>
            <a:solidFill>
              <a:sysClr val="window" lastClr="FFFFFF">
                <a:lumMod val="50000"/>
              </a:sysClr>
            </a:solidFill>
          </p:grpSpPr>
          <p:sp>
            <p:nvSpPr>
              <p:cNvPr id="126" name="Freeform 62"/>
              <p:cNvSpPr>
                <a:spLocks/>
              </p:cNvSpPr>
              <p:nvPr/>
            </p:nvSpPr>
            <p:spPr bwMode="auto">
              <a:xfrm>
                <a:off x="4023519" y="1751360"/>
                <a:ext cx="611606" cy="396239"/>
              </a:xfrm>
              <a:custGeom>
                <a:avLst/>
                <a:gdLst>
                  <a:gd name="T0" fmla="*/ 1782 w 1959"/>
                  <a:gd name="T1" fmla="*/ 186 h 1318"/>
                  <a:gd name="T2" fmla="*/ 1729 w 1959"/>
                  <a:gd name="T3" fmla="*/ 162 h 1318"/>
                  <a:gd name="T4" fmla="*/ 1606 w 1959"/>
                  <a:gd name="T5" fmla="*/ 117 h 1318"/>
                  <a:gd name="T6" fmla="*/ 1420 w 1959"/>
                  <a:gd name="T7" fmla="*/ 52 h 1318"/>
                  <a:gd name="T8" fmla="*/ 1286 w 1959"/>
                  <a:gd name="T9" fmla="*/ 7 h 1318"/>
                  <a:gd name="T10" fmla="*/ 1095 w 1959"/>
                  <a:gd name="T11" fmla="*/ 713 h 1318"/>
                  <a:gd name="T12" fmla="*/ 1009 w 1959"/>
                  <a:gd name="T13" fmla="*/ 281 h 1318"/>
                  <a:gd name="T14" fmla="*/ 979 w 1959"/>
                  <a:gd name="T15" fmla="*/ 79 h 1318"/>
                  <a:gd name="T16" fmla="*/ 950 w 1959"/>
                  <a:gd name="T17" fmla="*/ 281 h 1318"/>
                  <a:gd name="T18" fmla="*/ 864 w 1959"/>
                  <a:gd name="T19" fmla="*/ 713 h 1318"/>
                  <a:gd name="T20" fmla="*/ 673 w 1959"/>
                  <a:gd name="T21" fmla="*/ 7 h 1318"/>
                  <a:gd name="T22" fmla="*/ 539 w 1959"/>
                  <a:gd name="T23" fmla="*/ 52 h 1318"/>
                  <a:gd name="T24" fmla="*/ 353 w 1959"/>
                  <a:gd name="T25" fmla="*/ 117 h 1318"/>
                  <a:gd name="T26" fmla="*/ 230 w 1959"/>
                  <a:gd name="T27" fmla="*/ 162 h 1318"/>
                  <a:gd name="T28" fmla="*/ 177 w 1959"/>
                  <a:gd name="T29" fmla="*/ 186 h 1318"/>
                  <a:gd name="T30" fmla="*/ 156 w 1959"/>
                  <a:gd name="T31" fmla="*/ 200 h 1318"/>
                  <a:gd name="T32" fmla="*/ 143 w 1959"/>
                  <a:gd name="T33" fmla="*/ 215 h 1318"/>
                  <a:gd name="T34" fmla="*/ 131 w 1959"/>
                  <a:gd name="T35" fmla="*/ 236 h 1318"/>
                  <a:gd name="T36" fmla="*/ 116 w 1959"/>
                  <a:gd name="T37" fmla="*/ 263 h 1318"/>
                  <a:gd name="T38" fmla="*/ 102 w 1959"/>
                  <a:gd name="T39" fmla="*/ 296 h 1318"/>
                  <a:gd name="T40" fmla="*/ 88 w 1959"/>
                  <a:gd name="T41" fmla="*/ 337 h 1318"/>
                  <a:gd name="T42" fmla="*/ 75 w 1959"/>
                  <a:gd name="T43" fmla="*/ 386 h 1318"/>
                  <a:gd name="T44" fmla="*/ 62 w 1959"/>
                  <a:gd name="T45" fmla="*/ 442 h 1318"/>
                  <a:gd name="T46" fmla="*/ 51 w 1959"/>
                  <a:gd name="T47" fmla="*/ 507 h 1318"/>
                  <a:gd name="T48" fmla="*/ 39 w 1959"/>
                  <a:gd name="T49" fmla="*/ 581 h 1318"/>
                  <a:gd name="T50" fmla="*/ 29 w 1959"/>
                  <a:gd name="T51" fmla="*/ 665 h 1318"/>
                  <a:gd name="T52" fmla="*/ 20 w 1959"/>
                  <a:gd name="T53" fmla="*/ 759 h 1318"/>
                  <a:gd name="T54" fmla="*/ 13 w 1959"/>
                  <a:gd name="T55" fmla="*/ 863 h 1318"/>
                  <a:gd name="T56" fmla="*/ 6 w 1959"/>
                  <a:gd name="T57" fmla="*/ 979 h 1318"/>
                  <a:gd name="T58" fmla="*/ 3 w 1959"/>
                  <a:gd name="T59" fmla="*/ 1105 h 1318"/>
                  <a:gd name="T60" fmla="*/ 1 w 1959"/>
                  <a:gd name="T61" fmla="*/ 1243 h 1318"/>
                  <a:gd name="T62" fmla="*/ 1959 w 1959"/>
                  <a:gd name="T63" fmla="*/ 1318 h 1318"/>
                  <a:gd name="T64" fmla="*/ 1958 w 1959"/>
                  <a:gd name="T65" fmla="*/ 1173 h 1318"/>
                  <a:gd name="T66" fmla="*/ 1955 w 1959"/>
                  <a:gd name="T67" fmla="*/ 1040 h 1318"/>
                  <a:gd name="T68" fmla="*/ 1949 w 1959"/>
                  <a:gd name="T69" fmla="*/ 919 h 1318"/>
                  <a:gd name="T70" fmla="*/ 1943 w 1959"/>
                  <a:gd name="T71" fmla="*/ 809 h 1318"/>
                  <a:gd name="T72" fmla="*/ 1934 w 1959"/>
                  <a:gd name="T73" fmla="*/ 711 h 1318"/>
                  <a:gd name="T74" fmla="*/ 1924 w 1959"/>
                  <a:gd name="T75" fmla="*/ 621 h 1318"/>
                  <a:gd name="T76" fmla="*/ 1914 w 1959"/>
                  <a:gd name="T77" fmla="*/ 543 h 1318"/>
                  <a:gd name="T78" fmla="*/ 1903 w 1959"/>
                  <a:gd name="T79" fmla="*/ 473 h 1318"/>
                  <a:gd name="T80" fmla="*/ 1890 w 1959"/>
                  <a:gd name="T81" fmla="*/ 413 h 1318"/>
                  <a:gd name="T82" fmla="*/ 1877 w 1959"/>
                  <a:gd name="T83" fmla="*/ 360 h 1318"/>
                  <a:gd name="T84" fmla="*/ 1863 w 1959"/>
                  <a:gd name="T85" fmla="*/ 316 h 1318"/>
                  <a:gd name="T86" fmla="*/ 1850 w 1959"/>
                  <a:gd name="T87" fmla="*/ 279 h 1318"/>
                  <a:gd name="T88" fmla="*/ 1836 w 1959"/>
                  <a:gd name="T89" fmla="*/ 249 h 1318"/>
                  <a:gd name="T90" fmla="*/ 1822 w 1959"/>
                  <a:gd name="T91" fmla="*/ 225 h 1318"/>
                  <a:gd name="T92" fmla="*/ 1809 w 1959"/>
                  <a:gd name="T93" fmla="*/ 207 h 1318"/>
                  <a:gd name="T94" fmla="*/ 1796 w 1959"/>
                  <a:gd name="T95" fmla="*/ 195 h 13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959" h="1318">
                    <a:moveTo>
                      <a:pt x="1796" y="195"/>
                    </a:moveTo>
                    <a:lnTo>
                      <a:pt x="1782" y="186"/>
                    </a:lnTo>
                    <a:lnTo>
                      <a:pt x="1759" y="175"/>
                    </a:lnTo>
                    <a:lnTo>
                      <a:pt x="1729" y="162"/>
                    </a:lnTo>
                    <a:lnTo>
                      <a:pt x="1692" y="148"/>
                    </a:lnTo>
                    <a:lnTo>
                      <a:pt x="1606" y="117"/>
                    </a:lnTo>
                    <a:lnTo>
                      <a:pt x="1512" y="84"/>
                    </a:lnTo>
                    <a:lnTo>
                      <a:pt x="1420" y="52"/>
                    </a:lnTo>
                    <a:lnTo>
                      <a:pt x="1341" y="25"/>
                    </a:lnTo>
                    <a:lnTo>
                      <a:pt x="1286" y="7"/>
                    </a:lnTo>
                    <a:lnTo>
                      <a:pt x="1265" y="0"/>
                    </a:lnTo>
                    <a:lnTo>
                      <a:pt x="1095" y="713"/>
                    </a:lnTo>
                    <a:lnTo>
                      <a:pt x="1095" y="425"/>
                    </a:lnTo>
                    <a:lnTo>
                      <a:pt x="1009" y="281"/>
                    </a:lnTo>
                    <a:lnTo>
                      <a:pt x="1095" y="195"/>
                    </a:lnTo>
                    <a:lnTo>
                      <a:pt x="979" y="79"/>
                    </a:lnTo>
                    <a:lnTo>
                      <a:pt x="864" y="195"/>
                    </a:lnTo>
                    <a:lnTo>
                      <a:pt x="950" y="281"/>
                    </a:lnTo>
                    <a:lnTo>
                      <a:pt x="864" y="425"/>
                    </a:lnTo>
                    <a:lnTo>
                      <a:pt x="864" y="713"/>
                    </a:lnTo>
                    <a:lnTo>
                      <a:pt x="694" y="0"/>
                    </a:lnTo>
                    <a:lnTo>
                      <a:pt x="673" y="7"/>
                    </a:lnTo>
                    <a:lnTo>
                      <a:pt x="618" y="25"/>
                    </a:lnTo>
                    <a:lnTo>
                      <a:pt x="539" y="52"/>
                    </a:lnTo>
                    <a:lnTo>
                      <a:pt x="447" y="84"/>
                    </a:lnTo>
                    <a:lnTo>
                      <a:pt x="353" y="117"/>
                    </a:lnTo>
                    <a:lnTo>
                      <a:pt x="267" y="148"/>
                    </a:lnTo>
                    <a:lnTo>
                      <a:pt x="230" y="162"/>
                    </a:lnTo>
                    <a:lnTo>
                      <a:pt x="200" y="175"/>
                    </a:lnTo>
                    <a:lnTo>
                      <a:pt x="177" y="186"/>
                    </a:lnTo>
                    <a:lnTo>
                      <a:pt x="163" y="195"/>
                    </a:lnTo>
                    <a:lnTo>
                      <a:pt x="156" y="200"/>
                    </a:lnTo>
                    <a:lnTo>
                      <a:pt x="150" y="207"/>
                    </a:lnTo>
                    <a:lnTo>
                      <a:pt x="143" y="215"/>
                    </a:lnTo>
                    <a:lnTo>
                      <a:pt x="137" y="225"/>
                    </a:lnTo>
                    <a:lnTo>
                      <a:pt x="131" y="236"/>
                    </a:lnTo>
                    <a:lnTo>
                      <a:pt x="123" y="249"/>
                    </a:lnTo>
                    <a:lnTo>
                      <a:pt x="116" y="263"/>
                    </a:lnTo>
                    <a:lnTo>
                      <a:pt x="109" y="279"/>
                    </a:lnTo>
                    <a:lnTo>
                      <a:pt x="102" y="296"/>
                    </a:lnTo>
                    <a:lnTo>
                      <a:pt x="96" y="316"/>
                    </a:lnTo>
                    <a:lnTo>
                      <a:pt x="88" y="337"/>
                    </a:lnTo>
                    <a:lnTo>
                      <a:pt x="82" y="360"/>
                    </a:lnTo>
                    <a:lnTo>
                      <a:pt x="75" y="386"/>
                    </a:lnTo>
                    <a:lnTo>
                      <a:pt x="69" y="413"/>
                    </a:lnTo>
                    <a:lnTo>
                      <a:pt x="62" y="442"/>
                    </a:lnTo>
                    <a:lnTo>
                      <a:pt x="56" y="473"/>
                    </a:lnTo>
                    <a:lnTo>
                      <a:pt x="51" y="507"/>
                    </a:lnTo>
                    <a:lnTo>
                      <a:pt x="45" y="543"/>
                    </a:lnTo>
                    <a:lnTo>
                      <a:pt x="39" y="581"/>
                    </a:lnTo>
                    <a:lnTo>
                      <a:pt x="34" y="621"/>
                    </a:lnTo>
                    <a:lnTo>
                      <a:pt x="29" y="665"/>
                    </a:lnTo>
                    <a:lnTo>
                      <a:pt x="25" y="711"/>
                    </a:lnTo>
                    <a:lnTo>
                      <a:pt x="20" y="759"/>
                    </a:lnTo>
                    <a:lnTo>
                      <a:pt x="16" y="809"/>
                    </a:lnTo>
                    <a:lnTo>
                      <a:pt x="13" y="863"/>
                    </a:lnTo>
                    <a:lnTo>
                      <a:pt x="10" y="919"/>
                    </a:lnTo>
                    <a:lnTo>
                      <a:pt x="6" y="979"/>
                    </a:lnTo>
                    <a:lnTo>
                      <a:pt x="4" y="1040"/>
                    </a:lnTo>
                    <a:lnTo>
                      <a:pt x="3" y="1105"/>
                    </a:lnTo>
                    <a:lnTo>
                      <a:pt x="1" y="1173"/>
                    </a:lnTo>
                    <a:lnTo>
                      <a:pt x="1" y="1243"/>
                    </a:lnTo>
                    <a:lnTo>
                      <a:pt x="0" y="1318"/>
                    </a:lnTo>
                    <a:lnTo>
                      <a:pt x="1959" y="1318"/>
                    </a:lnTo>
                    <a:lnTo>
                      <a:pt x="1958" y="1243"/>
                    </a:lnTo>
                    <a:lnTo>
                      <a:pt x="1958" y="1173"/>
                    </a:lnTo>
                    <a:lnTo>
                      <a:pt x="1956" y="1105"/>
                    </a:lnTo>
                    <a:lnTo>
                      <a:pt x="1955" y="1040"/>
                    </a:lnTo>
                    <a:lnTo>
                      <a:pt x="1952" y="979"/>
                    </a:lnTo>
                    <a:lnTo>
                      <a:pt x="1949" y="919"/>
                    </a:lnTo>
                    <a:lnTo>
                      <a:pt x="1946" y="863"/>
                    </a:lnTo>
                    <a:lnTo>
                      <a:pt x="1943" y="809"/>
                    </a:lnTo>
                    <a:lnTo>
                      <a:pt x="1938" y="759"/>
                    </a:lnTo>
                    <a:lnTo>
                      <a:pt x="1934" y="711"/>
                    </a:lnTo>
                    <a:lnTo>
                      <a:pt x="1930" y="665"/>
                    </a:lnTo>
                    <a:lnTo>
                      <a:pt x="1924" y="621"/>
                    </a:lnTo>
                    <a:lnTo>
                      <a:pt x="1920" y="581"/>
                    </a:lnTo>
                    <a:lnTo>
                      <a:pt x="1914" y="543"/>
                    </a:lnTo>
                    <a:lnTo>
                      <a:pt x="1908" y="507"/>
                    </a:lnTo>
                    <a:lnTo>
                      <a:pt x="1903" y="473"/>
                    </a:lnTo>
                    <a:lnTo>
                      <a:pt x="1896" y="442"/>
                    </a:lnTo>
                    <a:lnTo>
                      <a:pt x="1890" y="413"/>
                    </a:lnTo>
                    <a:lnTo>
                      <a:pt x="1883" y="386"/>
                    </a:lnTo>
                    <a:lnTo>
                      <a:pt x="1877" y="360"/>
                    </a:lnTo>
                    <a:lnTo>
                      <a:pt x="1870" y="337"/>
                    </a:lnTo>
                    <a:lnTo>
                      <a:pt x="1863" y="316"/>
                    </a:lnTo>
                    <a:lnTo>
                      <a:pt x="1856" y="296"/>
                    </a:lnTo>
                    <a:lnTo>
                      <a:pt x="1850" y="279"/>
                    </a:lnTo>
                    <a:lnTo>
                      <a:pt x="1842" y="263"/>
                    </a:lnTo>
                    <a:lnTo>
                      <a:pt x="1836" y="249"/>
                    </a:lnTo>
                    <a:lnTo>
                      <a:pt x="1828" y="236"/>
                    </a:lnTo>
                    <a:lnTo>
                      <a:pt x="1822" y="225"/>
                    </a:lnTo>
                    <a:lnTo>
                      <a:pt x="1815" y="215"/>
                    </a:lnTo>
                    <a:lnTo>
                      <a:pt x="1809" y="207"/>
                    </a:lnTo>
                    <a:lnTo>
                      <a:pt x="1802" y="200"/>
                    </a:lnTo>
                    <a:lnTo>
                      <a:pt x="1796" y="195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00" b="1" i="0" u="none" strike="noStrike" kern="0" cap="none" spc="0" normalizeH="0" baseline="0" noProof="0" dirty="0">
                  <a:ln>
                    <a:noFill/>
                  </a:ln>
                  <a:solidFill>
                    <a:srgbClr val="0063BE">
                      <a:lumMod val="50000"/>
                    </a:srgbClr>
                  </a:solidFill>
                  <a:effectLst/>
                  <a:uLnTx/>
                  <a:uFillTx/>
                  <a:latin typeface="Myriad Pro"/>
                </a:endParaRPr>
              </a:p>
            </p:txBody>
          </p:sp>
          <p:sp>
            <p:nvSpPr>
              <p:cNvPr id="127" name="Freeform 61"/>
              <p:cNvSpPr>
                <a:spLocks/>
              </p:cNvSpPr>
              <p:nvPr/>
            </p:nvSpPr>
            <p:spPr bwMode="auto">
              <a:xfrm>
                <a:off x="4208059" y="1455437"/>
                <a:ext cx="260152" cy="346859"/>
              </a:xfrm>
              <a:custGeom>
                <a:avLst/>
                <a:gdLst>
                  <a:gd name="T0" fmla="*/ 185 w 831"/>
                  <a:gd name="T1" fmla="*/ 1037 h 1152"/>
                  <a:gd name="T2" fmla="*/ 645 w 831"/>
                  <a:gd name="T3" fmla="*/ 921 h 1152"/>
                  <a:gd name="T4" fmla="*/ 734 w 831"/>
                  <a:gd name="T5" fmla="*/ 733 h 1152"/>
                  <a:gd name="T6" fmla="*/ 761 w 831"/>
                  <a:gd name="T7" fmla="*/ 726 h 1152"/>
                  <a:gd name="T8" fmla="*/ 775 w 831"/>
                  <a:gd name="T9" fmla="*/ 716 h 1152"/>
                  <a:gd name="T10" fmla="*/ 799 w 831"/>
                  <a:gd name="T11" fmla="*/ 688 h 1152"/>
                  <a:gd name="T12" fmla="*/ 817 w 831"/>
                  <a:gd name="T13" fmla="*/ 650 h 1152"/>
                  <a:gd name="T14" fmla="*/ 828 w 831"/>
                  <a:gd name="T15" fmla="*/ 609 h 1152"/>
                  <a:gd name="T16" fmla="*/ 831 w 831"/>
                  <a:gd name="T17" fmla="*/ 567 h 1152"/>
                  <a:gd name="T18" fmla="*/ 824 w 831"/>
                  <a:gd name="T19" fmla="*/ 529 h 1152"/>
                  <a:gd name="T20" fmla="*/ 810 w 831"/>
                  <a:gd name="T21" fmla="*/ 506 h 1152"/>
                  <a:gd name="T22" fmla="*/ 791 w 831"/>
                  <a:gd name="T23" fmla="*/ 492 h 1152"/>
                  <a:gd name="T24" fmla="*/ 761 w 831"/>
                  <a:gd name="T25" fmla="*/ 488 h 1152"/>
                  <a:gd name="T26" fmla="*/ 761 w 831"/>
                  <a:gd name="T27" fmla="*/ 457 h 1152"/>
                  <a:gd name="T28" fmla="*/ 761 w 831"/>
                  <a:gd name="T29" fmla="*/ 375 h 1152"/>
                  <a:gd name="T30" fmla="*/ 761 w 831"/>
                  <a:gd name="T31" fmla="*/ 280 h 1152"/>
                  <a:gd name="T32" fmla="*/ 756 w 831"/>
                  <a:gd name="T33" fmla="*/ 222 h 1152"/>
                  <a:gd name="T34" fmla="*/ 742 w 831"/>
                  <a:gd name="T35" fmla="*/ 175 h 1152"/>
                  <a:gd name="T36" fmla="*/ 718 w 831"/>
                  <a:gd name="T37" fmla="*/ 139 h 1152"/>
                  <a:gd name="T38" fmla="*/ 682 w 831"/>
                  <a:gd name="T39" fmla="*/ 116 h 1152"/>
                  <a:gd name="T40" fmla="*/ 632 w 831"/>
                  <a:gd name="T41" fmla="*/ 109 h 1152"/>
                  <a:gd name="T42" fmla="*/ 609 w 831"/>
                  <a:gd name="T43" fmla="*/ 72 h 1152"/>
                  <a:gd name="T44" fmla="*/ 575 w 831"/>
                  <a:gd name="T45" fmla="*/ 43 h 1152"/>
                  <a:gd name="T46" fmla="*/ 534 w 831"/>
                  <a:gd name="T47" fmla="*/ 21 h 1152"/>
                  <a:gd name="T48" fmla="*/ 487 w 831"/>
                  <a:gd name="T49" fmla="*/ 6 h 1152"/>
                  <a:gd name="T50" fmla="*/ 434 w 831"/>
                  <a:gd name="T51" fmla="*/ 0 h 1152"/>
                  <a:gd name="T52" fmla="*/ 375 w 831"/>
                  <a:gd name="T53" fmla="*/ 1 h 1152"/>
                  <a:gd name="T54" fmla="*/ 319 w 831"/>
                  <a:gd name="T55" fmla="*/ 8 h 1152"/>
                  <a:gd name="T56" fmla="*/ 269 w 831"/>
                  <a:gd name="T57" fmla="*/ 21 h 1152"/>
                  <a:gd name="T58" fmla="*/ 223 w 831"/>
                  <a:gd name="T59" fmla="*/ 40 h 1152"/>
                  <a:gd name="T60" fmla="*/ 183 w 831"/>
                  <a:gd name="T61" fmla="*/ 64 h 1152"/>
                  <a:gd name="T62" fmla="*/ 149 w 831"/>
                  <a:gd name="T63" fmla="*/ 92 h 1152"/>
                  <a:gd name="T64" fmla="*/ 121 w 831"/>
                  <a:gd name="T65" fmla="*/ 123 h 1152"/>
                  <a:gd name="T66" fmla="*/ 99 w 831"/>
                  <a:gd name="T67" fmla="*/ 160 h 1152"/>
                  <a:gd name="T68" fmla="*/ 83 w 831"/>
                  <a:gd name="T69" fmla="*/ 199 h 1152"/>
                  <a:gd name="T70" fmla="*/ 73 w 831"/>
                  <a:gd name="T71" fmla="*/ 241 h 1152"/>
                  <a:gd name="T72" fmla="*/ 70 w 831"/>
                  <a:gd name="T73" fmla="*/ 285 h 1152"/>
                  <a:gd name="T74" fmla="*/ 70 w 831"/>
                  <a:gd name="T75" fmla="*/ 395 h 1152"/>
                  <a:gd name="T76" fmla="*/ 70 w 831"/>
                  <a:gd name="T77" fmla="*/ 471 h 1152"/>
                  <a:gd name="T78" fmla="*/ 63 w 831"/>
                  <a:gd name="T79" fmla="*/ 488 h 1152"/>
                  <a:gd name="T80" fmla="*/ 30 w 831"/>
                  <a:gd name="T81" fmla="*/ 498 h 1152"/>
                  <a:gd name="T82" fmla="*/ 16 w 831"/>
                  <a:gd name="T83" fmla="*/ 512 h 1152"/>
                  <a:gd name="T84" fmla="*/ 4 w 831"/>
                  <a:gd name="T85" fmla="*/ 541 h 1152"/>
                  <a:gd name="T86" fmla="*/ 0 w 831"/>
                  <a:gd name="T87" fmla="*/ 581 h 1152"/>
                  <a:gd name="T88" fmla="*/ 6 w 831"/>
                  <a:gd name="T89" fmla="*/ 623 h 1152"/>
                  <a:gd name="T90" fmla="*/ 19 w 831"/>
                  <a:gd name="T91" fmla="*/ 663 h 1152"/>
                  <a:gd name="T92" fmla="*/ 40 w 831"/>
                  <a:gd name="T93" fmla="*/ 699 h 1152"/>
                  <a:gd name="T94" fmla="*/ 60 w 831"/>
                  <a:gd name="T95" fmla="*/ 720 h 1152"/>
                  <a:gd name="T96" fmla="*/ 75 w 831"/>
                  <a:gd name="T97" fmla="*/ 729 h 1152"/>
                  <a:gd name="T98" fmla="*/ 114 w 831"/>
                  <a:gd name="T99" fmla="*/ 734 h 1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831" h="1152">
                    <a:moveTo>
                      <a:pt x="121" y="734"/>
                    </a:moveTo>
                    <a:lnTo>
                      <a:pt x="185" y="921"/>
                    </a:lnTo>
                    <a:lnTo>
                      <a:pt x="185" y="1037"/>
                    </a:lnTo>
                    <a:lnTo>
                      <a:pt x="415" y="1152"/>
                    </a:lnTo>
                    <a:lnTo>
                      <a:pt x="645" y="1037"/>
                    </a:lnTo>
                    <a:lnTo>
                      <a:pt x="645" y="921"/>
                    </a:lnTo>
                    <a:lnTo>
                      <a:pt x="710" y="734"/>
                    </a:lnTo>
                    <a:lnTo>
                      <a:pt x="717" y="734"/>
                    </a:lnTo>
                    <a:lnTo>
                      <a:pt x="734" y="733"/>
                    </a:lnTo>
                    <a:lnTo>
                      <a:pt x="744" y="732"/>
                    </a:lnTo>
                    <a:lnTo>
                      <a:pt x="756" y="729"/>
                    </a:lnTo>
                    <a:lnTo>
                      <a:pt x="761" y="726"/>
                    </a:lnTo>
                    <a:lnTo>
                      <a:pt x="765" y="723"/>
                    </a:lnTo>
                    <a:lnTo>
                      <a:pt x="771" y="720"/>
                    </a:lnTo>
                    <a:lnTo>
                      <a:pt x="775" y="716"/>
                    </a:lnTo>
                    <a:lnTo>
                      <a:pt x="784" y="708"/>
                    </a:lnTo>
                    <a:lnTo>
                      <a:pt x="791" y="699"/>
                    </a:lnTo>
                    <a:lnTo>
                      <a:pt x="799" y="688"/>
                    </a:lnTo>
                    <a:lnTo>
                      <a:pt x="805" y="676"/>
                    </a:lnTo>
                    <a:lnTo>
                      <a:pt x="812" y="663"/>
                    </a:lnTo>
                    <a:lnTo>
                      <a:pt x="817" y="650"/>
                    </a:lnTo>
                    <a:lnTo>
                      <a:pt x="821" y="637"/>
                    </a:lnTo>
                    <a:lnTo>
                      <a:pt x="825" y="623"/>
                    </a:lnTo>
                    <a:lnTo>
                      <a:pt x="828" y="609"/>
                    </a:lnTo>
                    <a:lnTo>
                      <a:pt x="830" y="595"/>
                    </a:lnTo>
                    <a:lnTo>
                      <a:pt x="831" y="581"/>
                    </a:lnTo>
                    <a:lnTo>
                      <a:pt x="831" y="567"/>
                    </a:lnTo>
                    <a:lnTo>
                      <a:pt x="829" y="554"/>
                    </a:lnTo>
                    <a:lnTo>
                      <a:pt x="827" y="541"/>
                    </a:lnTo>
                    <a:lnTo>
                      <a:pt x="824" y="529"/>
                    </a:lnTo>
                    <a:lnTo>
                      <a:pt x="818" y="518"/>
                    </a:lnTo>
                    <a:lnTo>
                      <a:pt x="815" y="512"/>
                    </a:lnTo>
                    <a:lnTo>
                      <a:pt x="810" y="506"/>
                    </a:lnTo>
                    <a:lnTo>
                      <a:pt x="805" y="502"/>
                    </a:lnTo>
                    <a:lnTo>
                      <a:pt x="801" y="498"/>
                    </a:lnTo>
                    <a:lnTo>
                      <a:pt x="791" y="492"/>
                    </a:lnTo>
                    <a:lnTo>
                      <a:pt x="782" y="489"/>
                    </a:lnTo>
                    <a:lnTo>
                      <a:pt x="767" y="488"/>
                    </a:lnTo>
                    <a:lnTo>
                      <a:pt x="761" y="488"/>
                    </a:lnTo>
                    <a:lnTo>
                      <a:pt x="761" y="485"/>
                    </a:lnTo>
                    <a:lnTo>
                      <a:pt x="761" y="474"/>
                    </a:lnTo>
                    <a:lnTo>
                      <a:pt x="761" y="457"/>
                    </a:lnTo>
                    <a:lnTo>
                      <a:pt x="761" y="434"/>
                    </a:lnTo>
                    <a:lnTo>
                      <a:pt x="761" y="406"/>
                    </a:lnTo>
                    <a:lnTo>
                      <a:pt x="761" y="375"/>
                    </a:lnTo>
                    <a:lnTo>
                      <a:pt x="761" y="339"/>
                    </a:lnTo>
                    <a:lnTo>
                      <a:pt x="761" y="301"/>
                    </a:lnTo>
                    <a:lnTo>
                      <a:pt x="761" y="280"/>
                    </a:lnTo>
                    <a:lnTo>
                      <a:pt x="760" y="259"/>
                    </a:lnTo>
                    <a:lnTo>
                      <a:pt x="758" y="240"/>
                    </a:lnTo>
                    <a:lnTo>
                      <a:pt x="756" y="222"/>
                    </a:lnTo>
                    <a:lnTo>
                      <a:pt x="751" y="205"/>
                    </a:lnTo>
                    <a:lnTo>
                      <a:pt x="747" y="189"/>
                    </a:lnTo>
                    <a:lnTo>
                      <a:pt x="742" y="175"/>
                    </a:lnTo>
                    <a:lnTo>
                      <a:pt x="735" y="162"/>
                    </a:lnTo>
                    <a:lnTo>
                      <a:pt x="726" y="150"/>
                    </a:lnTo>
                    <a:lnTo>
                      <a:pt x="718" y="139"/>
                    </a:lnTo>
                    <a:lnTo>
                      <a:pt x="707" y="129"/>
                    </a:lnTo>
                    <a:lnTo>
                      <a:pt x="695" y="122"/>
                    </a:lnTo>
                    <a:lnTo>
                      <a:pt x="682" y="116"/>
                    </a:lnTo>
                    <a:lnTo>
                      <a:pt x="667" y="112"/>
                    </a:lnTo>
                    <a:lnTo>
                      <a:pt x="651" y="110"/>
                    </a:lnTo>
                    <a:lnTo>
                      <a:pt x="632" y="109"/>
                    </a:lnTo>
                    <a:lnTo>
                      <a:pt x="626" y="96"/>
                    </a:lnTo>
                    <a:lnTo>
                      <a:pt x="618" y="83"/>
                    </a:lnTo>
                    <a:lnTo>
                      <a:pt x="609" y="72"/>
                    </a:lnTo>
                    <a:lnTo>
                      <a:pt x="599" y="61"/>
                    </a:lnTo>
                    <a:lnTo>
                      <a:pt x="587" y="52"/>
                    </a:lnTo>
                    <a:lnTo>
                      <a:pt x="575" y="43"/>
                    </a:lnTo>
                    <a:lnTo>
                      <a:pt x="562" y="34"/>
                    </a:lnTo>
                    <a:lnTo>
                      <a:pt x="549" y="28"/>
                    </a:lnTo>
                    <a:lnTo>
                      <a:pt x="534" y="21"/>
                    </a:lnTo>
                    <a:lnTo>
                      <a:pt x="519" y="15"/>
                    </a:lnTo>
                    <a:lnTo>
                      <a:pt x="504" y="11"/>
                    </a:lnTo>
                    <a:lnTo>
                      <a:pt x="487" y="6"/>
                    </a:lnTo>
                    <a:lnTo>
                      <a:pt x="469" y="4"/>
                    </a:lnTo>
                    <a:lnTo>
                      <a:pt x="452" y="2"/>
                    </a:lnTo>
                    <a:lnTo>
                      <a:pt x="434" y="0"/>
                    </a:lnTo>
                    <a:lnTo>
                      <a:pt x="415" y="0"/>
                    </a:lnTo>
                    <a:lnTo>
                      <a:pt x="395" y="0"/>
                    </a:lnTo>
                    <a:lnTo>
                      <a:pt x="375" y="1"/>
                    </a:lnTo>
                    <a:lnTo>
                      <a:pt x="356" y="3"/>
                    </a:lnTo>
                    <a:lnTo>
                      <a:pt x="338" y="5"/>
                    </a:lnTo>
                    <a:lnTo>
                      <a:pt x="319" y="8"/>
                    </a:lnTo>
                    <a:lnTo>
                      <a:pt x="302" y="12"/>
                    </a:lnTo>
                    <a:lnTo>
                      <a:pt x="285" y="16"/>
                    </a:lnTo>
                    <a:lnTo>
                      <a:pt x="269" y="21"/>
                    </a:lnTo>
                    <a:lnTo>
                      <a:pt x="252" y="27"/>
                    </a:lnTo>
                    <a:lnTo>
                      <a:pt x="237" y="33"/>
                    </a:lnTo>
                    <a:lnTo>
                      <a:pt x="223" y="40"/>
                    </a:lnTo>
                    <a:lnTo>
                      <a:pt x="209" y="47"/>
                    </a:lnTo>
                    <a:lnTo>
                      <a:pt x="196" y="55"/>
                    </a:lnTo>
                    <a:lnTo>
                      <a:pt x="183" y="64"/>
                    </a:lnTo>
                    <a:lnTo>
                      <a:pt x="171" y="72"/>
                    </a:lnTo>
                    <a:lnTo>
                      <a:pt x="159" y="82"/>
                    </a:lnTo>
                    <a:lnTo>
                      <a:pt x="149" y="92"/>
                    </a:lnTo>
                    <a:lnTo>
                      <a:pt x="139" y="101"/>
                    </a:lnTo>
                    <a:lnTo>
                      <a:pt x="129" y="112"/>
                    </a:lnTo>
                    <a:lnTo>
                      <a:pt x="121" y="123"/>
                    </a:lnTo>
                    <a:lnTo>
                      <a:pt x="113" y="135"/>
                    </a:lnTo>
                    <a:lnTo>
                      <a:pt x="105" y="147"/>
                    </a:lnTo>
                    <a:lnTo>
                      <a:pt x="99" y="160"/>
                    </a:lnTo>
                    <a:lnTo>
                      <a:pt x="92" y="172"/>
                    </a:lnTo>
                    <a:lnTo>
                      <a:pt x="87" y="184"/>
                    </a:lnTo>
                    <a:lnTo>
                      <a:pt x="83" y="199"/>
                    </a:lnTo>
                    <a:lnTo>
                      <a:pt x="78" y="213"/>
                    </a:lnTo>
                    <a:lnTo>
                      <a:pt x="75" y="227"/>
                    </a:lnTo>
                    <a:lnTo>
                      <a:pt x="73" y="241"/>
                    </a:lnTo>
                    <a:lnTo>
                      <a:pt x="71" y="256"/>
                    </a:lnTo>
                    <a:lnTo>
                      <a:pt x="70" y="270"/>
                    </a:lnTo>
                    <a:lnTo>
                      <a:pt x="70" y="285"/>
                    </a:lnTo>
                    <a:lnTo>
                      <a:pt x="70" y="324"/>
                    </a:lnTo>
                    <a:lnTo>
                      <a:pt x="70" y="362"/>
                    </a:lnTo>
                    <a:lnTo>
                      <a:pt x="70" y="395"/>
                    </a:lnTo>
                    <a:lnTo>
                      <a:pt x="70" y="426"/>
                    </a:lnTo>
                    <a:lnTo>
                      <a:pt x="70" y="451"/>
                    </a:lnTo>
                    <a:lnTo>
                      <a:pt x="70" y="471"/>
                    </a:lnTo>
                    <a:lnTo>
                      <a:pt x="70" y="484"/>
                    </a:lnTo>
                    <a:lnTo>
                      <a:pt x="70" y="488"/>
                    </a:lnTo>
                    <a:lnTo>
                      <a:pt x="63" y="488"/>
                    </a:lnTo>
                    <a:lnTo>
                      <a:pt x="49" y="489"/>
                    </a:lnTo>
                    <a:lnTo>
                      <a:pt x="40" y="492"/>
                    </a:lnTo>
                    <a:lnTo>
                      <a:pt x="30" y="498"/>
                    </a:lnTo>
                    <a:lnTo>
                      <a:pt x="26" y="502"/>
                    </a:lnTo>
                    <a:lnTo>
                      <a:pt x="21" y="506"/>
                    </a:lnTo>
                    <a:lnTo>
                      <a:pt x="16" y="512"/>
                    </a:lnTo>
                    <a:lnTo>
                      <a:pt x="13" y="518"/>
                    </a:lnTo>
                    <a:lnTo>
                      <a:pt x="7" y="529"/>
                    </a:lnTo>
                    <a:lnTo>
                      <a:pt x="4" y="541"/>
                    </a:lnTo>
                    <a:lnTo>
                      <a:pt x="2" y="554"/>
                    </a:lnTo>
                    <a:lnTo>
                      <a:pt x="0" y="567"/>
                    </a:lnTo>
                    <a:lnTo>
                      <a:pt x="0" y="581"/>
                    </a:lnTo>
                    <a:lnTo>
                      <a:pt x="1" y="595"/>
                    </a:lnTo>
                    <a:lnTo>
                      <a:pt x="3" y="609"/>
                    </a:lnTo>
                    <a:lnTo>
                      <a:pt x="6" y="623"/>
                    </a:lnTo>
                    <a:lnTo>
                      <a:pt x="9" y="637"/>
                    </a:lnTo>
                    <a:lnTo>
                      <a:pt x="14" y="650"/>
                    </a:lnTo>
                    <a:lnTo>
                      <a:pt x="19" y="663"/>
                    </a:lnTo>
                    <a:lnTo>
                      <a:pt x="26" y="676"/>
                    </a:lnTo>
                    <a:lnTo>
                      <a:pt x="32" y="688"/>
                    </a:lnTo>
                    <a:lnTo>
                      <a:pt x="40" y="699"/>
                    </a:lnTo>
                    <a:lnTo>
                      <a:pt x="47" y="708"/>
                    </a:lnTo>
                    <a:lnTo>
                      <a:pt x="56" y="716"/>
                    </a:lnTo>
                    <a:lnTo>
                      <a:pt x="60" y="720"/>
                    </a:lnTo>
                    <a:lnTo>
                      <a:pt x="65" y="723"/>
                    </a:lnTo>
                    <a:lnTo>
                      <a:pt x="70" y="726"/>
                    </a:lnTo>
                    <a:lnTo>
                      <a:pt x="75" y="729"/>
                    </a:lnTo>
                    <a:lnTo>
                      <a:pt x="87" y="732"/>
                    </a:lnTo>
                    <a:lnTo>
                      <a:pt x="97" y="733"/>
                    </a:lnTo>
                    <a:lnTo>
                      <a:pt x="114" y="734"/>
                    </a:lnTo>
                    <a:lnTo>
                      <a:pt x="121" y="734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00" b="1" i="0" u="none" strike="noStrike" kern="0" cap="none" spc="0" normalizeH="0" baseline="0" noProof="0" dirty="0">
                  <a:ln>
                    <a:noFill/>
                  </a:ln>
                  <a:solidFill>
                    <a:srgbClr val="0063BE">
                      <a:lumMod val="50000"/>
                    </a:srgbClr>
                  </a:solidFill>
                  <a:effectLst/>
                  <a:uLnTx/>
                  <a:uFillTx/>
                  <a:latin typeface="Myriad Pro"/>
                </a:endParaRPr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2751486" y="4026623"/>
              <a:ext cx="276865" cy="279992"/>
              <a:chOff x="4023519" y="1455437"/>
              <a:chExt cx="611606" cy="692162"/>
            </a:xfrm>
            <a:solidFill>
              <a:sysClr val="window" lastClr="FFFFFF">
                <a:lumMod val="50000"/>
              </a:sysClr>
            </a:solidFill>
          </p:grpSpPr>
          <p:sp>
            <p:nvSpPr>
              <p:cNvPr id="124" name="Freeform 62"/>
              <p:cNvSpPr>
                <a:spLocks/>
              </p:cNvSpPr>
              <p:nvPr/>
            </p:nvSpPr>
            <p:spPr bwMode="auto">
              <a:xfrm>
                <a:off x="4023519" y="1751360"/>
                <a:ext cx="611606" cy="396239"/>
              </a:xfrm>
              <a:custGeom>
                <a:avLst/>
                <a:gdLst>
                  <a:gd name="T0" fmla="*/ 1782 w 1959"/>
                  <a:gd name="T1" fmla="*/ 186 h 1318"/>
                  <a:gd name="T2" fmla="*/ 1729 w 1959"/>
                  <a:gd name="T3" fmla="*/ 162 h 1318"/>
                  <a:gd name="T4" fmla="*/ 1606 w 1959"/>
                  <a:gd name="T5" fmla="*/ 117 h 1318"/>
                  <a:gd name="T6" fmla="*/ 1420 w 1959"/>
                  <a:gd name="T7" fmla="*/ 52 h 1318"/>
                  <a:gd name="T8" fmla="*/ 1286 w 1959"/>
                  <a:gd name="T9" fmla="*/ 7 h 1318"/>
                  <a:gd name="T10" fmla="*/ 1095 w 1959"/>
                  <a:gd name="T11" fmla="*/ 713 h 1318"/>
                  <a:gd name="T12" fmla="*/ 1009 w 1959"/>
                  <a:gd name="T13" fmla="*/ 281 h 1318"/>
                  <a:gd name="T14" fmla="*/ 979 w 1959"/>
                  <a:gd name="T15" fmla="*/ 79 h 1318"/>
                  <a:gd name="T16" fmla="*/ 950 w 1959"/>
                  <a:gd name="T17" fmla="*/ 281 h 1318"/>
                  <a:gd name="T18" fmla="*/ 864 w 1959"/>
                  <a:gd name="T19" fmla="*/ 713 h 1318"/>
                  <a:gd name="T20" fmla="*/ 673 w 1959"/>
                  <a:gd name="T21" fmla="*/ 7 h 1318"/>
                  <a:gd name="T22" fmla="*/ 539 w 1959"/>
                  <a:gd name="T23" fmla="*/ 52 h 1318"/>
                  <a:gd name="T24" fmla="*/ 353 w 1959"/>
                  <a:gd name="T25" fmla="*/ 117 h 1318"/>
                  <a:gd name="T26" fmla="*/ 230 w 1959"/>
                  <a:gd name="T27" fmla="*/ 162 h 1318"/>
                  <a:gd name="T28" fmla="*/ 177 w 1959"/>
                  <a:gd name="T29" fmla="*/ 186 h 1318"/>
                  <a:gd name="T30" fmla="*/ 156 w 1959"/>
                  <a:gd name="T31" fmla="*/ 200 h 1318"/>
                  <a:gd name="T32" fmla="*/ 143 w 1959"/>
                  <a:gd name="T33" fmla="*/ 215 h 1318"/>
                  <a:gd name="T34" fmla="*/ 131 w 1959"/>
                  <a:gd name="T35" fmla="*/ 236 h 1318"/>
                  <a:gd name="T36" fmla="*/ 116 w 1959"/>
                  <a:gd name="T37" fmla="*/ 263 h 1318"/>
                  <a:gd name="T38" fmla="*/ 102 w 1959"/>
                  <a:gd name="T39" fmla="*/ 296 h 1318"/>
                  <a:gd name="T40" fmla="*/ 88 w 1959"/>
                  <a:gd name="T41" fmla="*/ 337 h 1318"/>
                  <a:gd name="T42" fmla="*/ 75 w 1959"/>
                  <a:gd name="T43" fmla="*/ 386 h 1318"/>
                  <a:gd name="T44" fmla="*/ 62 w 1959"/>
                  <a:gd name="T45" fmla="*/ 442 h 1318"/>
                  <a:gd name="T46" fmla="*/ 51 w 1959"/>
                  <a:gd name="T47" fmla="*/ 507 h 1318"/>
                  <a:gd name="T48" fmla="*/ 39 w 1959"/>
                  <a:gd name="T49" fmla="*/ 581 h 1318"/>
                  <a:gd name="T50" fmla="*/ 29 w 1959"/>
                  <a:gd name="T51" fmla="*/ 665 h 1318"/>
                  <a:gd name="T52" fmla="*/ 20 w 1959"/>
                  <a:gd name="T53" fmla="*/ 759 h 1318"/>
                  <a:gd name="T54" fmla="*/ 13 w 1959"/>
                  <a:gd name="T55" fmla="*/ 863 h 1318"/>
                  <a:gd name="T56" fmla="*/ 6 w 1959"/>
                  <a:gd name="T57" fmla="*/ 979 h 1318"/>
                  <a:gd name="T58" fmla="*/ 3 w 1959"/>
                  <a:gd name="T59" fmla="*/ 1105 h 1318"/>
                  <a:gd name="T60" fmla="*/ 1 w 1959"/>
                  <a:gd name="T61" fmla="*/ 1243 h 1318"/>
                  <a:gd name="T62" fmla="*/ 1959 w 1959"/>
                  <a:gd name="T63" fmla="*/ 1318 h 1318"/>
                  <a:gd name="T64" fmla="*/ 1958 w 1959"/>
                  <a:gd name="T65" fmla="*/ 1173 h 1318"/>
                  <a:gd name="T66" fmla="*/ 1955 w 1959"/>
                  <a:gd name="T67" fmla="*/ 1040 h 1318"/>
                  <a:gd name="T68" fmla="*/ 1949 w 1959"/>
                  <a:gd name="T69" fmla="*/ 919 h 1318"/>
                  <a:gd name="T70" fmla="*/ 1943 w 1959"/>
                  <a:gd name="T71" fmla="*/ 809 h 1318"/>
                  <a:gd name="T72" fmla="*/ 1934 w 1959"/>
                  <a:gd name="T73" fmla="*/ 711 h 1318"/>
                  <a:gd name="T74" fmla="*/ 1924 w 1959"/>
                  <a:gd name="T75" fmla="*/ 621 h 1318"/>
                  <a:gd name="T76" fmla="*/ 1914 w 1959"/>
                  <a:gd name="T77" fmla="*/ 543 h 1318"/>
                  <a:gd name="T78" fmla="*/ 1903 w 1959"/>
                  <a:gd name="T79" fmla="*/ 473 h 1318"/>
                  <a:gd name="T80" fmla="*/ 1890 w 1959"/>
                  <a:gd name="T81" fmla="*/ 413 h 1318"/>
                  <a:gd name="T82" fmla="*/ 1877 w 1959"/>
                  <a:gd name="T83" fmla="*/ 360 h 1318"/>
                  <a:gd name="T84" fmla="*/ 1863 w 1959"/>
                  <a:gd name="T85" fmla="*/ 316 h 1318"/>
                  <a:gd name="T86" fmla="*/ 1850 w 1959"/>
                  <a:gd name="T87" fmla="*/ 279 h 1318"/>
                  <a:gd name="T88" fmla="*/ 1836 w 1959"/>
                  <a:gd name="T89" fmla="*/ 249 h 1318"/>
                  <a:gd name="T90" fmla="*/ 1822 w 1959"/>
                  <a:gd name="T91" fmla="*/ 225 h 1318"/>
                  <a:gd name="T92" fmla="*/ 1809 w 1959"/>
                  <a:gd name="T93" fmla="*/ 207 h 1318"/>
                  <a:gd name="T94" fmla="*/ 1796 w 1959"/>
                  <a:gd name="T95" fmla="*/ 195 h 13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959" h="1318">
                    <a:moveTo>
                      <a:pt x="1796" y="195"/>
                    </a:moveTo>
                    <a:lnTo>
                      <a:pt x="1782" y="186"/>
                    </a:lnTo>
                    <a:lnTo>
                      <a:pt x="1759" y="175"/>
                    </a:lnTo>
                    <a:lnTo>
                      <a:pt x="1729" y="162"/>
                    </a:lnTo>
                    <a:lnTo>
                      <a:pt x="1692" y="148"/>
                    </a:lnTo>
                    <a:lnTo>
                      <a:pt x="1606" y="117"/>
                    </a:lnTo>
                    <a:lnTo>
                      <a:pt x="1512" y="84"/>
                    </a:lnTo>
                    <a:lnTo>
                      <a:pt x="1420" y="52"/>
                    </a:lnTo>
                    <a:lnTo>
                      <a:pt x="1341" y="25"/>
                    </a:lnTo>
                    <a:lnTo>
                      <a:pt x="1286" y="7"/>
                    </a:lnTo>
                    <a:lnTo>
                      <a:pt x="1265" y="0"/>
                    </a:lnTo>
                    <a:lnTo>
                      <a:pt x="1095" y="713"/>
                    </a:lnTo>
                    <a:lnTo>
                      <a:pt x="1095" y="425"/>
                    </a:lnTo>
                    <a:lnTo>
                      <a:pt x="1009" y="281"/>
                    </a:lnTo>
                    <a:lnTo>
                      <a:pt x="1095" y="195"/>
                    </a:lnTo>
                    <a:lnTo>
                      <a:pt x="979" y="79"/>
                    </a:lnTo>
                    <a:lnTo>
                      <a:pt x="864" y="195"/>
                    </a:lnTo>
                    <a:lnTo>
                      <a:pt x="950" y="281"/>
                    </a:lnTo>
                    <a:lnTo>
                      <a:pt x="864" y="425"/>
                    </a:lnTo>
                    <a:lnTo>
                      <a:pt x="864" y="713"/>
                    </a:lnTo>
                    <a:lnTo>
                      <a:pt x="694" y="0"/>
                    </a:lnTo>
                    <a:lnTo>
                      <a:pt x="673" y="7"/>
                    </a:lnTo>
                    <a:lnTo>
                      <a:pt x="618" y="25"/>
                    </a:lnTo>
                    <a:lnTo>
                      <a:pt x="539" y="52"/>
                    </a:lnTo>
                    <a:lnTo>
                      <a:pt x="447" y="84"/>
                    </a:lnTo>
                    <a:lnTo>
                      <a:pt x="353" y="117"/>
                    </a:lnTo>
                    <a:lnTo>
                      <a:pt x="267" y="148"/>
                    </a:lnTo>
                    <a:lnTo>
                      <a:pt x="230" y="162"/>
                    </a:lnTo>
                    <a:lnTo>
                      <a:pt x="200" y="175"/>
                    </a:lnTo>
                    <a:lnTo>
                      <a:pt x="177" y="186"/>
                    </a:lnTo>
                    <a:lnTo>
                      <a:pt x="163" y="195"/>
                    </a:lnTo>
                    <a:lnTo>
                      <a:pt x="156" y="200"/>
                    </a:lnTo>
                    <a:lnTo>
                      <a:pt x="150" y="207"/>
                    </a:lnTo>
                    <a:lnTo>
                      <a:pt x="143" y="215"/>
                    </a:lnTo>
                    <a:lnTo>
                      <a:pt x="137" y="225"/>
                    </a:lnTo>
                    <a:lnTo>
                      <a:pt x="131" y="236"/>
                    </a:lnTo>
                    <a:lnTo>
                      <a:pt x="123" y="249"/>
                    </a:lnTo>
                    <a:lnTo>
                      <a:pt x="116" y="263"/>
                    </a:lnTo>
                    <a:lnTo>
                      <a:pt x="109" y="279"/>
                    </a:lnTo>
                    <a:lnTo>
                      <a:pt x="102" y="296"/>
                    </a:lnTo>
                    <a:lnTo>
                      <a:pt x="96" y="316"/>
                    </a:lnTo>
                    <a:lnTo>
                      <a:pt x="88" y="337"/>
                    </a:lnTo>
                    <a:lnTo>
                      <a:pt x="82" y="360"/>
                    </a:lnTo>
                    <a:lnTo>
                      <a:pt x="75" y="386"/>
                    </a:lnTo>
                    <a:lnTo>
                      <a:pt x="69" y="413"/>
                    </a:lnTo>
                    <a:lnTo>
                      <a:pt x="62" y="442"/>
                    </a:lnTo>
                    <a:lnTo>
                      <a:pt x="56" y="473"/>
                    </a:lnTo>
                    <a:lnTo>
                      <a:pt x="51" y="507"/>
                    </a:lnTo>
                    <a:lnTo>
                      <a:pt x="45" y="543"/>
                    </a:lnTo>
                    <a:lnTo>
                      <a:pt x="39" y="581"/>
                    </a:lnTo>
                    <a:lnTo>
                      <a:pt x="34" y="621"/>
                    </a:lnTo>
                    <a:lnTo>
                      <a:pt x="29" y="665"/>
                    </a:lnTo>
                    <a:lnTo>
                      <a:pt x="25" y="711"/>
                    </a:lnTo>
                    <a:lnTo>
                      <a:pt x="20" y="759"/>
                    </a:lnTo>
                    <a:lnTo>
                      <a:pt x="16" y="809"/>
                    </a:lnTo>
                    <a:lnTo>
                      <a:pt x="13" y="863"/>
                    </a:lnTo>
                    <a:lnTo>
                      <a:pt x="10" y="919"/>
                    </a:lnTo>
                    <a:lnTo>
                      <a:pt x="6" y="979"/>
                    </a:lnTo>
                    <a:lnTo>
                      <a:pt x="4" y="1040"/>
                    </a:lnTo>
                    <a:lnTo>
                      <a:pt x="3" y="1105"/>
                    </a:lnTo>
                    <a:lnTo>
                      <a:pt x="1" y="1173"/>
                    </a:lnTo>
                    <a:lnTo>
                      <a:pt x="1" y="1243"/>
                    </a:lnTo>
                    <a:lnTo>
                      <a:pt x="0" y="1318"/>
                    </a:lnTo>
                    <a:lnTo>
                      <a:pt x="1959" y="1318"/>
                    </a:lnTo>
                    <a:lnTo>
                      <a:pt x="1958" y="1243"/>
                    </a:lnTo>
                    <a:lnTo>
                      <a:pt x="1958" y="1173"/>
                    </a:lnTo>
                    <a:lnTo>
                      <a:pt x="1956" y="1105"/>
                    </a:lnTo>
                    <a:lnTo>
                      <a:pt x="1955" y="1040"/>
                    </a:lnTo>
                    <a:lnTo>
                      <a:pt x="1952" y="979"/>
                    </a:lnTo>
                    <a:lnTo>
                      <a:pt x="1949" y="919"/>
                    </a:lnTo>
                    <a:lnTo>
                      <a:pt x="1946" y="863"/>
                    </a:lnTo>
                    <a:lnTo>
                      <a:pt x="1943" y="809"/>
                    </a:lnTo>
                    <a:lnTo>
                      <a:pt x="1938" y="759"/>
                    </a:lnTo>
                    <a:lnTo>
                      <a:pt x="1934" y="711"/>
                    </a:lnTo>
                    <a:lnTo>
                      <a:pt x="1930" y="665"/>
                    </a:lnTo>
                    <a:lnTo>
                      <a:pt x="1924" y="621"/>
                    </a:lnTo>
                    <a:lnTo>
                      <a:pt x="1920" y="581"/>
                    </a:lnTo>
                    <a:lnTo>
                      <a:pt x="1914" y="543"/>
                    </a:lnTo>
                    <a:lnTo>
                      <a:pt x="1908" y="507"/>
                    </a:lnTo>
                    <a:lnTo>
                      <a:pt x="1903" y="473"/>
                    </a:lnTo>
                    <a:lnTo>
                      <a:pt x="1896" y="442"/>
                    </a:lnTo>
                    <a:lnTo>
                      <a:pt x="1890" y="413"/>
                    </a:lnTo>
                    <a:lnTo>
                      <a:pt x="1883" y="386"/>
                    </a:lnTo>
                    <a:lnTo>
                      <a:pt x="1877" y="360"/>
                    </a:lnTo>
                    <a:lnTo>
                      <a:pt x="1870" y="337"/>
                    </a:lnTo>
                    <a:lnTo>
                      <a:pt x="1863" y="316"/>
                    </a:lnTo>
                    <a:lnTo>
                      <a:pt x="1856" y="296"/>
                    </a:lnTo>
                    <a:lnTo>
                      <a:pt x="1850" y="279"/>
                    </a:lnTo>
                    <a:lnTo>
                      <a:pt x="1842" y="263"/>
                    </a:lnTo>
                    <a:lnTo>
                      <a:pt x="1836" y="249"/>
                    </a:lnTo>
                    <a:lnTo>
                      <a:pt x="1828" y="236"/>
                    </a:lnTo>
                    <a:lnTo>
                      <a:pt x="1822" y="225"/>
                    </a:lnTo>
                    <a:lnTo>
                      <a:pt x="1815" y="215"/>
                    </a:lnTo>
                    <a:lnTo>
                      <a:pt x="1809" y="207"/>
                    </a:lnTo>
                    <a:lnTo>
                      <a:pt x="1802" y="200"/>
                    </a:lnTo>
                    <a:lnTo>
                      <a:pt x="1796" y="195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00" b="1" i="0" u="none" strike="noStrike" kern="0" cap="none" spc="0" normalizeH="0" baseline="0" noProof="0" dirty="0">
                  <a:ln>
                    <a:noFill/>
                  </a:ln>
                  <a:solidFill>
                    <a:srgbClr val="0063BE">
                      <a:lumMod val="50000"/>
                    </a:srgbClr>
                  </a:solidFill>
                  <a:effectLst/>
                  <a:uLnTx/>
                  <a:uFillTx/>
                  <a:latin typeface="Myriad Pro"/>
                </a:endParaRPr>
              </a:p>
            </p:txBody>
          </p:sp>
          <p:sp>
            <p:nvSpPr>
              <p:cNvPr id="125" name="Freeform 61"/>
              <p:cNvSpPr>
                <a:spLocks/>
              </p:cNvSpPr>
              <p:nvPr/>
            </p:nvSpPr>
            <p:spPr bwMode="auto">
              <a:xfrm>
                <a:off x="4208059" y="1455437"/>
                <a:ext cx="260152" cy="346859"/>
              </a:xfrm>
              <a:custGeom>
                <a:avLst/>
                <a:gdLst>
                  <a:gd name="T0" fmla="*/ 185 w 831"/>
                  <a:gd name="T1" fmla="*/ 1037 h 1152"/>
                  <a:gd name="T2" fmla="*/ 645 w 831"/>
                  <a:gd name="T3" fmla="*/ 921 h 1152"/>
                  <a:gd name="T4" fmla="*/ 734 w 831"/>
                  <a:gd name="T5" fmla="*/ 733 h 1152"/>
                  <a:gd name="T6" fmla="*/ 761 w 831"/>
                  <a:gd name="T7" fmla="*/ 726 h 1152"/>
                  <a:gd name="T8" fmla="*/ 775 w 831"/>
                  <a:gd name="T9" fmla="*/ 716 h 1152"/>
                  <a:gd name="T10" fmla="*/ 799 w 831"/>
                  <a:gd name="T11" fmla="*/ 688 h 1152"/>
                  <a:gd name="T12" fmla="*/ 817 w 831"/>
                  <a:gd name="T13" fmla="*/ 650 h 1152"/>
                  <a:gd name="T14" fmla="*/ 828 w 831"/>
                  <a:gd name="T15" fmla="*/ 609 h 1152"/>
                  <a:gd name="T16" fmla="*/ 831 w 831"/>
                  <a:gd name="T17" fmla="*/ 567 h 1152"/>
                  <a:gd name="T18" fmla="*/ 824 w 831"/>
                  <a:gd name="T19" fmla="*/ 529 h 1152"/>
                  <a:gd name="T20" fmla="*/ 810 w 831"/>
                  <a:gd name="T21" fmla="*/ 506 h 1152"/>
                  <a:gd name="T22" fmla="*/ 791 w 831"/>
                  <a:gd name="T23" fmla="*/ 492 h 1152"/>
                  <a:gd name="T24" fmla="*/ 761 w 831"/>
                  <a:gd name="T25" fmla="*/ 488 h 1152"/>
                  <a:gd name="T26" fmla="*/ 761 w 831"/>
                  <a:gd name="T27" fmla="*/ 457 h 1152"/>
                  <a:gd name="T28" fmla="*/ 761 w 831"/>
                  <a:gd name="T29" fmla="*/ 375 h 1152"/>
                  <a:gd name="T30" fmla="*/ 761 w 831"/>
                  <a:gd name="T31" fmla="*/ 280 h 1152"/>
                  <a:gd name="T32" fmla="*/ 756 w 831"/>
                  <a:gd name="T33" fmla="*/ 222 h 1152"/>
                  <a:gd name="T34" fmla="*/ 742 w 831"/>
                  <a:gd name="T35" fmla="*/ 175 h 1152"/>
                  <a:gd name="T36" fmla="*/ 718 w 831"/>
                  <a:gd name="T37" fmla="*/ 139 h 1152"/>
                  <a:gd name="T38" fmla="*/ 682 w 831"/>
                  <a:gd name="T39" fmla="*/ 116 h 1152"/>
                  <a:gd name="T40" fmla="*/ 632 w 831"/>
                  <a:gd name="T41" fmla="*/ 109 h 1152"/>
                  <a:gd name="T42" fmla="*/ 609 w 831"/>
                  <a:gd name="T43" fmla="*/ 72 h 1152"/>
                  <a:gd name="T44" fmla="*/ 575 w 831"/>
                  <a:gd name="T45" fmla="*/ 43 h 1152"/>
                  <a:gd name="T46" fmla="*/ 534 w 831"/>
                  <a:gd name="T47" fmla="*/ 21 h 1152"/>
                  <a:gd name="T48" fmla="*/ 487 w 831"/>
                  <a:gd name="T49" fmla="*/ 6 h 1152"/>
                  <a:gd name="T50" fmla="*/ 434 w 831"/>
                  <a:gd name="T51" fmla="*/ 0 h 1152"/>
                  <a:gd name="T52" fmla="*/ 375 w 831"/>
                  <a:gd name="T53" fmla="*/ 1 h 1152"/>
                  <a:gd name="T54" fmla="*/ 319 w 831"/>
                  <a:gd name="T55" fmla="*/ 8 h 1152"/>
                  <a:gd name="T56" fmla="*/ 269 w 831"/>
                  <a:gd name="T57" fmla="*/ 21 h 1152"/>
                  <a:gd name="T58" fmla="*/ 223 w 831"/>
                  <a:gd name="T59" fmla="*/ 40 h 1152"/>
                  <a:gd name="T60" fmla="*/ 183 w 831"/>
                  <a:gd name="T61" fmla="*/ 64 h 1152"/>
                  <a:gd name="T62" fmla="*/ 149 w 831"/>
                  <a:gd name="T63" fmla="*/ 92 h 1152"/>
                  <a:gd name="T64" fmla="*/ 121 w 831"/>
                  <a:gd name="T65" fmla="*/ 123 h 1152"/>
                  <a:gd name="T66" fmla="*/ 99 w 831"/>
                  <a:gd name="T67" fmla="*/ 160 h 1152"/>
                  <a:gd name="T68" fmla="*/ 83 w 831"/>
                  <a:gd name="T69" fmla="*/ 199 h 1152"/>
                  <a:gd name="T70" fmla="*/ 73 w 831"/>
                  <a:gd name="T71" fmla="*/ 241 h 1152"/>
                  <a:gd name="T72" fmla="*/ 70 w 831"/>
                  <a:gd name="T73" fmla="*/ 285 h 1152"/>
                  <a:gd name="T74" fmla="*/ 70 w 831"/>
                  <a:gd name="T75" fmla="*/ 395 h 1152"/>
                  <a:gd name="T76" fmla="*/ 70 w 831"/>
                  <a:gd name="T77" fmla="*/ 471 h 1152"/>
                  <a:gd name="T78" fmla="*/ 63 w 831"/>
                  <a:gd name="T79" fmla="*/ 488 h 1152"/>
                  <a:gd name="T80" fmla="*/ 30 w 831"/>
                  <a:gd name="T81" fmla="*/ 498 h 1152"/>
                  <a:gd name="T82" fmla="*/ 16 w 831"/>
                  <a:gd name="T83" fmla="*/ 512 h 1152"/>
                  <a:gd name="T84" fmla="*/ 4 w 831"/>
                  <a:gd name="T85" fmla="*/ 541 h 1152"/>
                  <a:gd name="T86" fmla="*/ 0 w 831"/>
                  <a:gd name="T87" fmla="*/ 581 h 1152"/>
                  <a:gd name="T88" fmla="*/ 6 w 831"/>
                  <a:gd name="T89" fmla="*/ 623 h 1152"/>
                  <a:gd name="T90" fmla="*/ 19 w 831"/>
                  <a:gd name="T91" fmla="*/ 663 h 1152"/>
                  <a:gd name="T92" fmla="*/ 40 w 831"/>
                  <a:gd name="T93" fmla="*/ 699 h 1152"/>
                  <a:gd name="T94" fmla="*/ 60 w 831"/>
                  <a:gd name="T95" fmla="*/ 720 h 1152"/>
                  <a:gd name="T96" fmla="*/ 75 w 831"/>
                  <a:gd name="T97" fmla="*/ 729 h 1152"/>
                  <a:gd name="T98" fmla="*/ 114 w 831"/>
                  <a:gd name="T99" fmla="*/ 734 h 1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831" h="1152">
                    <a:moveTo>
                      <a:pt x="121" y="734"/>
                    </a:moveTo>
                    <a:lnTo>
                      <a:pt x="185" y="921"/>
                    </a:lnTo>
                    <a:lnTo>
                      <a:pt x="185" y="1037"/>
                    </a:lnTo>
                    <a:lnTo>
                      <a:pt x="415" y="1152"/>
                    </a:lnTo>
                    <a:lnTo>
                      <a:pt x="645" y="1037"/>
                    </a:lnTo>
                    <a:lnTo>
                      <a:pt x="645" y="921"/>
                    </a:lnTo>
                    <a:lnTo>
                      <a:pt x="710" y="734"/>
                    </a:lnTo>
                    <a:lnTo>
                      <a:pt x="717" y="734"/>
                    </a:lnTo>
                    <a:lnTo>
                      <a:pt x="734" y="733"/>
                    </a:lnTo>
                    <a:lnTo>
                      <a:pt x="744" y="732"/>
                    </a:lnTo>
                    <a:lnTo>
                      <a:pt x="756" y="729"/>
                    </a:lnTo>
                    <a:lnTo>
                      <a:pt x="761" y="726"/>
                    </a:lnTo>
                    <a:lnTo>
                      <a:pt x="765" y="723"/>
                    </a:lnTo>
                    <a:lnTo>
                      <a:pt x="771" y="720"/>
                    </a:lnTo>
                    <a:lnTo>
                      <a:pt x="775" y="716"/>
                    </a:lnTo>
                    <a:lnTo>
                      <a:pt x="784" y="708"/>
                    </a:lnTo>
                    <a:lnTo>
                      <a:pt x="791" y="699"/>
                    </a:lnTo>
                    <a:lnTo>
                      <a:pt x="799" y="688"/>
                    </a:lnTo>
                    <a:lnTo>
                      <a:pt x="805" y="676"/>
                    </a:lnTo>
                    <a:lnTo>
                      <a:pt x="812" y="663"/>
                    </a:lnTo>
                    <a:lnTo>
                      <a:pt x="817" y="650"/>
                    </a:lnTo>
                    <a:lnTo>
                      <a:pt x="821" y="637"/>
                    </a:lnTo>
                    <a:lnTo>
                      <a:pt x="825" y="623"/>
                    </a:lnTo>
                    <a:lnTo>
                      <a:pt x="828" y="609"/>
                    </a:lnTo>
                    <a:lnTo>
                      <a:pt x="830" y="595"/>
                    </a:lnTo>
                    <a:lnTo>
                      <a:pt x="831" y="581"/>
                    </a:lnTo>
                    <a:lnTo>
                      <a:pt x="831" y="567"/>
                    </a:lnTo>
                    <a:lnTo>
                      <a:pt x="829" y="554"/>
                    </a:lnTo>
                    <a:lnTo>
                      <a:pt x="827" y="541"/>
                    </a:lnTo>
                    <a:lnTo>
                      <a:pt x="824" y="529"/>
                    </a:lnTo>
                    <a:lnTo>
                      <a:pt x="818" y="518"/>
                    </a:lnTo>
                    <a:lnTo>
                      <a:pt x="815" y="512"/>
                    </a:lnTo>
                    <a:lnTo>
                      <a:pt x="810" y="506"/>
                    </a:lnTo>
                    <a:lnTo>
                      <a:pt x="805" y="502"/>
                    </a:lnTo>
                    <a:lnTo>
                      <a:pt x="801" y="498"/>
                    </a:lnTo>
                    <a:lnTo>
                      <a:pt x="791" y="492"/>
                    </a:lnTo>
                    <a:lnTo>
                      <a:pt x="782" y="489"/>
                    </a:lnTo>
                    <a:lnTo>
                      <a:pt x="767" y="488"/>
                    </a:lnTo>
                    <a:lnTo>
                      <a:pt x="761" y="488"/>
                    </a:lnTo>
                    <a:lnTo>
                      <a:pt x="761" y="485"/>
                    </a:lnTo>
                    <a:lnTo>
                      <a:pt x="761" y="474"/>
                    </a:lnTo>
                    <a:lnTo>
                      <a:pt x="761" y="457"/>
                    </a:lnTo>
                    <a:lnTo>
                      <a:pt x="761" y="434"/>
                    </a:lnTo>
                    <a:lnTo>
                      <a:pt x="761" y="406"/>
                    </a:lnTo>
                    <a:lnTo>
                      <a:pt x="761" y="375"/>
                    </a:lnTo>
                    <a:lnTo>
                      <a:pt x="761" y="339"/>
                    </a:lnTo>
                    <a:lnTo>
                      <a:pt x="761" y="301"/>
                    </a:lnTo>
                    <a:lnTo>
                      <a:pt x="761" y="280"/>
                    </a:lnTo>
                    <a:lnTo>
                      <a:pt x="760" y="259"/>
                    </a:lnTo>
                    <a:lnTo>
                      <a:pt x="758" y="240"/>
                    </a:lnTo>
                    <a:lnTo>
                      <a:pt x="756" y="222"/>
                    </a:lnTo>
                    <a:lnTo>
                      <a:pt x="751" y="205"/>
                    </a:lnTo>
                    <a:lnTo>
                      <a:pt x="747" y="189"/>
                    </a:lnTo>
                    <a:lnTo>
                      <a:pt x="742" y="175"/>
                    </a:lnTo>
                    <a:lnTo>
                      <a:pt x="735" y="162"/>
                    </a:lnTo>
                    <a:lnTo>
                      <a:pt x="726" y="150"/>
                    </a:lnTo>
                    <a:lnTo>
                      <a:pt x="718" y="139"/>
                    </a:lnTo>
                    <a:lnTo>
                      <a:pt x="707" y="129"/>
                    </a:lnTo>
                    <a:lnTo>
                      <a:pt x="695" y="122"/>
                    </a:lnTo>
                    <a:lnTo>
                      <a:pt x="682" y="116"/>
                    </a:lnTo>
                    <a:lnTo>
                      <a:pt x="667" y="112"/>
                    </a:lnTo>
                    <a:lnTo>
                      <a:pt x="651" y="110"/>
                    </a:lnTo>
                    <a:lnTo>
                      <a:pt x="632" y="109"/>
                    </a:lnTo>
                    <a:lnTo>
                      <a:pt x="626" y="96"/>
                    </a:lnTo>
                    <a:lnTo>
                      <a:pt x="618" y="83"/>
                    </a:lnTo>
                    <a:lnTo>
                      <a:pt x="609" y="72"/>
                    </a:lnTo>
                    <a:lnTo>
                      <a:pt x="599" y="61"/>
                    </a:lnTo>
                    <a:lnTo>
                      <a:pt x="587" y="52"/>
                    </a:lnTo>
                    <a:lnTo>
                      <a:pt x="575" y="43"/>
                    </a:lnTo>
                    <a:lnTo>
                      <a:pt x="562" y="34"/>
                    </a:lnTo>
                    <a:lnTo>
                      <a:pt x="549" y="28"/>
                    </a:lnTo>
                    <a:lnTo>
                      <a:pt x="534" y="21"/>
                    </a:lnTo>
                    <a:lnTo>
                      <a:pt x="519" y="15"/>
                    </a:lnTo>
                    <a:lnTo>
                      <a:pt x="504" y="11"/>
                    </a:lnTo>
                    <a:lnTo>
                      <a:pt x="487" y="6"/>
                    </a:lnTo>
                    <a:lnTo>
                      <a:pt x="469" y="4"/>
                    </a:lnTo>
                    <a:lnTo>
                      <a:pt x="452" y="2"/>
                    </a:lnTo>
                    <a:lnTo>
                      <a:pt x="434" y="0"/>
                    </a:lnTo>
                    <a:lnTo>
                      <a:pt x="415" y="0"/>
                    </a:lnTo>
                    <a:lnTo>
                      <a:pt x="395" y="0"/>
                    </a:lnTo>
                    <a:lnTo>
                      <a:pt x="375" y="1"/>
                    </a:lnTo>
                    <a:lnTo>
                      <a:pt x="356" y="3"/>
                    </a:lnTo>
                    <a:lnTo>
                      <a:pt x="338" y="5"/>
                    </a:lnTo>
                    <a:lnTo>
                      <a:pt x="319" y="8"/>
                    </a:lnTo>
                    <a:lnTo>
                      <a:pt x="302" y="12"/>
                    </a:lnTo>
                    <a:lnTo>
                      <a:pt x="285" y="16"/>
                    </a:lnTo>
                    <a:lnTo>
                      <a:pt x="269" y="21"/>
                    </a:lnTo>
                    <a:lnTo>
                      <a:pt x="252" y="27"/>
                    </a:lnTo>
                    <a:lnTo>
                      <a:pt x="237" y="33"/>
                    </a:lnTo>
                    <a:lnTo>
                      <a:pt x="223" y="40"/>
                    </a:lnTo>
                    <a:lnTo>
                      <a:pt x="209" y="47"/>
                    </a:lnTo>
                    <a:lnTo>
                      <a:pt x="196" y="55"/>
                    </a:lnTo>
                    <a:lnTo>
                      <a:pt x="183" y="64"/>
                    </a:lnTo>
                    <a:lnTo>
                      <a:pt x="171" y="72"/>
                    </a:lnTo>
                    <a:lnTo>
                      <a:pt x="159" y="82"/>
                    </a:lnTo>
                    <a:lnTo>
                      <a:pt x="149" y="92"/>
                    </a:lnTo>
                    <a:lnTo>
                      <a:pt x="139" y="101"/>
                    </a:lnTo>
                    <a:lnTo>
                      <a:pt x="129" y="112"/>
                    </a:lnTo>
                    <a:lnTo>
                      <a:pt x="121" y="123"/>
                    </a:lnTo>
                    <a:lnTo>
                      <a:pt x="113" y="135"/>
                    </a:lnTo>
                    <a:lnTo>
                      <a:pt x="105" y="147"/>
                    </a:lnTo>
                    <a:lnTo>
                      <a:pt x="99" y="160"/>
                    </a:lnTo>
                    <a:lnTo>
                      <a:pt x="92" y="172"/>
                    </a:lnTo>
                    <a:lnTo>
                      <a:pt x="87" y="184"/>
                    </a:lnTo>
                    <a:lnTo>
                      <a:pt x="83" y="199"/>
                    </a:lnTo>
                    <a:lnTo>
                      <a:pt x="78" y="213"/>
                    </a:lnTo>
                    <a:lnTo>
                      <a:pt x="75" y="227"/>
                    </a:lnTo>
                    <a:lnTo>
                      <a:pt x="73" y="241"/>
                    </a:lnTo>
                    <a:lnTo>
                      <a:pt x="71" y="256"/>
                    </a:lnTo>
                    <a:lnTo>
                      <a:pt x="70" y="270"/>
                    </a:lnTo>
                    <a:lnTo>
                      <a:pt x="70" y="285"/>
                    </a:lnTo>
                    <a:lnTo>
                      <a:pt x="70" y="324"/>
                    </a:lnTo>
                    <a:lnTo>
                      <a:pt x="70" y="362"/>
                    </a:lnTo>
                    <a:lnTo>
                      <a:pt x="70" y="395"/>
                    </a:lnTo>
                    <a:lnTo>
                      <a:pt x="70" y="426"/>
                    </a:lnTo>
                    <a:lnTo>
                      <a:pt x="70" y="451"/>
                    </a:lnTo>
                    <a:lnTo>
                      <a:pt x="70" y="471"/>
                    </a:lnTo>
                    <a:lnTo>
                      <a:pt x="70" y="484"/>
                    </a:lnTo>
                    <a:lnTo>
                      <a:pt x="70" y="488"/>
                    </a:lnTo>
                    <a:lnTo>
                      <a:pt x="63" y="488"/>
                    </a:lnTo>
                    <a:lnTo>
                      <a:pt x="49" y="489"/>
                    </a:lnTo>
                    <a:lnTo>
                      <a:pt x="40" y="492"/>
                    </a:lnTo>
                    <a:lnTo>
                      <a:pt x="30" y="498"/>
                    </a:lnTo>
                    <a:lnTo>
                      <a:pt x="26" y="502"/>
                    </a:lnTo>
                    <a:lnTo>
                      <a:pt x="21" y="506"/>
                    </a:lnTo>
                    <a:lnTo>
                      <a:pt x="16" y="512"/>
                    </a:lnTo>
                    <a:lnTo>
                      <a:pt x="13" y="518"/>
                    </a:lnTo>
                    <a:lnTo>
                      <a:pt x="7" y="529"/>
                    </a:lnTo>
                    <a:lnTo>
                      <a:pt x="4" y="541"/>
                    </a:lnTo>
                    <a:lnTo>
                      <a:pt x="2" y="554"/>
                    </a:lnTo>
                    <a:lnTo>
                      <a:pt x="0" y="567"/>
                    </a:lnTo>
                    <a:lnTo>
                      <a:pt x="0" y="581"/>
                    </a:lnTo>
                    <a:lnTo>
                      <a:pt x="1" y="595"/>
                    </a:lnTo>
                    <a:lnTo>
                      <a:pt x="3" y="609"/>
                    </a:lnTo>
                    <a:lnTo>
                      <a:pt x="6" y="623"/>
                    </a:lnTo>
                    <a:lnTo>
                      <a:pt x="9" y="637"/>
                    </a:lnTo>
                    <a:lnTo>
                      <a:pt x="14" y="650"/>
                    </a:lnTo>
                    <a:lnTo>
                      <a:pt x="19" y="663"/>
                    </a:lnTo>
                    <a:lnTo>
                      <a:pt x="26" y="676"/>
                    </a:lnTo>
                    <a:lnTo>
                      <a:pt x="32" y="688"/>
                    </a:lnTo>
                    <a:lnTo>
                      <a:pt x="40" y="699"/>
                    </a:lnTo>
                    <a:lnTo>
                      <a:pt x="47" y="708"/>
                    </a:lnTo>
                    <a:lnTo>
                      <a:pt x="56" y="716"/>
                    </a:lnTo>
                    <a:lnTo>
                      <a:pt x="60" y="720"/>
                    </a:lnTo>
                    <a:lnTo>
                      <a:pt x="65" y="723"/>
                    </a:lnTo>
                    <a:lnTo>
                      <a:pt x="70" y="726"/>
                    </a:lnTo>
                    <a:lnTo>
                      <a:pt x="75" y="729"/>
                    </a:lnTo>
                    <a:lnTo>
                      <a:pt x="87" y="732"/>
                    </a:lnTo>
                    <a:lnTo>
                      <a:pt x="97" y="733"/>
                    </a:lnTo>
                    <a:lnTo>
                      <a:pt x="114" y="734"/>
                    </a:lnTo>
                    <a:lnTo>
                      <a:pt x="121" y="734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00" b="1" i="0" u="none" strike="noStrike" kern="0" cap="none" spc="0" normalizeH="0" baseline="0" noProof="0" dirty="0">
                  <a:ln>
                    <a:noFill/>
                  </a:ln>
                  <a:solidFill>
                    <a:srgbClr val="0063BE">
                      <a:lumMod val="50000"/>
                    </a:srgbClr>
                  </a:solidFill>
                  <a:effectLst/>
                  <a:uLnTx/>
                  <a:uFillTx/>
                  <a:latin typeface="Myriad Pro"/>
                </a:endParaRPr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3323406" y="3640490"/>
              <a:ext cx="276865" cy="279992"/>
              <a:chOff x="4023519" y="1455437"/>
              <a:chExt cx="611606" cy="692162"/>
            </a:xfrm>
            <a:solidFill>
              <a:sysClr val="window" lastClr="FFFFFF">
                <a:lumMod val="50000"/>
              </a:sysClr>
            </a:solidFill>
          </p:grpSpPr>
          <p:sp>
            <p:nvSpPr>
              <p:cNvPr id="122" name="Freeform 62"/>
              <p:cNvSpPr>
                <a:spLocks/>
              </p:cNvSpPr>
              <p:nvPr/>
            </p:nvSpPr>
            <p:spPr bwMode="auto">
              <a:xfrm>
                <a:off x="4023519" y="1751360"/>
                <a:ext cx="611606" cy="396239"/>
              </a:xfrm>
              <a:custGeom>
                <a:avLst/>
                <a:gdLst>
                  <a:gd name="T0" fmla="*/ 1782 w 1959"/>
                  <a:gd name="T1" fmla="*/ 186 h 1318"/>
                  <a:gd name="T2" fmla="*/ 1729 w 1959"/>
                  <a:gd name="T3" fmla="*/ 162 h 1318"/>
                  <a:gd name="T4" fmla="*/ 1606 w 1959"/>
                  <a:gd name="T5" fmla="*/ 117 h 1318"/>
                  <a:gd name="T6" fmla="*/ 1420 w 1959"/>
                  <a:gd name="T7" fmla="*/ 52 h 1318"/>
                  <a:gd name="T8" fmla="*/ 1286 w 1959"/>
                  <a:gd name="T9" fmla="*/ 7 h 1318"/>
                  <a:gd name="T10" fmla="*/ 1095 w 1959"/>
                  <a:gd name="T11" fmla="*/ 713 h 1318"/>
                  <a:gd name="T12" fmla="*/ 1009 w 1959"/>
                  <a:gd name="T13" fmla="*/ 281 h 1318"/>
                  <a:gd name="T14" fmla="*/ 979 w 1959"/>
                  <a:gd name="T15" fmla="*/ 79 h 1318"/>
                  <a:gd name="T16" fmla="*/ 950 w 1959"/>
                  <a:gd name="T17" fmla="*/ 281 h 1318"/>
                  <a:gd name="T18" fmla="*/ 864 w 1959"/>
                  <a:gd name="T19" fmla="*/ 713 h 1318"/>
                  <a:gd name="T20" fmla="*/ 673 w 1959"/>
                  <a:gd name="T21" fmla="*/ 7 h 1318"/>
                  <a:gd name="T22" fmla="*/ 539 w 1959"/>
                  <a:gd name="T23" fmla="*/ 52 h 1318"/>
                  <a:gd name="T24" fmla="*/ 353 w 1959"/>
                  <a:gd name="T25" fmla="*/ 117 h 1318"/>
                  <a:gd name="T26" fmla="*/ 230 w 1959"/>
                  <a:gd name="T27" fmla="*/ 162 h 1318"/>
                  <a:gd name="T28" fmla="*/ 177 w 1959"/>
                  <a:gd name="T29" fmla="*/ 186 h 1318"/>
                  <a:gd name="T30" fmla="*/ 156 w 1959"/>
                  <a:gd name="T31" fmla="*/ 200 h 1318"/>
                  <a:gd name="T32" fmla="*/ 143 w 1959"/>
                  <a:gd name="T33" fmla="*/ 215 h 1318"/>
                  <a:gd name="T34" fmla="*/ 131 w 1959"/>
                  <a:gd name="T35" fmla="*/ 236 h 1318"/>
                  <a:gd name="T36" fmla="*/ 116 w 1959"/>
                  <a:gd name="T37" fmla="*/ 263 h 1318"/>
                  <a:gd name="T38" fmla="*/ 102 w 1959"/>
                  <a:gd name="T39" fmla="*/ 296 h 1318"/>
                  <a:gd name="T40" fmla="*/ 88 w 1959"/>
                  <a:gd name="T41" fmla="*/ 337 h 1318"/>
                  <a:gd name="T42" fmla="*/ 75 w 1959"/>
                  <a:gd name="T43" fmla="*/ 386 h 1318"/>
                  <a:gd name="T44" fmla="*/ 62 w 1959"/>
                  <a:gd name="T45" fmla="*/ 442 h 1318"/>
                  <a:gd name="T46" fmla="*/ 51 w 1959"/>
                  <a:gd name="T47" fmla="*/ 507 h 1318"/>
                  <a:gd name="T48" fmla="*/ 39 w 1959"/>
                  <a:gd name="T49" fmla="*/ 581 h 1318"/>
                  <a:gd name="T50" fmla="*/ 29 w 1959"/>
                  <a:gd name="T51" fmla="*/ 665 h 1318"/>
                  <a:gd name="T52" fmla="*/ 20 w 1959"/>
                  <a:gd name="T53" fmla="*/ 759 h 1318"/>
                  <a:gd name="T54" fmla="*/ 13 w 1959"/>
                  <a:gd name="T55" fmla="*/ 863 h 1318"/>
                  <a:gd name="T56" fmla="*/ 6 w 1959"/>
                  <a:gd name="T57" fmla="*/ 979 h 1318"/>
                  <a:gd name="T58" fmla="*/ 3 w 1959"/>
                  <a:gd name="T59" fmla="*/ 1105 h 1318"/>
                  <a:gd name="T60" fmla="*/ 1 w 1959"/>
                  <a:gd name="T61" fmla="*/ 1243 h 1318"/>
                  <a:gd name="T62" fmla="*/ 1959 w 1959"/>
                  <a:gd name="T63" fmla="*/ 1318 h 1318"/>
                  <a:gd name="T64" fmla="*/ 1958 w 1959"/>
                  <a:gd name="T65" fmla="*/ 1173 h 1318"/>
                  <a:gd name="T66" fmla="*/ 1955 w 1959"/>
                  <a:gd name="T67" fmla="*/ 1040 h 1318"/>
                  <a:gd name="T68" fmla="*/ 1949 w 1959"/>
                  <a:gd name="T69" fmla="*/ 919 h 1318"/>
                  <a:gd name="T70" fmla="*/ 1943 w 1959"/>
                  <a:gd name="T71" fmla="*/ 809 h 1318"/>
                  <a:gd name="T72" fmla="*/ 1934 w 1959"/>
                  <a:gd name="T73" fmla="*/ 711 h 1318"/>
                  <a:gd name="T74" fmla="*/ 1924 w 1959"/>
                  <a:gd name="T75" fmla="*/ 621 h 1318"/>
                  <a:gd name="T76" fmla="*/ 1914 w 1959"/>
                  <a:gd name="T77" fmla="*/ 543 h 1318"/>
                  <a:gd name="T78" fmla="*/ 1903 w 1959"/>
                  <a:gd name="T79" fmla="*/ 473 h 1318"/>
                  <a:gd name="T80" fmla="*/ 1890 w 1959"/>
                  <a:gd name="T81" fmla="*/ 413 h 1318"/>
                  <a:gd name="T82" fmla="*/ 1877 w 1959"/>
                  <a:gd name="T83" fmla="*/ 360 h 1318"/>
                  <a:gd name="T84" fmla="*/ 1863 w 1959"/>
                  <a:gd name="T85" fmla="*/ 316 h 1318"/>
                  <a:gd name="T86" fmla="*/ 1850 w 1959"/>
                  <a:gd name="T87" fmla="*/ 279 h 1318"/>
                  <a:gd name="T88" fmla="*/ 1836 w 1959"/>
                  <a:gd name="T89" fmla="*/ 249 h 1318"/>
                  <a:gd name="T90" fmla="*/ 1822 w 1959"/>
                  <a:gd name="T91" fmla="*/ 225 h 1318"/>
                  <a:gd name="T92" fmla="*/ 1809 w 1959"/>
                  <a:gd name="T93" fmla="*/ 207 h 1318"/>
                  <a:gd name="T94" fmla="*/ 1796 w 1959"/>
                  <a:gd name="T95" fmla="*/ 195 h 13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959" h="1318">
                    <a:moveTo>
                      <a:pt x="1796" y="195"/>
                    </a:moveTo>
                    <a:lnTo>
                      <a:pt x="1782" y="186"/>
                    </a:lnTo>
                    <a:lnTo>
                      <a:pt x="1759" y="175"/>
                    </a:lnTo>
                    <a:lnTo>
                      <a:pt x="1729" y="162"/>
                    </a:lnTo>
                    <a:lnTo>
                      <a:pt x="1692" y="148"/>
                    </a:lnTo>
                    <a:lnTo>
                      <a:pt x="1606" y="117"/>
                    </a:lnTo>
                    <a:lnTo>
                      <a:pt x="1512" y="84"/>
                    </a:lnTo>
                    <a:lnTo>
                      <a:pt x="1420" y="52"/>
                    </a:lnTo>
                    <a:lnTo>
                      <a:pt x="1341" y="25"/>
                    </a:lnTo>
                    <a:lnTo>
                      <a:pt x="1286" y="7"/>
                    </a:lnTo>
                    <a:lnTo>
                      <a:pt x="1265" y="0"/>
                    </a:lnTo>
                    <a:lnTo>
                      <a:pt x="1095" y="713"/>
                    </a:lnTo>
                    <a:lnTo>
                      <a:pt x="1095" y="425"/>
                    </a:lnTo>
                    <a:lnTo>
                      <a:pt x="1009" y="281"/>
                    </a:lnTo>
                    <a:lnTo>
                      <a:pt x="1095" y="195"/>
                    </a:lnTo>
                    <a:lnTo>
                      <a:pt x="979" y="79"/>
                    </a:lnTo>
                    <a:lnTo>
                      <a:pt x="864" y="195"/>
                    </a:lnTo>
                    <a:lnTo>
                      <a:pt x="950" y="281"/>
                    </a:lnTo>
                    <a:lnTo>
                      <a:pt x="864" y="425"/>
                    </a:lnTo>
                    <a:lnTo>
                      <a:pt x="864" y="713"/>
                    </a:lnTo>
                    <a:lnTo>
                      <a:pt x="694" y="0"/>
                    </a:lnTo>
                    <a:lnTo>
                      <a:pt x="673" y="7"/>
                    </a:lnTo>
                    <a:lnTo>
                      <a:pt x="618" y="25"/>
                    </a:lnTo>
                    <a:lnTo>
                      <a:pt x="539" y="52"/>
                    </a:lnTo>
                    <a:lnTo>
                      <a:pt x="447" y="84"/>
                    </a:lnTo>
                    <a:lnTo>
                      <a:pt x="353" y="117"/>
                    </a:lnTo>
                    <a:lnTo>
                      <a:pt x="267" y="148"/>
                    </a:lnTo>
                    <a:lnTo>
                      <a:pt x="230" y="162"/>
                    </a:lnTo>
                    <a:lnTo>
                      <a:pt x="200" y="175"/>
                    </a:lnTo>
                    <a:lnTo>
                      <a:pt x="177" y="186"/>
                    </a:lnTo>
                    <a:lnTo>
                      <a:pt x="163" y="195"/>
                    </a:lnTo>
                    <a:lnTo>
                      <a:pt x="156" y="200"/>
                    </a:lnTo>
                    <a:lnTo>
                      <a:pt x="150" y="207"/>
                    </a:lnTo>
                    <a:lnTo>
                      <a:pt x="143" y="215"/>
                    </a:lnTo>
                    <a:lnTo>
                      <a:pt x="137" y="225"/>
                    </a:lnTo>
                    <a:lnTo>
                      <a:pt x="131" y="236"/>
                    </a:lnTo>
                    <a:lnTo>
                      <a:pt x="123" y="249"/>
                    </a:lnTo>
                    <a:lnTo>
                      <a:pt x="116" y="263"/>
                    </a:lnTo>
                    <a:lnTo>
                      <a:pt x="109" y="279"/>
                    </a:lnTo>
                    <a:lnTo>
                      <a:pt x="102" y="296"/>
                    </a:lnTo>
                    <a:lnTo>
                      <a:pt x="96" y="316"/>
                    </a:lnTo>
                    <a:lnTo>
                      <a:pt x="88" y="337"/>
                    </a:lnTo>
                    <a:lnTo>
                      <a:pt x="82" y="360"/>
                    </a:lnTo>
                    <a:lnTo>
                      <a:pt x="75" y="386"/>
                    </a:lnTo>
                    <a:lnTo>
                      <a:pt x="69" y="413"/>
                    </a:lnTo>
                    <a:lnTo>
                      <a:pt x="62" y="442"/>
                    </a:lnTo>
                    <a:lnTo>
                      <a:pt x="56" y="473"/>
                    </a:lnTo>
                    <a:lnTo>
                      <a:pt x="51" y="507"/>
                    </a:lnTo>
                    <a:lnTo>
                      <a:pt x="45" y="543"/>
                    </a:lnTo>
                    <a:lnTo>
                      <a:pt x="39" y="581"/>
                    </a:lnTo>
                    <a:lnTo>
                      <a:pt x="34" y="621"/>
                    </a:lnTo>
                    <a:lnTo>
                      <a:pt x="29" y="665"/>
                    </a:lnTo>
                    <a:lnTo>
                      <a:pt x="25" y="711"/>
                    </a:lnTo>
                    <a:lnTo>
                      <a:pt x="20" y="759"/>
                    </a:lnTo>
                    <a:lnTo>
                      <a:pt x="16" y="809"/>
                    </a:lnTo>
                    <a:lnTo>
                      <a:pt x="13" y="863"/>
                    </a:lnTo>
                    <a:lnTo>
                      <a:pt x="10" y="919"/>
                    </a:lnTo>
                    <a:lnTo>
                      <a:pt x="6" y="979"/>
                    </a:lnTo>
                    <a:lnTo>
                      <a:pt x="4" y="1040"/>
                    </a:lnTo>
                    <a:lnTo>
                      <a:pt x="3" y="1105"/>
                    </a:lnTo>
                    <a:lnTo>
                      <a:pt x="1" y="1173"/>
                    </a:lnTo>
                    <a:lnTo>
                      <a:pt x="1" y="1243"/>
                    </a:lnTo>
                    <a:lnTo>
                      <a:pt x="0" y="1318"/>
                    </a:lnTo>
                    <a:lnTo>
                      <a:pt x="1959" y="1318"/>
                    </a:lnTo>
                    <a:lnTo>
                      <a:pt x="1958" y="1243"/>
                    </a:lnTo>
                    <a:lnTo>
                      <a:pt x="1958" y="1173"/>
                    </a:lnTo>
                    <a:lnTo>
                      <a:pt x="1956" y="1105"/>
                    </a:lnTo>
                    <a:lnTo>
                      <a:pt x="1955" y="1040"/>
                    </a:lnTo>
                    <a:lnTo>
                      <a:pt x="1952" y="979"/>
                    </a:lnTo>
                    <a:lnTo>
                      <a:pt x="1949" y="919"/>
                    </a:lnTo>
                    <a:lnTo>
                      <a:pt x="1946" y="863"/>
                    </a:lnTo>
                    <a:lnTo>
                      <a:pt x="1943" y="809"/>
                    </a:lnTo>
                    <a:lnTo>
                      <a:pt x="1938" y="759"/>
                    </a:lnTo>
                    <a:lnTo>
                      <a:pt x="1934" y="711"/>
                    </a:lnTo>
                    <a:lnTo>
                      <a:pt x="1930" y="665"/>
                    </a:lnTo>
                    <a:lnTo>
                      <a:pt x="1924" y="621"/>
                    </a:lnTo>
                    <a:lnTo>
                      <a:pt x="1920" y="581"/>
                    </a:lnTo>
                    <a:lnTo>
                      <a:pt x="1914" y="543"/>
                    </a:lnTo>
                    <a:lnTo>
                      <a:pt x="1908" y="507"/>
                    </a:lnTo>
                    <a:lnTo>
                      <a:pt x="1903" y="473"/>
                    </a:lnTo>
                    <a:lnTo>
                      <a:pt x="1896" y="442"/>
                    </a:lnTo>
                    <a:lnTo>
                      <a:pt x="1890" y="413"/>
                    </a:lnTo>
                    <a:lnTo>
                      <a:pt x="1883" y="386"/>
                    </a:lnTo>
                    <a:lnTo>
                      <a:pt x="1877" y="360"/>
                    </a:lnTo>
                    <a:lnTo>
                      <a:pt x="1870" y="337"/>
                    </a:lnTo>
                    <a:lnTo>
                      <a:pt x="1863" y="316"/>
                    </a:lnTo>
                    <a:lnTo>
                      <a:pt x="1856" y="296"/>
                    </a:lnTo>
                    <a:lnTo>
                      <a:pt x="1850" y="279"/>
                    </a:lnTo>
                    <a:lnTo>
                      <a:pt x="1842" y="263"/>
                    </a:lnTo>
                    <a:lnTo>
                      <a:pt x="1836" y="249"/>
                    </a:lnTo>
                    <a:lnTo>
                      <a:pt x="1828" y="236"/>
                    </a:lnTo>
                    <a:lnTo>
                      <a:pt x="1822" y="225"/>
                    </a:lnTo>
                    <a:lnTo>
                      <a:pt x="1815" y="215"/>
                    </a:lnTo>
                    <a:lnTo>
                      <a:pt x="1809" y="207"/>
                    </a:lnTo>
                    <a:lnTo>
                      <a:pt x="1802" y="200"/>
                    </a:lnTo>
                    <a:lnTo>
                      <a:pt x="1796" y="195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00" b="1" i="0" u="none" strike="noStrike" kern="0" cap="none" spc="0" normalizeH="0" baseline="0" noProof="0" dirty="0">
                  <a:ln>
                    <a:noFill/>
                  </a:ln>
                  <a:solidFill>
                    <a:srgbClr val="0063BE">
                      <a:lumMod val="50000"/>
                    </a:srgbClr>
                  </a:solidFill>
                  <a:effectLst/>
                  <a:uLnTx/>
                  <a:uFillTx/>
                  <a:latin typeface="Myriad Pro"/>
                </a:endParaRPr>
              </a:p>
            </p:txBody>
          </p:sp>
          <p:sp>
            <p:nvSpPr>
              <p:cNvPr id="123" name="Freeform 61"/>
              <p:cNvSpPr>
                <a:spLocks/>
              </p:cNvSpPr>
              <p:nvPr/>
            </p:nvSpPr>
            <p:spPr bwMode="auto">
              <a:xfrm>
                <a:off x="4208059" y="1455437"/>
                <a:ext cx="260152" cy="346859"/>
              </a:xfrm>
              <a:custGeom>
                <a:avLst/>
                <a:gdLst>
                  <a:gd name="T0" fmla="*/ 185 w 831"/>
                  <a:gd name="T1" fmla="*/ 1037 h 1152"/>
                  <a:gd name="T2" fmla="*/ 645 w 831"/>
                  <a:gd name="T3" fmla="*/ 921 h 1152"/>
                  <a:gd name="T4" fmla="*/ 734 w 831"/>
                  <a:gd name="T5" fmla="*/ 733 h 1152"/>
                  <a:gd name="T6" fmla="*/ 761 w 831"/>
                  <a:gd name="T7" fmla="*/ 726 h 1152"/>
                  <a:gd name="T8" fmla="*/ 775 w 831"/>
                  <a:gd name="T9" fmla="*/ 716 h 1152"/>
                  <a:gd name="T10" fmla="*/ 799 w 831"/>
                  <a:gd name="T11" fmla="*/ 688 h 1152"/>
                  <a:gd name="T12" fmla="*/ 817 w 831"/>
                  <a:gd name="T13" fmla="*/ 650 h 1152"/>
                  <a:gd name="T14" fmla="*/ 828 w 831"/>
                  <a:gd name="T15" fmla="*/ 609 h 1152"/>
                  <a:gd name="T16" fmla="*/ 831 w 831"/>
                  <a:gd name="T17" fmla="*/ 567 h 1152"/>
                  <a:gd name="T18" fmla="*/ 824 w 831"/>
                  <a:gd name="T19" fmla="*/ 529 h 1152"/>
                  <a:gd name="T20" fmla="*/ 810 w 831"/>
                  <a:gd name="T21" fmla="*/ 506 h 1152"/>
                  <a:gd name="T22" fmla="*/ 791 w 831"/>
                  <a:gd name="T23" fmla="*/ 492 h 1152"/>
                  <a:gd name="T24" fmla="*/ 761 w 831"/>
                  <a:gd name="T25" fmla="*/ 488 h 1152"/>
                  <a:gd name="T26" fmla="*/ 761 w 831"/>
                  <a:gd name="T27" fmla="*/ 457 h 1152"/>
                  <a:gd name="T28" fmla="*/ 761 w 831"/>
                  <a:gd name="T29" fmla="*/ 375 h 1152"/>
                  <a:gd name="T30" fmla="*/ 761 w 831"/>
                  <a:gd name="T31" fmla="*/ 280 h 1152"/>
                  <a:gd name="T32" fmla="*/ 756 w 831"/>
                  <a:gd name="T33" fmla="*/ 222 h 1152"/>
                  <a:gd name="T34" fmla="*/ 742 w 831"/>
                  <a:gd name="T35" fmla="*/ 175 h 1152"/>
                  <a:gd name="T36" fmla="*/ 718 w 831"/>
                  <a:gd name="T37" fmla="*/ 139 h 1152"/>
                  <a:gd name="T38" fmla="*/ 682 w 831"/>
                  <a:gd name="T39" fmla="*/ 116 h 1152"/>
                  <a:gd name="T40" fmla="*/ 632 w 831"/>
                  <a:gd name="T41" fmla="*/ 109 h 1152"/>
                  <a:gd name="T42" fmla="*/ 609 w 831"/>
                  <a:gd name="T43" fmla="*/ 72 h 1152"/>
                  <a:gd name="T44" fmla="*/ 575 w 831"/>
                  <a:gd name="T45" fmla="*/ 43 h 1152"/>
                  <a:gd name="T46" fmla="*/ 534 w 831"/>
                  <a:gd name="T47" fmla="*/ 21 h 1152"/>
                  <a:gd name="T48" fmla="*/ 487 w 831"/>
                  <a:gd name="T49" fmla="*/ 6 h 1152"/>
                  <a:gd name="T50" fmla="*/ 434 w 831"/>
                  <a:gd name="T51" fmla="*/ 0 h 1152"/>
                  <a:gd name="T52" fmla="*/ 375 w 831"/>
                  <a:gd name="T53" fmla="*/ 1 h 1152"/>
                  <a:gd name="T54" fmla="*/ 319 w 831"/>
                  <a:gd name="T55" fmla="*/ 8 h 1152"/>
                  <a:gd name="T56" fmla="*/ 269 w 831"/>
                  <a:gd name="T57" fmla="*/ 21 h 1152"/>
                  <a:gd name="T58" fmla="*/ 223 w 831"/>
                  <a:gd name="T59" fmla="*/ 40 h 1152"/>
                  <a:gd name="T60" fmla="*/ 183 w 831"/>
                  <a:gd name="T61" fmla="*/ 64 h 1152"/>
                  <a:gd name="T62" fmla="*/ 149 w 831"/>
                  <a:gd name="T63" fmla="*/ 92 h 1152"/>
                  <a:gd name="T64" fmla="*/ 121 w 831"/>
                  <a:gd name="T65" fmla="*/ 123 h 1152"/>
                  <a:gd name="T66" fmla="*/ 99 w 831"/>
                  <a:gd name="T67" fmla="*/ 160 h 1152"/>
                  <a:gd name="T68" fmla="*/ 83 w 831"/>
                  <a:gd name="T69" fmla="*/ 199 h 1152"/>
                  <a:gd name="T70" fmla="*/ 73 w 831"/>
                  <a:gd name="T71" fmla="*/ 241 h 1152"/>
                  <a:gd name="T72" fmla="*/ 70 w 831"/>
                  <a:gd name="T73" fmla="*/ 285 h 1152"/>
                  <a:gd name="T74" fmla="*/ 70 w 831"/>
                  <a:gd name="T75" fmla="*/ 395 h 1152"/>
                  <a:gd name="T76" fmla="*/ 70 w 831"/>
                  <a:gd name="T77" fmla="*/ 471 h 1152"/>
                  <a:gd name="T78" fmla="*/ 63 w 831"/>
                  <a:gd name="T79" fmla="*/ 488 h 1152"/>
                  <a:gd name="T80" fmla="*/ 30 w 831"/>
                  <a:gd name="T81" fmla="*/ 498 h 1152"/>
                  <a:gd name="T82" fmla="*/ 16 w 831"/>
                  <a:gd name="T83" fmla="*/ 512 h 1152"/>
                  <a:gd name="T84" fmla="*/ 4 w 831"/>
                  <a:gd name="T85" fmla="*/ 541 h 1152"/>
                  <a:gd name="T86" fmla="*/ 0 w 831"/>
                  <a:gd name="T87" fmla="*/ 581 h 1152"/>
                  <a:gd name="T88" fmla="*/ 6 w 831"/>
                  <a:gd name="T89" fmla="*/ 623 h 1152"/>
                  <a:gd name="T90" fmla="*/ 19 w 831"/>
                  <a:gd name="T91" fmla="*/ 663 h 1152"/>
                  <a:gd name="T92" fmla="*/ 40 w 831"/>
                  <a:gd name="T93" fmla="*/ 699 h 1152"/>
                  <a:gd name="T94" fmla="*/ 60 w 831"/>
                  <a:gd name="T95" fmla="*/ 720 h 1152"/>
                  <a:gd name="T96" fmla="*/ 75 w 831"/>
                  <a:gd name="T97" fmla="*/ 729 h 1152"/>
                  <a:gd name="T98" fmla="*/ 114 w 831"/>
                  <a:gd name="T99" fmla="*/ 734 h 1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831" h="1152">
                    <a:moveTo>
                      <a:pt x="121" y="734"/>
                    </a:moveTo>
                    <a:lnTo>
                      <a:pt x="185" y="921"/>
                    </a:lnTo>
                    <a:lnTo>
                      <a:pt x="185" y="1037"/>
                    </a:lnTo>
                    <a:lnTo>
                      <a:pt x="415" y="1152"/>
                    </a:lnTo>
                    <a:lnTo>
                      <a:pt x="645" y="1037"/>
                    </a:lnTo>
                    <a:lnTo>
                      <a:pt x="645" y="921"/>
                    </a:lnTo>
                    <a:lnTo>
                      <a:pt x="710" y="734"/>
                    </a:lnTo>
                    <a:lnTo>
                      <a:pt x="717" y="734"/>
                    </a:lnTo>
                    <a:lnTo>
                      <a:pt x="734" y="733"/>
                    </a:lnTo>
                    <a:lnTo>
                      <a:pt x="744" y="732"/>
                    </a:lnTo>
                    <a:lnTo>
                      <a:pt x="756" y="729"/>
                    </a:lnTo>
                    <a:lnTo>
                      <a:pt x="761" y="726"/>
                    </a:lnTo>
                    <a:lnTo>
                      <a:pt x="765" y="723"/>
                    </a:lnTo>
                    <a:lnTo>
                      <a:pt x="771" y="720"/>
                    </a:lnTo>
                    <a:lnTo>
                      <a:pt x="775" y="716"/>
                    </a:lnTo>
                    <a:lnTo>
                      <a:pt x="784" y="708"/>
                    </a:lnTo>
                    <a:lnTo>
                      <a:pt x="791" y="699"/>
                    </a:lnTo>
                    <a:lnTo>
                      <a:pt x="799" y="688"/>
                    </a:lnTo>
                    <a:lnTo>
                      <a:pt x="805" y="676"/>
                    </a:lnTo>
                    <a:lnTo>
                      <a:pt x="812" y="663"/>
                    </a:lnTo>
                    <a:lnTo>
                      <a:pt x="817" y="650"/>
                    </a:lnTo>
                    <a:lnTo>
                      <a:pt x="821" y="637"/>
                    </a:lnTo>
                    <a:lnTo>
                      <a:pt x="825" y="623"/>
                    </a:lnTo>
                    <a:lnTo>
                      <a:pt x="828" y="609"/>
                    </a:lnTo>
                    <a:lnTo>
                      <a:pt x="830" y="595"/>
                    </a:lnTo>
                    <a:lnTo>
                      <a:pt x="831" y="581"/>
                    </a:lnTo>
                    <a:lnTo>
                      <a:pt x="831" y="567"/>
                    </a:lnTo>
                    <a:lnTo>
                      <a:pt x="829" y="554"/>
                    </a:lnTo>
                    <a:lnTo>
                      <a:pt x="827" y="541"/>
                    </a:lnTo>
                    <a:lnTo>
                      <a:pt x="824" y="529"/>
                    </a:lnTo>
                    <a:lnTo>
                      <a:pt x="818" y="518"/>
                    </a:lnTo>
                    <a:lnTo>
                      <a:pt x="815" y="512"/>
                    </a:lnTo>
                    <a:lnTo>
                      <a:pt x="810" y="506"/>
                    </a:lnTo>
                    <a:lnTo>
                      <a:pt x="805" y="502"/>
                    </a:lnTo>
                    <a:lnTo>
                      <a:pt x="801" y="498"/>
                    </a:lnTo>
                    <a:lnTo>
                      <a:pt x="791" y="492"/>
                    </a:lnTo>
                    <a:lnTo>
                      <a:pt x="782" y="489"/>
                    </a:lnTo>
                    <a:lnTo>
                      <a:pt x="767" y="488"/>
                    </a:lnTo>
                    <a:lnTo>
                      <a:pt x="761" y="488"/>
                    </a:lnTo>
                    <a:lnTo>
                      <a:pt x="761" y="485"/>
                    </a:lnTo>
                    <a:lnTo>
                      <a:pt x="761" y="474"/>
                    </a:lnTo>
                    <a:lnTo>
                      <a:pt x="761" y="457"/>
                    </a:lnTo>
                    <a:lnTo>
                      <a:pt x="761" y="434"/>
                    </a:lnTo>
                    <a:lnTo>
                      <a:pt x="761" y="406"/>
                    </a:lnTo>
                    <a:lnTo>
                      <a:pt x="761" y="375"/>
                    </a:lnTo>
                    <a:lnTo>
                      <a:pt x="761" y="339"/>
                    </a:lnTo>
                    <a:lnTo>
                      <a:pt x="761" y="301"/>
                    </a:lnTo>
                    <a:lnTo>
                      <a:pt x="761" y="280"/>
                    </a:lnTo>
                    <a:lnTo>
                      <a:pt x="760" y="259"/>
                    </a:lnTo>
                    <a:lnTo>
                      <a:pt x="758" y="240"/>
                    </a:lnTo>
                    <a:lnTo>
                      <a:pt x="756" y="222"/>
                    </a:lnTo>
                    <a:lnTo>
                      <a:pt x="751" y="205"/>
                    </a:lnTo>
                    <a:lnTo>
                      <a:pt x="747" y="189"/>
                    </a:lnTo>
                    <a:lnTo>
                      <a:pt x="742" y="175"/>
                    </a:lnTo>
                    <a:lnTo>
                      <a:pt x="735" y="162"/>
                    </a:lnTo>
                    <a:lnTo>
                      <a:pt x="726" y="150"/>
                    </a:lnTo>
                    <a:lnTo>
                      <a:pt x="718" y="139"/>
                    </a:lnTo>
                    <a:lnTo>
                      <a:pt x="707" y="129"/>
                    </a:lnTo>
                    <a:lnTo>
                      <a:pt x="695" y="122"/>
                    </a:lnTo>
                    <a:lnTo>
                      <a:pt x="682" y="116"/>
                    </a:lnTo>
                    <a:lnTo>
                      <a:pt x="667" y="112"/>
                    </a:lnTo>
                    <a:lnTo>
                      <a:pt x="651" y="110"/>
                    </a:lnTo>
                    <a:lnTo>
                      <a:pt x="632" y="109"/>
                    </a:lnTo>
                    <a:lnTo>
                      <a:pt x="626" y="96"/>
                    </a:lnTo>
                    <a:lnTo>
                      <a:pt x="618" y="83"/>
                    </a:lnTo>
                    <a:lnTo>
                      <a:pt x="609" y="72"/>
                    </a:lnTo>
                    <a:lnTo>
                      <a:pt x="599" y="61"/>
                    </a:lnTo>
                    <a:lnTo>
                      <a:pt x="587" y="52"/>
                    </a:lnTo>
                    <a:lnTo>
                      <a:pt x="575" y="43"/>
                    </a:lnTo>
                    <a:lnTo>
                      <a:pt x="562" y="34"/>
                    </a:lnTo>
                    <a:lnTo>
                      <a:pt x="549" y="28"/>
                    </a:lnTo>
                    <a:lnTo>
                      <a:pt x="534" y="21"/>
                    </a:lnTo>
                    <a:lnTo>
                      <a:pt x="519" y="15"/>
                    </a:lnTo>
                    <a:lnTo>
                      <a:pt x="504" y="11"/>
                    </a:lnTo>
                    <a:lnTo>
                      <a:pt x="487" y="6"/>
                    </a:lnTo>
                    <a:lnTo>
                      <a:pt x="469" y="4"/>
                    </a:lnTo>
                    <a:lnTo>
                      <a:pt x="452" y="2"/>
                    </a:lnTo>
                    <a:lnTo>
                      <a:pt x="434" y="0"/>
                    </a:lnTo>
                    <a:lnTo>
                      <a:pt x="415" y="0"/>
                    </a:lnTo>
                    <a:lnTo>
                      <a:pt x="395" y="0"/>
                    </a:lnTo>
                    <a:lnTo>
                      <a:pt x="375" y="1"/>
                    </a:lnTo>
                    <a:lnTo>
                      <a:pt x="356" y="3"/>
                    </a:lnTo>
                    <a:lnTo>
                      <a:pt x="338" y="5"/>
                    </a:lnTo>
                    <a:lnTo>
                      <a:pt x="319" y="8"/>
                    </a:lnTo>
                    <a:lnTo>
                      <a:pt x="302" y="12"/>
                    </a:lnTo>
                    <a:lnTo>
                      <a:pt x="285" y="16"/>
                    </a:lnTo>
                    <a:lnTo>
                      <a:pt x="269" y="21"/>
                    </a:lnTo>
                    <a:lnTo>
                      <a:pt x="252" y="27"/>
                    </a:lnTo>
                    <a:lnTo>
                      <a:pt x="237" y="33"/>
                    </a:lnTo>
                    <a:lnTo>
                      <a:pt x="223" y="40"/>
                    </a:lnTo>
                    <a:lnTo>
                      <a:pt x="209" y="47"/>
                    </a:lnTo>
                    <a:lnTo>
                      <a:pt x="196" y="55"/>
                    </a:lnTo>
                    <a:lnTo>
                      <a:pt x="183" y="64"/>
                    </a:lnTo>
                    <a:lnTo>
                      <a:pt x="171" y="72"/>
                    </a:lnTo>
                    <a:lnTo>
                      <a:pt x="159" y="82"/>
                    </a:lnTo>
                    <a:lnTo>
                      <a:pt x="149" y="92"/>
                    </a:lnTo>
                    <a:lnTo>
                      <a:pt x="139" y="101"/>
                    </a:lnTo>
                    <a:lnTo>
                      <a:pt x="129" y="112"/>
                    </a:lnTo>
                    <a:lnTo>
                      <a:pt x="121" y="123"/>
                    </a:lnTo>
                    <a:lnTo>
                      <a:pt x="113" y="135"/>
                    </a:lnTo>
                    <a:lnTo>
                      <a:pt x="105" y="147"/>
                    </a:lnTo>
                    <a:lnTo>
                      <a:pt x="99" y="160"/>
                    </a:lnTo>
                    <a:lnTo>
                      <a:pt x="92" y="172"/>
                    </a:lnTo>
                    <a:lnTo>
                      <a:pt x="87" y="184"/>
                    </a:lnTo>
                    <a:lnTo>
                      <a:pt x="83" y="199"/>
                    </a:lnTo>
                    <a:lnTo>
                      <a:pt x="78" y="213"/>
                    </a:lnTo>
                    <a:lnTo>
                      <a:pt x="75" y="227"/>
                    </a:lnTo>
                    <a:lnTo>
                      <a:pt x="73" y="241"/>
                    </a:lnTo>
                    <a:lnTo>
                      <a:pt x="71" y="256"/>
                    </a:lnTo>
                    <a:lnTo>
                      <a:pt x="70" y="270"/>
                    </a:lnTo>
                    <a:lnTo>
                      <a:pt x="70" y="285"/>
                    </a:lnTo>
                    <a:lnTo>
                      <a:pt x="70" y="324"/>
                    </a:lnTo>
                    <a:lnTo>
                      <a:pt x="70" y="362"/>
                    </a:lnTo>
                    <a:lnTo>
                      <a:pt x="70" y="395"/>
                    </a:lnTo>
                    <a:lnTo>
                      <a:pt x="70" y="426"/>
                    </a:lnTo>
                    <a:lnTo>
                      <a:pt x="70" y="451"/>
                    </a:lnTo>
                    <a:lnTo>
                      <a:pt x="70" y="471"/>
                    </a:lnTo>
                    <a:lnTo>
                      <a:pt x="70" y="484"/>
                    </a:lnTo>
                    <a:lnTo>
                      <a:pt x="70" y="488"/>
                    </a:lnTo>
                    <a:lnTo>
                      <a:pt x="63" y="488"/>
                    </a:lnTo>
                    <a:lnTo>
                      <a:pt x="49" y="489"/>
                    </a:lnTo>
                    <a:lnTo>
                      <a:pt x="40" y="492"/>
                    </a:lnTo>
                    <a:lnTo>
                      <a:pt x="30" y="498"/>
                    </a:lnTo>
                    <a:lnTo>
                      <a:pt x="26" y="502"/>
                    </a:lnTo>
                    <a:lnTo>
                      <a:pt x="21" y="506"/>
                    </a:lnTo>
                    <a:lnTo>
                      <a:pt x="16" y="512"/>
                    </a:lnTo>
                    <a:lnTo>
                      <a:pt x="13" y="518"/>
                    </a:lnTo>
                    <a:lnTo>
                      <a:pt x="7" y="529"/>
                    </a:lnTo>
                    <a:lnTo>
                      <a:pt x="4" y="541"/>
                    </a:lnTo>
                    <a:lnTo>
                      <a:pt x="2" y="554"/>
                    </a:lnTo>
                    <a:lnTo>
                      <a:pt x="0" y="567"/>
                    </a:lnTo>
                    <a:lnTo>
                      <a:pt x="0" y="581"/>
                    </a:lnTo>
                    <a:lnTo>
                      <a:pt x="1" y="595"/>
                    </a:lnTo>
                    <a:lnTo>
                      <a:pt x="3" y="609"/>
                    </a:lnTo>
                    <a:lnTo>
                      <a:pt x="6" y="623"/>
                    </a:lnTo>
                    <a:lnTo>
                      <a:pt x="9" y="637"/>
                    </a:lnTo>
                    <a:lnTo>
                      <a:pt x="14" y="650"/>
                    </a:lnTo>
                    <a:lnTo>
                      <a:pt x="19" y="663"/>
                    </a:lnTo>
                    <a:lnTo>
                      <a:pt x="26" y="676"/>
                    </a:lnTo>
                    <a:lnTo>
                      <a:pt x="32" y="688"/>
                    </a:lnTo>
                    <a:lnTo>
                      <a:pt x="40" y="699"/>
                    </a:lnTo>
                    <a:lnTo>
                      <a:pt x="47" y="708"/>
                    </a:lnTo>
                    <a:lnTo>
                      <a:pt x="56" y="716"/>
                    </a:lnTo>
                    <a:lnTo>
                      <a:pt x="60" y="720"/>
                    </a:lnTo>
                    <a:lnTo>
                      <a:pt x="65" y="723"/>
                    </a:lnTo>
                    <a:lnTo>
                      <a:pt x="70" y="726"/>
                    </a:lnTo>
                    <a:lnTo>
                      <a:pt x="75" y="729"/>
                    </a:lnTo>
                    <a:lnTo>
                      <a:pt x="87" y="732"/>
                    </a:lnTo>
                    <a:lnTo>
                      <a:pt x="97" y="733"/>
                    </a:lnTo>
                    <a:lnTo>
                      <a:pt x="114" y="734"/>
                    </a:lnTo>
                    <a:lnTo>
                      <a:pt x="121" y="734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00" b="1" i="0" u="none" strike="noStrike" kern="0" cap="none" spc="0" normalizeH="0" baseline="0" noProof="0" dirty="0">
                  <a:ln>
                    <a:noFill/>
                  </a:ln>
                  <a:solidFill>
                    <a:srgbClr val="0063BE">
                      <a:lumMod val="50000"/>
                    </a:srgbClr>
                  </a:solidFill>
                  <a:effectLst/>
                  <a:uLnTx/>
                  <a:uFillTx/>
                  <a:latin typeface="Myriad Pro"/>
                </a:endParaRP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3624865" y="3609482"/>
              <a:ext cx="276865" cy="279992"/>
              <a:chOff x="4023519" y="1455437"/>
              <a:chExt cx="611606" cy="692162"/>
            </a:xfrm>
            <a:solidFill>
              <a:sysClr val="window" lastClr="FFFFFF">
                <a:lumMod val="50000"/>
              </a:sysClr>
            </a:solidFill>
          </p:grpSpPr>
          <p:sp>
            <p:nvSpPr>
              <p:cNvPr id="120" name="Freeform 62"/>
              <p:cNvSpPr>
                <a:spLocks/>
              </p:cNvSpPr>
              <p:nvPr/>
            </p:nvSpPr>
            <p:spPr bwMode="auto">
              <a:xfrm>
                <a:off x="4023519" y="1751360"/>
                <a:ext cx="611606" cy="396239"/>
              </a:xfrm>
              <a:custGeom>
                <a:avLst/>
                <a:gdLst>
                  <a:gd name="T0" fmla="*/ 1782 w 1959"/>
                  <a:gd name="T1" fmla="*/ 186 h 1318"/>
                  <a:gd name="T2" fmla="*/ 1729 w 1959"/>
                  <a:gd name="T3" fmla="*/ 162 h 1318"/>
                  <a:gd name="T4" fmla="*/ 1606 w 1959"/>
                  <a:gd name="T5" fmla="*/ 117 h 1318"/>
                  <a:gd name="T6" fmla="*/ 1420 w 1959"/>
                  <a:gd name="T7" fmla="*/ 52 h 1318"/>
                  <a:gd name="T8" fmla="*/ 1286 w 1959"/>
                  <a:gd name="T9" fmla="*/ 7 h 1318"/>
                  <a:gd name="T10" fmla="*/ 1095 w 1959"/>
                  <a:gd name="T11" fmla="*/ 713 h 1318"/>
                  <a:gd name="T12" fmla="*/ 1009 w 1959"/>
                  <a:gd name="T13" fmla="*/ 281 h 1318"/>
                  <a:gd name="T14" fmla="*/ 979 w 1959"/>
                  <a:gd name="T15" fmla="*/ 79 h 1318"/>
                  <a:gd name="T16" fmla="*/ 950 w 1959"/>
                  <a:gd name="T17" fmla="*/ 281 h 1318"/>
                  <a:gd name="T18" fmla="*/ 864 w 1959"/>
                  <a:gd name="T19" fmla="*/ 713 h 1318"/>
                  <a:gd name="T20" fmla="*/ 673 w 1959"/>
                  <a:gd name="T21" fmla="*/ 7 h 1318"/>
                  <a:gd name="T22" fmla="*/ 539 w 1959"/>
                  <a:gd name="T23" fmla="*/ 52 h 1318"/>
                  <a:gd name="T24" fmla="*/ 353 w 1959"/>
                  <a:gd name="T25" fmla="*/ 117 h 1318"/>
                  <a:gd name="T26" fmla="*/ 230 w 1959"/>
                  <a:gd name="T27" fmla="*/ 162 h 1318"/>
                  <a:gd name="T28" fmla="*/ 177 w 1959"/>
                  <a:gd name="T29" fmla="*/ 186 h 1318"/>
                  <a:gd name="T30" fmla="*/ 156 w 1959"/>
                  <a:gd name="T31" fmla="*/ 200 h 1318"/>
                  <a:gd name="T32" fmla="*/ 143 w 1959"/>
                  <a:gd name="T33" fmla="*/ 215 h 1318"/>
                  <a:gd name="T34" fmla="*/ 131 w 1959"/>
                  <a:gd name="T35" fmla="*/ 236 h 1318"/>
                  <a:gd name="T36" fmla="*/ 116 w 1959"/>
                  <a:gd name="T37" fmla="*/ 263 h 1318"/>
                  <a:gd name="T38" fmla="*/ 102 w 1959"/>
                  <a:gd name="T39" fmla="*/ 296 h 1318"/>
                  <a:gd name="T40" fmla="*/ 88 w 1959"/>
                  <a:gd name="T41" fmla="*/ 337 h 1318"/>
                  <a:gd name="T42" fmla="*/ 75 w 1959"/>
                  <a:gd name="T43" fmla="*/ 386 h 1318"/>
                  <a:gd name="T44" fmla="*/ 62 w 1959"/>
                  <a:gd name="T45" fmla="*/ 442 h 1318"/>
                  <a:gd name="T46" fmla="*/ 51 w 1959"/>
                  <a:gd name="T47" fmla="*/ 507 h 1318"/>
                  <a:gd name="T48" fmla="*/ 39 w 1959"/>
                  <a:gd name="T49" fmla="*/ 581 h 1318"/>
                  <a:gd name="T50" fmla="*/ 29 w 1959"/>
                  <a:gd name="T51" fmla="*/ 665 h 1318"/>
                  <a:gd name="T52" fmla="*/ 20 w 1959"/>
                  <a:gd name="T53" fmla="*/ 759 h 1318"/>
                  <a:gd name="T54" fmla="*/ 13 w 1959"/>
                  <a:gd name="T55" fmla="*/ 863 h 1318"/>
                  <a:gd name="T56" fmla="*/ 6 w 1959"/>
                  <a:gd name="T57" fmla="*/ 979 h 1318"/>
                  <a:gd name="T58" fmla="*/ 3 w 1959"/>
                  <a:gd name="T59" fmla="*/ 1105 h 1318"/>
                  <a:gd name="T60" fmla="*/ 1 w 1959"/>
                  <a:gd name="T61" fmla="*/ 1243 h 1318"/>
                  <a:gd name="T62" fmla="*/ 1959 w 1959"/>
                  <a:gd name="T63" fmla="*/ 1318 h 1318"/>
                  <a:gd name="T64" fmla="*/ 1958 w 1959"/>
                  <a:gd name="T65" fmla="*/ 1173 h 1318"/>
                  <a:gd name="T66" fmla="*/ 1955 w 1959"/>
                  <a:gd name="T67" fmla="*/ 1040 h 1318"/>
                  <a:gd name="T68" fmla="*/ 1949 w 1959"/>
                  <a:gd name="T69" fmla="*/ 919 h 1318"/>
                  <a:gd name="T70" fmla="*/ 1943 w 1959"/>
                  <a:gd name="T71" fmla="*/ 809 h 1318"/>
                  <a:gd name="T72" fmla="*/ 1934 w 1959"/>
                  <a:gd name="T73" fmla="*/ 711 h 1318"/>
                  <a:gd name="T74" fmla="*/ 1924 w 1959"/>
                  <a:gd name="T75" fmla="*/ 621 h 1318"/>
                  <a:gd name="T76" fmla="*/ 1914 w 1959"/>
                  <a:gd name="T77" fmla="*/ 543 h 1318"/>
                  <a:gd name="T78" fmla="*/ 1903 w 1959"/>
                  <a:gd name="T79" fmla="*/ 473 h 1318"/>
                  <a:gd name="T80" fmla="*/ 1890 w 1959"/>
                  <a:gd name="T81" fmla="*/ 413 h 1318"/>
                  <a:gd name="T82" fmla="*/ 1877 w 1959"/>
                  <a:gd name="T83" fmla="*/ 360 h 1318"/>
                  <a:gd name="T84" fmla="*/ 1863 w 1959"/>
                  <a:gd name="T85" fmla="*/ 316 h 1318"/>
                  <a:gd name="T86" fmla="*/ 1850 w 1959"/>
                  <a:gd name="T87" fmla="*/ 279 h 1318"/>
                  <a:gd name="T88" fmla="*/ 1836 w 1959"/>
                  <a:gd name="T89" fmla="*/ 249 h 1318"/>
                  <a:gd name="T90" fmla="*/ 1822 w 1959"/>
                  <a:gd name="T91" fmla="*/ 225 h 1318"/>
                  <a:gd name="T92" fmla="*/ 1809 w 1959"/>
                  <a:gd name="T93" fmla="*/ 207 h 1318"/>
                  <a:gd name="T94" fmla="*/ 1796 w 1959"/>
                  <a:gd name="T95" fmla="*/ 195 h 13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959" h="1318">
                    <a:moveTo>
                      <a:pt x="1796" y="195"/>
                    </a:moveTo>
                    <a:lnTo>
                      <a:pt x="1782" y="186"/>
                    </a:lnTo>
                    <a:lnTo>
                      <a:pt x="1759" y="175"/>
                    </a:lnTo>
                    <a:lnTo>
                      <a:pt x="1729" y="162"/>
                    </a:lnTo>
                    <a:lnTo>
                      <a:pt x="1692" y="148"/>
                    </a:lnTo>
                    <a:lnTo>
                      <a:pt x="1606" y="117"/>
                    </a:lnTo>
                    <a:lnTo>
                      <a:pt x="1512" y="84"/>
                    </a:lnTo>
                    <a:lnTo>
                      <a:pt x="1420" y="52"/>
                    </a:lnTo>
                    <a:lnTo>
                      <a:pt x="1341" y="25"/>
                    </a:lnTo>
                    <a:lnTo>
                      <a:pt x="1286" y="7"/>
                    </a:lnTo>
                    <a:lnTo>
                      <a:pt x="1265" y="0"/>
                    </a:lnTo>
                    <a:lnTo>
                      <a:pt x="1095" y="713"/>
                    </a:lnTo>
                    <a:lnTo>
                      <a:pt x="1095" y="425"/>
                    </a:lnTo>
                    <a:lnTo>
                      <a:pt x="1009" y="281"/>
                    </a:lnTo>
                    <a:lnTo>
                      <a:pt x="1095" y="195"/>
                    </a:lnTo>
                    <a:lnTo>
                      <a:pt x="979" y="79"/>
                    </a:lnTo>
                    <a:lnTo>
                      <a:pt x="864" y="195"/>
                    </a:lnTo>
                    <a:lnTo>
                      <a:pt x="950" y="281"/>
                    </a:lnTo>
                    <a:lnTo>
                      <a:pt x="864" y="425"/>
                    </a:lnTo>
                    <a:lnTo>
                      <a:pt x="864" y="713"/>
                    </a:lnTo>
                    <a:lnTo>
                      <a:pt x="694" y="0"/>
                    </a:lnTo>
                    <a:lnTo>
                      <a:pt x="673" y="7"/>
                    </a:lnTo>
                    <a:lnTo>
                      <a:pt x="618" y="25"/>
                    </a:lnTo>
                    <a:lnTo>
                      <a:pt x="539" y="52"/>
                    </a:lnTo>
                    <a:lnTo>
                      <a:pt x="447" y="84"/>
                    </a:lnTo>
                    <a:lnTo>
                      <a:pt x="353" y="117"/>
                    </a:lnTo>
                    <a:lnTo>
                      <a:pt x="267" y="148"/>
                    </a:lnTo>
                    <a:lnTo>
                      <a:pt x="230" y="162"/>
                    </a:lnTo>
                    <a:lnTo>
                      <a:pt x="200" y="175"/>
                    </a:lnTo>
                    <a:lnTo>
                      <a:pt x="177" y="186"/>
                    </a:lnTo>
                    <a:lnTo>
                      <a:pt x="163" y="195"/>
                    </a:lnTo>
                    <a:lnTo>
                      <a:pt x="156" y="200"/>
                    </a:lnTo>
                    <a:lnTo>
                      <a:pt x="150" y="207"/>
                    </a:lnTo>
                    <a:lnTo>
                      <a:pt x="143" y="215"/>
                    </a:lnTo>
                    <a:lnTo>
                      <a:pt x="137" y="225"/>
                    </a:lnTo>
                    <a:lnTo>
                      <a:pt x="131" y="236"/>
                    </a:lnTo>
                    <a:lnTo>
                      <a:pt x="123" y="249"/>
                    </a:lnTo>
                    <a:lnTo>
                      <a:pt x="116" y="263"/>
                    </a:lnTo>
                    <a:lnTo>
                      <a:pt x="109" y="279"/>
                    </a:lnTo>
                    <a:lnTo>
                      <a:pt x="102" y="296"/>
                    </a:lnTo>
                    <a:lnTo>
                      <a:pt x="96" y="316"/>
                    </a:lnTo>
                    <a:lnTo>
                      <a:pt x="88" y="337"/>
                    </a:lnTo>
                    <a:lnTo>
                      <a:pt x="82" y="360"/>
                    </a:lnTo>
                    <a:lnTo>
                      <a:pt x="75" y="386"/>
                    </a:lnTo>
                    <a:lnTo>
                      <a:pt x="69" y="413"/>
                    </a:lnTo>
                    <a:lnTo>
                      <a:pt x="62" y="442"/>
                    </a:lnTo>
                    <a:lnTo>
                      <a:pt x="56" y="473"/>
                    </a:lnTo>
                    <a:lnTo>
                      <a:pt x="51" y="507"/>
                    </a:lnTo>
                    <a:lnTo>
                      <a:pt x="45" y="543"/>
                    </a:lnTo>
                    <a:lnTo>
                      <a:pt x="39" y="581"/>
                    </a:lnTo>
                    <a:lnTo>
                      <a:pt x="34" y="621"/>
                    </a:lnTo>
                    <a:lnTo>
                      <a:pt x="29" y="665"/>
                    </a:lnTo>
                    <a:lnTo>
                      <a:pt x="25" y="711"/>
                    </a:lnTo>
                    <a:lnTo>
                      <a:pt x="20" y="759"/>
                    </a:lnTo>
                    <a:lnTo>
                      <a:pt x="16" y="809"/>
                    </a:lnTo>
                    <a:lnTo>
                      <a:pt x="13" y="863"/>
                    </a:lnTo>
                    <a:lnTo>
                      <a:pt x="10" y="919"/>
                    </a:lnTo>
                    <a:lnTo>
                      <a:pt x="6" y="979"/>
                    </a:lnTo>
                    <a:lnTo>
                      <a:pt x="4" y="1040"/>
                    </a:lnTo>
                    <a:lnTo>
                      <a:pt x="3" y="1105"/>
                    </a:lnTo>
                    <a:lnTo>
                      <a:pt x="1" y="1173"/>
                    </a:lnTo>
                    <a:lnTo>
                      <a:pt x="1" y="1243"/>
                    </a:lnTo>
                    <a:lnTo>
                      <a:pt x="0" y="1318"/>
                    </a:lnTo>
                    <a:lnTo>
                      <a:pt x="1959" y="1318"/>
                    </a:lnTo>
                    <a:lnTo>
                      <a:pt x="1958" y="1243"/>
                    </a:lnTo>
                    <a:lnTo>
                      <a:pt x="1958" y="1173"/>
                    </a:lnTo>
                    <a:lnTo>
                      <a:pt x="1956" y="1105"/>
                    </a:lnTo>
                    <a:lnTo>
                      <a:pt x="1955" y="1040"/>
                    </a:lnTo>
                    <a:lnTo>
                      <a:pt x="1952" y="979"/>
                    </a:lnTo>
                    <a:lnTo>
                      <a:pt x="1949" y="919"/>
                    </a:lnTo>
                    <a:lnTo>
                      <a:pt x="1946" y="863"/>
                    </a:lnTo>
                    <a:lnTo>
                      <a:pt x="1943" y="809"/>
                    </a:lnTo>
                    <a:lnTo>
                      <a:pt x="1938" y="759"/>
                    </a:lnTo>
                    <a:lnTo>
                      <a:pt x="1934" y="711"/>
                    </a:lnTo>
                    <a:lnTo>
                      <a:pt x="1930" y="665"/>
                    </a:lnTo>
                    <a:lnTo>
                      <a:pt x="1924" y="621"/>
                    </a:lnTo>
                    <a:lnTo>
                      <a:pt x="1920" y="581"/>
                    </a:lnTo>
                    <a:lnTo>
                      <a:pt x="1914" y="543"/>
                    </a:lnTo>
                    <a:lnTo>
                      <a:pt x="1908" y="507"/>
                    </a:lnTo>
                    <a:lnTo>
                      <a:pt x="1903" y="473"/>
                    </a:lnTo>
                    <a:lnTo>
                      <a:pt x="1896" y="442"/>
                    </a:lnTo>
                    <a:lnTo>
                      <a:pt x="1890" y="413"/>
                    </a:lnTo>
                    <a:lnTo>
                      <a:pt x="1883" y="386"/>
                    </a:lnTo>
                    <a:lnTo>
                      <a:pt x="1877" y="360"/>
                    </a:lnTo>
                    <a:lnTo>
                      <a:pt x="1870" y="337"/>
                    </a:lnTo>
                    <a:lnTo>
                      <a:pt x="1863" y="316"/>
                    </a:lnTo>
                    <a:lnTo>
                      <a:pt x="1856" y="296"/>
                    </a:lnTo>
                    <a:lnTo>
                      <a:pt x="1850" y="279"/>
                    </a:lnTo>
                    <a:lnTo>
                      <a:pt x="1842" y="263"/>
                    </a:lnTo>
                    <a:lnTo>
                      <a:pt x="1836" y="249"/>
                    </a:lnTo>
                    <a:lnTo>
                      <a:pt x="1828" y="236"/>
                    </a:lnTo>
                    <a:lnTo>
                      <a:pt x="1822" y="225"/>
                    </a:lnTo>
                    <a:lnTo>
                      <a:pt x="1815" y="215"/>
                    </a:lnTo>
                    <a:lnTo>
                      <a:pt x="1809" y="207"/>
                    </a:lnTo>
                    <a:lnTo>
                      <a:pt x="1802" y="200"/>
                    </a:lnTo>
                    <a:lnTo>
                      <a:pt x="1796" y="195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00" b="1" i="0" u="none" strike="noStrike" kern="0" cap="none" spc="0" normalizeH="0" baseline="0" noProof="0" dirty="0">
                  <a:ln>
                    <a:noFill/>
                  </a:ln>
                  <a:solidFill>
                    <a:srgbClr val="0063BE">
                      <a:lumMod val="50000"/>
                    </a:srgbClr>
                  </a:solidFill>
                  <a:effectLst/>
                  <a:uLnTx/>
                  <a:uFillTx/>
                  <a:latin typeface="Myriad Pro"/>
                </a:endParaRPr>
              </a:p>
            </p:txBody>
          </p:sp>
          <p:sp>
            <p:nvSpPr>
              <p:cNvPr id="121" name="Freeform 61"/>
              <p:cNvSpPr>
                <a:spLocks/>
              </p:cNvSpPr>
              <p:nvPr/>
            </p:nvSpPr>
            <p:spPr bwMode="auto">
              <a:xfrm>
                <a:off x="4208059" y="1455437"/>
                <a:ext cx="260152" cy="346859"/>
              </a:xfrm>
              <a:custGeom>
                <a:avLst/>
                <a:gdLst>
                  <a:gd name="T0" fmla="*/ 185 w 831"/>
                  <a:gd name="T1" fmla="*/ 1037 h 1152"/>
                  <a:gd name="T2" fmla="*/ 645 w 831"/>
                  <a:gd name="T3" fmla="*/ 921 h 1152"/>
                  <a:gd name="T4" fmla="*/ 734 w 831"/>
                  <a:gd name="T5" fmla="*/ 733 h 1152"/>
                  <a:gd name="T6" fmla="*/ 761 w 831"/>
                  <a:gd name="T7" fmla="*/ 726 h 1152"/>
                  <a:gd name="T8" fmla="*/ 775 w 831"/>
                  <a:gd name="T9" fmla="*/ 716 h 1152"/>
                  <a:gd name="T10" fmla="*/ 799 w 831"/>
                  <a:gd name="T11" fmla="*/ 688 h 1152"/>
                  <a:gd name="T12" fmla="*/ 817 w 831"/>
                  <a:gd name="T13" fmla="*/ 650 h 1152"/>
                  <a:gd name="T14" fmla="*/ 828 w 831"/>
                  <a:gd name="T15" fmla="*/ 609 h 1152"/>
                  <a:gd name="T16" fmla="*/ 831 w 831"/>
                  <a:gd name="T17" fmla="*/ 567 h 1152"/>
                  <a:gd name="T18" fmla="*/ 824 w 831"/>
                  <a:gd name="T19" fmla="*/ 529 h 1152"/>
                  <a:gd name="T20" fmla="*/ 810 w 831"/>
                  <a:gd name="T21" fmla="*/ 506 h 1152"/>
                  <a:gd name="T22" fmla="*/ 791 w 831"/>
                  <a:gd name="T23" fmla="*/ 492 h 1152"/>
                  <a:gd name="T24" fmla="*/ 761 w 831"/>
                  <a:gd name="T25" fmla="*/ 488 h 1152"/>
                  <a:gd name="T26" fmla="*/ 761 w 831"/>
                  <a:gd name="T27" fmla="*/ 457 h 1152"/>
                  <a:gd name="T28" fmla="*/ 761 w 831"/>
                  <a:gd name="T29" fmla="*/ 375 h 1152"/>
                  <a:gd name="T30" fmla="*/ 761 w 831"/>
                  <a:gd name="T31" fmla="*/ 280 h 1152"/>
                  <a:gd name="T32" fmla="*/ 756 w 831"/>
                  <a:gd name="T33" fmla="*/ 222 h 1152"/>
                  <a:gd name="T34" fmla="*/ 742 w 831"/>
                  <a:gd name="T35" fmla="*/ 175 h 1152"/>
                  <a:gd name="T36" fmla="*/ 718 w 831"/>
                  <a:gd name="T37" fmla="*/ 139 h 1152"/>
                  <a:gd name="T38" fmla="*/ 682 w 831"/>
                  <a:gd name="T39" fmla="*/ 116 h 1152"/>
                  <a:gd name="T40" fmla="*/ 632 w 831"/>
                  <a:gd name="T41" fmla="*/ 109 h 1152"/>
                  <a:gd name="T42" fmla="*/ 609 w 831"/>
                  <a:gd name="T43" fmla="*/ 72 h 1152"/>
                  <a:gd name="T44" fmla="*/ 575 w 831"/>
                  <a:gd name="T45" fmla="*/ 43 h 1152"/>
                  <a:gd name="T46" fmla="*/ 534 w 831"/>
                  <a:gd name="T47" fmla="*/ 21 h 1152"/>
                  <a:gd name="T48" fmla="*/ 487 w 831"/>
                  <a:gd name="T49" fmla="*/ 6 h 1152"/>
                  <a:gd name="T50" fmla="*/ 434 w 831"/>
                  <a:gd name="T51" fmla="*/ 0 h 1152"/>
                  <a:gd name="T52" fmla="*/ 375 w 831"/>
                  <a:gd name="T53" fmla="*/ 1 h 1152"/>
                  <a:gd name="T54" fmla="*/ 319 w 831"/>
                  <a:gd name="T55" fmla="*/ 8 h 1152"/>
                  <a:gd name="T56" fmla="*/ 269 w 831"/>
                  <a:gd name="T57" fmla="*/ 21 h 1152"/>
                  <a:gd name="T58" fmla="*/ 223 w 831"/>
                  <a:gd name="T59" fmla="*/ 40 h 1152"/>
                  <a:gd name="T60" fmla="*/ 183 w 831"/>
                  <a:gd name="T61" fmla="*/ 64 h 1152"/>
                  <a:gd name="T62" fmla="*/ 149 w 831"/>
                  <a:gd name="T63" fmla="*/ 92 h 1152"/>
                  <a:gd name="T64" fmla="*/ 121 w 831"/>
                  <a:gd name="T65" fmla="*/ 123 h 1152"/>
                  <a:gd name="T66" fmla="*/ 99 w 831"/>
                  <a:gd name="T67" fmla="*/ 160 h 1152"/>
                  <a:gd name="T68" fmla="*/ 83 w 831"/>
                  <a:gd name="T69" fmla="*/ 199 h 1152"/>
                  <a:gd name="T70" fmla="*/ 73 w 831"/>
                  <a:gd name="T71" fmla="*/ 241 h 1152"/>
                  <a:gd name="T72" fmla="*/ 70 w 831"/>
                  <a:gd name="T73" fmla="*/ 285 h 1152"/>
                  <a:gd name="T74" fmla="*/ 70 w 831"/>
                  <a:gd name="T75" fmla="*/ 395 h 1152"/>
                  <a:gd name="T76" fmla="*/ 70 w 831"/>
                  <a:gd name="T77" fmla="*/ 471 h 1152"/>
                  <a:gd name="T78" fmla="*/ 63 w 831"/>
                  <a:gd name="T79" fmla="*/ 488 h 1152"/>
                  <a:gd name="T80" fmla="*/ 30 w 831"/>
                  <a:gd name="T81" fmla="*/ 498 h 1152"/>
                  <a:gd name="T82" fmla="*/ 16 w 831"/>
                  <a:gd name="T83" fmla="*/ 512 h 1152"/>
                  <a:gd name="T84" fmla="*/ 4 w 831"/>
                  <a:gd name="T85" fmla="*/ 541 h 1152"/>
                  <a:gd name="T86" fmla="*/ 0 w 831"/>
                  <a:gd name="T87" fmla="*/ 581 h 1152"/>
                  <a:gd name="T88" fmla="*/ 6 w 831"/>
                  <a:gd name="T89" fmla="*/ 623 h 1152"/>
                  <a:gd name="T90" fmla="*/ 19 w 831"/>
                  <a:gd name="T91" fmla="*/ 663 h 1152"/>
                  <a:gd name="T92" fmla="*/ 40 w 831"/>
                  <a:gd name="T93" fmla="*/ 699 h 1152"/>
                  <a:gd name="T94" fmla="*/ 60 w 831"/>
                  <a:gd name="T95" fmla="*/ 720 h 1152"/>
                  <a:gd name="T96" fmla="*/ 75 w 831"/>
                  <a:gd name="T97" fmla="*/ 729 h 1152"/>
                  <a:gd name="T98" fmla="*/ 114 w 831"/>
                  <a:gd name="T99" fmla="*/ 734 h 1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831" h="1152">
                    <a:moveTo>
                      <a:pt x="121" y="734"/>
                    </a:moveTo>
                    <a:lnTo>
                      <a:pt x="185" y="921"/>
                    </a:lnTo>
                    <a:lnTo>
                      <a:pt x="185" y="1037"/>
                    </a:lnTo>
                    <a:lnTo>
                      <a:pt x="415" y="1152"/>
                    </a:lnTo>
                    <a:lnTo>
                      <a:pt x="645" y="1037"/>
                    </a:lnTo>
                    <a:lnTo>
                      <a:pt x="645" y="921"/>
                    </a:lnTo>
                    <a:lnTo>
                      <a:pt x="710" y="734"/>
                    </a:lnTo>
                    <a:lnTo>
                      <a:pt x="717" y="734"/>
                    </a:lnTo>
                    <a:lnTo>
                      <a:pt x="734" y="733"/>
                    </a:lnTo>
                    <a:lnTo>
                      <a:pt x="744" y="732"/>
                    </a:lnTo>
                    <a:lnTo>
                      <a:pt x="756" y="729"/>
                    </a:lnTo>
                    <a:lnTo>
                      <a:pt x="761" y="726"/>
                    </a:lnTo>
                    <a:lnTo>
                      <a:pt x="765" y="723"/>
                    </a:lnTo>
                    <a:lnTo>
                      <a:pt x="771" y="720"/>
                    </a:lnTo>
                    <a:lnTo>
                      <a:pt x="775" y="716"/>
                    </a:lnTo>
                    <a:lnTo>
                      <a:pt x="784" y="708"/>
                    </a:lnTo>
                    <a:lnTo>
                      <a:pt x="791" y="699"/>
                    </a:lnTo>
                    <a:lnTo>
                      <a:pt x="799" y="688"/>
                    </a:lnTo>
                    <a:lnTo>
                      <a:pt x="805" y="676"/>
                    </a:lnTo>
                    <a:lnTo>
                      <a:pt x="812" y="663"/>
                    </a:lnTo>
                    <a:lnTo>
                      <a:pt x="817" y="650"/>
                    </a:lnTo>
                    <a:lnTo>
                      <a:pt x="821" y="637"/>
                    </a:lnTo>
                    <a:lnTo>
                      <a:pt x="825" y="623"/>
                    </a:lnTo>
                    <a:lnTo>
                      <a:pt x="828" y="609"/>
                    </a:lnTo>
                    <a:lnTo>
                      <a:pt x="830" y="595"/>
                    </a:lnTo>
                    <a:lnTo>
                      <a:pt x="831" y="581"/>
                    </a:lnTo>
                    <a:lnTo>
                      <a:pt x="831" y="567"/>
                    </a:lnTo>
                    <a:lnTo>
                      <a:pt x="829" y="554"/>
                    </a:lnTo>
                    <a:lnTo>
                      <a:pt x="827" y="541"/>
                    </a:lnTo>
                    <a:lnTo>
                      <a:pt x="824" y="529"/>
                    </a:lnTo>
                    <a:lnTo>
                      <a:pt x="818" y="518"/>
                    </a:lnTo>
                    <a:lnTo>
                      <a:pt x="815" y="512"/>
                    </a:lnTo>
                    <a:lnTo>
                      <a:pt x="810" y="506"/>
                    </a:lnTo>
                    <a:lnTo>
                      <a:pt x="805" y="502"/>
                    </a:lnTo>
                    <a:lnTo>
                      <a:pt x="801" y="498"/>
                    </a:lnTo>
                    <a:lnTo>
                      <a:pt x="791" y="492"/>
                    </a:lnTo>
                    <a:lnTo>
                      <a:pt x="782" y="489"/>
                    </a:lnTo>
                    <a:lnTo>
                      <a:pt x="767" y="488"/>
                    </a:lnTo>
                    <a:lnTo>
                      <a:pt x="761" y="488"/>
                    </a:lnTo>
                    <a:lnTo>
                      <a:pt x="761" y="485"/>
                    </a:lnTo>
                    <a:lnTo>
                      <a:pt x="761" y="474"/>
                    </a:lnTo>
                    <a:lnTo>
                      <a:pt x="761" y="457"/>
                    </a:lnTo>
                    <a:lnTo>
                      <a:pt x="761" y="434"/>
                    </a:lnTo>
                    <a:lnTo>
                      <a:pt x="761" y="406"/>
                    </a:lnTo>
                    <a:lnTo>
                      <a:pt x="761" y="375"/>
                    </a:lnTo>
                    <a:lnTo>
                      <a:pt x="761" y="339"/>
                    </a:lnTo>
                    <a:lnTo>
                      <a:pt x="761" y="301"/>
                    </a:lnTo>
                    <a:lnTo>
                      <a:pt x="761" y="280"/>
                    </a:lnTo>
                    <a:lnTo>
                      <a:pt x="760" y="259"/>
                    </a:lnTo>
                    <a:lnTo>
                      <a:pt x="758" y="240"/>
                    </a:lnTo>
                    <a:lnTo>
                      <a:pt x="756" y="222"/>
                    </a:lnTo>
                    <a:lnTo>
                      <a:pt x="751" y="205"/>
                    </a:lnTo>
                    <a:lnTo>
                      <a:pt x="747" y="189"/>
                    </a:lnTo>
                    <a:lnTo>
                      <a:pt x="742" y="175"/>
                    </a:lnTo>
                    <a:lnTo>
                      <a:pt x="735" y="162"/>
                    </a:lnTo>
                    <a:lnTo>
                      <a:pt x="726" y="150"/>
                    </a:lnTo>
                    <a:lnTo>
                      <a:pt x="718" y="139"/>
                    </a:lnTo>
                    <a:lnTo>
                      <a:pt x="707" y="129"/>
                    </a:lnTo>
                    <a:lnTo>
                      <a:pt x="695" y="122"/>
                    </a:lnTo>
                    <a:lnTo>
                      <a:pt x="682" y="116"/>
                    </a:lnTo>
                    <a:lnTo>
                      <a:pt x="667" y="112"/>
                    </a:lnTo>
                    <a:lnTo>
                      <a:pt x="651" y="110"/>
                    </a:lnTo>
                    <a:lnTo>
                      <a:pt x="632" y="109"/>
                    </a:lnTo>
                    <a:lnTo>
                      <a:pt x="626" y="96"/>
                    </a:lnTo>
                    <a:lnTo>
                      <a:pt x="618" y="83"/>
                    </a:lnTo>
                    <a:lnTo>
                      <a:pt x="609" y="72"/>
                    </a:lnTo>
                    <a:lnTo>
                      <a:pt x="599" y="61"/>
                    </a:lnTo>
                    <a:lnTo>
                      <a:pt x="587" y="52"/>
                    </a:lnTo>
                    <a:lnTo>
                      <a:pt x="575" y="43"/>
                    </a:lnTo>
                    <a:lnTo>
                      <a:pt x="562" y="34"/>
                    </a:lnTo>
                    <a:lnTo>
                      <a:pt x="549" y="28"/>
                    </a:lnTo>
                    <a:lnTo>
                      <a:pt x="534" y="21"/>
                    </a:lnTo>
                    <a:lnTo>
                      <a:pt x="519" y="15"/>
                    </a:lnTo>
                    <a:lnTo>
                      <a:pt x="504" y="11"/>
                    </a:lnTo>
                    <a:lnTo>
                      <a:pt x="487" y="6"/>
                    </a:lnTo>
                    <a:lnTo>
                      <a:pt x="469" y="4"/>
                    </a:lnTo>
                    <a:lnTo>
                      <a:pt x="452" y="2"/>
                    </a:lnTo>
                    <a:lnTo>
                      <a:pt x="434" y="0"/>
                    </a:lnTo>
                    <a:lnTo>
                      <a:pt x="415" y="0"/>
                    </a:lnTo>
                    <a:lnTo>
                      <a:pt x="395" y="0"/>
                    </a:lnTo>
                    <a:lnTo>
                      <a:pt x="375" y="1"/>
                    </a:lnTo>
                    <a:lnTo>
                      <a:pt x="356" y="3"/>
                    </a:lnTo>
                    <a:lnTo>
                      <a:pt x="338" y="5"/>
                    </a:lnTo>
                    <a:lnTo>
                      <a:pt x="319" y="8"/>
                    </a:lnTo>
                    <a:lnTo>
                      <a:pt x="302" y="12"/>
                    </a:lnTo>
                    <a:lnTo>
                      <a:pt x="285" y="16"/>
                    </a:lnTo>
                    <a:lnTo>
                      <a:pt x="269" y="21"/>
                    </a:lnTo>
                    <a:lnTo>
                      <a:pt x="252" y="27"/>
                    </a:lnTo>
                    <a:lnTo>
                      <a:pt x="237" y="33"/>
                    </a:lnTo>
                    <a:lnTo>
                      <a:pt x="223" y="40"/>
                    </a:lnTo>
                    <a:lnTo>
                      <a:pt x="209" y="47"/>
                    </a:lnTo>
                    <a:lnTo>
                      <a:pt x="196" y="55"/>
                    </a:lnTo>
                    <a:lnTo>
                      <a:pt x="183" y="64"/>
                    </a:lnTo>
                    <a:lnTo>
                      <a:pt x="171" y="72"/>
                    </a:lnTo>
                    <a:lnTo>
                      <a:pt x="159" y="82"/>
                    </a:lnTo>
                    <a:lnTo>
                      <a:pt x="149" y="92"/>
                    </a:lnTo>
                    <a:lnTo>
                      <a:pt x="139" y="101"/>
                    </a:lnTo>
                    <a:lnTo>
                      <a:pt x="129" y="112"/>
                    </a:lnTo>
                    <a:lnTo>
                      <a:pt x="121" y="123"/>
                    </a:lnTo>
                    <a:lnTo>
                      <a:pt x="113" y="135"/>
                    </a:lnTo>
                    <a:lnTo>
                      <a:pt x="105" y="147"/>
                    </a:lnTo>
                    <a:lnTo>
                      <a:pt x="99" y="160"/>
                    </a:lnTo>
                    <a:lnTo>
                      <a:pt x="92" y="172"/>
                    </a:lnTo>
                    <a:lnTo>
                      <a:pt x="87" y="184"/>
                    </a:lnTo>
                    <a:lnTo>
                      <a:pt x="83" y="199"/>
                    </a:lnTo>
                    <a:lnTo>
                      <a:pt x="78" y="213"/>
                    </a:lnTo>
                    <a:lnTo>
                      <a:pt x="75" y="227"/>
                    </a:lnTo>
                    <a:lnTo>
                      <a:pt x="73" y="241"/>
                    </a:lnTo>
                    <a:lnTo>
                      <a:pt x="71" y="256"/>
                    </a:lnTo>
                    <a:lnTo>
                      <a:pt x="70" y="270"/>
                    </a:lnTo>
                    <a:lnTo>
                      <a:pt x="70" y="285"/>
                    </a:lnTo>
                    <a:lnTo>
                      <a:pt x="70" y="324"/>
                    </a:lnTo>
                    <a:lnTo>
                      <a:pt x="70" y="362"/>
                    </a:lnTo>
                    <a:lnTo>
                      <a:pt x="70" y="395"/>
                    </a:lnTo>
                    <a:lnTo>
                      <a:pt x="70" y="426"/>
                    </a:lnTo>
                    <a:lnTo>
                      <a:pt x="70" y="451"/>
                    </a:lnTo>
                    <a:lnTo>
                      <a:pt x="70" y="471"/>
                    </a:lnTo>
                    <a:lnTo>
                      <a:pt x="70" y="484"/>
                    </a:lnTo>
                    <a:lnTo>
                      <a:pt x="70" y="488"/>
                    </a:lnTo>
                    <a:lnTo>
                      <a:pt x="63" y="488"/>
                    </a:lnTo>
                    <a:lnTo>
                      <a:pt x="49" y="489"/>
                    </a:lnTo>
                    <a:lnTo>
                      <a:pt x="40" y="492"/>
                    </a:lnTo>
                    <a:lnTo>
                      <a:pt x="30" y="498"/>
                    </a:lnTo>
                    <a:lnTo>
                      <a:pt x="26" y="502"/>
                    </a:lnTo>
                    <a:lnTo>
                      <a:pt x="21" y="506"/>
                    </a:lnTo>
                    <a:lnTo>
                      <a:pt x="16" y="512"/>
                    </a:lnTo>
                    <a:lnTo>
                      <a:pt x="13" y="518"/>
                    </a:lnTo>
                    <a:lnTo>
                      <a:pt x="7" y="529"/>
                    </a:lnTo>
                    <a:lnTo>
                      <a:pt x="4" y="541"/>
                    </a:lnTo>
                    <a:lnTo>
                      <a:pt x="2" y="554"/>
                    </a:lnTo>
                    <a:lnTo>
                      <a:pt x="0" y="567"/>
                    </a:lnTo>
                    <a:lnTo>
                      <a:pt x="0" y="581"/>
                    </a:lnTo>
                    <a:lnTo>
                      <a:pt x="1" y="595"/>
                    </a:lnTo>
                    <a:lnTo>
                      <a:pt x="3" y="609"/>
                    </a:lnTo>
                    <a:lnTo>
                      <a:pt x="6" y="623"/>
                    </a:lnTo>
                    <a:lnTo>
                      <a:pt x="9" y="637"/>
                    </a:lnTo>
                    <a:lnTo>
                      <a:pt x="14" y="650"/>
                    </a:lnTo>
                    <a:lnTo>
                      <a:pt x="19" y="663"/>
                    </a:lnTo>
                    <a:lnTo>
                      <a:pt x="26" y="676"/>
                    </a:lnTo>
                    <a:lnTo>
                      <a:pt x="32" y="688"/>
                    </a:lnTo>
                    <a:lnTo>
                      <a:pt x="40" y="699"/>
                    </a:lnTo>
                    <a:lnTo>
                      <a:pt x="47" y="708"/>
                    </a:lnTo>
                    <a:lnTo>
                      <a:pt x="56" y="716"/>
                    </a:lnTo>
                    <a:lnTo>
                      <a:pt x="60" y="720"/>
                    </a:lnTo>
                    <a:lnTo>
                      <a:pt x="65" y="723"/>
                    </a:lnTo>
                    <a:lnTo>
                      <a:pt x="70" y="726"/>
                    </a:lnTo>
                    <a:lnTo>
                      <a:pt x="75" y="729"/>
                    </a:lnTo>
                    <a:lnTo>
                      <a:pt x="87" y="732"/>
                    </a:lnTo>
                    <a:lnTo>
                      <a:pt x="97" y="733"/>
                    </a:lnTo>
                    <a:lnTo>
                      <a:pt x="114" y="734"/>
                    </a:lnTo>
                    <a:lnTo>
                      <a:pt x="121" y="734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00" b="1" i="0" u="none" strike="noStrike" kern="0" cap="none" spc="0" normalizeH="0" baseline="0" noProof="0" dirty="0">
                  <a:ln>
                    <a:noFill/>
                  </a:ln>
                  <a:solidFill>
                    <a:srgbClr val="0063BE">
                      <a:lumMod val="50000"/>
                    </a:srgbClr>
                  </a:solidFill>
                  <a:effectLst/>
                  <a:uLnTx/>
                  <a:uFillTx/>
                  <a:latin typeface="Myriad Pro"/>
                </a:endParaRP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3036330" y="3589193"/>
              <a:ext cx="276865" cy="279992"/>
              <a:chOff x="4023519" y="1455437"/>
              <a:chExt cx="611606" cy="692162"/>
            </a:xfrm>
            <a:solidFill>
              <a:sysClr val="window" lastClr="FFFFFF">
                <a:lumMod val="50000"/>
              </a:sysClr>
            </a:solidFill>
          </p:grpSpPr>
          <p:sp>
            <p:nvSpPr>
              <p:cNvPr id="118" name="Freeform 62"/>
              <p:cNvSpPr>
                <a:spLocks/>
              </p:cNvSpPr>
              <p:nvPr/>
            </p:nvSpPr>
            <p:spPr bwMode="auto">
              <a:xfrm>
                <a:off x="4023519" y="1751360"/>
                <a:ext cx="611606" cy="396239"/>
              </a:xfrm>
              <a:custGeom>
                <a:avLst/>
                <a:gdLst>
                  <a:gd name="T0" fmla="*/ 1782 w 1959"/>
                  <a:gd name="T1" fmla="*/ 186 h 1318"/>
                  <a:gd name="T2" fmla="*/ 1729 w 1959"/>
                  <a:gd name="T3" fmla="*/ 162 h 1318"/>
                  <a:gd name="T4" fmla="*/ 1606 w 1959"/>
                  <a:gd name="T5" fmla="*/ 117 h 1318"/>
                  <a:gd name="T6" fmla="*/ 1420 w 1959"/>
                  <a:gd name="T7" fmla="*/ 52 h 1318"/>
                  <a:gd name="T8" fmla="*/ 1286 w 1959"/>
                  <a:gd name="T9" fmla="*/ 7 h 1318"/>
                  <a:gd name="T10" fmla="*/ 1095 w 1959"/>
                  <a:gd name="T11" fmla="*/ 713 h 1318"/>
                  <a:gd name="T12" fmla="*/ 1009 w 1959"/>
                  <a:gd name="T13" fmla="*/ 281 h 1318"/>
                  <a:gd name="T14" fmla="*/ 979 w 1959"/>
                  <a:gd name="T15" fmla="*/ 79 h 1318"/>
                  <a:gd name="T16" fmla="*/ 950 w 1959"/>
                  <a:gd name="T17" fmla="*/ 281 h 1318"/>
                  <a:gd name="T18" fmla="*/ 864 w 1959"/>
                  <a:gd name="T19" fmla="*/ 713 h 1318"/>
                  <a:gd name="T20" fmla="*/ 673 w 1959"/>
                  <a:gd name="T21" fmla="*/ 7 h 1318"/>
                  <a:gd name="T22" fmla="*/ 539 w 1959"/>
                  <a:gd name="T23" fmla="*/ 52 h 1318"/>
                  <a:gd name="T24" fmla="*/ 353 w 1959"/>
                  <a:gd name="T25" fmla="*/ 117 h 1318"/>
                  <a:gd name="T26" fmla="*/ 230 w 1959"/>
                  <a:gd name="T27" fmla="*/ 162 h 1318"/>
                  <a:gd name="T28" fmla="*/ 177 w 1959"/>
                  <a:gd name="T29" fmla="*/ 186 h 1318"/>
                  <a:gd name="T30" fmla="*/ 156 w 1959"/>
                  <a:gd name="T31" fmla="*/ 200 h 1318"/>
                  <a:gd name="T32" fmla="*/ 143 w 1959"/>
                  <a:gd name="T33" fmla="*/ 215 h 1318"/>
                  <a:gd name="T34" fmla="*/ 131 w 1959"/>
                  <a:gd name="T35" fmla="*/ 236 h 1318"/>
                  <a:gd name="T36" fmla="*/ 116 w 1959"/>
                  <a:gd name="T37" fmla="*/ 263 h 1318"/>
                  <a:gd name="T38" fmla="*/ 102 w 1959"/>
                  <a:gd name="T39" fmla="*/ 296 h 1318"/>
                  <a:gd name="T40" fmla="*/ 88 w 1959"/>
                  <a:gd name="T41" fmla="*/ 337 h 1318"/>
                  <a:gd name="T42" fmla="*/ 75 w 1959"/>
                  <a:gd name="T43" fmla="*/ 386 h 1318"/>
                  <a:gd name="T44" fmla="*/ 62 w 1959"/>
                  <a:gd name="T45" fmla="*/ 442 h 1318"/>
                  <a:gd name="T46" fmla="*/ 51 w 1959"/>
                  <a:gd name="T47" fmla="*/ 507 h 1318"/>
                  <a:gd name="T48" fmla="*/ 39 w 1959"/>
                  <a:gd name="T49" fmla="*/ 581 h 1318"/>
                  <a:gd name="T50" fmla="*/ 29 w 1959"/>
                  <a:gd name="T51" fmla="*/ 665 h 1318"/>
                  <a:gd name="T52" fmla="*/ 20 w 1959"/>
                  <a:gd name="T53" fmla="*/ 759 h 1318"/>
                  <a:gd name="T54" fmla="*/ 13 w 1959"/>
                  <a:gd name="T55" fmla="*/ 863 h 1318"/>
                  <a:gd name="T56" fmla="*/ 6 w 1959"/>
                  <a:gd name="T57" fmla="*/ 979 h 1318"/>
                  <a:gd name="T58" fmla="*/ 3 w 1959"/>
                  <a:gd name="T59" fmla="*/ 1105 h 1318"/>
                  <a:gd name="T60" fmla="*/ 1 w 1959"/>
                  <a:gd name="T61" fmla="*/ 1243 h 1318"/>
                  <a:gd name="T62" fmla="*/ 1959 w 1959"/>
                  <a:gd name="T63" fmla="*/ 1318 h 1318"/>
                  <a:gd name="T64" fmla="*/ 1958 w 1959"/>
                  <a:gd name="T65" fmla="*/ 1173 h 1318"/>
                  <a:gd name="T66" fmla="*/ 1955 w 1959"/>
                  <a:gd name="T67" fmla="*/ 1040 h 1318"/>
                  <a:gd name="T68" fmla="*/ 1949 w 1959"/>
                  <a:gd name="T69" fmla="*/ 919 h 1318"/>
                  <a:gd name="T70" fmla="*/ 1943 w 1959"/>
                  <a:gd name="T71" fmla="*/ 809 h 1318"/>
                  <a:gd name="T72" fmla="*/ 1934 w 1959"/>
                  <a:gd name="T73" fmla="*/ 711 h 1318"/>
                  <a:gd name="T74" fmla="*/ 1924 w 1959"/>
                  <a:gd name="T75" fmla="*/ 621 h 1318"/>
                  <a:gd name="T76" fmla="*/ 1914 w 1959"/>
                  <a:gd name="T77" fmla="*/ 543 h 1318"/>
                  <a:gd name="T78" fmla="*/ 1903 w 1959"/>
                  <a:gd name="T79" fmla="*/ 473 h 1318"/>
                  <a:gd name="T80" fmla="*/ 1890 w 1959"/>
                  <a:gd name="T81" fmla="*/ 413 h 1318"/>
                  <a:gd name="T82" fmla="*/ 1877 w 1959"/>
                  <a:gd name="T83" fmla="*/ 360 h 1318"/>
                  <a:gd name="T84" fmla="*/ 1863 w 1959"/>
                  <a:gd name="T85" fmla="*/ 316 h 1318"/>
                  <a:gd name="T86" fmla="*/ 1850 w 1959"/>
                  <a:gd name="T87" fmla="*/ 279 h 1318"/>
                  <a:gd name="T88" fmla="*/ 1836 w 1959"/>
                  <a:gd name="T89" fmla="*/ 249 h 1318"/>
                  <a:gd name="T90" fmla="*/ 1822 w 1959"/>
                  <a:gd name="T91" fmla="*/ 225 h 1318"/>
                  <a:gd name="T92" fmla="*/ 1809 w 1959"/>
                  <a:gd name="T93" fmla="*/ 207 h 1318"/>
                  <a:gd name="T94" fmla="*/ 1796 w 1959"/>
                  <a:gd name="T95" fmla="*/ 195 h 13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959" h="1318">
                    <a:moveTo>
                      <a:pt x="1796" y="195"/>
                    </a:moveTo>
                    <a:lnTo>
                      <a:pt x="1782" y="186"/>
                    </a:lnTo>
                    <a:lnTo>
                      <a:pt x="1759" y="175"/>
                    </a:lnTo>
                    <a:lnTo>
                      <a:pt x="1729" y="162"/>
                    </a:lnTo>
                    <a:lnTo>
                      <a:pt x="1692" y="148"/>
                    </a:lnTo>
                    <a:lnTo>
                      <a:pt x="1606" y="117"/>
                    </a:lnTo>
                    <a:lnTo>
                      <a:pt x="1512" y="84"/>
                    </a:lnTo>
                    <a:lnTo>
                      <a:pt x="1420" y="52"/>
                    </a:lnTo>
                    <a:lnTo>
                      <a:pt x="1341" y="25"/>
                    </a:lnTo>
                    <a:lnTo>
                      <a:pt x="1286" y="7"/>
                    </a:lnTo>
                    <a:lnTo>
                      <a:pt x="1265" y="0"/>
                    </a:lnTo>
                    <a:lnTo>
                      <a:pt x="1095" y="713"/>
                    </a:lnTo>
                    <a:lnTo>
                      <a:pt x="1095" y="425"/>
                    </a:lnTo>
                    <a:lnTo>
                      <a:pt x="1009" y="281"/>
                    </a:lnTo>
                    <a:lnTo>
                      <a:pt x="1095" y="195"/>
                    </a:lnTo>
                    <a:lnTo>
                      <a:pt x="979" y="79"/>
                    </a:lnTo>
                    <a:lnTo>
                      <a:pt x="864" y="195"/>
                    </a:lnTo>
                    <a:lnTo>
                      <a:pt x="950" y="281"/>
                    </a:lnTo>
                    <a:lnTo>
                      <a:pt x="864" y="425"/>
                    </a:lnTo>
                    <a:lnTo>
                      <a:pt x="864" y="713"/>
                    </a:lnTo>
                    <a:lnTo>
                      <a:pt x="694" y="0"/>
                    </a:lnTo>
                    <a:lnTo>
                      <a:pt x="673" y="7"/>
                    </a:lnTo>
                    <a:lnTo>
                      <a:pt x="618" y="25"/>
                    </a:lnTo>
                    <a:lnTo>
                      <a:pt x="539" y="52"/>
                    </a:lnTo>
                    <a:lnTo>
                      <a:pt x="447" y="84"/>
                    </a:lnTo>
                    <a:lnTo>
                      <a:pt x="353" y="117"/>
                    </a:lnTo>
                    <a:lnTo>
                      <a:pt x="267" y="148"/>
                    </a:lnTo>
                    <a:lnTo>
                      <a:pt x="230" y="162"/>
                    </a:lnTo>
                    <a:lnTo>
                      <a:pt x="200" y="175"/>
                    </a:lnTo>
                    <a:lnTo>
                      <a:pt x="177" y="186"/>
                    </a:lnTo>
                    <a:lnTo>
                      <a:pt x="163" y="195"/>
                    </a:lnTo>
                    <a:lnTo>
                      <a:pt x="156" y="200"/>
                    </a:lnTo>
                    <a:lnTo>
                      <a:pt x="150" y="207"/>
                    </a:lnTo>
                    <a:lnTo>
                      <a:pt x="143" y="215"/>
                    </a:lnTo>
                    <a:lnTo>
                      <a:pt x="137" y="225"/>
                    </a:lnTo>
                    <a:lnTo>
                      <a:pt x="131" y="236"/>
                    </a:lnTo>
                    <a:lnTo>
                      <a:pt x="123" y="249"/>
                    </a:lnTo>
                    <a:lnTo>
                      <a:pt x="116" y="263"/>
                    </a:lnTo>
                    <a:lnTo>
                      <a:pt x="109" y="279"/>
                    </a:lnTo>
                    <a:lnTo>
                      <a:pt x="102" y="296"/>
                    </a:lnTo>
                    <a:lnTo>
                      <a:pt x="96" y="316"/>
                    </a:lnTo>
                    <a:lnTo>
                      <a:pt x="88" y="337"/>
                    </a:lnTo>
                    <a:lnTo>
                      <a:pt x="82" y="360"/>
                    </a:lnTo>
                    <a:lnTo>
                      <a:pt x="75" y="386"/>
                    </a:lnTo>
                    <a:lnTo>
                      <a:pt x="69" y="413"/>
                    </a:lnTo>
                    <a:lnTo>
                      <a:pt x="62" y="442"/>
                    </a:lnTo>
                    <a:lnTo>
                      <a:pt x="56" y="473"/>
                    </a:lnTo>
                    <a:lnTo>
                      <a:pt x="51" y="507"/>
                    </a:lnTo>
                    <a:lnTo>
                      <a:pt x="45" y="543"/>
                    </a:lnTo>
                    <a:lnTo>
                      <a:pt x="39" y="581"/>
                    </a:lnTo>
                    <a:lnTo>
                      <a:pt x="34" y="621"/>
                    </a:lnTo>
                    <a:lnTo>
                      <a:pt x="29" y="665"/>
                    </a:lnTo>
                    <a:lnTo>
                      <a:pt x="25" y="711"/>
                    </a:lnTo>
                    <a:lnTo>
                      <a:pt x="20" y="759"/>
                    </a:lnTo>
                    <a:lnTo>
                      <a:pt x="16" y="809"/>
                    </a:lnTo>
                    <a:lnTo>
                      <a:pt x="13" y="863"/>
                    </a:lnTo>
                    <a:lnTo>
                      <a:pt x="10" y="919"/>
                    </a:lnTo>
                    <a:lnTo>
                      <a:pt x="6" y="979"/>
                    </a:lnTo>
                    <a:lnTo>
                      <a:pt x="4" y="1040"/>
                    </a:lnTo>
                    <a:lnTo>
                      <a:pt x="3" y="1105"/>
                    </a:lnTo>
                    <a:lnTo>
                      <a:pt x="1" y="1173"/>
                    </a:lnTo>
                    <a:lnTo>
                      <a:pt x="1" y="1243"/>
                    </a:lnTo>
                    <a:lnTo>
                      <a:pt x="0" y="1318"/>
                    </a:lnTo>
                    <a:lnTo>
                      <a:pt x="1959" y="1318"/>
                    </a:lnTo>
                    <a:lnTo>
                      <a:pt x="1958" y="1243"/>
                    </a:lnTo>
                    <a:lnTo>
                      <a:pt x="1958" y="1173"/>
                    </a:lnTo>
                    <a:lnTo>
                      <a:pt x="1956" y="1105"/>
                    </a:lnTo>
                    <a:lnTo>
                      <a:pt x="1955" y="1040"/>
                    </a:lnTo>
                    <a:lnTo>
                      <a:pt x="1952" y="979"/>
                    </a:lnTo>
                    <a:lnTo>
                      <a:pt x="1949" y="919"/>
                    </a:lnTo>
                    <a:lnTo>
                      <a:pt x="1946" y="863"/>
                    </a:lnTo>
                    <a:lnTo>
                      <a:pt x="1943" y="809"/>
                    </a:lnTo>
                    <a:lnTo>
                      <a:pt x="1938" y="759"/>
                    </a:lnTo>
                    <a:lnTo>
                      <a:pt x="1934" y="711"/>
                    </a:lnTo>
                    <a:lnTo>
                      <a:pt x="1930" y="665"/>
                    </a:lnTo>
                    <a:lnTo>
                      <a:pt x="1924" y="621"/>
                    </a:lnTo>
                    <a:lnTo>
                      <a:pt x="1920" y="581"/>
                    </a:lnTo>
                    <a:lnTo>
                      <a:pt x="1914" y="543"/>
                    </a:lnTo>
                    <a:lnTo>
                      <a:pt x="1908" y="507"/>
                    </a:lnTo>
                    <a:lnTo>
                      <a:pt x="1903" y="473"/>
                    </a:lnTo>
                    <a:lnTo>
                      <a:pt x="1896" y="442"/>
                    </a:lnTo>
                    <a:lnTo>
                      <a:pt x="1890" y="413"/>
                    </a:lnTo>
                    <a:lnTo>
                      <a:pt x="1883" y="386"/>
                    </a:lnTo>
                    <a:lnTo>
                      <a:pt x="1877" y="360"/>
                    </a:lnTo>
                    <a:lnTo>
                      <a:pt x="1870" y="337"/>
                    </a:lnTo>
                    <a:lnTo>
                      <a:pt x="1863" y="316"/>
                    </a:lnTo>
                    <a:lnTo>
                      <a:pt x="1856" y="296"/>
                    </a:lnTo>
                    <a:lnTo>
                      <a:pt x="1850" y="279"/>
                    </a:lnTo>
                    <a:lnTo>
                      <a:pt x="1842" y="263"/>
                    </a:lnTo>
                    <a:lnTo>
                      <a:pt x="1836" y="249"/>
                    </a:lnTo>
                    <a:lnTo>
                      <a:pt x="1828" y="236"/>
                    </a:lnTo>
                    <a:lnTo>
                      <a:pt x="1822" y="225"/>
                    </a:lnTo>
                    <a:lnTo>
                      <a:pt x="1815" y="215"/>
                    </a:lnTo>
                    <a:lnTo>
                      <a:pt x="1809" y="207"/>
                    </a:lnTo>
                    <a:lnTo>
                      <a:pt x="1802" y="200"/>
                    </a:lnTo>
                    <a:lnTo>
                      <a:pt x="1796" y="195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00" b="1" i="0" u="none" strike="noStrike" kern="0" cap="none" spc="0" normalizeH="0" baseline="0" noProof="0" dirty="0">
                  <a:ln>
                    <a:noFill/>
                  </a:ln>
                  <a:solidFill>
                    <a:srgbClr val="0063BE">
                      <a:lumMod val="50000"/>
                    </a:srgbClr>
                  </a:solidFill>
                  <a:effectLst/>
                  <a:uLnTx/>
                  <a:uFillTx/>
                  <a:latin typeface="Myriad Pro"/>
                </a:endParaRPr>
              </a:p>
            </p:txBody>
          </p:sp>
          <p:sp>
            <p:nvSpPr>
              <p:cNvPr id="119" name="Freeform 61"/>
              <p:cNvSpPr>
                <a:spLocks/>
              </p:cNvSpPr>
              <p:nvPr/>
            </p:nvSpPr>
            <p:spPr bwMode="auto">
              <a:xfrm>
                <a:off x="4208059" y="1455437"/>
                <a:ext cx="260152" cy="346859"/>
              </a:xfrm>
              <a:custGeom>
                <a:avLst/>
                <a:gdLst>
                  <a:gd name="T0" fmla="*/ 185 w 831"/>
                  <a:gd name="T1" fmla="*/ 1037 h 1152"/>
                  <a:gd name="T2" fmla="*/ 645 w 831"/>
                  <a:gd name="T3" fmla="*/ 921 h 1152"/>
                  <a:gd name="T4" fmla="*/ 734 w 831"/>
                  <a:gd name="T5" fmla="*/ 733 h 1152"/>
                  <a:gd name="T6" fmla="*/ 761 w 831"/>
                  <a:gd name="T7" fmla="*/ 726 h 1152"/>
                  <a:gd name="T8" fmla="*/ 775 w 831"/>
                  <a:gd name="T9" fmla="*/ 716 h 1152"/>
                  <a:gd name="T10" fmla="*/ 799 w 831"/>
                  <a:gd name="T11" fmla="*/ 688 h 1152"/>
                  <a:gd name="T12" fmla="*/ 817 w 831"/>
                  <a:gd name="T13" fmla="*/ 650 h 1152"/>
                  <a:gd name="T14" fmla="*/ 828 w 831"/>
                  <a:gd name="T15" fmla="*/ 609 h 1152"/>
                  <a:gd name="T16" fmla="*/ 831 w 831"/>
                  <a:gd name="T17" fmla="*/ 567 h 1152"/>
                  <a:gd name="T18" fmla="*/ 824 w 831"/>
                  <a:gd name="T19" fmla="*/ 529 h 1152"/>
                  <a:gd name="T20" fmla="*/ 810 w 831"/>
                  <a:gd name="T21" fmla="*/ 506 h 1152"/>
                  <a:gd name="T22" fmla="*/ 791 w 831"/>
                  <a:gd name="T23" fmla="*/ 492 h 1152"/>
                  <a:gd name="T24" fmla="*/ 761 w 831"/>
                  <a:gd name="T25" fmla="*/ 488 h 1152"/>
                  <a:gd name="T26" fmla="*/ 761 w 831"/>
                  <a:gd name="T27" fmla="*/ 457 h 1152"/>
                  <a:gd name="T28" fmla="*/ 761 w 831"/>
                  <a:gd name="T29" fmla="*/ 375 h 1152"/>
                  <a:gd name="T30" fmla="*/ 761 w 831"/>
                  <a:gd name="T31" fmla="*/ 280 h 1152"/>
                  <a:gd name="T32" fmla="*/ 756 w 831"/>
                  <a:gd name="T33" fmla="*/ 222 h 1152"/>
                  <a:gd name="T34" fmla="*/ 742 w 831"/>
                  <a:gd name="T35" fmla="*/ 175 h 1152"/>
                  <a:gd name="T36" fmla="*/ 718 w 831"/>
                  <a:gd name="T37" fmla="*/ 139 h 1152"/>
                  <a:gd name="T38" fmla="*/ 682 w 831"/>
                  <a:gd name="T39" fmla="*/ 116 h 1152"/>
                  <a:gd name="T40" fmla="*/ 632 w 831"/>
                  <a:gd name="T41" fmla="*/ 109 h 1152"/>
                  <a:gd name="T42" fmla="*/ 609 w 831"/>
                  <a:gd name="T43" fmla="*/ 72 h 1152"/>
                  <a:gd name="T44" fmla="*/ 575 w 831"/>
                  <a:gd name="T45" fmla="*/ 43 h 1152"/>
                  <a:gd name="T46" fmla="*/ 534 w 831"/>
                  <a:gd name="T47" fmla="*/ 21 h 1152"/>
                  <a:gd name="T48" fmla="*/ 487 w 831"/>
                  <a:gd name="T49" fmla="*/ 6 h 1152"/>
                  <a:gd name="T50" fmla="*/ 434 w 831"/>
                  <a:gd name="T51" fmla="*/ 0 h 1152"/>
                  <a:gd name="T52" fmla="*/ 375 w 831"/>
                  <a:gd name="T53" fmla="*/ 1 h 1152"/>
                  <a:gd name="T54" fmla="*/ 319 w 831"/>
                  <a:gd name="T55" fmla="*/ 8 h 1152"/>
                  <a:gd name="T56" fmla="*/ 269 w 831"/>
                  <a:gd name="T57" fmla="*/ 21 h 1152"/>
                  <a:gd name="T58" fmla="*/ 223 w 831"/>
                  <a:gd name="T59" fmla="*/ 40 h 1152"/>
                  <a:gd name="T60" fmla="*/ 183 w 831"/>
                  <a:gd name="T61" fmla="*/ 64 h 1152"/>
                  <a:gd name="T62" fmla="*/ 149 w 831"/>
                  <a:gd name="T63" fmla="*/ 92 h 1152"/>
                  <a:gd name="T64" fmla="*/ 121 w 831"/>
                  <a:gd name="T65" fmla="*/ 123 h 1152"/>
                  <a:gd name="T66" fmla="*/ 99 w 831"/>
                  <a:gd name="T67" fmla="*/ 160 h 1152"/>
                  <a:gd name="T68" fmla="*/ 83 w 831"/>
                  <a:gd name="T69" fmla="*/ 199 h 1152"/>
                  <a:gd name="T70" fmla="*/ 73 w 831"/>
                  <a:gd name="T71" fmla="*/ 241 h 1152"/>
                  <a:gd name="T72" fmla="*/ 70 w 831"/>
                  <a:gd name="T73" fmla="*/ 285 h 1152"/>
                  <a:gd name="T74" fmla="*/ 70 w 831"/>
                  <a:gd name="T75" fmla="*/ 395 h 1152"/>
                  <a:gd name="T76" fmla="*/ 70 w 831"/>
                  <a:gd name="T77" fmla="*/ 471 h 1152"/>
                  <a:gd name="T78" fmla="*/ 63 w 831"/>
                  <a:gd name="T79" fmla="*/ 488 h 1152"/>
                  <a:gd name="T80" fmla="*/ 30 w 831"/>
                  <a:gd name="T81" fmla="*/ 498 h 1152"/>
                  <a:gd name="T82" fmla="*/ 16 w 831"/>
                  <a:gd name="T83" fmla="*/ 512 h 1152"/>
                  <a:gd name="T84" fmla="*/ 4 w 831"/>
                  <a:gd name="T85" fmla="*/ 541 h 1152"/>
                  <a:gd name="T86" fmla="*/ 0 w 831"/>
                  <a:gd name="T87" fmla="*/ 581 h 1152"/>
                  <a:gd name="T88" fmla="*/ 6 w 831"/>
                  <a:gd name="T89" fmla="*/ 623 h 1152"/>
                  <a:gd name="T90" fmla="*/ 19 w 831"/>
                  <a:gd name="T91" fmla="*/ 663 h 1152"/>
                  <a:gd name="T92" fmla="*/ 40 w 831"/>
                  <a:gd name="T93" fmla="*/ 699 h 1152"/>
                  <a:gd name="T94" fmla="*/ 60 w 831"/>
                  <a:gd name="T95" fmla="*/ 720 h 1152"/>
                  <a:gd name="T96" fmla="*/ 75 w 831"/>
                  <a:gd name="T97" fmla="*/ 729 h 1152"/>
                  <a:gd name="T98" fmla="*/ 114 w 831"/>
                  <a:gd name="T99" fmla="*/ 734 h 1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831" h="1152">
                    <a:moveTo>
                      <a:pt x="121" y="734"/>
                    </a:moveTo>
                    <a:lnTo>
                      <a:pt x="185" y="921"/>
                    </a:lnTo>
                    <a:lnTo>
                      <a:pt x="185" y="1037"/>
                    </a:lnTo>
                    <a:lnTo>
                      <a:pt x="415" y="1152"/>
                    </a:lnTo>
                    <a:lnTo>
                      <a:pt x="645" y="1037"/>
                    </a:lnTo>
                    <a:lnTo>
                      <a:pt x="645" y="921"/>
                    </a:lnTo>
                    <a:lnTo>
                      <a:pt x="710" y="734"/>
                    </a:lnTo>
                    <a:lnTo>
                      <a:pt x="717" y="734"/>
                    </a:lnTo>
                    <a:lnTo>
                      <a:pt x="734" y="733"/>
                    </a:lnTo>
                    <a:lnTo>
                      <a:pt x="744" y="732"/>
                    </a:lnTo>
                    <a:lnTo>
                      <a:pt x="756" y="729"/>
                    </a:lnTo>
                    <a:lnTo>
                      <a:pt x="761" y="726"/>
                    </a:lnTo>
                    <a:lnTo>
                      <a:pt x="765" y="723"/>
                    </a:lnTo>
                    <a:lnTo>
                      <a:pt x="771" y="720"/>
                    </a:lnTo>
                    <a:lnTo>
                      <a:pt x="775" y="716"/>
                    </a:lnTo>
                    <a:lnTo>
                      <a:pt x="784" y="708"/>
                    </a:lnTo>
                    <a:lnTo>
                      <a:pt x="791" y="699"/>
                    </a:lnTo>
                    <a:lnTo>
                      <a:pt x="799" y="688"/>
                    </a:lnTo>
                    <a:lnTo>
                      <a:pt x="805" y="676"/>
                    </a:lnTo>
                    <a:lnTo>
                      <a:pt x="812" y="663"/>
                    </a:lnTo>
                    <a:lnTo>
                      <a:pt x="817" y="650"/>
                    </a:lnTo>
                    <a:lnTo>
                      <a:pt x="821" y="637"/>
                    </a:lnTo>
                    <a:lnTo>
                      <a:pt x="825" y="623"/>
                    </a:lnTo>
                    <a:lnTo>
                      <a:pt x="828" y="609"/>
                    </a:lnTo>
                    <a:lnTo>
                      <a:pt x="830" y="595"/>
                    </a:lnTo>
                    <a:lnTo>
                      <a:pt x="831" y="581"/>
                    </a:lnTo>
                    <a:lnTo>
                      <a:pt x="831" y="567"/>
                    </a:lnTo>
                    <a:lnTo>
                      <a:pt x="829" y="554"/>
                    </a:lnTo>
                    <a:lnTo>
                      <a:pt x="827" y="541"/>
                    </a:lnTo>
                    <a:lnTo>
                      <a:pt x="824" y="529"/>
                    </a:lnTo>
                    <a:lnTo>
                      <a:pt x="818" y="518"/>
                    </a:lnTo>
                    <a:lnTo>
                      <a:pt x="815" y="512"/>
                    </a:lnTo>
                    <a:lnTo>
                      <a:pt x="810" y="506"/>
                    </a:lnTo>
                    <a:lnTo>
                      <a:pt x="805" y="502"/>
                    </a:lnTo>
                    <a:lnTo>
                      <a:pt x="801" y="498"/>
                    </a:lnTo>
                    <a:lnTo>
                      <a:pt x="791" y="492"/>
                    </a:lnTo>
                    <a:lnTo>
                      <a:pt x="782" y="489"/>
                    </a:lnTo>
                    <a:lnTo>
                      <a:pt x="767" y="488"/>
                    </a:lnTo>
                    <a:lnTo>
                      <a:pt x="761" y="488"/>
                    </a:lnTo>
                    <a:lnTo>
                      <a:pt x="761" y="485"/>
                    </a:lnTo>
                    <a:lnTo>
                      <a:pt x="761" y="474"/>
                    </a:lnTo>
                    <a:lnTo>
                      <a:pt x="761" y="457"/>
                    </a:lnTo>
                    <a:lnTo>
                      <a:pt x="761" y="434"/>
                    </a:lnTo>
                    <a:lnTo>
                      <a:pt x="761" y="406"/>
                    </a:lnTo>
                    <a:lnTo>
                      <a:pt x="761" y="375"/>
                    </a:lnTo>
                    <a:lnTo>
                      <a:pt x="761" y="339"/>
                    </a:lnTo>
                    <a:lnTo>
                      <a:pt x="761" y="301"/>
                    </a:lnTo>
                    <a:lnTo>
                      <a:pt x="761" y="280"/>
                    </a:lnTo>
                    <a:lnTo>
                      <a:pt x="760" y="259"/>
                    </a:lnTo>
                    <a:lnTo>
                      <a:pt x="758" y="240"/>
                    </a:lnTo>
                    <a:lnTo>
                      <a:pt x="756" y="222"/>
                    </a:lnTo>
                    <a:lnTo>
                      <a:pt x="751" y="205"/>
                    </a:lnTo>
                    <a:lnTo>
                      <a:pt x="747" y="189"/>
                    </a:lnTo>
                    <a:lnTo>
                      <a:pt x="742" y="175"/>
                    </a:lnTo>
                    <a:lnTo>
                      <a:pt x="735" y="162"/>
                    </a:lnTo>
                    <a:lnTo>
                      <a:pt x="726" y="150"/>
                    </a:lnTo>
                    <a:lnTo>
                      <a:pt x="718" y="139"/>
                    </a:lnTo>
                    <a:lnTo>
                      <a:pt x="707" y="129"/>
                    </a:lnTo>
                    <a:lnTo>
                      <a:pt x="695" y="122"/>
                    </a:lnTo>
                    <a:lnTo>
                      <a:pt x="682" y="116"/>
                    </a:lnTo>
                    <a:lnTo>
                      <a:pt x="667" y="112"/>
                    </a:lnTo>
                    <a:lnTo>
                      <a:pt x="651" y="110"/>
                    </a:lnTo>
                    <a:lnTo>
                      <a:pt x="632" y="109"/>
                    </a:lnTo>
                    <a:lnTo>
                      <a:pt x="626" y="96"/>
                    </a:lnTo>
                    <a:lnTo>
                      <a:pt x="618" y="83"/>
                    </a:lnTo>
                    <a:lnTo>
                      <a:pt x="609" y="72"/>
                    </a:lnTo>
                    <a:lnTo>
                      <a:pt x="599" y="61"/>
                    </a:lnTo>
                    <a:lnTo>
                      <a:pt x="587" y="52"/>
                    </a:lnTo>
                    <a:lnTo>
                      <a:pt x="575" y="43"/>
                    </a:lnTo>
                    <a:lnTo>
                      <a:pt x="562" y="34"/>
                    </a:lnTo>
                    <a:lnTo>
                      <a:pt x="549" y="28"/>
                    </a:lnTo>
                    <a:lnTo>
                      <a:pt x="534" y="21"/>
                    </a:lnTo>
                    <a:lnTo>
                      <a:pt x="519" y="15"/>
                    </a:lnTo>
                    <a:lnTo>
                      <a:pt x="504" y="11"/>
                    </a:lnTo>
                    <a:lnTo>
                      <a:pt x="487" y="6"/>
                    </a:lnTo>
                    <a:lnTo>
                      <a:pt x="469" y="4"/>
                    </a:lnTo>
                    <a:lnTo>
                      <a:pt x="452" y="2"/>
                    </a:lnTo>
                    <a:lnTo>
                      <a:pt x="434" y="0"/>
                    </a:lnTo>
                    <a:lnTo>
                      <a:pt x="415" y="0"/>
                    </a:lnTo>
                    <a:lnTo>
                      <a:pt x="395" y="0"/>
                    </a:lnTo>
                    <a:lnTo>
                      <a:pt x="375" y="1"/>
                    </a:lnTo>
                    <a:lnTo>
                      <a:pt x="356" y="3"/>
                    </a:lnTo>
                    <a:lnTo>
                      <a:pt x="338" y="5"/>
                    </a:lnTo>
                    <a:lnTo>
                      <a:pt x="319" y="8"/>
                    </a:lnTo>
                    <a:lnTo>
                      <a:pt x="302" y="12"/>
                    </a:lnTo>
                    <a:lnTo>
                      <a:pt x="285" y="16"/>
                    </a:lnTo>
                    <a:lnTo>
                      <a:pt x="269" y="21"/>
                    </a:lnTo>
                    <a:lnTo>
                      <a:pt x="252" y="27"/>
                    </a:lnTo>
                    <a:lnTo>
                      <a:pt x="237" y="33"/>
                    </a:lnTo>
                    <a:lnTo>
                      <a:pt x="223" y="40"/>
                    </a:lnTo>
                    <a:lnTo>
                      <a:pt x="209" y="47"/>
                    </a:lnTo>
                    <a:lnTo>
                      <a:pt x="196" y="55"/>
                    </a:lnTo>
                    <a:lnTo>
                      <a:pt x="183" y="64"/>
                    </a:lnTo>
                    <a:lnTo>
                      <a:pt x="171" y="72"/>
                    </a:lnTo>
                    <a:lnTo>
                      <a:pt x="159" y="82"/>
                    </a:lnTo>
                    <a:lnTo>
                      <a:pt x="149" y="92"/>
                    </a:lnTo>
                    <a:lnTo>
                      <a:pt x="139" y="101"/>
                    </a:lnTo>
                    <a:lnTo>
                      <a:pt x="129" y="112"/>
                    </a:lnTo>
                    <a:lnTo>
                      <a:pt x="121" y="123"/>
                    </a:lnTo>
                    <a:lnTo>
                      <a:pt x="113" y="135"/>
                    </a:lnTo>
                    <a:lnTo>
                      <a:pt x="105" y="147"/>
                    </a:lnTo>
                    <a:lnTo>
                      <a:pt x="99" y="160"/>
                    </a:lnTo>
                    <a:lnTo>
                      <a:pt x="92" y="172"/>
                    </a:lnTo>
                    <a:lnTo>
                      <a:pt x="87" y="184"/>
                    </a:lnTo>
                    <a:lnTo>
                      <a:pt x="83" y="199"/>
                    </a:lnTo>
                    <a:lnTo>
                      <a:pt x="78" y="213"/>
                    </a:lnTo>
                    <a:lnTo>
                      <a:pt x="75" y="227"/>
                    </a:lnTo>
                    <a:lnTo>
                      <a:pt x="73" y="241"/>
                    </a:lnTo>
                    <a:lnTo>
                      <a:pt x="71" y="256"/>
                    </a:lnTo>
                    <a:lnTo>
                      <a:pt x="70" y="270"/>
                    </a:lnTo>
                    <a:lnTo>
                      <a:pt x="70" y="285"/>
                    </a:lnTo>
                    <a:lnTo>
                      <a:pt x="70" y="324"/>
                    </a:lnTo>
                    <a:lnTo>
                      <a:pt x="70" y="362"/>
                    </a:lnTo>
                    <a:lnTo>
                      <a:pt x="70" y="395"/>
                    </a:lnTo>
                    <a:lnTo>
                      <a:pt x="70" y="426"/>
                    </a:lnTo>
                    <a:lnTo>
                      <a:pt x="70" y="451"/>
                    </a:lnTo>
                    <a:lnTo>
                      <a:pt x="70" y="471"/>
                    </a:lnTo>
                    <a:lnTo>
                      <a:pt x="70" y="484"/>
                    </a:lnTo>
                    <a:lnTo>
                      <a:pt x="70" y="488"/>
                    </a:lnTo>
                    <a:lnTo>
                      <a:pt x="63" y="488"/>
                    </a:lnTo>
                    <a:lnTo>
                      <a:pt x="49" y="489"/>
                    </a:lnTo>
                    <a:lnTo>
                      <a:pt x="40" y="492"/>
                    </a:lnTo>
                    <a:lnTo>
                      <a:pt x="30" y="498"/>
                    </a:lnTo>
                    <a:lnTo>
                      <a:pt x="26" y="502"/>
                    </a:lnTo>
                    <a:lnTo>
                      <a:pt x="21" y="506"/>
                    </a:lnTo>
                    <a:lnTo>
                      <a:pt x="16" y="512"/>
                    </a:lnTo>
                    <a:lnTo>
                      <a:pt x="13" y="518"/>
                    </a:lnTo>
                    <a:lnTo>
                      <a:pt x="7" y="529"/>
                    </a:lnTo>
                    <a:lnTo>
                      <a:pt x="4" y="541"/>
                    </a:lnTo>
                    <a:lnTo>
                      <a:pt x="2" y="554"/>
                    </a:lnTo>
                    <a:lnTo>
                      <a:pt x="0" y="567"/>
                    </a:lnTo>
                    <a:lnTo>
                      <a:pt x="0" y="581"/>
                    </a:lnTo>
                    <a:lnTo>
                      <a:pt x="1" y="595"/>
                    </a:lnTo>
                    <a:lnTo>
                      <a:pt x="3" y="609"/>
                    </a:lnTo>
                    <a:lnTo>
                      <a:pt x="6" y="623"/>
                    </a:lnTo>
                    <a:lnTo>
                      <a:pt x="9" y="637"/>
                    </a:lnTo>
                    <a:lnTo>
                      <a:pt x="14" y="650"/>
                    </a:lnTo>
                    <a:lnTo>
                      <a:pt x="19" y="663"/>
                    </a:lnTo>
                    <a:lnTo>
                      <a:pt x="26" y="676"/>
                    </a:lnTo>
                    <a:lnTo>
                      <a:pt x="32" y="688"/>
                    </a:lnTo>
                    <a:lnTo>
                      <a:pt x="40" y="699"/>
                    </a:lnTo>
                    <a:lnTo>
                      <a:pt x="47" y="708"/>
                    </a:lnTo>
                    <a:lnTo>
                      <a:pt x="56" y="716"/>
                    </a:lnTo>
                    <a:lnTo>
                      <a:pt x="60" y="720"/>
                    </a:lnTo>
                    <a:lnTo>
                      <a:pt x="65" y="723"/>
                    </a:lnTo>
                    <a:lnTo>
                      <a:pt x="70" y="726"/>
                    </a:lnTo>
                    <a:lnTo>
                      <a:pt x="75" y="729"/>
                    </a:lnTo>
                    <a:lnTo>
                      <a:pt x="87" y="732"/>
                    </a:lnTo>
                    <a:lnTo>
                      <a:pt x="97" y="733"/>
                    </a:lnTo>
                    <a:lnTo>
                      <a:pt x="114" y="734"/>
                    </a:lnTo>
                    <a:lnTo>
                      <a:pt x="121" y="734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00" b="1" i="0" u="none" strike="noStrike" kern="0" cap="none" spc="0" normalizeH="0" baseline="0" noProof="0" dirty="0">
                  <a:ln>
                    <a:noFill/>
                  </a:ln>
                  <a:solidFill>
                    <a:srgbClr val="0063BE">
                      <a:lumMod val="50000"/>
                    </a:srgbClr>
                  </a:solidFill>
                  <a:effectLst/>
                  <a:uLnTx/>
                  <a:uFillTx/>
                  <a:latin typeface="Myriad Pro"/>
                </a:endParaRPr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2096088" y="4613907"/>
              <a:ext cx="276865" cy="279992"/>
              <a:chOff x="4023519" y="1455437"/>
              <a:chExt cx="611606" cy="692162"/>
            </a:xfrm>
            <a:solidFill>
              <a:sysClr val="window" lastClr="FFFFFF">
                <a:lumMod val="50000"/>
              </a:sysClr>
            </a:solidFill>
          </p:grpSpPr>
          <p:sp>
            <p:nvSpPr>
              <p:cNvPr id="116" name="Freeform 62"/>
              <p:cNvSpPr>
                <a:spLocks/>
              </p:cNvSpPr>
              <p:nvPr/>
            </p:nvSpPr>
            <p:spPr bwMode="auto">
              <a:xfrm>
                <a:off x="4023519" y="1751360"/>
                <a:ext cx="611606" cy="396239"/>
              </a:xfrm>
              <a:custGeom>
                <a:avLst/>
                <a:gdLst>
                  <a:gd name="T0" fmla="*/ 1782 w 1959"/>
                  <a:gd name="T1" fmla="*/ 186 h 1318"/>
                  <a:gd name="T2" fmla="*/ 1729 w 1959"/>
                  <a:gd name="T3" fmla="*/ 162 h 1318"/>
                  <a:gd name="T4" fmla="*/ 1606 w 1959"/>
                  <a:gd name="T5" fmla="*/ 117 h 1318"/>
                  <a:gd name="T6" fmla="*/ 1420 w 1959"/>
                  <a:gd name="T7" fmla="*/ 52 h 1318"/>
                  <a:gd name="T8" fmla="*/ 1286 w 1959"/>
                  <a:gd name="T9" fmla="*/ 7 h 1318"/>
                  <a:gd name="T10" fmla="*/ 1095 w 1959"/>
                  <a:gd name="T11" fmla="*/ 713 h 1318"/>
                  <a:gd name="T12" fmla="*/ 1009 w 1959"/>
                  <a:gd name="T13" fmla="*/ 281 h 1318"/>
                  <a:gd name="T14" fmla="*/ 979 w 1959"/>
                  <a:gd name="T15" fmla="*/ 79 h 1318"/>
                  <a:gd name="T16" fmla="*/ 950 w 1959"/>
                  <a:gd name="T17" fmla="*/ 281 h 1318"/>
                  <a:gd name="T18" fmla="*/ 864 w 1959"/>
                  <a:gd name="T19" fmla="*/ 713 h 1318"/>
                  <a:gd name="T20" fmla="*/ 673 w 1959"/>
                  <a:gd name="T21" fmla="*/ 7 h 1318"/>
                  <a:gd name="T22" fmla="*/ 539 w 1959"/>
                  <a:gd name="T23" fmla="*/ 52 h 1318"/>
                  <a:gd name="T24" fmla="*/ 353 w 1959"/>
                  <a:gd name="T25" fmla="*/ 117 h 1318"/>
                  <a:gd name="T26" fmla="*/ 230 w 1959"/>
                  <a:gd name="T27" fmla="*/ 162 h 1318"/>
                  <a:gd name="T28" fmla="*/ 177 w 1959"/>
                  <a:gd name="T29" fmla="*/ 186 h 1318"/>
                  <a:gd name="T30" fmla="*/ 156 w 1959"/>
                  <a:gd name="T31" fmla="*/ 200 h 1318"/>
                  <a:gd name="T32" fmla="*/ 143 w 1959"/>
                  <a:gd name="T33" fmla="*/ 215 h 1318"/>
                  <a:gd name="T34" fmla="*/ 131 w 1959"/>
                  <a:gd name="T35" fmla="*/ 236 h 1318"/>
                  <a:gd name="T36" fmla="*/ 116 w 1959"/>
                  <a:gd name="T37" fmla="*/ 263 h 1318"/>
                  <a:gd name="T38" fmla="*/ 102 w 1959"/>
                  <a:gd name="T39" fmla="*/ 296 h 1318"/>
                  <a:gd name="T40" fmla="*/ 88 w 1959"/>
                  <a:gd name="T41" fmla="*/ 337 h 1318"/>
                  <a:gd name="T42" fmla="*/ 75 w 1959"/>
                  <a:gd name="T43" fmla="*/ 386 h 1318"/>
                  <a:gd name="T44" fmla="*/ 62 w 1959"/>
                  <a:gd name="T45" fmla="*/ 442 h 1318"/>
                  <a:gd name="T46" fmla="*/ 51 w 1959"/>
                  <a:gd name="T47" fmla="*/ 507 h 1318"/>
                  <a:gd name="T48" fmla="*/ 39 w 1959"/>
                  <a:gd name="T49" fmla="*/ 581 h 1318"/>
                  <a:gd name="T50" fmla="*/ 29 w 1959"/>
                  <a:gd name="T51" fmla="*/ 665 h 1318"/>
                  <a:gd name="T52" fmla="*/ 20 w 1959"/>
                  <a:gd name="T53" fmla="*/ 759 h 1318"/>
                  <a:gd name="T54" fmla="*/ 13 w 1959"/>
                  <a:gd name="T55" fmla="*/ 863 h 1318"/>
                  <a:gd name="T56" fmla="*/ 6 w 1959"/>
                  <a:gd name="T57" fmla="*/ 979 h 1318"/>
                  <a:gd name="T58" fmla="*/ 3 w 1959"/>
                  <a:gd name="T59" fmla="*/ 1105 h 1318"/>
                  <a:gd name="T60" fmla="*/ 1 w 1959"/>
                  <a:gd name="T61" fmla="*/ 1243 h 1318"/>
                  <a:gd name="T62" fmla="*/ 1959 w 1959"/>
                  <a:gd name="T63" fmla="*/ 1318 h 1318"/>
                  <a:gd name="T64" fmla="*/ 1958 w 1959"/>
                  <a:gd name="T65" fmla="*/ 1173 h 1318"/>
                  <a:gd name="T66" fmla="*/ 1955 w 1959"/>
                  <a:gd name="T67" fmla="*/ 1040 h 1318"/>
                  <a:gd name="T68" fmla="*/ 1949 w 1959"/>
                  <a:gd name="T69" fmla="*/ 919 h 1318"/>
                  <a:gd name="T70" fmla="*/ 1943 w 1959"/>
                  <a:gd name="T71" fmla="*/ 809 h 1318"/>
                  <a:gd name="T72" fmla="*/ 1934 w 1959"/>
                  <a:gd name="T73" fmla="*/ 711 h 1318"/>
                  <a:gd name="T74" fmla="*/ 1924 w 1959"/>
                  <a:gd name="T75" fmla="*/ 621 h 1318"/>
                  <a:gd name="T76" fmla="*/ 1914 w 1959"/>
                  <a:gd name="T77" fmla="*/ 543 h 1318"/>
                  <a:gd name="T78" fmla="*/ 1903 w 1959"/>
                  <a:gd name="T79" fmla="*/ 473 h 1318"/>
                  <a:gd name="T80" fmla="*/ 1890 w 1959"/>
                  <a:gd name="T81" fmla="*/ 413 h 1318"/>
                  <a:gd name="T82" fmla="*/ 1877 w 1959"/>
                  <a:gd name="T83" fmla="*/ 360 h 1318"/>
                  <a:gd name="T84" fmla="*/ 1863 w 1959"/>
                  <a:gd name="T85" fmla="*/ 316 h 1318"/>
                  <a:gd name="T86" fmla="*/ 1850 w 1959"/>
                  <a:gd name="T87" fmla="*/ 279 h 1318"/>
                  <a:gd name="T88" fmla="*/ 1836 w 1959"/>
                  <a:gd name="T89" fmla="*/ 249 h 1318"/>
                  <a:gd name="T90" fmla="*/ 1822 w 1959"/>
                  <a:gd name="T91" fmla="*/ 225 h 1318"/>
                  <a:gd name="T92" fmla="*/ 1809 w 1959"/>
                  <a:gd name="T93" fmla="*/ 207 h 1318"/>
                  <a:gd name="T94" fmla="*/ 1796 w 1959"/>
                  <a:gd name="T95" fmla="*/ 195 h 13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959" h="1318">
                    <a:moveTo>
                      <a:pt x="1796" y="195"/>
                    </a:moveTo>
                    <a:lnTo>
                      <a:pt x="1782" y="186"/>
                    </a:lnTo>
                    <a:lnTo>
                      <a:pt x="1759" y="175"/>
                    </a:lnTo>
                    <a:lnTo>
                      <a:pt x="1729" y="162"/>
                    </a:lnTo>
                    <a:lnTo>
                      <a:pt x="1692" y="148"/>
                    </a:lnTo>
                    <a:lnTo>
                      <a:pt x="1606" y="117"/>
                    </a:lnTo>
                    <a:lnTo>
                      <a:pt x="1512" y="84"/>
                    </a:lnTo>
                    <a:lnTo>
                      <a:pt x="1420" y="52"/>
                    </a:lnTo>
                    <a:lnTo>
                      <a:pt x="1341" y="25"/>
                    </a:lnTo>
                    <a:lnTo>
                      <a:pt x="1286" y="7"/>
                    </a:lnTo>
                    <a:lnTo>
                      <a:pt x="1265" y="0"/>
                    </a:lnTo>
                    <a:lnTo>
                      <a:pt x="1095" y="713"/>
                    </a:lnTo>
                    <a:lnTo>
                      <a:pt x="1095" y="425"/>
                    </a:lnTo>
                    <a:lnTo>
                      <a:pt x="1009" y="281"/>
                    </a:lnTo>
                    <a:lnTo>
                      <a:pt x="1095" y="195"/>
                    </a:lnTo>
                    <a:lnTo>
                      <a:pt x="979" y="79"/>
                    </a:lnTo>
                    <a:lnTo>
                      <a:pt x="864" y="195"/>
                    </a:lnTo>
                    <a:lnTo>
                      <a:pt x="950" y="281"/>
                    </a:lnTo>
                    <a:lnTo>
                      <a:pt x="864" y="425"/>
                    </a:lnTo>
                    <a:lnTo>
                      <a:pt x="864" y="713"/>
                    </a:lnTo>
                    <a:lnTo>
                      <a:pt x="694" y="0"/>
                    </a:lnTo>
                    <a:lnTo>
                      <a:pt x="673" y="7"/>
                    </a:lnTo>
                    <a:lnTo>
                      <a:pt x="618" y="25"/>
                    </a:lnTo>
                    <a:lnTo>
                      <a:pt x="539" y="52"/>
                    </a:lnTo>
                    <a:lnTo>
                      <a:pt x="447" y="84"/>
                    </a:lnTo>
                    <a:lnTo>
                      <a:pt x="353" y="117"/>
                    </a:lnTo>
                    <a:lnTo>
                      <a:pt x="267" y="148"/>
                    </a:lnTo>
                    <a:lnTo>
                      <a:pt x="230" y="162"/>
                    </a:lnTo>
                    <a:lnTo>
                      <a:pt x="200" y="175"/>
                    </a:lnTo>
                    <a:lnTo>
                      <a:pt x="177" y="186"/>
                    </a:lnTo>
                    <a:lnTo>
                      <a:pt x="163" y="195"/>
                    </a:lnTo>
                    <a:lnTo>
                      <a:pt x="156" y="200"/>
                    </a:lnTo>
                    <a:lnTo>
                      <a:pt x="150" y="207"/>
                    </a:lnTo>
                    <a:lnTo>
                      <a:pt x="143" y="215"/>
                    </a:lnTo>
                    <a:lnTo>
                      <a:pt x="137" y="225"/>
                    </a:lnTo>
                    <a:lnTo>
                      <a:pt x="131" y="236"/>
                    </a:lnTo>
                    <a:lnTo>
                      <a:pt x="123" y="249"/>
                    </a:lnTo>
                    <a:lnTo>
                      <a:pt x="116" y="263"/>
                    </a:lnTo>
                    <a:lnTo>
                      <a:pt x="109" y="279"/>
                    </a:lnTo>
                    <a:lnTo>
                      <a:pt x="102" y="296"/>
                    </a:lnTo>
                    <a:lnTo>
                      <a:pt x="96" y="316"/>
                    </a:lnTo>
                    <a:lnTo>
                      <a:pt x="88" y="337"/>
                    </a:lnTo>
                    <a:lnTo>
                      <a:pt x="82" y="360"/>
                    </a:lnTo>
                    <a:lnTo>
                      <a:pt x="75" y="386"/>
                    </a:lnTo>
                    <a:lnTo>
                      <a:pt x="69" y="413"/>
                    </a:lnTo>
                    <a:lnTo>
                      <a:pt x="62" y="442"/>
                    </a:lnTo>
                    <a:lnTo>
                      <a:pt x="56" y="473"/>
                    </a:lnTo>
                    <a:lnTo>
                      <a:pt x="51" y="507"/>
                    </a:lnTo>
                    <a:lnTo>
                      <a:pt x="45" y="543"/>
                    </a:lnTo>
                    <a:lnTo>
                      <a:pt x="39" y="581"/>
                    </a:lnTo>
                    <a:lnTo>
                      <a:pt x="34" y="621"/>
                    </a:lnTo>
                    <a:lnTo>
                      <a:pt x="29" y="665"/>
                    </a:lnTo>
                    <a:lnTo>
                      <a:pt x="25" y="711"/>
                    </a:lnTo>
                    <a:lnTo>
                      <a:pt x="20" y="759"/>
                    </a:lnTo>
                    <a:lnTo>
                      <a:pt x="16" y="809"/>
                    </a:lnTo>
                    <a:lnTo>
                      <a:pt x="13" y="863"/>
                    </a:lnTo>
                    <a:lnTo>
                      <a:pt x="10" y="919"/>
                    </a:lnTo>
                    <a:lnTo>
                      <a:pt x="6" y="979"/>
                    </a:lnTo>
                    <a:lnTo>
                      <a:pt x="4" y="1040"/>
                    </a:lnTo>
                    <a:lnTo>
                      <a:pt x="3" y="1105"/>
                    </a:lnTo>
                    <a:lnTo>
                      <a:pt x="1" y="1173"/>
                    </a:lnTo>
                    <a:lnTo>
                      <a:pt x="1" y="1243"/>
                    </a:lnTo>
                    <a:lnTo>
                      <a:pt x="0" y="1318"/>
                    </a:lnTo>
                    <a:lnTo>
                      <a:pt x="1959" y="1318"/>
                    </a:lnTo>
                    <a:lnTo>
                      <a:pt x="1958" y="1243"/>
                    </a:lnTo>
                    <a:lnTo>
                      <a:pt x="1958" y="1173"/>
                    </a:lnTo>
                    <a:lnTo>
                      <a:pt x="1956" y="1105"/>
                    </a:lnTo>
                    <a:lnTo>
                      <a:pt x="1955" y="1040"/>
                    </a:lnTo>
                    <a:lnTo>
                      <a:pt x="1952" y="979"/>
                    </a:lnTo>
                    <a:lnTo>
                      <a:pt x="1949" y="919"/>
                    </a:lnTo>
                    <a:lnTo>
                      <a:pt x="1946" y="863"/>
                    </a:lnTo>
                    <a:lnTo>
                      <a:pt x="1943" y="809"/>
                    </a:lnTo>
                    <a:lnTo>
                      <a:pt x="1938" y="759"/>
                    </a:lnTo>
                    <a:lnTo>
                      <a:pt x="1934" y="711"/>
                    </a:lnTo>
                    <a:lnTo>
                      <a:pt x="1930" y="665"/>
                    </a:lnTo>
                    <a:lnTo>
                      <a:pt x="1924" y="621"/>
                    </a:lnTo>
                    <a:lnTo>
                      <a:pt x="1920" y="581"/>
                    </a:lnTo>
                    <a:lnTo>
                      <a:pt x="1914" y="543"/>
                    </a:lnTo>
                    <a:lnTo>
                      <a:pt x="1908" y="507"/>
                    </a:lnTo>
                    <a:lnTo>
                      <a:pt x="1903" y="473"/>
                    </a:lnTo>
                    <a:lnTo>
                      <a:pt x="1896" y="442"/>
                    </a:lnTo>
                    <a:lnTo>
                      <a:pt x="1890" y="413"/>
                    </a:lnTo>
                    <a:lnTo>
                      <a:pt x="1883" y="386"/>
                    </a:lnTo>
                    <a:lnTo>
                      <a:pt x="1877" y="360"/>
                    </a:lnTo>
                    <a:lnTo>
                      <a:pt x="1870" y="337"/>
                    </a:lnTo>
                    <a:lnTo>
                      <a:pt x="1863" y="316"/>
                    </a:lnTo>
                    <a:lnTo>
                      <a:pt x="1856" y="296"/>
                    </a:lnTo>
                    <a:lnTo>
                      <a:pt x="1850" y="279"/>
                    </a:lnTo>
                    <a:lnTo>
                      <a:pt x="1842" y="263"/>
                    </a:lnTo>
                    <a:lnTo>
                      <a:pt x="1836" y="249"/>
                    </a:lnTo>
                    <a:lnTo>
                      <a:pt x="1828" y="236"/>
                    </a:lnTo>
                    <a:lnTo>
                      <a:pt x="1822" y="225"/>
                    </a:lnTo>
                    <a:lnTo>
                      <a:pt x="1815" y="215"/>
                    </a:lnTo>
                    <a:lnTo>
                      <a:pt x="1809" y="207"/>
                    </a:lnTo>
                    <a:lnTo>
                      <a:pt x="1802" y="200"/>
                    </a:lnTo>
                    <a:lnTo>
                      <a:pt x="1796" y="195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00" b="1" i="0" u="none" strike="noStrike" kern="0" cap="none" spc="0" normalizeH="0" baseline="0" noProof="0" dirty="0">
                  <a:ln>
                    <a:noFill/>
                  </a:ln>
                  <a:solidFill>
                    <a:srgbClr val="0063BE">
                      <a:lumMod val="50000"/>
                    </a:srgbClr>
                  </a:solidFill>
                  <a:effectLst/>
                  <a:uLnTx/>
                  <a:uFillTx/>
                  <a:latin typeface="Myriad Pro"/>
                </a:endParaRPr>
              </a:p>
            </p:txBody>
          </p:sp>
          <p:sp>
            <p:nvSpPr>
              <p:cNvPr id="117" name="Freeform 61"/>
              <p:cNvSpPr>
                <a:spLocks/>
              </p:cNvSpPr>
              <p:nvPr/>
            </p:nvSpPr>
            <p:spPr bwMode="auto">
              <a:xfrm>
                <a:off x="4208059" y="1455437"/>
                <a:ext cx="260152" cy="346859"/>
              </a:xfrm>
              <a:custGeom>
                <a:avLst/>
                <a:gdLst>
                  <a:gd name="T0" fmla="*/ 185 w 831"/>
                  <a:gd name="T1" fmla="*/ 1037 h 1152"/>
                  <a:gd name="T2" fmla="*/ 645 w 831"/>
                  <a:gd name="T3" fmla="*/ 921 h 1152"/>
                  <a:gd name="T4" fmla="*/ 734 w 831"/>
                  <a:gd name="T5" fmla="*/ 733 h 1152"/>
                  <a:gd name="T6" fmla="*/ 761 w 831"/>
                  <a:gd name="T7" fmla="*/ 726 h 1152"/>
                  <a:gd name="T8" fmla="*/ 775 w 831"/>
                  <a:gd name="T9" fmla="*/ 716 h 1152"/>
                  <a:gd name="T10" fmla="*/ 799 w 831"/>
                  <a:gd name="T11" fmla="*/ 688 h 1152"/>
                  <a:gd name="T12" fmla="*/ 817 w 831"/>
                  <a:gd name="T13" fmla="*/ 650 h 1152"/>
                  <a:gd name="T14" fmla="*/ 828 w 831"/>
                  <a:gd name="T15" fmla="*/ 609 h 1152"/>
                  <a:gd name="T16" fmla="*/ 831 w 831"/>
                  <a:gd name="T17" fmla="*/ 567 h 1152"/>
                  <a:gd name="T18" fmla="*/ 824 w 831"/>
                  <a:gd name="T19" fmla="*/ 529 h 1152"/>
                  <a:gd name="T20" fmla="*/ 810 w 831"/>
                  <a:gd name="T21" fmla="*/ 506 h 1152"/>
                  <a:gd name="T22" fmla="*/ 791 w 831"/>
                  <a:gd name="T23" fmla="*/ 492 h 1152"/>
                  <a:gd name="T24" fmla="*/ 761 w 831"/>
                  <a:gd name="T25" fmla="*/ 488 h 1152"/>
                  <a:gd name="T26" fmla="*/ 761 w 831"/>
                  <a:gd name="T27" fmla="*/ 457 h 1152"/>
                  <a:gd name="T28" fmla="*/ 761 w 831"/>
                  <a:gd name="T29" fmla="*/ 375 h 1152"/>
                  <a:gd name="T30" fmla="*/ 761 w 831"/>
                  <a:gd name="T31" fmla="*/ 280 h 1152"/>
                  <a:gd name="T32" fmla="*/ 756 w 831"/>
                  <a:gd name="T33" fmla="*/ 222 h 1152"/>
                  <a:gd name="T34" fmla="*/ 742 w 831"/>
                  <a:gd name="T35" fmla="*/ 175 h 1152"/>
                  <a:gd name="T36" fmla="*/ 718 w 831"/>
                  <a:gd name="T37" fmla="*/ 139 h 1152"/>
                  <a:gd name="T38" fmla="*/ 682 w 831"/>
                  <a:gd name="T39" fmla="*/ 116 h 1152"/>
                  <a:gd name="T40" fmla="*/ 632 w 831"/>
                  <a:gd name="T41" fmla="*/ 109 h 1152"/>
                  <a:gd name="T42" fmla="*/ 609 w 831"/>
                  <a:gd name="T43" fmla="*/ 72 h 1152"/>
                  <a:gd name="T44" fmla="*/ 575 w 831"/>
                  <a:gd name="T45" fmla="*/ 43 h 1152"/>
                  <a:gd name="T46" fmla="*/ 534 w 831"/>
                  <a:gd name="T47" fmla="*/ 21 h 1152"/>
                  <a:gd name="T48" fmla="*/ 487 w 831"/>
                  <a:gd name="T49" fmla="*/ 6 h 1152"/>
                  <a:gd name="T50" fmla="*/ 434 w 831"/>
                  <a:gd name="T51" fmla="*/ 0 h 1152"/>
                  <a:gd name="T52" fmla="*/ 375 w 831"/>
                  <a:gd name="T53" fmla="*/ 1 h 1152"/>
                  <a:gd name="T54" fmla="*/ 319 w 831"/>
                  <a:gd name="T55" fmla="*/ 8 h 1152"/>
                  <a:gd name="T56" fmla="*/ 269 w 831"/>
                  <a:gd name="T57" fmla="*/ 21 h 1152"/>
                  <a:gd name="T58" fmla="*/ 223 w 831"/>
                  <a:gd name="T59" fmla="*/ 40 h 1152"/>
                  <a:gd name="T60" fmla="*/ 183 w 831"/>
                  <a:gd name="T61" fmla="*/ 64 h 1152"/>
                  <a:gd name="T62" fmla="*/ 149 w 831"/>
                  <a:gd name="T63" fmla="*/ 92 h 1152"/>
                  <a:gd name="T64" fmla="*/ 121 w 831"/>
                  <a:gd name="T65" fmla="*/ 123 h 1152"/>
                  <a:gd name="T66" fmla="*/ 99 w 831"/>
                  <a:gd name="T67" fmla="*/ 160 h 1152"/>
                  <a:gd name="T68" fmla="*/ 83 w 831"/>
                  <a:gd name="T69" fmla="*/ 199 h 1152"/>
                  <a:gd name="T70" fmla="*/ 73 w 831"/>
                  <a:gd name="T71" fmla="*/ 241 h 1152"/>
                  <a:gd name="T72" fmla="*/ 70 w 831"/>
                  <a:gd name="T73" fmla="*/ 285 h 1152"/>
                  <a:gd name="T74" fmla="*/ 70 w 831"/>
                  <a:gd name="T75" fmla="*/ 395 h 1152"/>
                  <a:gd name="T76" fmla="*/ 70 w 831"/>
                  <a:gd name="T77" fmla="*/ 471 h 1152"/>
                  <a:gd name="T78" fmla="*/ 63 w 831"/>
                  <a:gd name="T79" fmla="*/ 488 h 1152"/>
                  <a:gd name="T80" fmla="*/ 30 w 831"/>
                  <a:gd name="T81" fmla="*/ 498 h 1152"/>
                  <a:gd name="T82" fmla="*/ 16 w 831"/>
                  <a:gd name="T83" fmla="*/ 512 h 1152"/>
                  <a:gd name="T84" fmla="*/ 4 w 831"/>
                  <a:gd name="T85" fmla="*/ 541 h 1152"/>
                  <a:gd name="T86" fmla="*/ 0 w 831"/>
                  <a:gd name="T87" fmla="*/ 581 h 1152"/>
                  <a:gd name="T88" fmla="*/ 6 w 831"/>
                  <a:gd name="T89" fmla="*/ 623 h 1152"/>
                  <a:gd name="T90" fmla="*/ 19 w 831"/>
                  <a:gd name="T91" fmla="*/ 663 h 1152"/>
                  <a:gd name="T92" fmla="*/ 40 w 831"/>
                  <a:gd name="T93" fmla="*/ 699 h 1152"/>
                  <a:gd name="T94" fmla="*/ 60 w 831"/>
                  <a:gd name="T95" fmla="*/ 720 h 1152"/>
                  <a:gd name="T96" fmla="*/ 75 w 831"/>
                  <a:gd name="T97" fmla="*/ 729 h 1152"/>
                  <a:gd name="T98" fmla="*/ 114 w 831"/>
                  <a:gd name="T99" fmla="*/ 734 h 1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831" h="1152">
                    <a:moveTo>
                      <a:pt x="121" y="734"/>
                    </a:moveTo>
                    <a:lnTo>
                      <a:pt x="185" y="921"/>
                    </a:lnTo>
                    <a:lnTo>
                      <a:pt x="185" y="1037"/>
                    </a:lnTo>
                    <a:lnTo>
                      <a:pt x="415" y="1152"/>
                    </a:lnTo>
                    <a:lnTo>
                      <a:pt x="645" y="1037"/>
                    </a:lnTo>
                    <a:lnTo>
                      <a:pt x="645" y="921"/>
                    </a:lnTo>
                    <a:lnTo>
                      <a:pt x="710" y="734"/>
                    </a:lnTo>
                    <a:lnTo>
                      <a:pt x="717" y="734"/>
                    </a:lnTo>
                    <a:lnTo>
                      <a:pt x="734" y="733"/>
                    </a:lnTo>
                    <a:lnTo>
                      <a:pt x="744" y="732"/>
                    </a:lnTo>
                    <a:lnTo>
                      <a:pt x="756" y="729"/>
                    </a:lnTo>
                    <a:lnTo>
                      <a:pt x="761" y="726"/>
                    </a:lnTo>
                    <a:lnTo>
                      <a:pt x="765" y="723"/>
                    </a:lnTo>
                    <a:lnTo>
                      <a:pt x="771" y="720"/>
                    </a:lnTo>
                    <a:lnTo>
                      <a:pt x="775" y="716"/>
                    </a:lnTo>
                    <a:lnTo>
                      <a:pt x="784" y="708"/>
                    </a:lnTo>
                    <a:lnTo>
                      <a:pt x="791" y="699"/>
                    </a:lnTo>
                    <a:lnTo>
                      <a:pt x="799" y="688"/>
                    </a:lnTo>
                    <a:lnTo>
                      <a:pt x="805" y="676"/>
                    </a:lnTo>
                    <a:lnTo>
                      <a:pt x="812" y="663"/>
                    </a:lnTo>
                    <a:lnTo>
                      <a:pt x="817" y="650"/>
                    </a:lnTo>
                    <a:lnTo>
                      <a:pt x="821" y="637"/>
                    </a:lnTo>
                    <a:lnTo>
                      <a:pt x="825" y="623"/>
                    </a:lnTo>
                    <a:lnTo>
                      <a:pt x="828" y="609"/>
                    </a:lnTo>
                    <a:lnTo>
                      <a:pt x="830" y="595"/>
                    </a:lnTo>
                    <a:lnTo>
                      <a:pt x="831" y="581"/>
                    </a:lnTo>
                    <a:lnTo>
                      <a:pt x="831" y="567"/>
                    </a:lnTo>
                    <a:lnTo>
                      <a:pt x="829" y="554"/>
                    </a:lnTo>
                    <a:lnTo>
                      <a:pt x="827" y="541"/>
                    </a:lnTo>
                    <a:lnTo>
                      <a:pt x="824" y="529"/>
                    </a:lnTo>
                    <a:lnTo>
                      <a:pt x="818" y="518"/>
                    </a:lnTo>
                    <a:lnTo>
                      <a:pt x="815" y="512"/>
                    </a:lnTo>
                    <a:lnTo>
                      <a:pt x="810" y="506"/>
                    </a:lnTo>
                    <a:lnTo>
                      <a:pt x="805" y="502"/>
                    </a:lnTo>
                    <a:lnTo>
                      <a:pt x="801" y="498"/>
                    </a:lnTo>
                    <a:lnTo>
                      <a:pt x="791" y="492"/>
                    </a:lnTo>
                    <a:lnTo>
                      <a:pt x="782" y="489"/>
                    </a:lnTo>
                    <a:lnTo>
                      <a:pt x="767" y="488"/>
                    </a:lnTo>
                    <a:lnTo>
                      <a:pt x="761" y="488"/>
                    </a:lnTo>
                    <a:lnTo>
                      <a:pt x="761" y="485"/>
                    </a:lnTo>
                    <a:lnTo>
                      <a:pt x="761" y="474"/>
                    </a:lnTo>
                    <a:lnTo>
                      <a:pt x="761" y="457"/>
                    </a:lnTo>
                    <a:lnTo>
                      <a:pt x="761" y="434"/>
                    </a:lnTo>
                    <a:lnTo>
                      <a:pt x="761" y="406"/>
                    </a:lnTo>
                    <a:lnTo>
                      <a:pt x="761" y="375"/>
                    </a:lnTo>
                    <a:lnTo>
                      <a:pt x="761" y="339"/>
                    </a:lnTo>
                    <a:lnTo>
                      <a:pt x="761" y="301"/>
                    </a:lnTo>
                    <a:lnTo>
                      <a:pt x="761" y="280"/>
                    </a:lnTo>
                    <a:lnTo>
                      <a:pt x="760" y="259"/>
                    </a:lnTo>
                    <a:lnTo>
                      <a:pt x="758" y="240"/>
                    </a:lnTo>
                    <a:lnTo>
                      <a:pt x="756" y="222"/>
                    </a:lnTo>
                    <a:lnTo>
                      <a:pt x="751" y="205"/>
                    </a:lnTo>
                    <a:lnTo>
                      <a:pt x="747" y="189"/>
                    </a:lnTo>
                    <a:lnTo>
                      <a:pt x="742" y="175"/>
                    </a:lnTo>
                    <a:lnTo>
                      <a:pt x="735" y="162"/>
                    </a:lnTo>
                    <a:lnTo>
                      <a:pt x="726" y="150"/>
                    </a:lnTo>
                    <a:lnTo>
                      <a:pt x="718" y="139"/>
                    </a:lnTo>
                    <a:lnTo>
                      <a:pt x="707" y="129"/>
                    </a:lnTo>
                    <a:lnTo>
                      <a:pt x="695" y="122"/>
                    </a:lnTo>
                    <a:lnTo>
                      <a:pt x="682" y="116"/>
                    </a:lnTo>
                    <a:lnTo>
                      <a:pt x="667" y="112"/>
                    </a:lnTo>
                    <a:lnTo>
                      <a:pt x="651" y="110"/>
                    </a:lnTo>
                    <a:lnTo>
                      <a:pt x="632" y="109"/>
                    </a:lnTo>
                    <a:lnTo>
                      <a:pt x="626" y="96"/>
                    </a:lnTo>
                    <a:lnTo>
                      <a:pt x="618" y="83"/>
                    </a:lnTo>
                    <a:lnTo>
                      <a:pt x="609" y="72"/>
                    </a:lnTo>
                    <a:lnTo>
                      <a:pt x="599" y="61"/>
                    </a:lnTo>
                    <a:lnTo>
                      <a:pt x="587" y="52"/>
                    </a:lnTo>
                    <a:lnTo>
                      <a:pt x="575" y="43"/>
                    </a:lnTo>
                    <a:lnTo>
                      <a:pt x="562" y="34"/>
                    </a:lnTo>
                    <a:lnTo>
                      <a:pt x="549" y="28"/>
                    </a:lnTo>
                    <a:lnTo>
                      <a:pt x="534" y="21"/>
                    </a:lnTo>
                    <a:lnTo>
                      <a:pt x="519" y="15"/>
                    </a:lnTo>
                    <a:lnTo>
                      <a:pt x="504" y="11"/>
                    </a:lnTo>
                    <a:lnTo>
                      <a:pt x="487" y="6"/>
                    </a:lnTo>
                    <a:lnTo>
                      <a:pt x="469" y="4"/>
                    </a:lnTo>
                    <a:lnTo>
                      <a:pt x="452" y="2"/>
                    </a:lnTo>
                    <a:lnTo>
                      <a:pt x="434" y="0"/>
                    </a:lnTo>
                    <a:lnTo>
                      <a:pt x="415" y="0"/>
                    </a:lnTo>
                    <a:lnTo>
                      <a:pt x="395" y="0"/>
                    </a:lnTo>
                    <a:lnTo>
                      <a:pt x="375" y="1"/>
                    </a:lnTo>
                    <a:lnTo>
                      <a:pt x="356" y="3"/>
                    </a:lnTo>
                    <a:lnTo>
                      <a:pt x="338" y="5"/>
                    </a:lnTo>
                    <a:lnTo>
                      <a:pt x="319" y="8"/>
                    </a:lnTo>
                    <a:lnTo>
                      <a:pt x="302" y="12"/>
                    </a:lnTo>
                    <a:lnTo>
                      <a:pt x="285" y="16"/>
                    </a:lnTo>
                    <a:lnTo>
                      <a:pt x="269" y="21"/>
                    </a:lnTo>
                    <a:lnTo>
                      <a:pt x="252" y="27"/>
                    </a:lnTo>
                    <a:lnTo>
                      <a:pt x="237" y="33"/>
                    </a:lnTo>
                    <a:lnTo>
                      <a:pt x="223" y="40"/>
                    </a:lnTo>
                    <a:lnTo>
                      <a:pt x="209" y="47"/>
                    </a:lnTo>
                    <a:lnTo>
                      <a:pt x="196" y="55"/>
                    </a:lnTo>
                    <a:lnTo>
                      <a:pt x="183" y="64"/>
                    </a:lnTo>
                    <a:lnTo>
                      <a:pt x="171" y="72"/>
                    </a:lnTo>
                    <a:lnTo>
                      <a:pt x="159" y="82"/>
                    </a:lnTo>
                    <a:lnTo>
                      <a:pt x="149" y="92"/>
                    </a:lnTo>
                    <a:lnTo>
                      <a:pt x="139" y="101"/>
                    </a:lnTo>
                    <a:lnTo>
                      <a:pt x="129" y="112"/>
                    </a:lnTo>
                    <a:lnTo>
                      <a:pt x="121" y="123"/>
                    </a:lnTo>
                    <a:lnTo>
                      <a:pt x="113" y="135"/>
                    </a:lnTo>
                    <a:lnTo>
                      <a:pt x="105" y="147"/>
                    </a:lnTo>
                    <a:lnTo>
                      <a:pt x="99" y="160"/>
                    </a:lnTo>
                    <a:lnTo>
                      <a:pt x="92" y="172"/>
                    </a:lnTo>
                    <a:lnTo>
                      <a:pt x="87" y="184"/>
                    </a:lnTo>
                    <a:lnTo>
                      <a:pt x="83" y="199"/>
                    </a:lnTo>
                    <a:lnTo>
                      <a:pt x="78" y="213"/>
                    </a:lnTo>
                    <a:lnTo>
                      <a:pt x="75" y="227"/>
                    </a:lnTo>
                    <a:lnTo>
                      <a:pt x="73" y="241"/>
                    </a:lnTo>
                    <a:lnTo>
                      <a:pt x="71" y="256"/>
                    </a:lnTo>
                    <a:lnTo>
                      <a:pt x="70" y="270"/>
                    </a:lnTo>
                    <a:lnTo>
                      <a:pt x="70" y="285"/>
                    </a:lnTo>
                    <a:lnTo>
                      <a:pt x="70" y="324"/>
                    </a:lnTo>
                    <a:lnTo>
                      <a:pt x="70" y="362"/>
                    </a:lnTo>
                    <a:lnTo>
                      <a:pt x="70" y="395"/>
                    </a:lnTo>
                    <a:lnTo>
                      <a:pt x="70" y="426"/>
                    </a:lnTo>
                    <a:lnTo>
                      <a:pt x="70" y="451"/>
                    </a:lnTo>
                    <a:lnTo>
                      <a:pt x="70" y="471"/>
                    </a:lnTo>
                    <a:lnTo>
                      <a:pt x="70" y="484"/>
                    </a:lnTo>
                    <a:lnTo>
                      <a:pt x="70" y="488"/>
                    </a:lnTo>
                    <a:lnTo>
                      <a:pt x="63" y="488"/>
                    </a:lnTo>
                    <a:lnTo>
                      <a:pt x="49" y="489"/>
                    </a:lnTo>
                    <a:lnTo>
                      <a:pt x="40" y="492"/>
                    </a:lnTo>
                    <a:lnTo>
                      <a:pt x="30" y="498"/>
                    </a:lnTo>
                    <a:lnTo>
                      <a:pt x="26" y="502"/>
                    </a:lnTo>
                    <a:lnTo>
                      <a:pt x="21" y="506"/>
                    </a:lnTo>
                    <a:lnTo>
                      <a:pt x="16" y="512"/>
                    </a:lnTo>
                    <a:lnTo>
                      <a:pt x="13" y="518"/>
                    </a:lnTo>
                    <a:lnTo>
                      <a:pt x="7" y="529"/>
                    </a:lnTo>
                    <a:lnTo>
                      <a:pt x="4" y="541"/>
                    </a:lnTo>
                    <a:lnTo>
                      <a:pt x="2" y="554"/>
                    </a:lnTo>
                    <a:lnTo>
                      <a:pt x="0" y="567"/>
                    </a:lnTo>
                    <a:lnTo>
                      <a:pt x="0" y="581"/>
                    </a:lnTo>
                    <a:lnTo>
                      <a:pt x="1" y="595"/>
                    </a:lnTo>
                    <a:lnTo>
                      <a:pt x="3" y="609"/>
                    </a:lnTo>
                    <a:lnTo>
                      <a:pt x="6" y="623"/>
                    </a:lnTo>
                    <a:lnTo>
                      <a:pt x="9" y="637"/>
                    </a:lnTo>
                    <a:lnTo>
                      <a:pt x="14" y="650"/>
                    </a:lnTo>
                    <a:lnTo>
                      <a:pt x="19" y="663"/>
                    </a:lnTo>
                    <a:lnTo>
                      <a:pt x="26" y="676"/>
                    </a:lnTo>
                    <a:lnTo>
                      <a:pt x="32" y="688"/>
                    </a:lnTo>
                    <a:lnTo>
                      <a:pt x="40" y="699"/>
                    </a:lnTo>
                    <a:lnTo>
                      <a:pt x="47" y="708"/>
                    </a:lnTo>
                    <a:lnTo>
                      <a:pt x="56" y="716"/>
                    </a:lnTo>
                    <a:lnTo>
                      <a:pt x="60" y="720"/>
                    </a:lnTo>
                    <a:lnTo>
                      <a:pt x="65" y="723"/>
                    </a:lnTo>
                    <a:lnTo>
                      <a:pt x="70" y="726"/>
                    </a:lnTo>
                    <a:lnTo>
                      <a:pt x="75" y="729"/>
                    </a:lnTo>
                    <a:lnTo>
                      <a:pt x="87" y="732"/>
                    </a:lnTo>
                    <a:lnTo>
                      <a:pt x="97" y="733"/>
                    </a:lnTo>
                    <a:lnTo>
                      <a:pt x="114" y="734"/>
                    </a:lnTo>
                    <a:lnTo>
                      <a:pt x="121" y="734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00" b="1" i="0" u="none" strike="noStrike" kern="0" cap="none" spc="0" normalizeH="0" baseline="0" noProof="0" dirty="0">
                  <a:ln>
                    <a:noFill/>
                  </a:ln>
                  <a:solidFill>
                    <a:srgbClr val="0063BE">
                      <a:lumMod val="50000"/>
                    </a:srgbClr>
                  </a:solidFill>
                  <a:effectLst/>
                  <a:uLnTx/>
                  <a:uFillTx/>
                  <a:latin typeface="Myriad Pro"/>
                </a:endParaRP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2388766" y="4607057"/>
              <a:ext cx="276865" cy="279992"/>
              <a:chOff x="4023519" y="1455437"/>
              <a:chExt cx="611606" cy="692162"/>
            </a:xfrm>
            <a:solidFill>
              <a:sysClr val="window" lastClr="FFFFFF">
                <a:lumMod val="50000"/>
              </a:sysClr>
            </a:solidFill>
          </p:grpSpPr>
          <p:sp>
            <p:nvSpPr>
              <p:cNvPr id="114" name="Freeform 62"/>
              <p:cNvSpPr>
                <a:spLocks/>
              </p:cNvSpPr>
              <p:nvPr/>
            </p:nvSpPr>
            <p:spPr bwMode="auto">
              <a:xfrm>
                <a:off x="4023519" y="1751360"/>
                <a:ext cx="611606" cy="396239"/>
              </a:xfrm>
              <a:custGeom>
                <a:avLst/>
                <a:gdLst>
                  <a:gd name="T0" fmla="*/ 1782 w 1959"/>
                  <a:gd name="T1" fmla="*/ 186 h 1318"/>
                  <a:gd name="T2" fmla="*/ 1729 w 1959"/>
                  <a:gd name="T3" fmla="*/ 162 h 1318"/>
                  <a:gd name="T4" fmla="*/ 1606 w 1959"/>
                  <a:gd name="T5" fmla="*/ 117 h 1318"/>
                  <a:gd name="T6" fmla="*/ 1420 w 1959"/>
                  <a:gd name="T7" fmla="*/ 52 h 1318"/>
                  <a:gd name="T8" fmla="*/ 1286 w 1959"/>
                  <a:gd name="T9" fmla="*/ 7 h 1318"/>
                  <a:gd name="T10" fmla="*/ 1095 w 1959"/>
                  <a:gd name="T11" fmla="*/ 713 h 1318"/>
                  <a:gd name="T12" fmla="*/ 1009 w 1959"/>
                  <a:gd name="T13" fmla="*/ 281 h 1318"/>
                  <a:gd name="T14" fmla="*/ 979 w 1959"/>
                  <a:gd name="T15" fmla="*/ 79 h 1318"/>
                  <a:gd name="T16" fmla="*/ 950 w 1959"/>
                  <a:gd name="T17" fmla="*/ 281 h 1318"/>
                  <a:gd name="T18" fmla="*/ 864 w 1959"/>
                  <a:gd name="T19" fmla="*/ 713 h 1318"/>
                  <a:gd name="T20" fmla="*/ 673 w 1959"/>
                  <a:gd name="T21" fmla="*/ 7 h 1318"/>
                  <a:gd name="T22" fmla="*/ 539 w 1959"/>
                  <a:gd name="T23" fmla="*/ 52 h 1318"/>
                  <a:gd name="T24" fmla="*/ 353 w 1959"/>
                  <a:gd name="T25" fmla="*/ 117 h 1318"/>
                  <a:gd name="T26" fmla="*/ 230 w 1959"/>
                  <a:gd name="T27" fmla="*/ 162 h 1318"/>
                  <a:gd name="T28" fmla="*/ 177 w 1959"/>
                  <a:gd name="T29" fmla="*/ 186 h 1318"/>
                  <a:gd name="T30" fmla="*/ 156 w 1959"/>
                  <a:gd name="T31" fmla="*/ 200 h 1318"/>
                  <a:gd name="T32" fmla="*/ 143 w 1959"/>
                  <a:gd name="T33" fmla="*/ 215 h 1318"/>
                  <a:gd name="T34" fmla="*/ 131 w 1959"/>
                  <a:gd name="T35" fmla="*/ 236 h 1318"/>
                  <a:gd name="T36" fmla="*/ 116 w 1959"/>
                  <a:gd name="T37" fmla="*/ 263 h 1318"/>
                  <a:gd name="T38" fmla="*/ 102 w 1959"/>
                  <a:gd name="T39" fmla="*/ 296 h 1318"/>
                  <a:gd name="T40" fmla="*/ 88 w 1959"/>
                  <a:gd name="T41" fmla="*/ 337 h 1318"/>
                  <a:gd name="T42" fmla="*/ 75 w 1959"/>
                  <a:gd name="T43" fmla="*/ 386 h 1318"/>
                  <a:gd name="T44" fmla="*/ 62 w 1959"/>
                  <a:gd name="T45" fmla="*/ 442 h 1318"/>
                  <a:gd name="T46" fmla="*/ 51 w 1959"/>
                  <a:gd name="T47" fmla="*/ 507 h 1318"/>
                  <a:gd name="T48" fmla="*/ 39 w 1959"/>
                  <a:gd name="T49" fmla="*/ 581 h 1318"/>
                  <a:gd name="T50" fmla="*/ 29 w 1959"/>
                  <a:gd name="T51" fmla="*/ 665 h 1318"/>
                  <a:gd name="T52" fmla="*/ 20 w 1959"/>
                  <a:gd name="T53" fmla="*/ 759 h 1318"/>
                  <a:gd name="T54" fmla="*/ 13 w 1959"/>
                  <a:gd name="T55" fmla="*/ 863 h 1318"/>
                  <a:gd name="T56" fmla="*/ 6 w 1959"/>
                  <a:gd name="T57" fmla="*/ 979 h 1318"/>
                  <a:gd name="T58" fmla="*/ 3 w 1959"/>
                  <a:gd name="T59" fmla="*/ 1105 h 1318"/>
                  <a:gd name="T60" fmla="*/ 1 w 1959"/>
                  <a:gd name="T61" fmla="*/ 1243 h 1318"/>
                  <a:gd name="T62" fmla="*/ 1959 w 1959"/>
                  <a:gd name="T63" fmla="*/ 1318 h 1318"/>
                  <a:gd name="T64" fmla="*/ 1958 w 1959"/>
                  <a:gd name="T65" fmla="*/ 1173 h 1318"/>
                  <a:gd name="T66" fmla="*/ 1955 w 1959"/>
                  <a:gd name="T67" fmla="*/ 1040 h 1318"/>
                  <a:gd name="T68" fmla="*/ 1949 w 1959"/>
                  <a:gd name="T69" fmla="*/ 919 h 1318"/>
                  <a:gd name="T70" fmla="*/ 1943 w 1959"/>
                  <a:gd name="T71" fmla="*/ 809 h 1318"/>
                  <a:gd name="T72" fmla="*/ 1934 w 1959"/>
                  <a:gd name="T73" fmla="*/ 711 h 1318"/>
                  <a:gd name="T74" fmla="*/ 1924 w 1959"/>
                  <a:gd name="T75" fmla="*/ 621 h 1318"/>
                  <a:gd name="T76" fmla="*/ 1914 w 1959"/>
                  <a:gd name="T77" fmla="*/ 543 h 1318"/>
                  <a:gd name="T78" fmla="*/ 1903 w 1959"/>
                  <a:gd name="T79" fmla="*/ 473 h 1318"/>
                  <a:gd name="T80" fmla="*/ 1890 w 1959"/>
                  <a:gd name="T81" fmla="*/ 413 h 1318"/>
                  <a:gd name="T82" fmla="*/ 1877 w 1959"/>
                  <a:gd name="T83" fmla="*/ 360 h 1318"/>
                  <a:gd name="T84" fmla="*/ 1863 w 1959"/>
                  <a:gd name="T85" fmla="*/ 316 h 1318"/>
                  <a:gd name="T86" fmla="*/ 1850 w 1959"/>
                  <a:gd name="T87" fmla="*/ 279 h 1318"/>
                  <a:gd name="T88" fmla="*/ 1836 w 1959"/>
                  <a:gd name="T89" fmla="*/ 249 h 1318"/>
                  <a:gd name="T90" fmla="*/ 1822 w 1959"/>
                  <a:gd name="T91" fmla="*/ 225 h 1318"/>
                  <a:gd name="T92" fmla="*/ 1809 w 1959"/>
                  <a:gd name="T93" fmla="*/ 207 h 1318"/>
                  <a:gd name="T94" fmla="*/ 1796 w 1959"/>
                  <a:gd name="T95" fmla="*/ 195 h 13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959" h="1318">
                    <a:moveTo>
                      <a:pt x="1796" y="195"/>
                    </a:moveTo>
                    <a:lnTo>
                      <a:pt x="1782" y="186"/>
                    </a:lnTo>
                    <a:lnTo>
                      <a:pt x="1759" y="175"/>
                    </a:lnTo>
                    <a:lnTo>
                      <a:pt x="1729" y="162"/>
                    </a:lnTo>
                    <a:lnTo>
                      <a:pt x="1692" y="148"/>
                    </a:lnTo>
                    <a:lnTo>
                      <a:pt x="1606" y="117"/>
                    </a:lnTo>
                    <a:lnTo>
                      <a:pt x="1512" y="84"/>
                    </a:lnTo>
                    <a:lnTo>
                      <a:pt x="1420" y="52"/>
                    </a:lnTo>
                    <a:lnTo>
                      <a:pt x="1341" y="25"/>
                    </a:lnTo>
                    <a:lnTo>
                      <a:pt x="1286" y="7"/>
                    </a:lnTo>
                    <a:lnTo>
                      <a:pt x="1265" y="0"/>
                    </a:lnTo>
                    <a:lnTo>
                      <a:pt x="1095" y="713"/>
                    </a:lnTo>
                    <a:lnTo>
                      <a:pt x="1095" y="425"/>
                    </a:lnTo>
                    <a:lnTo>
                      <a:pt x="1009" y="281"/>
                    </a:lnTo>
                    <a:lnTo>
                      <a:pt x="1095" y="195"/>
                    </a:lnTo>
                    <a:lnTo>
                      <a:pt x="979" y="79"/>
                    </a:lnTo>
                    <a:lnTo>
                      <a:pt x="864" y="195"/>
                    </a:lnTo>
                    <a:lnTo>
                      <a:pt x="950" y="281"/>
                    </a:lnTo>
                    <a:lnTo>
                      <a:pt x="864" y="425"/>
                    </a:lnTo>
                    <a:lnTo>
                      <a:pt x="864" y="713"/>
                    </a:lnTo>
                    <a:lnTo>
                      <a:pt x="694" y="0"/>
                    </a:lnTo>
                    <a:lnTo>
                      <a:pt x="673" y="7"/>
                    </a:lnTo>
                    <a:lnTo>
                      <a:pt x="618" y="25"/>
                    </a:lnTo>
                    <a:lnTo>
                      <a:pt x="539" y="52"/>
                    </a:lnTo>
                    <a:lnTo>
                      <a:pt x="447" y="84"/>
                    </a:lnTo>
                    <a:lnTo>
                      <a:pt x="353" y="117"/>
                    </a:lnTo>
                    <a:lnTo>
                      <a:pt x="267" y="148"/>
                    </a:lnTo>
                    <a:lnTo>
                      <a:pt x="230" y="162"/>
                    </a:lnTo>
                    <a:lnTo>
                      <a:pt x="200" y="175"/>
                    </a:lnTo>
                    <a:lnTo>
                      <a:pt x="177" y="186"/>
                    </a:lnTo>
                    <a:lnTo>
                      <a:pt x="163" y="195"/>
                    </a:lnTo>
                    <a:lnTo>
                      <a:pt x="156" y="200"/>
                    </a:lnTo>
                    <a:lnTo>
                      <a:pt x="150" y="207"/>
                    </a:lnTo>
                    <a:lnTo>
                      <a:pt x="143" y="215"/>
                    </a:lnTo>
                    <a:lnTo>
                      <a:pt x="137" y="225"/>
                    </a:lnTo>
                    <a:lnTo>
                      <a:pt x="131" y="236"/>
                    </a:lnTo>
                    <a:lnTo>
                      <a:pt x="123" y="249"/>
                    </a:lnTo>
                    <a:lnTo>
                      <a:pt x="116" y="263"/>
                    </a:lnTo>
                    <a:lnTo>
                      <a:pt x="109" y="279"/>
                    </a:lnTo>
                    <a:lnTo>
                      <a:pt x="102" y="296"/>
                    </a:lnTo>
                    <a:lnTo>
                      <a:pt x="96" y="316"/>
                    </a:lnTo>
                    <a:lnTo>
                      <a:pt x="88" y="337"/>
                    </a:lnTo>
                    <a:lnTo>
                      <a:pt x="82" y="360"/>
                    </a:lnTo>
                    <a:lnTo>
                      <a:pt x="75" y="386"/>
                    </a:lnTo>
                    <a:lnTo>
                      <a:pt x="69" y="413"/>
                    </a:lnTo>
                    <a:lnTo>
                      <a:pt x="62" y="442"/>
                    </a:lnTo>
                    <a:lnTo>
                      <a:pt x="56" y="473"/>
                    </a:lnTo>
                    <a:lnTo>
                      <a:pt x="51" y="507"/>
                    </a:lnTo>
                    <a:lnTo>
                      <a:pt x="45" y="543"/>
                    </a:lnTo>
                    <a:lnTo>
                      <a:pt x="39" y="581"/>
                    </a:lnTo>
                    <a:lnTo>
                      <a:pt x="34" y="621"/>
                    </a:lnTo>
                    <a:lnTo>
                      <a:pt x="29" y="665"/>
                    </a:lnTo>
                    <a:lnTo>
                      <a:pt x="25" y="711"/>
                    </a:lnTo>
                    <a:lnTo>
                      <a:pt x="20" y="759"/>
                    </a:lnTo>
                    <a:lnTo>
                      <a:pt x="16" y="809"/>
                    </a:lnTo>
                    <a:lnTo>
                      <a:pt x="13" y="863"/>
                    </a:lnTo>
                    <a:lnTo>
                      <a:pt x="10" y="919"/>
                    </a:lnTo>
                    <a:lnTo>
                      <a:pt x="6" y="979"/>
                    </a:lnTo>
                    <a:lnTo>
                      <a:pt x="4" y="1040"/>
                    </a:lnTo>
                    <a:lnTo>
                      <a:pt x="3" y="1105"/>
                    </a:lnTo>
                    <a:lnTo>
                      <a:pt x="1" y="1173"/>
                    </a:lnTo>
                    <a:lnTo>
                      <a:pt x="1" y="1243"/>
                    </a:lnTo>
                    <a:lnTo>
                      <a:pt x="0" y="1318"/>
                    </a:lnTo>
                    <a:lnTo>
                      <a:pt x="1959" y="1318"/>
                    </a:lnTo>
                    <a:lnTo>
                      <a:pt x="1958" y="1243"/>
                    </a:lnTo>
                    <a:lnTo>
                      <a:pt x="1958" y="1173"/>
                    </a:lnTo>
                    <a:lnTo>
                      <a:pt x="1956" y="1105"/>
                    </a:lnTo>
                    <a:lnTo>
                      <a:pt x="1955" y="1040"/>
                    </a:lnTo>
                    <a:lnTo>
                      <a:pt x="1952" y="979"/>
                    </a:lnTo>
                    <a:lnTo>
                      <a:pt x="1949" y="919"/>
                    </a:lnTo>
                    <a:lnTo>
                      <a:pt x="1946" y="863"/>
                    </a:lnTo>
                    <a:lnTo>
                      <a:pt x="1943" y="809"/>
                    </a:lnTo>
                    <a:lnTo>
                      <a:pt x="1938" y="759"/>
                    </a:lnTo>
                    <a:lnTo>
                      <a:pt x="1934" y="711"/>
                    </a:lnTo>
                    <a:lnTo>
                      <a:pt x="1930" y="665"/>
                    </a:lnTo>
                    <a:lnTo>
                      <a:pt x="1924" y="621"/>
                    </a:lnTo>
                    <a:lnTo>
                      <a:pt x="1920" y="581"/>
                    </a:lnTo>
                    <a:lnTo>
                      <a:pt x="1914" y="543"/>
                    </a:lnTo>
                    <a:lnTo>
                      <a:pt x="1908" y="507"/>
                    </a:lnTo>
                    <a:lnTo>
                      <a:pt x="1903" y="473"/>
                    </a:lnTo>
                    <a:lnTo>
                      <a:pt x="1896" y="442"/>
                    </a:lnTo>
                    <a:lnTo>
                      <a:pt x="1890" y="413"/>
                    </a:lnTo>
                    <a:lnTo>
                      <a:pt x="1883" y="386"/>
                    </a:lnTo>
                    <a:lnTo>
                      <a:pt x="1877" y="360"/>
                    </a:lnTo>
                    <a:lnTo>
                      <a:pt x="1870" y="337"/>
                    </a:lnTo>
                    <a:lnTo>
                      <a:pt x="1863" y="316"/>
                    </a:lnTo>
                    <a:lnTo>
                      <a:pt x="1856" y="296"/>
                    </a:lnTo>
                    <a:lnTo>
                      <a:pt x="1850" y="279"/>
                    </a:lnTo>
                    <a:lnTo>
                      <a:pt x="1842" y="263"/>
                    </a:lnTo>
                    <a:lnTo>
                      <a:pt x="1836" y="249"/>
                    </a:lnTo>
                    <a:lnTo>
                      <a:pt x="1828" y="236"/>
                    </a:lnTo>
                    <a:lnTo>
                      <a:pt x="1822" y="225"/>
                    </a:lnTo>
                    <a:lnTo>
                      <a:pt x="1815" y="215"/>
                    </a:lnTo>
                    <a:lnTo>
                      <a:pt x="1809" y="207"/>
                    </a:lnTo>
                    <a:lnTo>
                      <a:pt x="1802" y="200"/>
                    </a:lnTo>
                    <a:lnTo>
                      <a:pt x="1796" y="195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00" b="1" i="0" u="none" strike="noStrike" kern="0" cap="none" spc="0" normalizeH="0" baseline="0" noProof="0" dirty="0">
                  <a:ln>
                    <a:noFill/>
                  </a:ln>
                  <a:solidFill>
                    <a:srgbClr val="0063BE">
                      <a:lumMod val="50000"/>
                    </a:srgbClr>
                  </a:solidFill>
                  <a:effectLst/>
                  <a:uLnTx/>
                  <a:uFillTx/>
                  <a:latin typeface="Myriad Pro"/>
                </a:endParaRPr>
              </a:p>
            </p:txBody>
          </p:sp>
          <p:sp>
            <p:nvSpPr>
              <p:cNvPr id="115" name="Freeform 61"/>
              <p:cNvSpPr>
                <a:spLocks/>
              </p:cNvSpPr>
              <p:nvPr/>
            </p:nvSpPr>
            <p:spPr bwMode="auto">
              <a:xfrm>
                <a:off x="4208059" y="1455437"/>
                <a:ext cx="260152" cy="346859"/>
              </a:xfrm>
              <a:custGeom>
                <a:avLst/>
                <a:gdLst>
                  <a:gd name="T0" fmla="*/ 185 w 831"/>
                  <a:gd name="T1" fmla="*/ 1037 h 1152"/>
                  <a:gd name="T2" fmla="*/ 645 w 831"/>
                  <a:gd name="T3" fmla="*/ 921 h 1152"/>
                  <a:gd name="T4" fmla="*/ 734 w 831"/>
                  <a:gd name="T5" fmla="*/ 733 h 1152"/>
                  <a:gd name="T6" fmla="*/ 761 w 831"/>
                  <a:gd name="T7" fmla="*/ 726 h 1152"/>
                  <a:gd name="T8" fmla="*/ 775 w 831"/>
                  <a:gd name="T9" fmla="*/ 716 h 1152"/>
                  <a:gd name="T10" fmla="*/ 799 w 831"/>
                  <a:gd name="T11" fmla="*/ 688 h 1152"/>
                  <a:gd name="T12" fmla="*/ 817 w 831"/>
                  <a:gd name="T13" fmla="*/ 650 h 1152"/>
                  <a:gd name="T14" fmla="*/ 828 w 831"/>
                  <a:gd name="T15" fmla="*/ 609 h 1152"/>
                  <a:gd name="T16" fmla="*/ 831 w 831"/>
                  <a:gd name="T17" fmla="*/ 567 h 1152"/>
                  <a:gd name="T18" fmla="*/ 824 w 831"/>
                  <a:gd name="T19" fmla="*/ 529 h 1152"/>
                  <a:gd name="T20" fmla="*/ 810 w 831"/>
                  <a:gd name="T21" fmla="*/ 506 h 1152"/>
                  <a:gd name="T22" fmla="*/ 791 w 831"/>
                  <a:gd name="T23" fmla="*/ 492 h 1152"/>
                  <a:gd name="T24" fmla="*/ 761 w 831"/>
                  <a:gd name="T25" fmla="*/ 488 h 1152"/>
                  <a:gd name="T26" fmla="*/ 761 w 831"/>
                  <a:gd name="T27" fmla="*/ 457 h 1152"/>
                  <a:gd name="T28" fmla="*/ 761 w 831"/>
                  <a:gd name="T29" fmla="*/ 375 h 1152"/>
                  <a:gd name="T30" fmla="*/ 761 w 831"/>
                  <a:gd name="T31" fmla="*/ 280 h 1152"/>
                  <a:gd name="T32" fmla="*/ 756 w 831"/>
                  <a:gd name="T33" fmla="*/ 222 h 1152"/>
                  <a:gd name="T34" fmla="*/ 742 w 831"/>
                  <a:gd name="T35" fmla="*/ 175 h 1152"/>
                  <a:gd name="T36" fmla="*/ 718 w 831"/>
                  <a:gd name="T37" fmla="*/ 139 h 1152"/>
                  <a:gd name="T38" fmla="*/ 682 w 831"/>
                  <a:gd name="T39" fmla="*/ 116 h 1152"/>
                  <a:gd name="T40" fmla="*/ 632 w 831"/>
                  <a:gd name="T41" fmla="*/ 109 h 1152"/>
                  <a:gd name="T42" fmla="*/ 609 w 831"/>
                  <a:gd name="T43" fmla="*/ 72 h 1152"/>
                  <a:gd name="T44" fmla="*/ 575 w 831"/>
                  <a:gd name="T45" fmla="*/ 43 h 1152"/>
                  <a:gd name="T46" fmla="*/ 534 w 831"/>
                  <a:gd name="T47" fmla="*/ 21 h 1152"/>
                  <a:gd name="T48" fmla="*/ 487 w 831"/>
                  <a:gd name="T49" fmla="*/ 6 h 1152"/>
                  <a:gd name="T50" fmla="*/ 434 w 831"/>
                  <a:gd name="T51" fmla="*/ 0 h 1152"/>
                  <a:gd name="T52" fmla="*/ 375 w 831"/>
                  <a:gd name="T53" fmla="*/ 1 h 1152"/>
                  <a:gd name="T54" fmla="*/ 319 w 831"/>
                  <a:gd name="T55" fmla="*/ 8 h 1152"/>
                  <a:gd name="T56" fmla="*/ 269 w 831"/>
                  <a:gd name="T57" fmla="*/ 21 h 1152"/>
                  <a:gd name="T58" fmla="*/ 223 w 831"/>
                  <a:gd name="T59" fmla="*/ 40 h 1152"/>
                  <a:gd name="T60" fmla="*/ 183 w 831"/>
                  <a:gd name="T61" fmla="*/ 64 h 1152"/>
                  <a:gd name="T62" fmla="*/ 149 w 831"/>
                  <a:gd name="T63" fmla="*/ 92 h 1152"/>
                  <a:gd name="T64" fmla="*/ 121 w 831"/>
                  <a:gd name="T65" fmla="*/ 123 h 1152"/>
                  <a:gd name="T66" fmla="*/ 99 w 831"/>
                  <a:gd name="T67" fmla="*/ 160 h 1152"/>
                  <a:gd name="T68" fmla="*/ 83 w 831"/>
                  <a:gd name="T69" fmla="*/ 199 h 1152"/>
                  <a:gd name="T70" fmla="*/ 73 w 831"/>
                  <a:gd name="T71" fmla="*/ 241 h 1152"/>
                  <a:gd name="T72" fmla="*/ 70 w 831"/>
                  <a:gd name="T73" fmla="*/ 285 h 1152"/>
                  <a:gd name="T74" fmla="*/ 70 w 831"/>
                  <a:gd name="T75" fmla="*/ 395 h 1152"/>
                  <a:gd name="T76" fmla="*/ 70 w 831"/>
                  <a:gd name="T77" fmla="*/ 471 h 1152"/>
                  <a:gd name="T78" fmla="*/ 63 w 831"/>
                  <a:gd name="T79" fmla="*/ 488 h 1152"/>
                  <a:gd name="T80" fmla="*/ 30 w 831"/>
                  <a:gd name="T81" fmla="*/ 498 h 1152"/>
                  <a:gd name="T82" fmla="*/ 16 w 831"/>
                  <a:gd name="T83" fmla="*/ 512 h 1152"/>
                  <a:gd name="T84" fmla="*/ 4 w 831"/>
                  <a:gd name="T85" fmla="*/ 541 h 1152"/>
                  <a:gd name="T86" fmla="*/ 0 w 831"/>
                  <a:gd name="T87" fmla="*/ 581 h 1152"/>
                  <a:gd name="T88" fmla="*/ 6 w 831"/>
                  <a:gd name="T89" fmla="*/ 623 h 1152"/>
                  <a:gd name="T90" fmla="*/ 19 w 831"/>
                  <a:gd name="T91" fmla="*/ 663 h 1152"/>
                  <a:gd name="T92" fmla="*/ 40 w 831"/>
                  <a:gd name="T93" fmla="*/ 699 h 1152"/>
                  <a:gd name="T94" fmla="*/ 60 w 831"/>
                  <a:gd name="T95" fmla="*/ 720 h 1152"/>
                  <a:gd name="T96" fmla="*/ 75 w 831"/>
                  <a:gd name="T97" fmla="*/ 729 h 1152"/>
                  <a:gd name="T98" fmla="*/ 114 w 831"/>
                  <a:gd name="T99" fmla="*/ 734 h 1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831" h="1152">
                    <a:moveTo>
                      <a:pt x="121" y="734"/>
                    </a:moveTo>
                    <a:lnTo>
                      <a:pt x="185" y="921"/>
                    </a:lnTo>
                    <a:lnTo>
                      <a:pt x="185" y="1037"/>
                    </a:lnTo>
                    <a:lnTo>
                      <a:pt x="415" y="1152"/>
                    </a:lnTo>
                    <a:lnTo>
                      <a:pt x="645" y="1037"/>
                    </a:lnTo>
                    <a:lnTo>
                      <a:pt x="645" y="921"/>
                    </a:lnTo>
                    <a:lnTo>
                      <a:pt x="710" y="734"/>
                    </a:lnTo>
                    <a:lnTo>
                      <a:pt x="717" y="734"/>
                    </a:lnTo>
                    <a:lnTo>
                      <a:pt x="734" y="733"/>
                    </a:lnTo>
                    <a:lnTo>
                      <a:pt x="744" y="732"/>
                    </a:lnTo>
                    <a:lnTo>
                      <a:pt x="756" y="729"/>
                    </a:lnTo>
                    <a:lnTo>
                      <a:pt x="761" y="726"/>
                    </a:lnTo>
                    <a:lnTo>
                      <a:pt x="765" y="723"/>
                    </a:lnTo>
                    <a:lnTo>
                      <a:pt x="771" y="720"/>
                    </a:lnTo>
                    <a:lnTo>
                      <a:pt x="775" y="716"/>
                    </a:lnTo>
                    <a:lnTo>
                      <a:pt x="784" y="708"/>
                    </a:lnTo>
                    <a:lnTo>
                      <a:pt x="791" y="699"/>
                    </a:lnTo>
                    <a:lnTo>
                      <a:pt x="799" y="688"/>
                    </a:lnTo>
                    <a:lnTo>
                      <a:pt x="805" y="676"/>
                    </a:lnTo>
                    <a:lnTo>
                      <a:pt x="812" y="663"/>
                    </a:lnTo>
                    <a:lnTo>
                      <a:pt x="817" y="650"/>
                    </a:lnTo>
                    <a:lnTo>
                      <a:pt x="821" y="637"/>
                    </a:lnTo>
                    <a:lnTo>
                      <a:pt x="825" y="623"/>
                    </a:lnTo>
                    <a:lnTo>
                      <a:pt x="828" y="609"/>
                    </a:lnTo>
                    <a:lnTo>
                      <a:pt x="830" y="595"/>
                    </a:lnTo>
                    <a:lnTo>
                      <a:pt x="831" y="581"/>
                    </a:lnTo>
                    <a:lnTo>
                      <a:pt x="831" y="567"/>
                    </a:lnTo>
                    <a:lnTo>
                      <a:pt x="829" y="554"/>
                    </a:lnTo>
                    <a:lnTo>
                      <a:pt x="827" y="541"/>
                    </a:lnTo>
                    <a:lnTo>
                      <a:pt x="824" y="529"/>
                    </a:lnTo>
                    <a:lnTo>
                      <a:pt x="818" y="518"/>
                    </a:lnTo>
                    <a:lnTo>
                      <a:pt x="815" y="512"/>
                    </a:lnTo>
                    <a:lnTo>
                      <a:pt x="810" y="506"/>
                    </a:lnTo>
                    <a:lnTo>
                      <a:pt x="805" y="502"/>
                    </a:lnTo>
                    <a:lnTo>
                      <a:pt x="801" y="498"/>
                    </a:lnTo>
                    <a:lnTo>
                      <a:pt x="791" y="492"/>
                    </a:lnTo>
                    <a:lnTo>
                      <a:pt x="782" y="489"/>
                    </a:lnTo>
                    <a:lnTo>
                      <a:pt x="767" y="488"/>
                    </a:lnTo>
                    <a:lnTo>
                      <a:pt x="761" y="488"/>
                    </a:lnTo>
                    <a:lnTo>
                      <a:pt x="761" y="485"/>
                    </a:lnTo>
                    <a:lnTo>
                      <a:pt x="761" y="474"/>
                    </a:lnTo>
                    <a:lnTo>
                      <a:pt x="761" y="457"/>
                    </a:lnTo>
                    <a:lnTo>
                      <a:pt x="761" y="434"/>
                    </a:lnTo>
                    <a:lnTo>
                      <a:pt x="761" y="406"/>
                    </a:lnTo>
                    <a:lnTo>
                      <a:pt x="761" y="375"/>
                    </a:lnTo>
                    <a:lnTo>
                      <a:pt x="761" y="339"/>
                    </a:lnTo>
                    <a:lnTo>
                      <a:pt x="761" y="301"/>
                    </a:lnTo>
                    <a:lnTo>
                      <a:pt x="761" y="280"/>
                    </a:lnTo>
                    <a:lnTo>
                      <a:pt x="760" y="259"/>
                    </a:lnTo>
                    <a:lnTo>
                      <a:pt x="758" y="240"/>
                    </a:lnTo>
                    <a:lnTo>
                      <a:pt x="756" y="222"/>
                    </a:lnTo>
                    <a:lnTo>
                      <a:pt x="751" y="205"/>
                    </a:lnTo>
                    <a:lnTo>
                      <a:pt x="747" y="189"/>
                    </a:lnTo>
                    <a:lnTo>
                      <a:pt x="742" y="175"/>
                    </a:lnTo>
                    <a:lnTo>
                      <a:pt x="735" y="162"/>
                    </a:lnTo>
                    <a:lnTo>
                      <a:pt x="726" y="150"/>
                    </a:lnTo>
                    <a:lnTo>
                      <a:pt x="718" y="139"/>
                    </a:lnTo>
                    <a:lnTo>
                      <a:pt x="707" y="129"/>
                    </a:lnTo>
                    <a:lnTo>
                      <a:pt x="695" y="122"/>
                    </a:lnTo>
                    <a:lnTo>
                      <a:pt x="682" y="116"/>
                    </a:lnTo>
                    <a:lnTo>
                      <a:pt x="667" y="112"/>
                    </a:lnTo>
                    <a:lnTo>
                      <a:pt x="651" y="110"/>
                    </a:lnTo>
                    <a:lnTo>
                      <a:pt x="632" y="109"/>
                    </a:lnTo>
                    <a:lnTo>
                      <a:pt x="626" y="96"/>
                    </a:lnTo>
                    <a:lnTo>
                      <a:pt x="618" y="83"/>
                    </a:lnTo>
                    <a:lnTo>
                      <a:pt x="609" y="72"/>
                    </a:lnTo>
                    <a:lnTo>
                      <a:pt x="599" y="61"/>
                    </a:lnTo>
                    <a:lnTo>
                      <a:pt x="587" y="52"/>
                    </a:lnTo>
                    <a:lnTo>
                      <a:pt x="575" y="43"/>
                    </a:lnTo>
                    <a:lnTo>
                      <a:pt x="562" y="34"/>
                    </a:lnTo>
                    <a:lnTo>
                      <a:pt x="549" y="28"/>
                    </a:lnTo>
                    <a:lnTo>
                      <a:pt x="534" y="21"/>
                    </a:lnTo>
                    <a:lnTo>
                      <a:pt x="519" y="15"/>
                    </a:lnTo>
                    <a:lnTo>
                      <a:pt x="504" y="11"/>
                    </a:lnTo>
                    <a:lnTo>
                      <a:pt x="487" y="6"/>
                    </a:lnTo>
                    <a:lnTo>
                      <a:pt x="469" y="4"/>
                    </a:lnTo>
                    <a:lnTo>
                      <a:pt x="452" y="2"/>
                    </a:lnTo>
                    <a:lnTo>
                      <a:pt x="434" y="0"/>
                    </a:lnTo>
                    <a:lnTo>
                      <a:pt x="415" y="0"/>
                    </a:lnTo>
                    <a:lnTo>
                      <a:pt x="395" y="0"/>
                    </a:lnTo>
                    <a:lnTo>
                      <a:pt x="375" y="1"/>
                    </a:lnTo>
                    <a:lnTo>
                      <a:pt x="356" y="3"/>
                    </a:lnTo>
                    <a:lnTo>
                      <a:pt x="338" y="5"/>
                    </a:lnTo>
                    <a:lnTo>
                      <a:pt x="319" y="8"/>
                    </a:lnTo>
                    <a:lnTo>
                      <a:pt x="302" y="12"/>
                    </a:lnTo>
                    <a:lnTo>
                      <a:pt x="285" y="16"/>
                    </a:lnTo>
                    <a:lnTo>
                      <a:pt x="269" y="21"/>
                    </a:lnTo>
                    <a:lnTo>
                      <a:pt x="252" y="27"/>
                    </a:lnTo>
                    <a:lnTo>
                      <a:pt x="237" y="33"/>
                    </a:lnTo>
                    <a:lnTo>
                      <a:pt x="223" y="40"/>
                    </a:lnTo>
                    <a:lnTo>
                      <a:pt x="209" y="47"/>
                    </a:lnTo>
                    <a:lnTo>
                      <a:pt x="196" y="55"/>
                    </a:lnTo>
                    <a:lnTo>
                      <a:pt x="183" y="64"/>
                    </a:lnTo>
                    <a:lnTo>
                      <a:pt x="171" y="72"/>
                    </a:lnTo>
                    <a:lnTo>
                      <a:pt x="159" y="82"/>
                    </a:lnTo>
                    <a:lnTo>
                      <a:pt x="149" y="92"/>
                    </a:lnTo>
                    <a:lnTo>
                      <a:pt x="139" y="101"/>
                    </a:lnTo>
                    <a:lnTo>
                      <a:pt x="129" y="112"/>
                    </a:lnTo>
                    <a:lnTo>
                      <a:pt x="121" y="123"/>
                    </a:lnTo>
                    <a:lnTo>
                      <a:pt x="113" y="135"/>
                    </a:lnTo>
                    <a:lnTo>
                      <a:pt x="105" y="147"/>
                    </a:lnTo>
                    <a:lnTo>
                      <a:pt x="99" y="160"/>
                    </a:lnTo>
                    <a:lnTo>
                      <a:pt x="92" y="172"/>
                    </a:lnTo>
                    <a:lnTo>
                      <a:pt x="87" y="184"/>
                    </a:lnTo>
                    <a:lnTo>
                      <a:pt x="83" y="199"/>
                    </a:lnTo>
                    <a:lnTo>
                      <a:pt x="78" y="213"/>
                    </a:lnTo>
                    <a:lnTo>
                      <a:pt x="75" y="227"/>
                    </a:lnTo>
                    <a:lnTo>
                      <a:pt x="73" y="241"/>
                    </a:lnTo>
                    <a:lnTo>
                      <a:pt x="71" y="256"/>
                    </a:lnTo>
                    <a:lnTo>
                      <a:pt x="70" y="270"/>
                    </a:lnTo>
                    <a:lnTo>
                      <a:pt x="70" y="285"/>
                    </a:lnTo>
                    <a:lnTo>
                      <a:pt x="70" y="324"/>
                    </a:lnTo>
                    <a:lnTo>
                      <a:pt x="70" y="362"/>
                    </a:lnTo>
                    <a:lnTo>
                      <a:pt x="70" y="395"/>
                    </a:lnTo>
                    <a:lnTo>
                      <a:pt x="70" y="426"/>
                    </a:lnTo>
                    <a:lnTo>
                      <a:pt x="70" y="451"/>
                    </a:lnTo>
                    <a:lnTo>
                      <a:pt x="70" y="471"/>
                    </a:lnTo>
                    <a:lnTo>
                      <a:pt x="70" y="484"/>
                    </a:lnTo>
                    <a:lnTo>
                      <a:pt x="70" y="488"/>
                    </a:lnTo>
                    <a:lnTo>
                      <a:pt x="63" y="488"/>
                    </a:lnTo>
                    <a:lnTo>
                      <a:pt x="49" y="489"/>
                    </a:lnTo>
                    <a:lnTo>
                      <a:pt x="40" y="492"/>
                    </a:lnTo>
                    <a:lnTo>
                      <a:pt x="30" y="498"/>
                    </a:lnTo>
                    <a:lnTo>
                      <a:pt x="26" y="502"/>
                    </a:lnTo>
                    <a:lnTo>
                      <a:pt x="21" y="506"/>
                    </a:lnTo>
                    <a:lnTo>
                      <a:pt x="16" y="512"/>
                    </a:lnTo>
                    <a:lnTo>
                      <a:pt x="13" y="518"/>
                    </a:lnTo>
                    <a:lnTo>
                      <a:pt x="7" y="529"/>
                    </a:lnTo>
                    <a:lnTo>
                      <a:pt x="4" y="541"/>
                    </a:lnTo>
                    <a:lnTo>
                      <a:pt x="2" y="554"/>
                    </a:lnTo>
                    <a:lnTo>
                      <a:pt x="0" y="567"/>
                    </a:lnTo>
                    <a:lnTo>
                      <a:pt x="0" y="581"/>
                    </a:lnTo>
                    <a:lnTo>
                      <a:pt x="1" y="595"/>
                    </a:lnTo>
                    <a:lnTo>
                      <a:pt x="3" y="609"/>
                    </a:lnTo>
                    <a:lnTo>
                      <a:pt x="6" y="623"/>
                    </a:lnTo>
                    <a:lnTo>
                      <a:pt x="9" y="637"/>
                    </a:lnTo>
                    <a:lnTo>
                      <a:pt x="14" y="650"/>
                    </a:lnTo>
                    <a:lnTo>
                      <a:pt x="19" y="663"/>
                    </a:lnTo>
                    <a:lnTo>
                      <a:pt x="26" y="676"/>
                    </a:lnTo>
                    <a:lnTo>
                      <a:pt x="32" y="688"/>
                    </a:lnTo>
                    <a:lnTo>
                      <a:pt x="40" y="699"/>
                    </a:lnTo>
                    <a:lnTo>
                      <a:pt x="47" y="708"/>
                    </a:lnTo>
                    <a:lnTo>
                      <a:pt x="56" y="716"/>
                    </a:lnTo>
                    <a:lnTo>
                      <a:pt x="60" y="720"/>
                    </a:lnTo>
                    <a:lnTo>
                      <a:pt x="65" y="723"/>
                    </a:lnTo>
                    <a:lnTo>
                      <a:pt x="70" y="726"/>
                    </a:lnTo>
                    <a:lnTo>
                      <a:pt x="75" y="729"/>
                    </a:lnTo>
                    <a:lnTo>
                      <a:pt x="87" y="732"/>
                    </a:lnTo>
                    <a:lnTo>
                      <a:pt x="97" y="733"/>
                    </a:lnTo>
                    <a:lnTo>
                      <a:pt x="114" y="734"/>
                    </a:lnTo>
                    <a:lnTo>
                      <a:pt x="121" y="734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00" b="1" i="0" u="none" strike="noStrike" kern="0" cap="none" spc="0" normalizeH="0" baseline="0" noProof="0" dirty="0">
                  <a:ln>
                    <a:noFill/>
                  </a:ln>
                  <a:solidFill>
                    <a:srgbClr val="0063BE">
                      <a:lumMod val="50000"/>
                    </a:srgbClr>
                  </a:solidFill>
                  <a:effectLst/>
                  <a:uLnTx/>
                  <a:uFillTx/>
                  <a:latin typeface="Myriad Pro"/>
                </a:endParaRPr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2245756" y="4262979"/>
              <a:ext cx="276865" cy="279992"/>
              <a:chOff x="4023519" y="-104188"/>
              <a:chExt cx="611606" cy="692162"/>
            </a:xfrm>
            <a:solidFill>
              <a:sysClr val="window" lastClr="FFFFFF">
                <a:lumMod val="50000"/>
              </a:sysClr>
            </a:solidFill>
          </p:grpSpPr>
          <p:sp>
            <p:nvSpPr>
              <p:cNvPr id="112" name="Freeform 62"/>
              <p:cNvSpPr>
                <a:spLocks/>
              </p:cNvSpPr>
              <p:nvPr/>
            </p:nvSpPr>
            <p:spPr bwMode="auto">
              <a:xfrm>
                <a:off x="4023519" y="191735"/>
                <a:ext cx="611606" cy="396239"/>
              </a:xfrm>
              <a:custGeom>
                <a:avLst/>
                <a:gdLst>
                  <a:gd name="T0" fmla="*/ 1782 w 1959"/>
                  <a:gd name="T1" fmla="*/ 186 h 1318"/>
                  <a:gd name="T2" fmla="*/ 1729 w 1959"/>
                  <a:gd name="T3" fmla="*/ 162 h 1318"/>
                  <a:gd name="T4" fmla="*/ 1606 w 1959"/>
                  <a:gd name="T5" fmla="*/ 117 h 1318"/>
                  <a:gd name="T6" fmla="*/ 1420 w 1959"/>
                  <a:gd name="T7" fmla="*/ 52 h 1318"/>
                  <a:gd name="T8" fmla="*/ 1286 w 1959"/>
                  <a:gd name="T9" fmla="*/ 7 h 1318"/>
                  <a:gd name="T10" fmla="*/ 1095 w 1959"/>
                  <a:gd name="T11" fmla="*/ 713 h 1318"/>
                  <a:gd name="T12" fmla="*/ 1009 w 1959"/>
                  <a:gd name="T13" fmla="*/ 281 h 1318"/>
                  <a:gd name="T14" fmla="*/ 979 w 1959"/>
                  <a:gd name="T15" fmla="*/ 79 h 1318"/>
                  <a:gd name="T16" fmla="*/ 950 w 1959"/>
                  <a:gd name="T17" fmla="*/ 281 h 1318"/>
                  <a:gd name="T18" fmla="*/ 864 w 1959"/>
                  <a:gd name="T19" fmla="*/ 713 h 1318"/>
                  <a:gd name="T20" fmla="*/ 673 w 1959"/>
                  <a:gd name="T21" fmla="*/ 7 h 1318"/>
                  <a:gd name="T22" fmla="*/ 539 w 1959"/>
                  <a:gd name="T23" fmla="*/ 52 h 1318"/>
                  <a:gd name="T24" fmla="*/ 353 w 1959"/>
                  <a:gd name="T25" fmla="*/ 117 h 1318"/>
                  <a:gd name="T26" fmla="*/ 230 w 1959"/>
                  <a:gd name="T27" fmla="*/ 162 h 1318"/>
                  <a:gd name="T28" fmla="*/ 177 w 1959"/>
                  <a:gd name="T29" fmla="*/ 186 h 1318"/>
                  <a:gd name="T30" fmla="*/ 156 w 1959"/>
                  <a:gd name="T31" fmla="*/ 200 h 1318"/>
                  <a:gd name="T32" fmla="*/ 143 w 1959"/>
                  <a:gd name="T33" fmla="*/ 215 h 1318"/>
                  <a:gd name="T34" fmla="*/ 131 w 1959"/>
                  <a:gd name="T35" fmla="*/ 236 h 1318"/>
                  <a:gd name="T36" fmla="*/ 116 w 1959"/>
                  <a:gd name="T37" fmla="*/ 263 h 1318"/>
                  <a:gd name="T38" fmla="*/ 102 w 1959"/>
                  <a:gd name="T39" fmla="*/ 296 h 1318"/>
                  <a:gd name="T40" fmla="*/ 88 w 1959"/>
                  <a:gd name="T41" fmla="*/ 337 h 1318"/>
                  <a:gd name="T42" fmla="*/ 75 w 1959"/>
                  <a:gd name="T43" fmla="*/ 386 h 1318"/>
                  <a:gd name="T44" fmla="*/ 62 w 1959"/>
                  <a:gd name="T45" fmla="*/ 442 h 1318"/>
                  <a:gd name="T46" fmla="*/ 51 w 1959"/>
                  <a:gd name="T47" fmla="*/ 507 h 1318"/>
                  <a:gd name="T48" fmla="*/ 39 w 1959"/>
                  <a:gd name="T49" fmla="*/ 581 h 1318"/>
                  <a:gd name="T50" fmla="*/ 29 w 1959"/>
                  <a:gd name="T51" fmla="*/ 665 h 1318"/>
                  <a:gd name="T52" fmla="*/ 20 w 1959"/>
                  <a:gd name="T53" fmla="*/ 759 h 1318"/>
                  <a:gd name="T54" fmla="*/ 13 w 1959"/>
                  <a:gd name="T55" fmla="*/ 863 h 1318"/>
                  <a:gd name="T56" fmla="*/ 6 w 1959"/>
                  <a:gd name="T57" fmla="*/ 979 h 1318"/>
                  <a:gd name="T58" fmla="*/ 3 w 1959"/>
                  <a:gd name="T59" fmla="*/ 1105 h 1318"/>
                  <a:gd name="T60" fmla="*/ 1 w 1959"/>
                  <a:gd name="T61" fmla="*/ 1243 h 1318"/>
                  <a:gd name="T62" fmla="*/ 1959 w 1959"/>
                  <a:gd name="T63" fmla="*/ 1318 h 1318"/>
                  <a:gd name="T64" fmla="*/ 1958 w 1959"/>
                  <a:gd name="T65" fmla="*/ 1173 h 1318"/>
                  <a:gd name="T66" fmla="*/ 1955 w 1959"/>
                  <a:gd name="T67" fmla="*/ 1040 h 1318"/>
                  <a:gd name="T68" fmla="*/ 1949 w 1959"/>
                  <a:gd name="T69" fmla="*/ 919 h 1318"/>
                  <a:gd name="T70" fmla="*/ 1943 w 1959"/>
                  <a:gd name="T71" fmla="*/ 809 h 1318"/>
                  <a:gd name="T72" fmla="*/ 1934 w 1959"/>
                  <a:gd name="T73" fmla="*/ 711 h 1318"/>
                  <a:gd name="T74" fmla="*/ 1924 w 1959"/>
                  <a:gd name="T75" fmla="*/ 621 h 1318"/>
                  <a:gd name="T76" fmla="*/ 1914 w 1959"/>
                  <a:gd name="T77" fmla="*/ 543 h 1318"/>
                  <a:gd name="T78" fmla="*/ 1903 w 1959"/>
                  <a:gd name="T79" fmla="*/ 473 h 1318"/>
                  <a:gd name="T80" fmla="*/ 1890 w 1959"/>
                  <a:gd name="T81" fmla="*/ 413 h 1318"/>
                  <a:gd name="T82" fmla="*/ 1877 w 1959"/>
                  <a:gd name="T83" fmla="*/ 360 h 1318"/>
                  <a:gd name="T84" fmla="*/ 1863 w 1959"/>
                  <a:gd name="T85" fmla="*/ 316 h 1318"/>
                  <a:gd name="T86" fmla="*/ 1850 w 1959"/>
                  <a:gd name="T87" fmla="*/ 279 h 1318"/>
                  <a:gd name="T88" fmla="*/ 1836 w 1959"/>
                  <a:gd name="T89" fmla="*/ 249 h 1318"/>
                  <a:gd name="T90" fmla="*/ 1822 w 1959"/>
                  <a:gd name="T91" fmla="*/ 225 h 1318"/>
                  <a:gd name="T92" fmla="*/ 1809 w 1959"/>
                  <a:gd name="T93" fmla="*/ 207 h 1318"/>
                  <a:gd name="T94" fmla="*/ 1796 w 1959"/>
                  <a:gd name="T95" fmla="*/ 195 h 13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959" h="1318">
                    <a:moveTo>
                      <a:pt x="1796" y="195"/>
                    </a:moveTo>
                    <a:lnTo>
                      <a:pt x="1782" y="186"/>
                    </a:lnTo>
                    <a:lnTo>
                      <a:pt x="1759" y="175"/>
                    </a:lnTo>
                    <a:lnTo>
                      <a:pt x="1729" y="162"/>
                    </a:lnTo>
                    <a:lnTo>
                      <a:pt x="1692" y="148"/>
                    </a:lnTo>
                    <a:lnTo>
                      <a:pt x="1606" y="117"/>
                    </a:lnTo>
                    <a:lnTo>
                      <a:pt x="1512" y="84"/>
                    </a:lnTo>
                    <a:lnTo>
                      <a:pt x="1420" y="52"/>
                    </a:lnTo>
                    <a:lnTo>
                      <a:pt x="1341" y="25"/>
                    </a:lnTo>
                    <a:lnTo>
                      <a:pt x="1286" y="7"/>
                    </a:lnTo>
                    <a:lnTo>
                      <a:pt x="1265" y="0"/>
                    </a:lnTo>
                    <a:lnTo>
                      <a:pt x="1095" y="713"/>
                    </a:lnTo>
                    <a:lnTo>
                      <a:pt x="1095" y="425"/>
                    </a:lnTo>
                    <a:lnTo>
                      <a:pt x="1009" y="281"/>
                    </a:lnTo>
                    <a:lnTo>
                      <a:pt x="1095" y="195"/>
                    </a:lnTo>
                    <a:lnTo>
                      <a:pt x="979" y="79"/>
                    </a:lnTo>
                    <a:lnTo>
                      <a:pt x="864" y="195"/>
                    </a:lnTo>
                    <a:lnTo>
                      <a:pt x="950" y="281"/>
                    </a:lnTo>
                    <a:lnTo>
                      <a:pt x="864" y="425"/>
                    </a:lnTo>
                    <a:lnTo>
                      <a:pt x="864" y="713"/>
                    </a:lnTo>
                    <a:lnTo>
                      <a:pt x="694" y="0"/>
                    </a:lnTo>
                    <a:lnTo>
                      <a:pt x="673" y="7"/>
                    </a:lnTo>
                    <a:lnTo>
                      <a:pt x="618" y="25"/>
                    </a:lnTo>
                    <a:lnTo>
                      <a:pt x="539" y="52"/>
                    </a:lnTo>
                    <a:lnTo>
                      <a:pt x="447" y="84"/>
                    </a:lnTo>
                    <a:lnTo>
                      <a:pt x="353" y="117"/>
                    </a:lnTo>
                    <a:lnTo>
                      <a:pt x="267" y="148"/>
                    </a:lnTo>
                    <a:lnTo>
                      <a:pt x="230" y="162"/>
                    </a:lnTo>
                    <a:lnTo>
                      <a:pt x="200" y="175"/>
                    </a:lnTo>
                    <a:lnTo>
                      <a:pt x="177" y="186"/>
                    </a:lnTo>
                    <a:lnTo>
                      <a:pt x="163" y="195"/>
                    </a:lnTo>
                    <a:lnTo>
                      <a:pt x="156" y="200"/>
                    </a:lnTo>
                    <a:lnTo>
                      <a:pt x="150" y="207"/>
                    </a:lnTo>
                    <a:lnTo>
                      <a:pt x="143" y="215"/>
                    </a:lnTo>
                    <a:lnTo>
                      <a:pt x="137" y="225"/>
                    </a:lnTo>
                    <a:lnTo>
                      <a:pt x="131" y="236"/>
                    </a:lnTo>
                    <a:lnTo>
                      <a:pt x="123" y="249"/>
                    </a:lnTo>
                    <a:lnTo>
                      <a:pt x="116" y="263"/>
                    </a:lnTo>
                    <a:lnTo>
                      <a:pt x="109" y="279"/>
                    </a:lnTo>
                    <a:lnTo>
                      <a:pt x="102" y="296"/>
                    </a:lnTo>
                    <a:lnTo>
                      <a:pt x="96" y="316"/>
                    </a:lnTo>
                    <a:lnTo>
                      <a:pt x="88" y="337"/>
                    </a:lnTo>
                    <a:lnTo>
                      <a:pt x="82" y="360"/>
                    </a:lnTo>
                    <a:lnTo>
                      <a:pt x="75" y="386"/>
                    </a:lnTo>
                    <a:lnTo>
                      <a:pt x="69" y="413"/>
                    </a:lnTo>
                    <a:lnTo>
                      <a:pt x="62" y="442"/>
                    </a:lnTo>
                    <a:lnTo>
                      <a:pt x="56" y="473"/>
                    </a:lnTo>
                    <a:lnTo>
                      <a:pt x="51" y="507"/>
                    </a:lnTo>
                    <a:lnTo>
                      <a:pt x="45" y="543"/>
                    </a:lnTo>
                    <a:lnTo>
                      <a:pt x="39" y="581"/>
                    </a:lnTo>
                    <a:lnTo>
                      <a:pt x="34" y="621"/>
                    </a:lnTo>
                    <a:lnTo>
                      <a:pt x="29" y="665"/>
                    </a:lnTo>
                    <a:lnTo>
                      <a:pt x="25" y="711"/>
                    </a:lnTo>
                    <a:lnTo>
                      <a:pt x="20" y="759"/>
                    </a:lnTo>
                    <a:lnTo>
                      <a:pt x="16" y="809"/>
                    </a:lnTo>
                    <a:lnTo>
                      <a:pt x="13" y="863"/>
                    </a:lnTo>
                    <a:lnTo>
                      <a:pt x="10" y="919"/>
                    </a:lnTo>
                    <a:lnTo>
                      <a:pt x="6" y="979"/>
                    </a:lnTo>
                    <a:lnTo>
                      <a:pt x="4" y="1040"/>
                    </a:lnTo>
                    <a:lnTo>
                      <a:pt x="3" y="1105"/>
                    </a:lnTo>
                    <a:lnTo>
                      <a:pt x="1" y="1173"/>
                    </a:lnTo>
                    <a:lnTo>
                      <a:pt x="1" y="1243"/>
                    </a:lnTo>
                    <a:lnTo>
                      <a:pt x="0" y="1318"/>
                    </a:lnTo>
                    <a:lnTo>
                      <a:pt x="1959" y="1318"/>
                    </a:lnTo>
                    <a:lnTo>
                      <a:pt x="1958" y="1243"/>
                    </a:lnTo>
                    <a:lnTo>
                      <a:pt x="1958" y="1173"/>
                    </a:lnTo>
                    <a:lnTo>
                      <a:pt x="1956" y="1105"/>
                    </a:lnTo>
                    <a:lnTo>
                      <a:pt x="1955" y="1040"/>
                    </a:lnTo>
                    <a:lnTo>
                      <a:pt x="1952" y="979"/>
                    </a:lnTo>
                    <a:lnTo>
                      <a:pt x="1949" y="919"/>
                    </a:lnTo>
                    <a:lnTo>
                      <a:pt x="1946" y="863"/>
                    </a:lnTo>
                    <a:lnTo>
                      <a:pt x="1943" y="809"/>
                    </a:lnTo>
                    <a:lnTo>
                      <a:pt x="1938" y="759"/>
                    </a:lnTo>
                    <a:lnTo>
                      <a:pt x="1934" y="711"/>
                    </a:lnTo>
                    <a:lnTo>
                      <a:pt x="1930" y="665"/>
                    </a:lnTo>
                    <a:lnTo>
                      <a:pt x="1924" y="621"/>
                    </a:lnTo>
                    <a:lnTo>
                      <a:pt x="1920" y="581"/>
                    </a:lnTo>
                    <a:lnTo>
                      <a:pt x="1914" y="543"/>
                    </a:lnTo>
                    <a:lnTo>
                      <a:pt x="1908" y="507"/>
                    </a:lnTo>
                    <a:lnTo>
                      <a:pt x="1903" y="473"/>
                    </a:lnTo>
                    <a:lnTo>
                      <a:pt x="1896" y="442"/>
                    </a:lnTo>
                    <a:lnTo>
                      <a:pt x="1890" y="413"/>
                    </a:lnTo>
                    <a:lnTo>
                      <a:pt x="1883" y="386"/>
                    </a:lnTo>
                    <a:lnTo>
                      <a:pt x="1877" y="360"/>
                    </a:lnTo>
                    <a:lnTo>
                      <a:pt x="1870" y="337"/>
                    </a:lnTo>
                    <a:lnTo>
                      <a:pt x="1863" y="316"/>
                    </a:lnTo>
                    <a:lnTo>
                      <a:pt x="1856" y="296"/>
                    </a:lnTo>
                    <a:lnTo>
                      <a:pt x="1850" y="279"/>
                    </a:lnTo>
                    <a:lnTo>
                      <a:pt x="1842" y="263"/>
                    </a:lnTo>
                    <a:lnTo>
                      <a:pt x="1836" y="249"/>
                    </a:lnTo>
                    <a:lnTo>
                      <a:pt x="1828" y="236"/>
                    </a:lnTo>
                    <a:lnTo>
                      <a:pt x="1822" y="225"/>
                    </a:lnTo>
                    <a:lnTo>
                      <a:pt x="1815" y="215"/>
                    </a:lnTo>
                    <a:lnTo>
                      <a:pt x="1809" y="207"/>
                    </a:lnTo>
                    <a:lnTo>
                      <a:pt x="1802" y="200"/>
                    </a:lnTo>
                    <a:lnTo>
                      <a:pt x="1796" y="195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00" b="1" i="0" u="none" strike="noStrike" kern="0" cap="none" spc="0" normalizeH="0" baseline="0" noProof="0" dirty="0">
                  <a:ln>
                    <a:noFill/>
                  </a:ln>
                  <a:solidFill>
                    <a:srgbClr val="0063BE">
                      <a:lumMod val="50000"/>
                    </a:srgbClr>
                  </a:solidFill>
                  <a:effectLst/>
                  <a:uLnTx/>
                  <a:uFillTx/>
                  <a:latin typeface="Myriad Pro"/>
                </a:endParaRPr>
              </a:p>
            </p:txBody>
          </p:sp>
          <p:sp>
            <p:nvSpPr>
              <p:cNvPr id="113" name="Freeform 61"/>
              <p:cNvSpPr>
                <a:spLocks/>
              </p:cNvSpPr>
              <p:nvPr/>
            </p:nvSpPr>
            <p:spPr bwMode="auto">
              <a:xfrm>
                <a:off x="4208060" y="-104188"/>
                <a:ext cx="260152" cy="346859"/>
              </a:xfrm>
              <a:custGeom>
                <a:avLst/>
                <a:gdLst>
                  <a:gd name="T0" fmla="*/ 185 w 831"/>
                  <a:gd name="T1" fmla="*/ 1037 h 1152"/>
                  <a:gd name="T2" fmla="*/ 645 w 831"/>
                  <a:gd name="T3" fmla="*/ 921 h 1152"/>
                  <a:gd name="T4" fmla="*/ 734 w 831"/>
                  <a:gd name="T5" fmla="*/ 733 h 1152"/>
                  <a:gd name="T6" fmla="*/ 761 w 831"/>
                  <a:gd name="T7" fmla="*/ 726 h 1152"/>
                  <a:gd name="T8" fmla="*/ 775 w 831"/>
                  <a:gd name="T9" fmla="*/ 716 h 1152"/>
                  <a:gd name="T10" fmla="*/ 799 w 831"/>
                  <a:gd name="T11" fmla="*/ 688 h 1152"/>
                  <a:gd name="T12" fmla="*/ 817 w 831"/>
                  <a:gd name="T13" fmla="*/ 650 h 1152"/>
                  <a:gd name="T14" fmla="*/ 828 w 831"/>
                  <a:gd name="T15" fmla="*/ 609 h 1152"/>
                  <a:gd name="T16" fmla="*/ 831 w 831"/>
                  <a:gd name="T17" fmla="*/ 567 h 1152"/>
                  <a:gd name="T18" fmla="*/ 824 w 831"/>
                  <a:gd name="T19" fmla="*/ 529 h 1152"/>
                  <a:gd name="T20" fmla="*/ 810 w 831"/>
                  <a:gd name="T21" fmla="*/ 506 h 1152"/>
                  <a:gd name="T22" fmla="*/ 791 w 831"/>
                  <a:gd name="T23" fmla="*/ 492 h 1152"/>
                  <a:gd name="T24" fmla="*/ 761 w 831"/>
                  <a:gd name="T25" fmla="*/ 488 h 1152"/>
                  <a:gd name="T26" fmla="*/ 761 w 831"/>
                  <a:gd name="T27" fmla="*/ 457 h 1152"/>
                  <a:gd name="T28" fmla="*/ 761 w 831"/>
                  <a:gd name="T29" fmla="*/ 375 h 1152"/>
                  <a:gd name="T30" fmla="*/ 761 w 831"/>
                  <a:gd name="T31" fmla="*/ 280 h 1152"/>
                  <a:gd name="T32" fmla="*/ 756 w 831"/>
                  <a:gd name="T33" fmla="*/ 222 h 1152"/>
                  <a:gd name="T34" fmla="*/ 742 w 831"/>
                  <a:gd name="T35" fmla="*/ 175 h 1152"/>
                  <a:gd name="T36" fmla="*/ 718 w 831"/>
                  <a:gd name="T37" fmla="*/ 139 h 1152"/>
                  <a:gd name="T38" fmla="*/ 682 w 831"/>
                  <a:gd name="T39" fmla="*/ 116 h 1152"/>
                  <a:gd name="T40" fmla="*/ 632 w 831"/>
                  <a:gd name="T41" fmla="*/ 109 h 1152"/>
                  <a:gd name="T42" fmla="*/ 609 w 831"/>
                  <a:gd name="T43" fmla="*/ 72 h 1152"/>
                  <a:gd name="T44" fmla="*/ 575 w 831"/>
                  <a:gd name="T45" fmla="*/ 43 h 1152"/>
                  <a:gd name="T46" fmla="*/ 534 w 831"/>
                  <a:gd name="T47" fmla="*/ 21 h 1152"/>
                  <a:gd name="T48" fmla="*/ 487 w 831"/>
                  <a:gd name="T49" fmla="*/ 6 h 1152"/>
                  <a:gd name="T50" fmla="*/ 434 w 831"/>
                  <a:gd name="T51" fmla="*/ 0 h 1152"/>
                  <a:gd name="T52" fmla="*/ 375 w 831"/>
                  <a:gd name="T53" fmla="*/ 1 h 1152"/>
                  <a:gd name="T54" fmla="*/ 319 w 831"/>
                  <a:gd name="T55" fmla="*/ 8 h 1152"/>
                  <a:gd name="T56" fmla="*/ 269 w 831"/>
                  <a:gd name="T57" fmla="*/ 21 h 1152"/>
                  <a:gd name="T58" fmla="*/ 223 w 831"/>
                  <a:gd name="T59" fmla="*/ 40 h 1152"/>
                  <a:gd name="T60" fmla="*/ 183 w 831"/>
                  <a:gd name="T61" fmla="*/ 64 h 1152"/>
                  <a:gd name="T62" fmla="*/ 149 w 831"/>
                  <a:gd name="T63" fmla="*/ 92 h 1152"/>
                  <a:gd name="T64" fmla="*/ 121 w 831"/>
                  <a:gd name="T65" fmla="*/ 123 h 1152"/>
                  <a:gd name="T66" fmla="*/ 99 w 831"/>
                  <a:gd name="T67" fmla="*/ 160 h 1152"/>
                  <a:gd name="T68" fmla="*/ 83 w 831"/>
                  <a:gd name="T69" fmla="*/ 199 h 1152"/>
                  <a:gd name="T70" fmla="*/ 73 w 831"/>
                  <a:gd name="T71" fmla="*/ 241 h 1152"/>
                  <a:gd name="T72" fmla="*/ 70 w 831"/>
                  <a:gd name="T73" fmla="*/ 285 h 1152"/>
                  <a:gd name="T74" fmla="*/ 70 w 831"/>
                  <a:gd name="T75" fmla="*/ 395 h 1152"/>
                  <a:gd name="T76" fmla="*/ 70 w 831"/>
                  <a:gd name="T77" fmla="*/ 471 h 1152"/>
                  <a:gd name="T78" fmla="*/ 63 w 831"/>
                  <a:gd name="T79" fmla="*/ 488 h 1152"/>
                  <a:gd name="T80" fmla="*/ 30 w 831"/>
                  <a:gd name="T81" fmla="*/ 498 h 1152"/>
                  <a:gd name="T82" fmla="*/ 16 w 831"/>
                  <a:gd name="T83" fmla="*/ 512 h 1152"/>
                  <a:gd name="T84" fmla="*/ 4 w 831"/>
                  <a:gd name="T85" fmla="*/ 541 h 1152"/>
                  <a:gd name="T86" fmla="*/ 0 w 831"/>
                  <a:gd name="T87" fmla="*/ 581 h 1152"/>
                  <a:gd name="T88" fmla="*/ 6 w 831"/>
                  <a:gd name="T89" fmla="*/ 623 h 1152"/>
                  <a:gd name="T90" fmla="*/ 19 w 831"/>
                  <a:gd name="T91" fmla="*/ 663 h 1152"/>
                  <a:gd name="T92" fmla="*/ 40 w 831"/>
                  <a:gd name="T93" fmla="*/ 699 h 1152"/>
                  <a:gd name="T94" fmla="*/ 60 w 831"/>
                  <a:gd name="T95" fmla="*/ 720 h 1152"/>
                  <a:gd name="T96" fmla="*/ 75 w 831"/>
                  <a:gd name="T97" fmla="*/ 729 h 1152"/>
                  <a:gd name="T98" fmla="*/ 114 w 831"/>
                  <a:gd name="T99" fmla="*/ 734 h 1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831" h="1152">
                    <a:moveTo>
                      <a:pt x="121" y="734"/>
                    </a:moveTo>
                    <a:lnTo>
                      <a:pt x="185" y="921"/>
                    </a:lnTo>
                    <a:lnTo>
                      <a:pt x="185" y="1037"/>
                    </a:lnTo>
                    <a:lnTo>
                      <a:pt x="415" y="1152"/>
                    </a:lnTo>
                    <a:lnTo>
                      <a:pt x="645" y="1037"/>
                    </a:lnTo>
                    <a:lnTo>
                      <a:pt x="645" y="921"/>
                    </a:lnTo>
                    <a:lnTo>
                      <a:pt x="710" y="734"/>
                    </a:lnTo>
                    <a:lnTo>
                      <a:pt x="717" y="734"/>
                    </a:lnTo>
                    <a:lnTo>
                      <a:pt x="734" y="733"/>
                    </a:lnTo>
                    <a:lnTo>
                      <a:pt x="744" y="732"/>
                    </a:lnTo>
                    <a:lnTo>
                      <a:pt x="756" y="729"/>
                    </a:lnTo>
                    <a:lnTo>
                      <a:pt x="761" y="726"/>
                    </a:lnTo>
                    <a:lnTo>
                      <a:pt x="765" y="723"/>
                    </a:lnTo>
                    <a:lnTo>
                      <a:pt x="771" y="720"/>
                    </a:lnTo>
                    <a:lnTo>
                      <a:pt x="775" y="716"/>
                    </a:lnTo>
                    <a:lnTo>
                      <a:pt x="784" y="708"/>
                    </a:lnTo>
                    <a:lnTo>
                      <a:pt x="791" y="699"/>
                    </a:lnTo>
                    <a:lnTo>
                      <a:pt x="799" y="688"/>
                    </a:lnTo>
                    <a:lnTo>
                      <a:pt x="805" y="676"/>
                    </a:lnTo>
                    <a:lnTo>
                      <a:pt x="812" y="663"/>
                    </a:lnTo>
                    <a:lnTo>
                      <a:pt x="817" y="650"/>
                    </a:lnTo>
                    <a:lnTo>
                      <a:pt x="821" y="637"/>
                    </a:lnTo>
                    <a:lnTo>
                      <a:pt x="825" y="623"/>
                    </a:lnTo>
                    <a:lnTo>
                      <a:pt x="828" y="609"/>
                    </a:lnTo>
                    <a:lnTo>
                      <a:pt x="830" y="595"/>
                    </a:lnTo>
                    <a:lnTo>
                      <a:pt x="831" y="581"/>
                    </a:lnTo>
                    <a:lnTo>
                      <a:pt x="831" y="567"/>
                    </a:lnTo>
                    <a:lnTo>
                      <a:pt x="829" y="554"/>
                    </a:lnTo>
                    <a:lnTo>
                      <a:pt x="827" y="541"/>
                    </a:lnTo>
                    <a:lnTo>
                      <a:pt x="824" y="529"/>
                    </a:lnTo>
                    <a:lnTo>
                      <a:pt x="818" y="518"/>
                    </a:lnTo>
                    <a:lnTo>
                      <a:pt x="815" y="512"/>
                    </a:lnTo>
                    <a:lnTo>
                      <a:pt x="810" y="506"/>
                    </a:lnTo>
                    <a:lnTo>
                      <a:pt x="805" y="502"/>
                    </a:lnTo>
                    <a:lnTo>
                      <a:pt x="801" y="498"/>
                    </a:lnTo>
                    <a:lnTo>
                      <a:pt x="791" y="492"/>
                    </a:lnTo>
                    <a:lnTo>
                      <a:pt x="782" y="489"/>
                    </a:lnTo>
                    <a:lnTo>
                      <a:pt x="767" y="488"/>
                    </a:lnTo>
                    <a:lnTo>
                      <a:pt x="761" y="488"/>
                    </a:lnTo>
                    <a:lnTo>
                      <a:pt x="761" y="485"/>
                    </a:lnTo>
                    <a:lnTo>
                      <a:pt x="761" y="474"/>
                    </a:lnTo>
                    <a:lnTo>
                      <a:pt x="761" y="457"/>
                    </a:lnTo>
                    <a:lnTo>
                      <a:pt x="761" y="434"/>
                    </a:lnTo>
                    <a:lnTo>
                      <a:pt x="761" y="406"/>
                    </a:lnTo>
                    <a:lnTo>
                      <a:pt x="761" y="375"/>
                    </a:lnTo>
                    <a:lnTo>
                      <a:pt x="761" y="339"/>
                    </a:lnTo>
                    <a:lnTo>
                      <a:pt x="761" y="301"/>
                    </a:lnTo>
                    <a:lnTo>
                      <a:pt x="761" y="280"/>
                    </a:lnTo>
                    <a:lnTo>
                      <a:pt x="760" y="259"/>
                    </a:lnTo>
                    <a:lnTo>
                      <a:pt x="758" y="240"/>
                    </a:lnTo>
                    <a:lnTo>
                      <a:pt x="756" y="222"/>
                    </a:lnTo>
                    <a:lnTo>
                      <a:pt x="751" y="205"/>
                    </a:lnTo>
                    <a:lnTo>
                      <a:pt x="747" y="189"/>
                    </a:lnTo>
                    <a:lnTo>
                      <a:pt x="742" y="175"/>
                    </a:lnTo>
                    <a:lnTo>
                      <a:pt x="735" y="162"/>
                    </a:lnTo>
                    <a:lnTo>
                      <a:pt x="726" y="150"/>
                    </a:lnTo>
                    <a:lnTo>
                      <a:pt x="718" y="139"/>
                    </a:lnTo>
                    <a:lnTo>
                      <a:pt x="707" y="129"/>
                    </a:lnTo>
                    <a:lnTo>
                      <a:pt x="695" y="122"/>
                    </a:lnTo>
                    <a:lnTo>
                      <a:pt x="682" y="116"/>
                    </a:lnTo>
                    <a:lnTo>
                      <a:pt x="667" y="112"/>
                    </a:lnTo>
                    <a:lnTo>
                      <a:pt x="651" y="110"/>
                    </a:lnTo>
                    <a:lnTo>
                      <a:pt x="632" y="109"/>
                    </a:lnTo>
                    <a:lnTo>
                      <a:pt x="626" y="96"/>
                    </a:lnTo>
                    <a:lnTo>
                      <a:pt x="618" y="83"/>
                    </a:lnTo>
                    <a:lnTo>
                      <a:pt x="609" y="72"/>
                    </a:lnTo>
                    <a:lnTo>
                      <a:pt x="599" y="61"/>
                    </a:lnTo>
                    <a:lnTo>
                      <a:pt x="587" y="52"/>
                    </a:lnTo>
                    <a:lnTo>
                      <a:pt x="575" y="43"/>
                    </a:lnTo>
                    <a:lnTo>
                      <a:pt x="562" y="34"/>
                    </a:lnTo>
                    <a:lnTo>
                      <a:pt x="549" y="28"/>
                    </a:lnTo>
                    <a:lnTo>
                      <a:pt x="534" y="21"/>
                    </a:lnTo>
                    <a:lnTo>
                      <a:pt x="519" y="15"/>
                    </a:lnTo>
                    <a:lnTo>
                      <a:pt x="504" y="11"/>
                    </a:lnTo>
                    <a:lnTo>
                      <a:pt x="487" y="6"/>
                    </a:lnTo>
                    <a:lnTo>
                      <a:pt x="469" y="4"/>
                    </a:lnTo>
                    <a:lnTo>
                      <a:pt x="452" y="2"/>
                    </a:lnTo>
                    <a:lnTo>
                      <a:pt x="434" y="0"/>
                    </a:lnTo>
                    <a:lnTo>
                      <a:pt x="415" y="0"/>
                    </a:lnTo>
                    <a:lnTo>
                      <a:pt x="395" y="0"/>
                    </a:lnTo>
                    <a:lnTo>
                      <a:pt x="375" y="1"/>
                    </a:lnTo>
                    <a:lnTo>
                      <a:pt x="356" y="3"/>
                    </a:lnTo>
                    <a:lnTo>
                      <a:pt x="338" y="5"/>
                    </a:lnTo>
                    <a:lnTo>
                      <a:pt x="319" y="8"/>
                    </a:lnTo>
                    <a:lnTo>
                      <a:pt x="302" y="12"/>
                    </a:lnTo>
                    <a:lnTo>
                      <a:pt x="285" y="16"/>
                    </a:lnTo>
                    <a:lnTo>
                      <a:pt x="269" y="21"/>
                    </a:lnTo>
                    <a:lnTo>
                      <a:pt x="252" y="27"/>
                    </a:lnTo>
                    <a:lnTo>
                      <a:pt x="237" y="33"/>
                    </a:lnTo>
                    <a:lnTo>
                      <a:pt x="223" y="40"/>
                    </a:lnTo>
                    <a:lnTo>
                      <a:pt x="209" y="47"/>
                    </a:lnTo>
                    <a:lnTo>
                      <a:pt x="196" y="55"/>
                    </a:lnTo>
                    <a:lnTo>
                      <a:pt x="183" y="64"/>
                    </a:lnTo>
                    <a:lnTo>
                      <a:pt x="171" y="72"/>
                    </a:lnTo>
                    <a:lnTo>
                      <a:pt x="159" y="82"/>
                    </a:lnTo>
                    <a:lnTo>
                      <a:pt x="149" y="92"/>
                    </a:lnTo>
                    <a:lnTo>
                      <a:pt x="139" y="101"/>
                    </a:lnTo>
                    <a:lnTo>
                      <a:pt x="129" y="112"/>
                    </a:lnTo>
                    <a:lnTo>
                      <a:pt x="121" y="123"/>
                    </a:lnTo>
                    <a:lnTo>
                      <a:pt x="113" y="135"/>
                    </a:lnTo>
                    <a:lnTo>
                      <a:pt x="105" y="147"/>
                    </a:lnTo>
                    <a:lnTo>
                      <a:pt x="99" y="160"/>
                    </a:lnTo>
                    <a:lnTo>
                      <a:pt x="92" y="172"/>
                    </a:lnTo>
                    <a:lnTo>
                      <a:pt x="87" y="184"/>
                    </a:lnTo>
                    <a:lnTo>
                      <a:pt x="83" y="199"/>
                    </a:lnTo>
                    <a:lnTo>
                      <a:pt x="78" y="213"/>
                    </a:lnTo>
                    <a:lnTo>
                      <a:pt x="75" y="227"/>
                    </a:lnTo>
                    <a:lnTo>
                      <a:pt x="73" y="241"/>
                    </a:lnTo>
                    <a:lnTo>
                      <a:pt x="71" y="256"/>
                    </a:lnTo>
                    <a:lnTo>
                      <a:pt x="70" y="270"/>
                    </a:lnTo>
                    <a:lnTo>
                      <a:pt x="70" y="285"/>
                    </a:lnTo>
                    <a:lnTo>
                      <a:pt x="70" y="324"/>
                    </a:lnTo>
                    <a:lnTo>
                      <a:pt x="70" y="362"/>
                    </a:lnTo>
                    <a:lnTo>
                      <a:pt x="70" y="395"/>
                    </a:lnTo>
                    <a:lnTo>
                      <a:pt x="70" y="426"/>
                    </a:lnTo>
                    <a:lnTo>
                      <a:pt x="70" y="451"/>
                    </a:lnTo>
                    <a:lnTo>
                      <a:pt x="70" y="471"/>
                    </a:lnTo>
                    <a:lnTo>
                      <a:pt x="70" y="484"/>
                    </a:lnTo>
                    <a:lnTo>
                      <a:pt x="70" y="488"/>
                    </a:lnTo>
                    <a:lnTo>
                      <a:pt x="63" y="488"/>
                    </a:lnTo>
                    <a:lnTo>
                      <a:pt x="49" y="489"/>
                    </a:lnTo>
                    <a:lnTo>
                      <a:pt x="40" y="492"/>
                    </a:lnTo>
                    <a:lnTo>
                      <a:pt x="30" y="498"/>
                    </a:lnTo>
                    <a:lnTo>
                      <a:pt x="26" y="502"/>
                    </a:lnTo>
                    <a:lnTo>
                      <a:pt x="21" y="506"/>
                    </a:lnTo>
                    <a:lnTo>
                      <a:pt x="16" y="512"/>
                    </a:lnTo>
                    <a:lnTo>
                      <a:pt x="13" y="518"/>
                    </a:lnTo>
                    <a:lnTo>
                      <a:pt x="7" y="529"/>
                    </a:lnTo>
                    <a:lnTo>
                      <a:pt x="4" y="541"/>
                    </a:lnTo>
                    <a:lnTo>
                      <a:pt x="2" y="554"/>
                    </a:lnTo>
                    <a:lnTo>
                      <a:pt x="0" y="567"/>
                    </a:lnTo>
                    <a:lnTo>
                      <a:pt x="0" y="581"/>
                    </a:lnTo>
                    <a:lnTo>
                      <a:pt x="1" y="595"/>
                    </a:lnTo>
                    <a:lnTo>
                      <a:pt x="3" y="609"/>
                    </a:lnTo>
                    <a:lnTo>
                      <a:pt x="6" y="623"/>
                    </a:lnTo>
                    <a:lnTo>
                      <a:pt x="9" y="637"/>
                    </a:lnTo>
                    <a:lnTo>
                      <a:pt x="14" y="650"/>
                    </a:lnTo>
                    <a:lnTo>
                      <a:pt x="19" y="663"/>
                    </a:lnTo>
                    <a:lnTo>
                      <a:pt x="26" y="676"/>
                    </a:lnTo>
                    <a:lnTo>
                      <a:pt x="32" y="688"/>
                    </a:lnTo>
                    <a:lnTo>
                      <a:pt x="40" y="699"/>
                    </a:lnTo>
                    <a:lnTo>
                      <a:pt x="47" y="708"/>
                    </a:lnTo>
                    <a:lnTo>
                      <a:pt x="56" y="716"/>
                    </a:lnTo>
                    <a:lnTo>
                      <a:pt x="60" y="720"/>
                    </a:lnTo>
                    <a:lnTo>
                      <a:pt x="65" y="723"/>
                    </a:lnTo>
                    <a:lnTo>
                      <a:pt x="70" y="726"/>
                    </a:lnTo>
                    <a:lnTo>
                      <a:pt x="75" y="729"/>
                    </a:lnTo>
                    <a:lnTo>
                      <a:pt x="87" y="732"/>
                    </a:lnTo>
                    <a:lnTo>
                      <a:pt x="97" y="733"/>
                    </a:lnTo>
                    <a:lnTo>
                      <a:pt x="114" y="734"/>
                    </a:lnTo>
                    <a:lnTo>
                      <a:pt x="121" y="734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00" b="1" i="0" u="none" strike="noStrike" kern="0" cap="none" spc="0" normalizeH="0" baseline="0" noProof="0" dirty="0">
                  <a:ln>
                    <a:noFill/>
                  </a:ln>
                  <a:solidFill>
                    <a:srgbClr val="0063BE">
                      <a:lumMod val="50000"/>
                    </a:srgbClr>
                  </a:solidFill>
                  <a:effectLst/>
                  <a:uLnTx/>
                  <a:uFillTx/>
                  <a:latin typeface="Myriad Pro"/>
                </a:endParaRPr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4522402" y="4514898"/>
              <a:ext cx="276865" cy="279992"/>
              <a:chOff x="4023519" y="1455437"/>
              <a:chExt cx="611606" cy="692162"/>
            </a:xfrm>
            <a:solidFill>
              <a:sysClr val="window" lastClr="FFFFFF">
                <a:lumMod val="50000"/>
              </a:sysClr>
            </a:solidFill>
          </p:grpSpPr>
          <p:sp>
            <p:nvSpPr>
              <p:cNvPr id="110" name="Freeform 62"/>
              <p:cNvSpPr>
                <a:spLocks/>
              </p:cNvSpPr>
              <p:nvPr/>
            </p:nvSpPr>
            <p:spPr bwMode="auto">
              <a:xfrm>
                <a:off x="4023519" y="1751360"/>
                <a:ext cx="611606" cy="396239"/>
              </a:xfrm>
              <a:custGeom>
                <a:avLst/>
                <a:gdLst>
                  <a:gd name="T0" fmla="*/ 1782 w 1959"/>
                  <a:gd name="T1" fmla="*/ 186 h 1318"/>
                  <a:gd name="T2" fmla="*/ 1729 w 1959"/>
                  <a:gd name="T3" fmla="*/ 162 h 1318"/>
                  <a:gd name="T4" fmla="*/ 1606 w 1959"/>
                  <a:gd name="T5" fmla="*/ 117 h 1318"/>
                  <a:gd name="T6" fmla="*/ 1420 w 1959"/>
                  <a:gd name="T7" fmla="*/ 52 h 1318"/>
                  <a:gd name="T8" fmla="*/ 1286 w 1959"/>
                  <a:gd name="T9" fmla="*/ 7 h 1318"/>
                  <a:gd name="T10" fmla="*/ 1095 w 1959"/>
                  <a:gd name="T11" fmla="*/ 713 h 1318"/>
                  <a:gd name="T12" fmla="*/ 1009 w 1959"/>
                  <a:gd name="T13" fmla="*/ 281 h 1318"/>
                  <a:gd name="T14" fmla="*/ 979 w 1959"/>
                  <a:gd name="T15" fmla="*/ 79 h 1318"/>
                  <a:gd name="T16" fmla="*/ 950 w 1959"/>
                  <a:gd name="T17" fmla="*/ 281 h 1318"/>
                  <a:gd name="T18" fmla="*/ 864 w 1959"/>
                  <a:gd name="T19" fmla="*/ 713 h 1318"/>
                  <a:gd name="T20" fmla="*/ 673 w 1959"/>
                  <a:gd name="T21" fmla="*/ 7 h 1318"/>
                  <a:gd name="T22" fmla="*/ 539 w 1959"/>
                  <a:gd name="T23" fmla="*/ 52 h 1318"/>
                  <a:gd name="T24" fmla="*/ 353 w 1959"/>
                  <a:gd name="T25" fmla="*/ 117 h 1318"/>
                  <a:gd name="T26" fmla="*/ 230 w 1959"/>
                  <a:gd name="T27" fmla="*/ 162 h 1318"/>
                  <a:gd name="T28" fmla="*/ 177 w 1959"/>
                  <a:gd name="T29" fmla="*/ 186 h 1318"/>
                  <a:gd name="T30" fmla="*/ 156 w 1959"/>
                  <a:gd name="T31" fmla="*/ 200 h 1318"/>
                  <a:gd name="T32" fmla="*/ 143 w 1959"/>
                  <a:gd name="T33" fmla="*/ 215 h 1318"/>
                  <a:gd name="T34" fmla="*/ 131 w 1959"/>
                  <a:gd name="T35" fmla="*/ 236 h 1318"/>
                  <a:gd name="T36" fmla="*/ 116 w 1959"/>
                  <a:gd name="T37" fmla="*/ 263 h 1318"/>
                  <a:gd name="T38" fmla="*/ 102 w 1959"/>
                  <a:gd name="T39" fmla="*/ 296 h 1318"/>
                  <a:gd name="T40" fmla="*/ 88 w 1959"/>
                  <a:gd name="T41" fmla="*/ 337 h 1318"/>
                  <a:gd name="T42" fmla="*/ 75 w 1959"/>
                  <a:gd name="T43" fmla="*/ 386 h 1318"/>
                  <a:gd name="T44" fmla="*/ 62 w 1959"/>
                  <a:gd name="T45" fmla="*/ 442 h 1318"/>
                  <a:gd name="T46" fmla="*/ 51 w 1959"/>
                  <a:gd name="T47" fmla="*/ 507 h 1318"/>
                  <a:gd name="T48" fmla="*/ 39 w 1959"/>
                  <a:gd name="T49" fmla="*/ 581 h 1318"/>
                  <a:gd name="T50" fmla="*/ 29 w 1959"/>
                  <a:gd name="T51" fmla="*/ 665 h 1318"/>
                  <a:gd name="T52" fmla="*/ 20 w 1959"/>
                  <a:gd name="T53" fmla="*/ 759 h 1318"/>
                  <a:gd name="T54" fmla="*/ 13 w 1959"/>
                  <a:gd name="T55" fmla="*/ 863 h 1318"/>
                  <a:gd name="T56" fmla="*/ 6 w 1959"/>
                  <a:gd name="T57" fmla="*/ 979 h 1318"/>
                  <a:gd name="T58" fmla="*/ 3 w 1959"/>
                  <a:gd name="T59" fmla="*/ 1105 h 1318"/>
                  <a:gd name="T60" fmla="*/ 1 w 1959"/>
                  <a:gd name="T61" fmla="*/ 1243 h 1318"/>
                  <a:gd name="T62" fmla="*/ 1959 w 1959"/>
                  <a:gd name="T63" fmla="*/ 1318 h 1318"/>
                  <a:gd name="T64" fmla="*/ 1958 w 1959"/>
                  <a:gd name="T65" fmla="*/ 1173 h 1318"/>
                  <a:gd name="T66" fmla="*/ 1955 w 1959"/>
                  <a:gd name="T67" fmla="*/ 1040 h 1318"/>
                  <a:gd name="T68" fmla="*/ 1949 w 1959"/>
                  <a:gd name="T69" fmla="*/ 919 h 1318"/>
                  <a:gd name="T70" fmla="*/ 1943 w 1959"/>
                  <a:gd name="T71" fmla="*/ 809 h 1318"/>
                  <a:gd name="T72" fmla="*/ 1934 w 1959"/>
                  <a:gd name="T73" fmla="*/ 711 h 1318"/>
                  <a:gd name="T74" fmla="*/ 1924 w 1959"/>
                  <a:gd name="T75" fmla="*/ 621 h 1318"/>
                  <a:gd name="T76" fmla="*/ 1914 w 1959"/>
                  <a:gd name="T77" fmla="*/ 543 h 1318"/>
                  <a:gd name="T78" fmla="*/ 1903 w 1959"/>
                  <a:gd name="T79" fmla="*/ 473 h 1318"/>
                  <a:gd name="T80" fmla="*/ 1890 w 1959"/>
                  <a:gd name="T81" fmla="*/ 413 h 1318"/>
                  <a:gd name="T82" fmla="*/ 1877 w 1959"/>
                  <a:gd name="T83" fmla="*/ 360 h 1318"/>
                  <a:gd name="T84" fmla="*/ 1863 w 1959"/>
                  <a:gd name="T85" fmla="*/ 316 h 1318"/>
                  <a:gd name="T86" fmla="*/ 1850 w 1959"/>
                  <a:gd name="T87" fmla="*/ 279 h 1318"/>
                  <a:gd name="T88" fmla="*/ 1836 w 1959"/>
                  <a:gd name="T89" fmla="*/ 249 h 1318"/>
                  <a:gd name="T90" fmla="*/ 1822 w 1959"/>
                  <a:gd name="T91" fmla="*/ 225 h 1318"/>
                  <a:gd name="T92" fmla="*/ 1809 w 1959"/>
                  <a:gd name="T93" fmla="*/ 207 h 1318"/>
                  <a:gd name="T94" fmla="*/ 1796 w 1959"/>
                  <a:gd name="T95" fmla="*/ 195 h 13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959" h="1318">
                    <a:moveTo>
                      <a:pt x="1796" y="195"/>
                    </a:moveTo>
                    <a:lnTo>
                      <a:pt x="1782" y="186"/>
                    </a:lnTo>
                    <a:lnTo>
                      <a:pt x="1759" y="175"/>
                    </a:lnTo>
                    <a:lnTo>
                      <a:pt x="1729" y="162"/>
                    </a:lnTo>
                    <a:lnTo>
                      <a:pt x="1692" y="148"/>
                    </a:lnTo>
                    <a:lnTo>
                      <a:pt x="1606" y="117"/>
                    </a:lnTo>
                    <a:lnTo>
                      <a:pt x="1512" y="84"/>
                    </a:lnTo>
                    <a:lnTo>
                      <a:pt x="1420" y="52"/>
                    </a:lnTo>
                    <a:lnTo>
                      <a:pt x="1341" y="25"/>
                    </a:lnTo>
                    <a:lnTo>
                      <a:pt x="1286" y="7"/>
                    </a:lnTo>
                    <a:lnTo>
                      <a:pt x="1265" y="0"/>
                    </a:lnTo>
                    <a:lnTo>
                      <a:pt x="1095" y="713"/>
                    </a:lnTo>
                    <a:lnTo>
                      <a:pt x="1095" y="425"/>
                    </a:lnTo>
                    <a:lnTo>
                      <a:pt x="1009" y="281"/>
                    </a:lnTo>
                    <a:lnTo>
                      <a:pt x="1095" y="195"/>
                    </a:lnTo>
                    <a:lnTo>
                      <a:pt x="979" y="79"/>
                    </a:lnTo>
                    <a:lnTo>
                      <a:pt x="864" y="195"/>
                    </a:lnTo>
                    <a:lnTo>
                      <a:pt x="950" y="281"/>
                    </a:lnTo>
                    <a:lnTo>
                      <a:pt x="864" y="425"/>
                    </a:lnTo>
                    <a:lnTo>
                      <a:pt x="864" y="713"/>
                    </a:lnTo>
                    <a:lnTo>
                      <a:pt x="694" y="0"/>
                    </a:lnTo>
                    <a:lnTo>
                      <a:pt x="673" y="7"/>
                    </a:lnTo>
                    <a:lnTo>
                      <a:pt x="618" y="25"/>
                    </a:lnTo>
                    <a:lnTo>
                      <a:pt x="539" y="52"/>
                    </a:lnTo>
                    <a:lnTo>
                      <a:pt x="447" y="84"/>
                    </a:lnTo>
                    <a:lnTo>
                      <a:pt x="353" y="117"/>
                    </a:lnTo>
                    <a:lnTo>
                      <a:pt x="267" y="148"/>
                    </a:lnTo>
                    <a:lnTo>
                      <a:pt x="230" y="162"/>
                    </a:lnTo>
                    <a:lnTo>
                      <a:pt x="200" y="175"/>
                    </a:lnTo>
                    <a:lnTo>
                      <a:pt x="177" y="186"/>
                    </a:lnTo>
                    <a:lnTo>
                      <a:pt x="163" y="195"/>
                    </a:lnTo>
                    <a:lnTo>
                      <a:pt x="156" y="200"/>
                    </a:lnTo>
                    <a:lnTo>
                      <a:pt x="150" y="207"/>
                    </a:lnTo>
                    <a:lnTo>
                      <a:pt x="143" y="215"/>
                    </a:lnTo>
                    <a:lnTo>
                      <a:pt x="137" y="225"/>
                    </a:lnTo>
                    <a:lnTo>
                      <a:pt x="131" y="236"/>
                    </a:lnTo>
                    <a:lnTo>
                      <a:pt x="123" y="249"/>
                    </a:lnTo>
                    <a:lnTo>
                      <a:pt x="116" y="263"/>
                    </a:lnTo>
                    <a:lnTo>
                      <a:pt x="109" y="279"/>
                    </a:lnTo>
                    <a:lnTo>
                      <a:pt x="102" y="296"/>
                    </a:lnTo>
                    <a:lnTo>
                      <a:pt x="96" y="316"/>
                    </a:lnTo>
                    <a:lnTo>
                      <a:pt x="88" y="337"/>
                    </a:lnTo>
                    <a:lnTo>
                      <a:pt x="82" y="360"/>
                    </a:lnTo>
                    <a:lnTo>
                      <a:pt x="75" y="386"/>
                    </a:lnTo>
                    <a:lnTo>
                      <a:pt x="69" y="413"/>
                    </a:lnTo>
                    <a:lnTo>
                      <a:pt x="62" y="442"/>
                    </a:lnTo>
                    <a:lnTo>
                      <a:pt x="56" y="473"/>
                    </a:lnTo>
                    <a:lnTo>
                      <a:pt x="51" y="507"/>
                    </a:lnTo>
                    <a:lnTo>
                      <a:pt x="45" y="543"/>
                    </a:lnTo>
                    <a:lnTo>
                      <a:pt x="39" y="581"/>
                    </a:lnTo>
                    <a:lnTo>
                      <a:pt x="34" y="621"/>
                    </a:lnTo>
                    <a:lnTo>
                      <a:pt x="29" y="665"/>
                    </a:lnTo>
                    <a:lnTo>
                      <a:pt x="25" y="711"/>
                    </a:lnTo>
                    <a:lnTo>
                      <a:pt x="20" y="759"/>
                    </a:lnTo>
                    <a:lnTo>
                      <a:pt x="16" y="809"/>
                    </a:lnTo>
                    <a:lnTo>
                      <a:pt x="13" y="863"/>
                    </a:lnTo>
                    <a:lnTo>
                      <a:pt x="10" y="919"/>
                    </a:lnTo>
                    <a:lnTo>
                      <a:pt x="6" y="979"/>
                    </a:lnTo>
                    <a:lnTo>
                      <a:pt x="4" y="1040"/>
                    </a:lnTo>
                    <a:lnTo>
                      <a:pt x="3" y="1105"/>
                    </a:lnTo>
                    <a:lnTo>
                      <a:pt x="1" y="1173"/>
                    </a:lnTo>
                    <a:lnTo>
                      <a:pt x="1" y="1243"/>
                    </a:lnTo>
                    <a:lnTo>
                      <a:pt x="0" y="1318"/>
                    </a:lnTo>
                    <a:lnTo>
                      <a:pt x="1959" y="1318"/>
                    </a:lnTo>
                    <a:lnTo>
                      <a:pt x="1958" y="1243"/>
                    </a:lnTo>
                    <a:lnTo>
                      <a:pt x="1958" y="1173"/>
                    </a:lnTo>
                    <a:lnTo>
                      <a:pt x="1956" y="1105"/>
                    </a:lnTo>
                    <a:lnTo>
                      <a:pt x="1955" y="1040"/>
                    </a:lnTo>
                    <a:lnTo>
                      <a:pt x="1952" y="979"/>
                    </a:lnTo>
                    <a:lnTo>
                      <a:pt x="1949" y="919"/>
                    </a:lnTo>
                    <a:lnTo>
                      <a:pt x="1946" y="863"/>
                    </a:lnTo>
                    <a:lnTo>
                      <a:pt x="1943" y="809"/>
                    </a:lnTo>
                    <a:lnTo>
                      <a:pt x="1938" y="759"/>
                    </a:lnTo>
                    <a:lnTo>
                      <a:pt x="1934" y="711"/>
                    </a:lnTo>
                    <a:lnTo>
                      <a:pt x="1930" y="665"/>
                    </a:lnTo>
                    <a:lnTo>
                      <a:pt x="1924" y="621"/>
                    </a:lnTo>
                    <a:lnTo>
                      <a:pt x="1920" y="581"/>
                    </a:lnTo>
                    <a:lnTo>
                      <a:pt x="1914" y="543"/>
                    </a:lnTo>
                    <a:lnTo>
                      <a:pt x="1908" y="507"/>
                    </a:lnTo>
                    <a:lnTo>
                      <a:pt x="1903" y="473"/>
                    </a:lnTo>
                    <a:lnTo>
                      <a:pt x="1896" y="442"/>
                    </a:lnTo>
                    <a:lnTo>
                      <a:pt x="1890" y="413"/>
                    </a:lnTo>
                    <a:lnTo>
                      <a:pt x="1883" y="386"/>
                    </a:lnTo>
                    <a:lnTo>
                      <a:pt x="1877" y="360"/>
                    </a:lnTo>
                    <a:lnTo>
                      <a:pt x="1870" y="337"/>
                    </a:lnTo>
                    <a:lnTo>
                      <a:pt x="1863" y="316"/>
                    </a:lnTo>
                    <a:lnTo>
                      <a:pt x="1856" y="296"/>
                    </a:lnTo>
                    <a:lnTo>
                      <a:pt x="1850" y="279"/>
                    </a:lnTo>
                    <a:lnTo>
                      <a:pt x="1842" y="263"/>
                    </a:lnTo>
                    <a:lnTo>
                      <a:pt x="1836" y="249"/>
                    </a:lnTo>
                    <a:lnTo>
                      <a:pt x="1828" y="236"/>
                    </a:lnTo>
                    <a:lnTo>
                      <a:pt x="1822" y="225"/>
                    </a:lnTo>
                    <a:lnTo>
                      <a:pt x="1815" y="215"/>
                    </a:lnTo>
                    <a:lnTo>
                      <a:pt x="1809" y="207"/>
                    </a:lnTo>
                    <a:lnTo>
                      <a:pt x="1802" y="200"/>
                    </a:lnTo>
                    <a:lnTo>
                      <a:pt x="1796" y="195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00" b="1" i="0" u="none" strike="noStrike" kern="0" cap="none" spc="0" normalizeH="0" baseline="0" noProof="0" dirty="0">
                  <a:ln>
                    <a:noFill/>
                  </a:ln>
                  <a:solidFill>
                    <a:srgbClr val="0063BE">
                      <a:lumMod val="50000"/>
                    </a:srgbClr>
                  </a:solidFill>
                  <a:effectLst/>
                  <a:uLnTx/>
                  <a:uFillTx/>
                  <a:latin typeface="Myriad Pro"/>
                </a:endParaRPr>
              </a:p>
            </p:txBody>
          </p:sp>
          <p:sp>
            <p:nvSpPr>
              <p:cNvPr id="111" name="Freeform 61"/>
              <p:cNvSpPr>
                <a:spLocks/>
              </p:cNvSpPr>
              <p:nvPr/>
            </p:nvSpPr>
            <p:spPr bwMode="auto">
              <a:xfrm>
                <a:off x="4208059" y="1455437"/>
                <a:ext cx="260152" cy="346859"/>
              </a:xfrm>
              <a:custGeom>
                <a:avLst/>
                <a:gdLst>
                  <a:gd name="T0" fmla="*/ 185 w 831"/>
                  <a:gd name="T1" fmla="*/ 1037 h 1152"/>
                  <a:gd name="T2" fmla="*/ 645 w 831"/>
                  <a:gd name="T3" fmla="*/ 921 h 1152"/>
                  <a:gd name="T4" fmla="*/ 734 w 831"/>
                  <a:gd name="T5" fmla="*/ 733 h 1152"/>
                  <a:gd name="T6" fmla="*/ 761 w 831"/>
                  <a:gd name="T7" fmla="*/ 726 h 1152"/>
                  <a:gd name="T8" fmla="*/ 775 w 831"/>
                  <a:gd name="T9" fmla="*/ 716 h 1152"/>
                  <a:gd name="T10" fmla="*/ 799 w 831"/>
                  <a:gd name="T11" fmla="*/ 688 h 1152"/>
                  <a:gd name="T12" fmla="*/ 817 w 831"/>
                  <a:gd name="T13" fmla="*/ 650 h 1152"/>
                  <a:gd name="T14" fmla="*/ 828 w 831"/>
                  <a:gd name="T15" fmla="*/ 609 h 1152"/>
                  <a:gd name="T16" fmla="*/ 831 w 831"/>
                  <a:gd name="T17" fmla="*/ 567 h 1152"/>
                  <a:gd name="T18" fmla="*/ 824 w 831"/>
                  <a:gd name="T19" fmla="*/ 529 h 1152"/>
                  <a:gd name="T20" fmla="*/ 810 w 831"/>
                  <a:gd name="T21" fmla="*/ 506 h 1152"/>
                  <a:gd name="T22" fmla="*/ 791 w 831"/>
                  <a:gd name="T23" fmla="*/ 492 h 1152"/>
                  <a:gd name="T24" fmla="*/ 761 w 831"/>
                  <a:gd name="T25" fmla="*/ 488 h 1152"/>
                  <a:gd name="T26" fmla="*/ 761 w 831"/>
                  <a:gd name="T27" fmla="*/ 457 h 1152"/>
                  <a:gd name="T28" fmla="*/ 761 w 831"/>
                  <a:gd name="T29" fmla="*/ 375 h 1152"/>
                  <a:gd name="T30" fmla="*/ 761 w 831"/>
                  <a:gd name="T31" fmla="*/ 280 h 1152"/>
                  <a:gd name="T32" fmla="*/ 756 w 831"/>
                  <a:gd name="T33" fmla="*/ 222 h 1152"/>
                  <a:gd name="T34" fmla="*/ 742 w 831"/>
                  <a:gd name="T35" fmla="*/ 175 h 1152"/>
                  <a:gd name="T36" fmla="*/ 718 w 831"/>
                  <a:gd name="T37" fmla="*/ 139 h 1152"/>
                  <a:gd name="T38" fmla="*/ 682 w 831"/>
                  <a:gd name="T39" fmla="*/ 116 h 1152"/>
                  <a:gd name="T40" fmla="*/ 632 w 831"/>
                  <a:gd name="T41" fmla="*/ 109 h 1152"/>
                  <a:gd name="T42" fmla="*/ 609 w 831"/>
                  <a:gd name="T43" fmla="*/ 72 h 1152"/>
                  <a:gd name="T44" fmla="*/ 575 w 831"/>
                  <a:gd name="T45" fmla="*/ 43 h 1152"/>
                  <a:gd name="T46" fmla="*/ 534 w 831"/>
                  <a:gd name="T47" fmla="*/ 21 h 1152"/>
                  <a:gd name="T48" fmla="*/ 487 w 831"/>
                  <a:gd name="T49" fmla="*/ 6 h 1152"/>
                  <a:gd name="T50" fmla="*/ 434 w 831"/>
                  <a:gd name="T51" fmla="*/ 0 h 1152"/>
                  <a:gd name="T52" fmla="*/ 375 w 831"/>
                  <a:gd name="T53" fmla="*/ 1 h 1152"/>
                  <a:gd name="T54" fmla="*/ 319 w 831"/>
                  <a:gd name="T55" fmla="*/ 8 h 1152"/>
                  <a:gd name="T56" fmla="*/ 269 w 831"/>
                  <a:gd name="T57" fmla="*/ 21 h 1152"/>
                  <a:gd name="T58" fmla="*/ 223 w 831"/>
                  <a:gd name="T59" fmla="*/ 40 h 1152"/>
                  <a:gd name="T60" fmla="*/ 183 w 831"/>
                  <a:gd name="T61" fmla="*/ 64 h 1152"/>
                  <a:gd name="T62" fmla="*/ 149 w 831"/>
                  <a:gd name="T63" fmla="*/ 92 h 1152"/>
                  <a:gd name="T64" fmla="*/ 121 w 831"/>
                  <a:gd name="T65" fmla="*/ 123 h 1152"/>
                  <a:gd name="T66" fmla="*/ 99 w 831"/>
                  <a:gd name="T67" fmla="*/ 160 h 1152"/>
                  <a:gd name="T68" fmla="*/ 83 w 831"/>
                  <a:gd name="T69" fmla="*/ 199 h 1152"/>
                  <a:gd name="T70" fmla="*/ 73 w 831"/>
                  <a:gd name="T71" fmla="*/ 241 h 1152"/>
                  <a:gd name="T72" fmla="*/ 70 w 831"/>
                  <a:gd name="T73" fmla="*/ 285 h 1152"/>
                  <a:gd name="T74" fmla="*/ 70 w 831"/>
                  <a:gd name="T75" fmla="*/ 395 h 1152"/>
                  <a:gd name="T76" fmla="*/ 70 w 831"/>
                  <a:gd name="T77" fmla="*/ 471 h 1152"/>
                  <a:gd name="T78" fmla="*/ 63 w 831"/>
                  <a:gd name="T79" fmla="*/ 488 h 1152"/>
                  <a:gd name="T80" fmla="*/ 30 w 831"/>
                  <a:gd name="T81" fmla="*/ 498 h 1152"/>
                  <a:gd name="T82" fmla="*/ 16 w 831"/>
                  <a:gd name="T83" fmla="*/ 512 h 1152"/>
                  <a:gd name="T84" fmla="*/ 4 w 831"/>
                  <a:gd name="T85" fmla="*/ 541 h 1152"/>
                  <a:gd name="T86" fmla="*/ 0 w 831"/>
                  <a:gd name="T87" fmla="*/ 581 h 1152"/>
                  <a:gd name="T88" fmla="*/ 6 w 831"/>
                  <a:gd name="T89" fmla="*/ 623 h 1152"/>
                  <a:gd name="T90" fmla="*/ 19 w 831"/>
                  <a:gd name="T91" fmla="*/ 663 h 1152"/>
                  <a:gd name="T92" fmla="*/ 40 w 831"/>
                  <a:gd name="T93" fmla="*/ 699 h 1152"/>
                  <a:gd name="T94" fmla="*/ 60 w 831"/>
                  <a:gd name="T95" fmla="*/ 720 h 1152"/>
                  <a:gd name="T96" fmla="*/ 75 w 831"/>
                  <a:gd name="T97" fmla="*/ 729 h 1152"/>
                  <a:gd name="T98" fmla="*/ 114 w 831"/>
                  <a:gd name="T99" fmla="*/ 734 h 1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831" h="1152">
                    <a:moveTo>
                      <a:pt x="121" y="734"/>
                    </a:moveTo>
                    <a:lnTo>
                      <a:pt x="185" y="921"/>
                    </a:lnTo>
                    <a:lnTo>
                      <a:pt x="185" y="1037"/>
                    </a:lnTo>
                    <a:lnTo>
                      <a:pt x="415" y="1152"/>
                    </a:lnTo>
                    <a:lnTo>
                      <a:pt x="645" y="1037"/>
                    </a:lnTo>
                    <a:lnTo>
                      <a:pt x="645" y="921"/>
                    </a:lnTo>
                    <a:lnTo>
                      <a:pt x="710" y="734"/>
                    </a:lnTo>
                    <a:lnTo>
                      <a:pt x="717" y="734"/>
                    </a:lnTo>
                    <a:lnTo>
                      <a:pt x="734" y="733"/>
                    </a:lnTo>
                    <a:lnTo>
                      <a:pt x="744" y="732"/>
                    </a:lnTo>
                    <a:lnTo>
                      <a:pt x="756" y="729"/>
                    </a:lnTo>
                    <a:lnTo>
                      <a:pt x="761" y="726"/>
                    </a:lnTo>
                    <a:lnTo>
                      <a:pt x="765" y="723"/>
                    </a:lnTo>
                    <a:lnTo>
                      <a:pt x="771" y="720"/>
                    </a:lnTo>
                    <a:lnTo>
                      <a:pt x="775" y="716"/>
                    </a:lnTo>
                    <a:lnTo>
                      <a:pt x="784" y="708"/>
                    </a:lnTo>
                    <a:lnTo>
                      <a:pt x="791" y="699"/>
                    </a:lnTo>
                    <a:lnTo>
                      <a:pt x="799" y="688"/>
                    </a:lnTo>
                    <a:lnTo>
                      <a:pt x="805" y="676"/>
                    </a:lnTo>
                    <a:lnTo>
                      <a:pt x="812" y="663"/>
                    </a:lnTo>
                    <a:lnTo>
                      <a:pt x="817" y="650"/>
                    </a:lnTo>
                    <a:lnTo>
                      <a:pt x="821" y="637"/>
                    </a:lnTo>
                    <a:lnTo>
                      <a:pt x="825" y="623"/>
                    </a:lnTo>
                    <a:lnTo>
                      <a:pt x="828" y="609"/>
                    </a:lnTo>
                    <a:lnTo>
                      <a:pt x="830" y="595"/>
                    </a:lnTo>
                    <a:lnTo>
                      <a:pt x="831" y="581"/>
                    </a:lnTo>
                    <a:lnTo>
                      <a:pt x="831" y="567"/>
                    </a:lnTo>
                    <a:lnTo>
                      <a:pt x="829" y="554"/>
                    </a:lnTo>
                    <a:lnTo>
                      <a:pt x="827" y="541"/>
                    </a:lnTo>
                    <a:lnTo>
                      <a:pt x="824" y="529"/>
                    </a:lnTo>
                    <a:lnTo>
                      <a:pt x="818" y="518"/>
                    </a:lnTo>
                    <a:lnTo>
                      <a:pt x="815" y="512"/>
                    </a:lnTo>
                    <a:lnTo>
                      <a:pt x="810" y="506"/>
                    </a:lnTo>
                    <a:lnTo>
                      <a:pt x="805" y="502"/>
                    </a:lnTo>
                    <a:lnTo>
                      <a:pt x="801" y="498"/>
                    </a:lnTo>
                    <a:lnTo>
                      <a:pt x="791" y="492"/>
                    </a:lnTo>
                    <a:lnTo>
                      <a:pt x="782" y="489"/>
                    </a:lnTo>
                    <a:lnTo>
                      <a:pt x="767" y="488"/>
                    </a:lnTo>
                    <a:lnTo>
                      <a:pt x="761" y="488"/>
                    </a:lnTo>
                    <a:lnTo>
                      <a:pt x="761" y="485"/>
                    </a:lnTo>
                    <a:lnTo>
                      <a:pt x="761" y="474"/>
                    </a:lnTo>
                    <a:lnTo>
                      <a:pt x="761" y="457"/>
                    </a:lnTo>
                    <a:lnTo>
                      <a:pt x="761" y="434"/>
                    </a:lnTo>
                    <a:lnTo>
                      <a:pt x="761" y="406"/>
                    </a:lnTo>
                    <a:lnTo>
                      <a:pt x="761" y="375"/>
                    </a:lnTo>
                    <a:lnTo>
                      <a:pt x="761" y="339"/>
                    </a:lnTo>
                    <a:lnTo>
                      <a:pt x="761" y="301"/>
                    </a:lnTo>
                    <a:lnTo>
                      <a:pt x="761" y="280"/>
                    </a:lnTo>
                    <a:lnTo>
                      <a:pt x="760" y="259"/>
                    </a:lnTo>
                    <a:lnTo>
                      <a:pt x="758" y="240"/>
                    </a:lnTo>
                    <a:lnTo>
                      <a:pt x="756" y="222"/>
                    </a:lnTo>
                    <a:lnTo>
                      <a:pt x="751" y="205"/>
                    </a:lnTo>
                    <a:lnTo>
                      <a:pt x="747" y="189"/>
                    </a:lnTo>
                    <a:lnTo>
                      <a:pt x="742" y="175"/>
                    </a:lnTo>
                    <a:lnTo>
                      <a:pt x="735" y="162"/>
                    </a:lnTo>
                    <a:lnTo>
                      <a:pt x="726" y="150"/>
                    </a:lnTo>
                    <a:lnTo>
                      <a:pt x="718" y="139"/>
                    </a:lnTo>
                    <a:lnTo>
                      <a:pt x="707" y="129"/>
                    </a:lnTo>
                    <a:lnTo>
                      <a:pt x="695" y="122"/>
                    </a:lnTo>
                    <a:lnTo>
                      <a:pt x="682" y="116"/>
                    </a:lnTo>
                    <a:lnTo>
                      <a:pt x="667" y="112"/>
                    </a:lnTo>
                    <a:lnTo>
                      <a:pt x="651" y="110"/>
                    </a:lnTo>
                    <a:lnTo>
                      <a:pt x="632" y="109"/>
                    </a:lnTo>
                    <a:lnTo>
                      <a:pt x="626" y="96"/>
                    </a:lnTo>
                    <a:lnTo>
                      <a:pt x="618" y="83"/>
                    </a:lnTo>
                    <a:lnTo>
                      <a:pt x="609" y="72"/>
                    </a:lnTo>
                    <a:lnTo>
                      <a:pt x="599" y="61"/>
                    </a:lnTo>
                    <a:lnTo>
                      <a:pt x="587" y="52"/>
                    </a:lnTo>
                    <a:lnTo>
                      <a:pt x="575" y="43"/>
                    </a:lnTo>
                    <a:lnTo>
                      <a:pt x="562" y="34"/>
                    </a:lnTo>
                    <a:lnTo>
                      <a:pt x="549" y="28"/>
                    </a:lnTo>
                    <a:lnTo>
                      <a:pt x="534" y="21"/>
                    </a:lnTo>
                    <a:lnTo>
                      <a:pt x="519" y="15"/>
                    </a:lnTo>
                    <a:lnTo>
                      <a:pt x="504" y="11"/>
                    </a:lnTo>
                    <a:lnTo>
                      <a:pt x="487" y="6"/>
                    </a:lnTo>
                    <a:lnTo>
                      <a:pt x="469" y="4"/>
                    </a:lnTo>
                    <a:lnTo>
                      <a:pt x="452" y="2"/>
                    </a:lnTo>
                    <a:lnTo>
                      <a:pt x="434" y="0"/>
                    </a:lnTo>
                    <a:lnTo>
                      <a:pt x="415" y="0"/>
                    </a:lnTo>
                    <a:lnTo>
                      <a:pt x="395" y="0"/>
                    </a:lnTo>
                    <a:lnTo>
                      <a:pt x="375" y="1"/>
                    </a:lnTo>
                    <a:lnTo>
                      <a:pt x="356" y="3"/>
                    </a:lnTo>
                    <a:lnTo>
                      <a:pt x="338" y="5"/>
                    </a:lnTo>
                    <a:lnTo>
                      <a:pt x="319" y="8"/>
                    </a:lnTo>
                    <a:lnTo>
                      <a:pt x="302" y="12"/>
                    </a:lnTo>
                    <a:lnTo>
                      <a:pt x="285" y="16"/>
                    </a:lnTo>
                    <a:lnTo>
                      <a:pt x="269" y="21"/>
                    </a:lnTo>
                    <a:lnTo>
                      <a:pt x="252" y="27"/>
                    </a:lnTo>
                    <a:lnTo>
                      <a:pt x="237" y="33"/>
                    </a:lnTo>
                    <a:lnTo>
                      <a:pt x="223" y="40"/>
                    </a:lnTo>
                    <a:lnTo>
                      <a:pt x="209" y="47"/>
                    </a:lnTo>
                    <a:lnTo>
                      <a:pt x="196" y="55"/>
                    </a:lnTo>
                    <a:lnTo>
                      <a:pt x="183" y="64"/>
                    </a:lnTo>
                    <a:lnTo>
                      <a:pt x="171" y="72"/>
                    </a:lnTo>
                    <a:lnTo>
                      <a:pt x="159" y="82"/>
                    </a:lnTo>
                    <a:lnTo>
                      <a:pt x="149" y="92"/>
                    </a:lnTo>
                    <a:lnTo>
                      <a:pt x="139" y="101"/>
                    </a:lnTo>
                    <a:lnTo>
                      <a:pt x="129" y="112"/>
                    </a:lnTo>
                    <a:lnTo>
                      <a:pt x="121" y="123"/>
                    </a:lnTo>
                    <a:lnTo>
                      <a:pt x="113" y="135"/>
                    </a:lnTo>
                    <a:lnTo>
                      <a:pt x="105" y="147"/>
                    </a:lnTo>
                    <a:lnTo>
                      <a:pt x="99" y="160"/>
                    </a:lnTo>
                    <a:lnTo>
                      <a:pt x="92" y="172"/>
                    </a:lnTo>
                    <a:lnTo>
                      <a:pt x="87" y="184"/>
                    </a:lnTo>
                    <a:lnTo>
                      <a:pt x="83" y="199"/>
                    </a:lnTo>
                    <a:lnTo>
                      <a:pt x="78" y="213"/>
                    </a:lnTo>
                    <a:lnTo>
                      <a:pt x="75" y="227"/>
                    </a:lnTo>
                    <a:lnTo>
                      <a:pt x="73" y="241"/>
                    </a:lnTo>
                    <a:lnTo>
                      <a:pt x="71" y="256"/>
                    </a:lnTo>
                    <a:lnTo>
                      <a:pt x="70" y="270"/>
                    </a:lnTo>
                    <a:lnTo>
                      <a:pt x="70" y="285"/>
                    </a:lnTo>
                    <a:lnTo>
                      <a:pt x="70" y="324"/>
                    </a:lnTo>
                    <a:lnTo>
                      <a:pt x="70" y="362"/>
                    </a:lnTo>
                    <a:lnTo>
                      <a:pt x="70" y="395"/>
                    </a:lnTo>
                    <a:lnTo>
                      <a:pt x="70" y="426"/>
                    </a:lnTo>
                    <a:lnTo>
                      <a:pt x="70" y="451"/>
                    </a:lnTo>
                    <a:lnTo>
                      <a:pt x="70" y="471"/>
                    </a:lnTo>
                    <a:lnTo>
                      <a:pt x="70" y="484"/>
                    </a:lnTo>
                    <a:lnTo>
                      <a:pt x="70" y="488"/>
                    </a:lnTo>
                    <a:lnTo>
                      <a:pt x="63" y="488"/>
                    </a:lnTo>
                    <a:lnTo>
                      <a:pt x="49" y="489"/>
                    </a:lnTo>
                    <a:lnTo>
                      <a:pt x="40" y="492"/>
                    </a:lnTo>
                    <a:lnTo>
                      <a:pt x="30" y="498"/>
                    </a:lnTo>
                    <a:lnTo>
                      <a:pt x="26" y="502"/>
                    </a:lnTo>
                    <a:lnTo>
                      <a:pt x="21" y="506"/>
                    </a:lnTo>
                    <a:lnTo>
                      <a:pt x="16" y="512"/>
                    </a:lnTo>
                    <a:lnTo>
                      <a:pt x="13" y="518"/>
                    </a:lnTo>
                    <a:lnTo>
                      <a:pt x="7" y="529"/>
                    </a:lnTo>
                    <a:lnTo>
                      <a:pt x="4" y="541"/>
                    </a:lnTo>
                    <a:lnTo>
                      <a:pt x="2" y="554"/>
                    </a:lnTo>
                    <a:lnTo>
                      <a:pt x="0" y="567"/>
                    </a:lnTo>
                    <a:lnTo>
                      <a:pt x="0" y="581"/>
                    </a:lnTo>
                    <a:lnTo>
                      <a:pt x="1" y="595"/>
                    </a:lnTo>
                    <a:lnTo>
                      <a:pt x="3" y="609"/>
                    </a:lnTo>
                    <a:lnTo>
                      <a:pt x="6" y="623"/>
                    </a:lnTo>
                    <a:lnTo>
                      <a:pt x="9" y="637"/>
                    </a:lnTo>
                    <a:lnTo>
                      <a:pt x="14" y="650"/>
                    </a:lnTo>
                    <a:lnTo>
                      <a:pt x="19" y="663"/>
                    </a:lnTo>
                    <a:lnTo>
                      <a:pt x="26" y="676"/>
                    </a:lnTo>
                    <a:lnTo>
                      <a:pt x="32" y="688"/>
                    </a:lnTo>
                    <a:lnTo>
                      <a:pt x="40" y="699"/>
                    </a:lnTo>
                    <a:lnTo>
                      <a:pt x="47" y="708"/>
                    </a:lnTo>
                    <a:lnTo>
                      <a:pt x="56" y="716"/>
                    </a:lnTo>
                    <a:lnTo>
                      <a:pt x="60" y="720"/>
                    </a:lnTo>
                    <a:lnTo>
                      <a:pt x="65" y="723"/>
                    </a:lnTo>
                    <a:lnTo>
                      <a:pt x="70" y="726"/>
                    </a:lnTo>
                    <a:lnTo>
                      <a:pt x="75" y="729"/>
                    </a:lnTo>
                    <a:lnTo>
                      <a:pt x="87" y="732"/>
                    </a:lnTo>
                    <a:lnTo>
                      <a:pt x="97" y="733"/>
                    </a:lnTo>
                    <a:lnTo>
                      <a:pt x="114" y="734"/>
                    </a:lnTo>
                    <a:lnTo>
                      <a:pt x="121" y="734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00" b="1" i="0" u="none" strike="noStrike" kern="0" cap="none" spc="0" normalizeH="0" baseline="0" noProof="0" dirty="0">
                  <a:ln>
                    <a:noFill/>
                  </a:ln>
                  <a:solidFill>
                    <a:srgbClr val="0063BE">
                      <a:lumMod val="50000"/>
                    </a:srgbClr>
                  </a:solidFill>
                  <a:effectLst/>
                  <a:uLnTx/>
                  <a:uFillTx/>
                  <a:latin typeface="Myriad Pro"/>
                </a:endParaRPr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4212406" y="4533764"/>
              <a:ext cx="276865" cy="279992"/>
              <a:chOff x="4023519" y="1455437"/>
              <a:chExt cx="611606" cy="692162"/>
            </a:xfrm>
            <a:solidFill>
              <a:sysClr val="window" lastClr="FFFFFF">
                <a:lumMod val="50000"/>
              </a:sysClr>
            </a:solidFill>
          </p:grpSpPr>
          <p:sp>
            <p:nvSpPr>
              <p:cNvPr id="108" name="Freeform 62"/>
              <p:cNvSpPr>
                <a:spLocks/>
              </p:cNvSpPr>
              <p:nvPr/>
            </p:nvSpPr>
            <p:spPr bwMode="auto">
              <a:xfrm>
                <a:off x="4023519" y="1751360"/>
                <a:ext cx="611606" cy="396239"/>
              </a:xfrm>
              <a:custGeom>
                <a:avLst/>
                <a:gdLst>
                  <a:gd name="T0" fmla="*/ 1782 w 1959"/>
                  <a:gd name="T1" fmla="*/ 186 h 1318"/>
                  <a:gd name="T2" fmla="*/ 1729 w 1959"/>
                  <a:gd name="T3" fmla="*/ 162 h 1318"/>
                  <a:gd name="T4" fmla="*/ 1606 w 1959"/>
                  <a:gd name="T5" fmla="*/ 117 h 1318"/>
                  <a:gd name="T6" fmla="*/ 1420 w 1959"/>
                  <a:gd name="T7" fmla="*/ 52 h 1318"/>
                  <a:gd name="T8" fmla="*/ 1286 w 1959"/>
                  <a:gd name="T9" fmla="*/ 7 h 1318"/>
                  <a:gd name="T10" fmla="*/ 1095 w 1959"/>
                  <a:gd name="T11" fmla="*/ 713 h 1318"/>
                  <a:gd name="T12" fmla="*/ 1009 w 1959"/>
                  <a:gd name="T13" fmla="*/ 281 h 1318"/>
                  <a:gd name="T14" fmla="*/ 979 w 1959"/>
                  <a:gd name="T15" fmla="*/ 79 h 1318"/>
                  <a:gd name="T16" fmla="*/ 950 w 1959"/>
                  <a:gd name="T17" fmla="*/ 281 h 1318"/>
                  <a:gd name="T18" fmla="*/ 864 w 1959"/>
                  <a:gd name="T19" fmla="*/ 713 h 1318"/>
                  <a:gd name="T20" fmla="*/ 673 w 1959"/>
                  <a:gd name="T21" fmla="*/ 7 h 1318"/>
                  <a:gd name="T22" fmla="*/ 539 w 1959"/>
                  <a:gd name="T23" fmla="*/ 52 h 1318"/>
                  <a:gd name="T24" fmla="*/ 353 w 1959"/>
                  <a:gd name="T25" fmla="*/ 117 h 1318"/>
                  <a:gd name="T26" fmla="*/ 230 w 1959"/>
                  <a:gd name="T27" fmla="*/ 162 h 1318"/>
                  <a:gd name="T28" fmla="*/ 177 w 1959"/>
                  <a:gd name="T29" fmla="*/ 186 h 1318"/>
                  <a:gd name="T30" fmla="*/ 156 w 1959"/>
                  <a:gd name="T31" fmla="*/ 200 h 1318"/>
                  <a:gd name="T32" fmla="*/ 143 w 1959"/>
                  <a:gd name="T33" fmla="*/ 215 h 1318"/>
                  <a:gd name="T34" fmla="*/ 131 w 1959"/>
                  <a:gd name="T35" fmla="*/ 236 h 1318"/>
                  <a:gd name="T36" fmla="*/ 116 w 1959"/>
                  <a:gd name="T37" fmla="*/ 263 h 1318"/>
                  <a:gd name="T38" fmla="*/ 102 w 1959"/>
                  <a:gd name="T39" fmla="*/ 296 h 1318"/>
                  <a:gd name="T40" fmla="*/ 88 w 1959"/>
                  <a:gd name="T41" fmla="*/ 337 h 1318"/>
                  <a:gd name="T42" fmla="*/ 75 w 1959"/>
                  <a:gd name="T43" fmla="*/ 386 h 1318"/>
                  <a:gd name="T44" fmla="*/ 62 w 1959"/>
                  <a:gd name="T45" fmla="*/ 442 h 1318"/>
                  <a:gd name="T46" fmla="*/ 51 w 1959"/>
                  <a:gd name="T47" fmla="*/ 507 h 1318"/>
                  <a:gd name="T48" fmla="*/ 39 w 1959"/>
                  <a:gd name="T49" fmla="*/ 581 h 1318"/>
                  <a:gd name="T50" fmla="*/ 29 w 1959"/>
                  <a:gd name="T51" fmla="*/ 665 h 1318"/>
                  <a:gd name="T52" fmla="*/ 20 w 1959"/>
                  <a:gd name="T53" fmla="*/ 759 h 1318"/>
                  <a:gd name="T54" fmla="*/ 13 w 1959"/>
                  <a:gd name="T55" fmla="*/ 863 h 1318"/>
                  <a:gd name="T56" fmla="*/ 6 w 1959"/>
                  <a:gd name="T57" fmla="*/ 979 h 1318"/>
                  <a:gd name="T58" fmla="*/ 3 w 1959"/>
                  <a:gd name="T59" fmla="*/ 1105 h 1318"/>
                  <a:gd name="T60" fmla="*/ 1 w 1959"/>
                  <a:gd name="T61" fmla="*/ 1243 h 1318"/>
                  <a:gd name="T62" fmla="*/ 1959 w 1959"/>
                  <a:gd name="T63" fmla="*/ 1318 h 1318"/>
                  <a:gd name="T64" fmla="*/ 1958 w 1959"/>
                  <a:gd name="T65" fmla="*/ 1173 h 1318"/>
                  <a:gd name="T66" fmla="*/ 1955 w 1959"/>
                  <a:gd name="T67" fmla="*/ 1040 h 1318"/>
                  <a:gd name="T68" fmla="*/ 1949 w 1959"/>
                  <a:gd name="T69" fmla="*/ 919 h 1318"/>
                  <a:gd name="T70" fmla="*/ 1943 w 1959"/>
                  <a:gd name="T71" fmla="*/ 809 h 1318"/>
                  <a:gd name="T72" fmla="*/ 1934 w 1959"/>
                  <a:gd name="T73" fmla="*/ 711 h 1318"/>
                  <a:gd name="T74" fmla="*/ 1924 w 1959"/>
                  <a:gd name="T75" fmla="*/ 621 h 1318"/>
                  <a:gd name="T76" fmla="*/ 1914 w 1959"/>
                  <a:gd name="T77" fmla="*/ 543 h 1318"/>
                  <a:gd name="T78" fmla="*/ 1903 w 1959"/>
                  <a:gd name="T79" fmla="*/ 473 h 1318"/>
                  <a:gd name="T80" fmla="*/ 1890 w 1959"/>
                  <a:gd name="T81" fmla="*/ 413 h 1318"/>
                  <a:gd name="T82" fmla="*/ 1877 w 1959"/>
                  <a:gd name="T83" fmla="*/ 360 h 1318"/>
                  <a:gd name="T84" fmla="*/ 1863 w 1959"/>
                  <a:gd name="T85" fmla="*/ 316 h 1318"/>
                  <a:gd name="T86" fmla="*/ 1850 w 1959"/>
                  <a:gd name="T87" fmla="*/ 279 h 1318"/>
                  <a:gd name="T88" fmla="*/ 1836 w 1959"/>
                  <a:gd name="T89" fmla="*/ 249 h 1318"/>
                  <a:gd name="T90" fmla="*/ 1822 w 1959"/>
                  <a:gd name="T91" fmla="*/ 225 h 1318"/>
                  <a:gd name="T92" fmla="*/ 1809 w 1959"/>
                  <a:gd name="T93" fmla="*/ 207 h 1318"/>
                  <a:gd name="T94" fmla="*/ 1796 w 1959"/>
                  <a:gd name="T95" fmla="*/ 195 h 13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959" h="1318">
                    <a:moveTo>
                      <a:pt x="1796" y="195"/>
                    </a:moveTo>
                    <a:lnTo>
                      <a:pt x="1782" y="186"/>
                    </a:lnTo>
                    <a:lnTo>
                      <a:pt x="1759" y="175"/>
                    </a:lnTo>
                    <a:lnTo>
                      <a:pt x="1729" y="162"/>
                    </a:lnTo>
                    <a:lnTo>
                      <a:pt x="1692" y="148"/>
                    </a:lnTo>
                    <a:lnTo>
                      <a:pt x="1606" y="117"/>
                    </a:lnTo>
                    <a:lnTo>
                      <a:pt x="1512" y="84"/>
                    </a:lnTo>
                    <a:lnTo>
                      <a:pt x="1420" y="52"/>
                    </a:lnTo>
                    <a:lnTo>
                      <a:pt x="1341" y="25"/>
                    </a:lnTo>
                    <a:lnTo>
                      <a:pt x="1286" y="7"/>
                    </a:lnTo>
                    <a:lnTo>
                      <a:pt x="1265" y="0"/>
                    </a:lnTo>
                    <a:lnTo>
                      <a:pt x="1095" y="713"/>
                    </a:lnTo>
                    <a:lnTo>
                      <a:pt x="1095" y="425"/>
                    </a:lnTo>
                    <a:lnTo>
                      <a:pt x="1009" y="281"/>
                    </a:lnTo>
                    <a:lnTo>
                      <a:pt x="1095" y="195"/>
                    </a:lnTo>
                    <a:lnTo>
                      <a:pt x="979" y="79"/>
                    </a:lnTo>
                    <a:lnTo>
                      <a:pt x="864" y="195"/>
                    </a:lnTo>
                    <a:lnTo>
                      <a:pt x="950" y="281"/>
                    </a:lnTo>
                    <a:lnTo>
                      <a:pt x="864" y="425"/>
                    </a:lnTo>
                    <a:lnTo>
                      <a:pt x="864" y="713"/>
                    </a:lnTo>
                    <a:lnTo>
                      <a:pt x="694" y="0"/>
                    </a:lnTo>
                    <a:lnTo>
                      <a:pt x="673" y="7"/>
                    </a:lnTo>
                    <a:lnTo>
                      <a:pt x="618" y="25"/>
                    </a:lnTo>
                    <a:lnTo>
                      <a:pt x="539" y="52"/>
                    </a:lnTo>
                    <a:lnTo>
                      <a:pt x="447" y="84"/>
                    </a:lnTo>
                    <a:lnTo>
                      <a:pt x="353" y="117"/>
                    </a:lnTo>
                    <a:lnTo>
                      <a:pt x="267" y="148"/>
                    </a:lnTo>
                    <a:lnTo>
                      <a:pt x="230" y="162"/>
                    </a:lnTo>
                    <a:lnTo>
                      <a:pt x="200" y="175"/>
                    </a:lnTo>
                    <a:lnTo>
                      <a:pt x="177" y="186"/>
                    </a:lnTo>
                    <a:lnTo>
                      <a:pt x="163" y="195"/>
                    </a:lnTo>
                    <a:lnTo>
                      <a:pt x="156" y="200"/>
                    </a:lnTo>
                    <a:lnTo>
                      <a:pt x="150" y="207"/>
                    </a:lnTo>
                    <a:lnTo>
                      <a:pt x="143" y="215"/>
                    </a:lnTo>
                    <a:lnTo>
                      <a:pt x="137" y="225"/>
                    </a:lnTo>
                    <a:lnTo>
                      <a:pt x="131" y="236"/>
                    </a:lnTo>
                    <a:lnTo>
                      <a:pt x="123" y="249"/>
                    </a:lnTo>
                    <a:lnTo>
                      <a:pt x="116" y="263"/>
                    </a:lnTo>
                    <a:lnTo>
                      <a:pt x="109" y="279"/>
                    </a:lnTo>
                    <a:lnTo>
                      <a:pt x="102" y="296"/>
                    </a:lnTo>
                    <a:lnTo>
                      <a:pt x="96" y="316"/>
                    </a:lnTo>
                    <a:lnTo>
                      <a:pt x="88" y="337"/>
                    </a:lnTo>
                    <a:lnTo>
                      <a:pt x="82" y="360"/>
                    </a:lnTo>
                    <a:lnTo>
                      <a:pt x="75" y="386"/>
                    </a:lnTo>
                    <a:lnTo>
                      <a:pt x="69" y="413"/>
                    </a:lnTo>
                    <a:lnTo>
                      <a:pt x="62" y="442"/>
                    </a:lnTo>
                    <a:lnTo>
                      <a:pt x="56" y="473"/>
                    </a:lnTo>
                    <a:lnTo>
                      <a:pt x="51" y="507"/>
                    </a:lnTo>
                    <a:lnTo>
                      <a:pt x="45" y="543"/>
                    </a:lnTo>
                    <a:lnTo>
                      <a:pt x="39" y="581"/>
                    </a:lnTo>
                    <a:lnTo>
                      <a:pt x="34" y="621"/>
                    </a:lnTo>
                    <a:lnTo>
                      <a:pt x="29" y="665"/>
                    </a:lnTo>
                    <a:lnTo>
                      <a:pt x="25" y="711"/>
                    </a:lnTo>
                    <a:lnTo>
                      <a:pt x="20" y="759"/>
                    </a:lnTo>
                    <a:lnTo>
                      <a:pt x="16" y="809"/>
                    </a:lnTo>
                    <a:lnTo>
                      <a:pt x="13" y="863"/>
                    </a:lnTo>
                    <a:lnTo>
                      <a:pt x="10" y="919"/>
                    </a:lnTo>
                    <a:lnTo>
                      <a:pt x="6" y="979"/>
                    </a:lnTo>
                    <a:lnTo>
                      <a:pt x="4" y="1040"/>
                    </a:lnTo>
                    <a:lnTo>
                      <a:pt x="3" y="1105"/>
                    </a:lnTo>
                    <a:lnTo>
                      <a:pt x="1" y="1173"/>
                    </a:lnTo>
                    <a:lnTo>
                      <a:pt x="1" y="1243"/>
                    </a:lnTo>
                    <a:lnTo>
                      <a:pt x="0" y="1318"/>
                    </a:lnTo>
                    <a:lnTo>
                      <a:pt x="1959" y="1318"/>
                    </a:lnTo>
                    <a:lnTo>
                      <a:pt x="1958" y="1243"/>
                    </a:lnTo>
                    <a:lnTo>
                      <a:pt x="1958" y="1173"/>
                    </a:lnTo>
                    <a:lnTo>
                      <a:pt x="1956" y="1105"/>
                    </a:lnTo>
                    <a:lnTo>
                      <a:pt x="1955" y="1040"/>
                    </a:lnTo>
                    <a:lnTo>
                      <a:pt x="1952" y="979"/>
                    </a:lnTo>
                    <a:lnTo>
                      <a:pt x="1949" y="919"/>
                    </a:lnTo>
                    <a:lnTo>
                      <a:pt x="1946" y="863"/>
                    </a:lnTo>
                    <a:lnTo>
                      <a:pt x="1943" y="809"/>
                    </a:lnTo>
                    <a:lnTo>
                      <a:pt x="1938" y="759"/>
                    </a:lnTo>
                    <a:lnTo>
                      <a:pt x="1934" y="711"/>
                    </a:lnTo>
                    <a:lnTo>
                      <a:pt x="1930" y="665"/>
                    </a:lnTo>
                    <a:lnTo>
                      <a:pt x="1924" y="621"/>
                    </a:lnTo>
                    <a:lnTo>
                      <a:pt x="1920" y="581"/>
                    </a:lnTo>
                    <a:lnTo>
                      <a:pt x="1914" y="543"/>
                    </a:lnTo>
                    <a:lnTo>
                      <a:pt x="1908" y="507"/>
                    </a:lnTo>
                    <a:lnTo>
                      <a:pt x="1903" y="473"/>
                    </a:lnTo>
                    <a:lnTo>
                      <a:pt x="1896" y="442"/>
                    </a:lnTo>
                    <a:lnTo>
                      <a:pt x="1890" y="413"/>
                    </a:lnTo>
                    <a:lnTo>
                      <a:pt x="1883" y="386"/>
                    </a:lnTo>
                    <a:lnTo>
                      <a:pt x="1877" y="360"/>
                    </a:lnTo>
                    <a:lnTo>
                      <a:pt x="1870" y="337"/>
                    </a:lnTo>
                    <a:lnTo>
                      <a:pt x="1863" y="316"/>
                    </a:lnTo>
                    <a:lnTo>
                      <a:pt x="1856" y="296"/>
                    </a:lnTo>
                    <a:lnTo>
                      <a:pt x="1850" y="279"/>
                    </a:lnTo>
                    <a:lnTo>
                      <a:pt x="1842" y="263"/>
                    </a:lnTo>
                    <a:lnTo>
                      <a:pt x="1836" y="249"/>
                    </a:lnTo>
                    <a:lnTo>
                      <a:pt x="1828" y="236"/>
                    </a:lnTo>
                    <a:lnTo>
                      <a:pt x="1822" y="225"/>
                    </a:lnTo>
                    <a:lnTo>
                      <a:pt x="1815" y="215"/>
                    </a:lnTo>
                    <a:lnTo>
                      <a:pt x="1809" y="207"/>
                    </a:lnTo>
                    <a:lnTo>
                      <a:pt x="1802" y="200"/>
                    </a:lnTo>
                    <a:lnTo>
                      <a:pt x="1796" y="195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00" b="1" i="0" u="none" strike="noStrike" kern="0" cap="none" spc="0" normalizeH="0" baseline="0" noProof="0" dirty="0">
                  <a:ln>
                    <a:noFill/>
                  </a:ln>
                  <a:solidFill>
                    <a:srgbClr val="0063BE">
                      <a:lumMod val="50000"/>
                    </a:srgbClr>
                  </a:solidFill>
                  <a:effectLst/>
                  <a:uLnTx/>
                  <a:uFillTx/>
                  <a:latin typeface="Myriad Pro"/>
                </a:endParaRPr>
              </a:p>
            </p:txBody>
          </p:sp>
          <p:sp>
            <p:nvSpPr>
              <p:cNvPr id="109" name="Freeform 61"/>
              <p:cNvSpPr>
                <a:spLocks/>
              </p:cNvSpPr>
              <p:nvPr/>
            </p:nvSpPr>
            <p:spPr bwMode="auto">
              <a:xfrm>
                <a:off x="4208059" y="1455437"/>
                <a:ext cx="260152" cy="346859"/>
              </a:xfrm>
              <a:custGeom>
                <a:avLst/>
                <a:gdLst>
                  <a:gd name="T0" fmla="*/ 185 w 831"/>
                  <a:gd name="T1" fmla="*/ 1037 h 1152"/>
                  <a:gd name="T2" fmla="*/ 645 w 831"/>
                  <a:gd name="T3" fmla="*/ 921 h 1152"/>
                  <a:gd name="T4" fmla="*/ 734 w 831"/>
                  <a:gd name="T5" fmla="*/ 733 h 1152"/>
                  <a:gd name="T6" fmla="*/ 761 w 831"/>
                  <a:gd name="T7" fmla="*/ 726 h 1152"/>
                  <a:gd name="T8" fmla="*/ 775 w 831"/>
                  <a:gd name="T9" fmla="*/ 716 h 1152"/>
                  <a:gd name="T10" fmla="*/ 799 w 831"/>
                  <a:gd name="T11" fmla="*/ 688 h 1152"/>
                  <a:gd name="T12" fmla="*/ 817 w 831"/>
                  <a:gd name="T13" fmla="*/ 650 h 1152"/>
                  <a:gd name="T14" fmla="*/ 828 w 831"/>
                  <a:gd name="T15" fmla="*/ 609 h 1152"/>
                  <a:gd name="T16" fmla="*/ 831 w 831"/>
                  <a:gd name="T17" fmla="*/ 567 h 1152"/>
                  <a:gd name="T18" fmla="*/ 824 w 831"/>
                  <a:gd name="T19" fmla="*/ 529 h 1152"/>
                  <a:gd name="T20" fmla="*/ 810 w 831"/>
                  <a:gd name="T21" fmla="*/ 506 h 1152"/>
                  <a:gd name="T22" fmla="*/ 791 w 831"/>
                  <a:gd name="T23" fmla="*/ 492 h 1152"/>
                  <a:gd name="T24" fmla="*/ 761 w 831"/>
                  <a:gd name="T25" fmla="*/ 488 h 1152"/>
                  <a:gd name="T26" fmla="*/ 761 w 831"/>
                  <a:gd name="T27" fmla="*/ 457 h 1152"/>
                  <a:gd name="T28" fmla="*/ 761 w 831"/>
                  <a:gd name="T29" fmla="*/ 375 h 1152"/>
                  <a:gd name="T30" fmla="*/ 761 w 831"/>
                  <a:gd name="T31" fmla="*/ 280 h 1152"/>
                  <a:gd name="T32" fmla="*/ 756 w 831"/>
                  <a:gd name="T33" fmla="*/ 222 h 1152"/>
                  <a:gd name="T34" fmla="*/ 742 w 831"/>
                  <a:gd name="T35" fmla="*/ 175 h 1152"/>
                  <a:gd name="T36" fmla="*/ 718 w 831"/>
                  <a:gd name="T37" fmla="*/ 139 h 1152"/>
                  <a:gd name="T38" fmla="*/ 682 w 831"/>
                  <a:gd name="T39" fmla="*/ 116 h 1152"/>
                  <a:gd name="T40" fmla="*/ 632 w 831"/>
                  <a:gd name="T41" fmla="*/ 109 h 1152"/>
                  <a:gd name="T42" fmla="*/ 609 w 831"/>
                  <a:gd name="T43" fmla="*/ 72 h 1152"/>
                  <a:gd name="T44" fmla="*/ 575 w 831"/>
                  <a:gd name="T45" fmla="*/ 43 h 1152"/>
                  <a:gd name="T46" fmla="*/ 534 w 831"/>
                  <a:gd name="T47" fmla="*/ 21 h 1152"/>
                  <a:gd name="T48" fmla="*/ 487 w 831"/>
                  <a:gd name="T49" fmla="*/ 6 h 1152"/>
                  <a:gd name="T50" fmla="*/ 434 w 831"/>
                  <a:gd name="T51" fmla="*/ 0 h 1152"/>
                  <a:gd name="T52" fmla="*/ 375 w 831"/>
                  <a:gd name="T53" fmla="*/ 1 h 1152"/>
                  <a:gd name="T54" fmla="*/ 319 w 831"/>
                  <a:gd name="T55" fmla="*/ 8 h 1152"/>
                  <a:gd name="T56" fmla="*/ 269 w 831"/>
                  <a:gd name="T57" fmla="*/ 21 h 1152"/>
                  <a:gd name="T58" fmla="*/ 223 w 831"/>
                  <a:gd name="T59" fmla="*/ 40 h 1152"/>
                  <a:gd name="T60" fmla="*/ 183 w 831"/>
                  <a:gd name="T61" fmla="*/ 64 h 1152"/>
                  <a:gd name="T62" fmla="*/ 149 w 831"/>
                  <a:gd name="T63" fmla="*/ 92 h 1152"/>
                  <a:gd name="T64" fmla="*/ 121 w 831"/>
                  <a:gd name="T65" fmla="*/ 123 h 1152"/>
                  <a:gd name="T66" fmla="*/ 99 w 831"/>
                  <a:gd name="T67" fmla="*/ 160 h 1152"/>
                  <a:gd name="T68" fmla="*/ 83 w 831"/>
                  <a:gd name="T69" fmla="*/ 199 h 1152"/>
                  <a:gd name="T70" fmla="*/ 73 w 831"/>
                  <a:gd name="T71" fmla="*/ 241 h 1152"/>
                  <a:gd name="T72" fmla="*/ 70 w 831"/>
                  <a:gd name="T73" fmla="*/ 285 h 1152"/>
                  <a:gd name="T74" fmla="*/ 70 w 831"/>
                  <a:gd name="T75" fmla="*/ 395 h 1152"/>
                  <a:gd name="T76" fmla="*/ 70 w 831"/>
                  <a:gd name="T77" fmla="*/ 471 h 1152"/>
                  <a:gd name="T78" fmla="*/ 63 w 831"/>
                  <a:gd name="T79" fmla="*/ 488 h 1152"/>
                  <a:gd name="T80" fmla="*/ 30 w 831"/>
                  <a:gd name="T81" fmla="*/ 498 h 1152"/>
                  <a:gd name="T82" fmla="*/ 16 w 831"/>
                  <a:gd name="T83" fmla="*/ 512 h 1152"/>
                  <a:gd name="T84" fmla="*/ 4 w 831"/>
                  <a:gd name="T85" fmla="*/ 541 h 1152"/>
                  <a:gd name="T86" fmla="*/ 0 w 831"/>
                  <a:gd name="T87" fmla="*/ 581 h 1152"/>
                  <a:gd name="T88" fmla="*/ 6 w 831"/>
                  <a:gd name="T89" fmla="*/ 623 h 1152"/>
                  <a:gd name="T90" fmla="*/ 19 w 831"/>
                  <a:gd name="T91" fmla="*/ 663 h 1152"/>
                  <a:gd name="T92" fmla="*/ 40 w 831"/>
                  <a:gd name="T93" fmla="*/ 699 h 1152"/>
                  <a:gd name="T94" fmla="*/ 60 w 831"/>
                  <a:gd name="T95" fmla="*/ 720 h 1152"/>
                  <a:gd name="T96" fmla="*/ 75 w 831"/>
                  <a:gd name="T97" fmla="*/ 729 h 1152"/>
                  <a:gd name="T98" fmla="*/ 114 w 831"/>
                  <a:gd name="T99" fmla="*/ 734 h 1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831" h="1152">
                    <a:moveTo>
                      <a:pt x="121" y="734"/>
                    </a:moveTo>
                    <a:lnTo>
                      <a:pt x="185" y="921"/>
                    </a:lnTo>
                    <a:lnTo>
                      <a:pt x="185" y="1037"/>
                    </a:lnTo>
                    <a:lnTo>
                      <a:pt x="415" y="1152"/>
                    </a:lnTo>
                    <a:lnTo>
                      <a:pt x="645" y="1037"/>
                    </a:lnTo>
                    <a:lnTo>
                      <a:pt x="645" y="921"/>
                    </a:lnTo>
                    <a:lnTo>
                      <a:pt x="710" y="734"/>
                    </a:lnTo>
                    <a:lnTo>
                      <a:pt x="717" y="734"/>
                    </a:lnTo>
                    <a:lnTo>
                      <a:pt x="734" y="733"/>
                    </a:lnTo>
                    <a:lnTo>
                      <a:pt x="744" y="732"/>
                    </a:lnTo>
                    <a:lnTo>
                      <a:pt x="756" y="729"/>
                    </a:lnTo>
                    <a:lnTo>
                      <a:pt x="761" y="726"/>
                    </a:lnTo>
                    <a:lnTo>
                      <a:pt x="765" y="723"/>
                    </a:lnTo>
                    <a:lnTo>
                      <a:pt x="771" y="720"/>
                    </a:lnTo>
                    <a:lnTo>
                      <a:pt x="775" y="716"/>
                    </a:lnTo>
                    <a:lnTo>
                      <a:pt x="784" y="708"/>
                    </a:lnTo>
                    <a:lnTo>
                      <a:pt x="791" y="699"/>
                    </a:lnTo>
                    <a:lnTo>
                      <a:pt x="799" y="688"/>
                    </a:lnTo>
                    <a:lnTo>
                      <a:pt x="805" y="676"/>
                    </a:lnTo>
                    <a:lnTo>
                      <a:pt x="812" y="663"/>
                    </a:lnTo>
                    <a:lnTo>
                      <a:pt x="817" y="650"/>
                    </a:lnTo>
                    <a:lnTo>
                      <a:pt x="821" y="637"/>
                    </a:lnTo>
                    <a:lnTo>
                      <a:pt x="825" y="623"/>
                    </a:lnTo>
                    <a:lnTo>
                      <a:pt x="828" y="609"/>
                    </a:lnTo>
                    <a:lnTo>
                      <a:pt x="830" y="595"/>
                    </a:lnTo>
                    <a:lnTo>
                      <a:pt x="831" y="581"/>
                    </a:lnTo>
                    <a:lnTo>
                      <a:pt x="831" y="567"/>
                    </a:lnTo>
                    <a:lnTo>
                      <a:pt x="829" y="554"/>
                    </a:lnTo>
                    <a:lnTo>
                      <a:pt x="827" y="541"/>
                    </a:lnTo>
                    <a:lnTo>
                      <a:pt x="824" y="529"/>
                    </a:lnTo>
                    <a:lnTo>
                      <a:pt x="818" y="518"/>
                    </a:lnTo>
                    <a:lnTo>
                      <a:pt x="815" y="512"/>
                    </a:lnTo>
                    <a:lnTo>
                      <a:pt x="810" y="506"/>
                    </a:lnTo>
                    <a:lnTo>
                      <a:pt x="805" y="502"/>
                    </a:lnTo>
                    <a:lnTo>
                      <a:pt x="801" y="498"/>
                    </a:lnTo>
                    <a:lnTo>
                      <a:pt x="791" y="492"/>
                    </a:lnTo>
                    <a:lnTo>
                      <a:pt x="782" y="489"/>
                    </a:lnTo>
                    <a:lnTo>
                      <a:pt x="767" y="488"/>
                    </a:lnTo>
                    <a:lnTo>
                      <a:pt x="761" y="488"/>
                    </a:lnTo>
                    <a:lnTo>
                      <a:pt x="761" y="485"/>
                    </a:lnTo>
                    <a:lnTo>
                      <a:pt x="761" y="474"/>
                    </a:lnTo>
                    <a:lnTo>
                      <a:pt x="761" y="457"/>
                    </a:lnTo>
                    <a:lnTo>
                      <a:pt x="761" y="434"/>
                    </a:lnTo>
                    <a:lnTo>
                      <a:pt x="761" y="406"/>
                    </a:lnTo>
                    <a:lnTo>
                      <a:pt x="761" y="375"/>
                    </a:lnTo>
                    <a:lnTo>
                      <a:pt x="761" y="339"/>
                    </a:lnTo>
                    <a:lnTo>
                      <a:pt x="761" y="301"/>
                    </a:lnTo>
                    <a:lnTo>
                      <a:pt x="761" y="280"/>
                    </a:lnTo>
                    <a:lnTo>
                      <a:pt x="760" y="259"/>
                    </a:lnTo>
                    <a:lnTo>
                      <a:pt x="758" y="240"/>
                    </a:lnTo>
                    <a:lnTo>
                      <a:pt x="756" y="222"/>
                    </a:lnTo>
                    <a:lnTo>
                      <a:pt x="751" y="205"/>
                    </a:lnTo>
                    <a:lnTo>
                      <a:pt x="747" y="189"/>
                    </a:lnTo>
                    <a:lnTo>
                      <a:pt x="742" y="175"/>
                    </a:lnTo>
                    <a:lnTo>
                      <a:pt x="735" y="162"/>
                    </a:lnTo>
                    <a:lnTo>
                      <a:pt x="726" y="150"/>
                    </a:lnTo>
                    <a:lnTo>
                      <a:pt x="718" y="139"/>
                    </a:lnTo>
                    <a:lnTo>
                      <a:pt x="707" y="129"/>
                    </a:lnTo>
                    <a:lnTo>
                      <a:pt x="695" y="122"/>
                    </a:lnTo>
                    <a:lnTo>
                      <a:pt x="682" y="116"/>
                    </a:lnTo>
                    <a:lnTo>
                      <a:pt x="667" y="112"/>
                    </a:lnTo>
                    <a:lnTo>
                      <a:pt x="651" y="110"/>
                    </a:lnTo>
                    <a:lnTo>
                      <a:pt x="632" y="109"/>
                    </a:lnTo>
                    <a:lnTo>
                      <a:pt x="626" y="96"/>
                    </a:lnTo>
                    <a:lnTo>
                      <a:pt x="618" y="83"/>
                    </a:lnTo>
                    <a:lnTo>
                      <a:pt x="609" y="72"/>
                    </a:lnTo>
                    <a:lnTo>
                      <a:pt x="599" y="61"/>
                    </a:lnTo>
                    <a:lnTo>
                      <a:pt x="587" y="52"/>
                    </a:lnTo>
                    <a:lnTo>
                      <a:pt x="575" y="43"/>
                    </a:lnTo>
                    <a:lnTo>
                      <a:pt x="562" y="34"/>
                    </a:lnTo>
                    <a:lnTo>
                      <a:pt x="549" y="28"/>
                    </a:lnTo>
                    <a:lnTo>
                      <a:pt x="534" y="21"/>
                    </a:lnTo>
                    <a:lnTo>
                      <a:pt x="519" y="15"/>
                    </a:lnTo>
                    <a:lnTo>
                      <a:pt x="504" y="11"/>
                    </a:lnTo>
                    <a:lnTo>
                      <a:pt x="487" y="6"/>
                    </a:lnTo>
                    <a:lnTo>
                      <a:pt x="469" y="4"/>
                    </a:lnTo>
                    <a:lnTo>
                      <a:pt x="452" y="2"/>
                    </a:lnTo>
                    <a:lnTo>
                      <a:pt x="434" y="0"/>
                    </a:lnTo>
                    <a:lnTo>
                      <a:pt x="415" y="0"/>
                    </a:lnTo>
                    <a:lnTo>
                      <a:pt x="395" y="0"/>
                    </a:lnTo>
                    <a:lnTo>
                      <a:pt x="375" y="1"/>
                    </a:lnTo>
                    <a:lnTo>
                      <a:pt x="356" y="3"/>
                    </a:lnTo>
                    <a:lnTo>
                      <a:pt x="338" y="5"/>
                    </a:lnTo>
                    <a:lnTo>
                      <a:pt x="319" y="8"/>
                    </a:lnTo>
                    <a:lnTo>
                      <a:pt x="302" y="12"/>
                    </a:lnTo>
                    <a:lnTo>
                      <a:pt x="285" y="16"/>
                    </a:lnTo>
                    <a:lnTo>
                      <a:pt x="269" y="21"/>
                    </a:lnTo>
                    <a:lnTo>
                      <a:pt x="252" y="27"/>
                    </a:lnTo>
                    <a:lnTo>
                      <a:pt x="237" y="33"/>
                    </a:lnTo>
                    <a:lnTo>
                      <a:pt x="223" y="40"/>
                    </a:lnTo>
                    <a:lnTo>
                      <a:pt x="209" y="47"/>
                    </a:lnTo>
                    <a:lnTo>
                      <a:pt x="196" y="55"/>
                    </a:lnTo>
                    <a:lnTo>
                      <a:pt x="183" y="64"/>
                    </a:lnTo>
                    <a:lnTo>
                      <a:pt x="171" y="72"/>
                    </a:lnTo>
                    <a:lnTo>
                      <a:pt x="159" y="82"/>
                    </a:lnTo>
                    <a:lnTo>
                      <a:pt x="149" y="92"/>
                    </a:lnTo>
                    <a:lnTo>
                      <a:pt x="139" y="101"/>
                    </a:lnTo>
                    <a:lnTo>
                      <a:pt x="129" y="112"/>
                    </a:lnTo>
                    <a:lnTo>
                      <a:pt x="121" y="123"/>
                    </a:lnTo>
                    <a:lnTo>
                      <a:pt x="113" y="135"/>
                    </a:lnTo>
                    <a:lnTo>
                      <a:pt x="105" y="147"/>
                    </a:lnTo>
                    <a:lnTo>
                      <a:pt x="99" y="160"/>
                    </a:lnTo>
                    <a:lnTo>
                      <a:pt x="92" y="172"/>
                    </a:lnTo>
                    <a:lnTo>
                      <a:pt x="87" y="184"/>
                    </a:lnTo>
                    <a:lnTo>
                      <a:pt x="83" y="199"/>
                    </a:lnTo>
                    <a:lnTo>
                      <a:pt x="78" y="213"/>
                    </a:lnTo>
                    <a:lnTo>
                      <a:pt x="75" y="227"/>
                    </a:lnTo>
                    <a:lnTo>
                      <a:pt x="73" y="241"/>
                    </a:lnTo>
                    <a:lnTo>
                      <a:pt x="71" y="256"/>
                    </a:lnTo>
                    <a:lnTo>
                      <a:pt x="70" y="270"/>
                    </a:lnTo>
                    <a:lnTo>
                      <a:pt x="70" y="285"/>
                    </a:lnTo>
                    <a:lnTo>
                      <a:pt x="70" y="324"/>
                    </a:lnTo>
                    <a:lnTo>
                      <a:pt x="70" y="362"/>
                    </a:lnTo>
                    <a:lnTo>
                      <a:pt x="70" y="395"/>
                    </a:lnTo>
                    <a:lnTo>
                      <a:pt x="70" y="426"/>
                    </a:lnTo>
                    <a:lnTo>
                      <a:pt x="70" y="451"/>
                    </a:lnTo>
                    <a:lnTo>
                      <a:pt x="70" y="471"/>
                    </a:lnTo>
                    <a:lnTo>
                      <a:pt x="70" y="484"/>
                    </a:lnTo>
                    <a:lnTo>
                      <a:pt x="70" y="488"/>
                    </a:lnTo>
                    <a:lnTo>
                      <a:pt x="63" y="488"/>
                    </a:lnTo>
                    <a:lnTo>
                      <a:pt x="49" y="489"/>
                    </a:lnTo>
                    <a:lnTo>
                      <a:pt x="40" y="492"/>
                    </a:lnTo>
                    <a:lnTo>
                      <a:pt x="30" y="498"/>
                    </a:lnTo>
                    <a:lnTo>
                      <a:pt x="26" y="502"/>
                    </a:lnTo>
                    <a:lnTo>
                      <a:pt x="21" y="506"/>
                    </a:lnTo>
                    <a:lnTo>
                      <a:pt x="16" y="512"/>
                    </a:lnTo>
                    <a:lnTo>
                      <a:pt x="13" y="518"/>
                    </a:lnTo>
                    <a:lnTo>
                      <a:pt x="7" y="529"/>
                    </a:lnTo>
                    <a:lnTo>
                      <a:pt x="4" y="541"/>
                    </a:lnTo>
                    <a:lnTo>
                      <a:pt x="2" y="554"/>
                    </a:lnTo>
                    <a:lnTo>
                      <a:pt x="0" y="567"/>
                    </a:lnTo>
                    <a:lnTo>
                      <a:pt x="0" y="581"/>
                    </a:lnTo>
                    <a:lnTo>
                      <a:pt x="1" y="595"/>
                    </a:lnTo>
                    <a:lnTo>
                      <a:pt x="3" y="609"/>
                    </a:lnTo>
                    <a:lnTo>
                      <a:pt x="6" y="623"/>
                    </a:lnTo>
                    <a:lnTo>
                      <a:pt x="9" y="637"/>
                    </a:lnTo>
                    <a:lnTo>
                      <a:pt x="14" y="650"/>
                    </a:lnTo>
                    <a:lnTo>
                      <a:pt x="19" y="663"/>
                    </a:lnTo>
                    <a:lnTo>
                      <a:pt x="26" y="676"/>
                    </a:lnTo>
                    <a:lnTo>
                      <a:pt x="32" y="688"/>
                    </a:lnTo>
                    <a:lnTo>
                      <a:pt x="40" y="699"/>
                    </a:lnTo>
                    <a:lnTo>
                      <a:pt x="47" y="708"/>
                    </a:lnTo>
                    <a:lnTo>
                      <a:pt x="56" y="716"/>
                    </a:lnTo>
                    <a:lnTo>
                      <a:pt x="60" y="720"/>
                    </a:lnTo>
                    <a:lnTo>
                      <a:pt x="65" y="723"/>
                    </a:lnTo>
                    <a:lnTo>
                      <a:pt x="70" y="726"/>
                    </a:lnTo>
                    <a:lnTo>
                      <a:pt x="75" y="729"/>
                    </a:lnTo>
                    <a:lnTo>
                      <a:pt x="87" y="732"/>
                    </a:lnTo>
                    <a:lnTo>
                      <a:pt x="97" y="733"/>
                    </a:lnTo>
                    <a:lnTo>
                      <a:pt x="114" y="734"/>
                    </a:lnTo>
                    <a:lnTo>
                      <a:pt x="121" y="734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00" b="1" i="0" u="none" strike="noStrike" kern="0" cap="none" spc="0" normalizeH="0" baseline="0" noProof="0" dirty="0">
                  <a:ln>
                    <a:noFill/>
                  </a:ln>
                  <a:solidFill>
                    <a:srgbClr val="0063BE">
                      <a:lumMod val="50000"/>
                    </a:srgbClr>
                  </a:solidFill>
                  <a:effectLst/>
                  <a:uLnTx/>
                  <a:uFillTx/>
                  <a:latin typeface="Myriad Pro"/>
                </a:endParaRPr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4370545" y="4234906"/>
              <a:ext cx="276865" cy="279992"/>
              <a:chOff x="4023519" y="16713"/>
              <a:chExt cx="611606" cy="692162"/>
            </a:xfrm>
            <a:solidFill>
              <a:sysClr val="window" lastClr="FFFFFF">
                <a:lumMod val="50000"/>
              </a:sysClr>
            </a:solidFill>
          </p:grpSpPr>
          <p:sp>
            <p:nvSpPr>
              <p:cNvPr id="106" name="Freeform 62"/>
              <p:cNvSpPr>
                <a:spLocks/>
              </p:cNvSpPr>
              <p:nvPr/>
            </p:nvSpPr>
            <p:spPr bwMode="auto">
              <a:xfrm>
                <a:off x="4023519" y="312636"/>
                <a:ext cx="611606" cy="396239"/>
              </a:xfrm>
              <a:custGeom>
                <a:avLst/>
                <a:gdLst>
                  <a:gd name="T0" fmla="*/ 1782 w 1959"/>
                  <a:gd name="T1" fmla="*/ 186 h 1318"/>
                  <a:gd name="T2" fmla="*/ 1729 w 1959"/>
                  <a:gd name="T3" fmla="*/ 162 h 1318"/>
                  <a:gd name="T4" fmla="*/ 1606 w 1959"/>
                  <a:gd name="T5" fmla="*/ 117 h 1318"/>
                  <a:gd name="T6" fmla="*/ 1420 w 1959"/>
                  <a:gd name="T7" fmla="*/ 52 h 1318"/>
                  <a:gd name="T8" fmla="*/ 1286 w 1959"/>
                  <a:gd name="T9" fmla="*/ 7 h 1318"/>
                  <a:gd name="T10" fmla="*/ 1095 w 1959"/>
                  <a:gd name="T11" fmla="*/ 713 h 1318"/>
                  <a:gd name="T12" fmla="*/ 1009 w 1959"/>
                  <a:gd name="T13" fmla="*/ 281 h 1318"/>
                  <a:gd name="T14" fmla="*/ 979 w 1959"/>
                  <a:gd name="T15" fmla="*/ 79 h 1318"/>
                  <a:gd name="T16" fmla="*/ 950 w 1959"/>
                  <a:gd name="T17" fmla="*/ 281 h 1318"/>
                  <a:gd name="T18" fmla="*/ 864 w 1959"/>
                  <a:gd name="T19" fmla="*/ 713 h 1318"/>
                  <a:gd name="T20" fmla="*/ 673 w 1959"/>
                  <a:gd name="T21" fmla="*/ 7 h 1318"/>
                  <a:gd name="T22" fmla="*/ 539 w 1959"/>
                  <a:gd name="T23" fmla="*/ 52 h 1318"/>
                  <a:gd name="T24" fmla="*/ 353 w 1959"/>
                  <a:gd name="T25" fmla="*/ 117 h 1318"/>
                  <a:gd name="T26" fmla="*/ 230 w 1959"/>
                  <a:gd name="T27" fmla="*/ 162 h 1318"/>
                  <a:gd name="T28" fmla="*/ 177 w 1959"/>
                  <a:gd name="T29" fmla="*/ 186 h 1318"/>
                  <a:gd name="T30" fmla="*/ 156 w 1959"/>
                  <a:gd name="T31" fmla="*/ 200 h 1318"/>
                  <a:gd name="T32" fmla="*/ 143 w 1959"/>
                  <a:gd name="T33" fmla="*/ 215 h 1318"/>
                  <a:gd name="T34" fmla="*/ 131 w 1959"/>
                  <a:gd name="T35" fmla="*/ 236 h 1318"/>
                  <a:gd name="T36" fmla="*/ 116 w 1959"/>
                  <a:gd name="T37" fmla="*/ 263 h 1318"/>
                  <a:gd name="T38" fmla="*/ 102 w 1959"/>
                  <a:gd name="T39" fmla="*/ 296 h 1318"/>
                  <a:gd name="T40" fmla="*/ 88 w 1959"/>
                  <a:gd name="T41" fmla="*/ 337 h 1318"/>
                  <a:gd name="T42" fmla="*/ 75 w 1959"/>
                  <a:gd name="T43" fmla="*/ 386 h 1318"/>
                  <a:gd name="T44" fmla="*/ 62 w 1959"/>
                  <a:gd name="T45" fmla="*/ 442 h 1318"/>
                  <a:gd name="T46" fmla="*/ 51 w 1959"/>
                  <a:gd name="T47" fmla="*/ 507 h 1318"/>
                  <a:gd name="T48" fmla="*/ 39 w 1959"/>
                  <a:gd name="T49" fmla="*/ 581 h 1318"/>
                  <a:gd name="T50" fmla="*/ 29 w 1959"/>
                  <a:gd name="T51" fmla="*/ 665 h 1318"/>
                  <a:gd name="T52" fmla="*/ 20 w 1959"/>
                  <a:gd name="T53" fmla="*/ 759 h 1318"/>
                  <a:gd name="T54" fmla="*/ 13 w 1959"/>
                  <a:gd name="T55" fmla="*/ 863 h 1318"/>
                  <a:gd name="T56" fmla="*/ 6 w 1959"/>
                  <a:gd name="T57" fmla="*/ 979 h 1318"/>
                  <a:gd name="T58" fmla="*/ 3 w 1959"/>
                  <a:gd name="T59" fmla="*/ 1105 h 1318"/>
                  <a:gd name="T60" fmla="*/ 1 w 1959"/>
                  <a:gd name="T61" fmla="*/ 1243 h 1318"/>
                  <a:gd name="T62" fmla="*/ 1959 w 1959"/>
                  <a:gd name="T63" fmla="*/ 1318 h 1318"/>
                  <a:gd name="T64" fmla="*/ 1958 w 1959"/>
                  <a:gd name="T65" fmla="*/ 1173 h 1318"/>
                  <a:gd name="T66" fmla="*/ 1955 w 1959"/>
                  <a:gd name="T67" fmla="*/ 1040 h 1318"/>
                  <a:gd name="T68" fmla="*/ 1949 w 1959"/>
                  <a:gd name="T69" fmla="*/ 919 h 1318"/>
                  <a:gd name="T70" fmla="*/ 1943 w 1959"/>
                  <a:gd name="T71" fmla="*/ 809 h 1318"/>
                  <a:gd name="T72" fmla="*/ 1934 w 1959"/>
                  <a:gd name="T73" fmla="*/ 711 h 1318"/>
                  <a:gd name="T74" fmla="*/ 1924 w 1959"/>
                  <a:gd name="T75" fmla="*/ 621 h 1318"/>
                  <a:gd name="T76" fmla="*/ 1914 w 1959"/>
                  <a:gd name="T77" fmla="*/ 543 h 1318"/>
                  <a:gd name="T78" fmla="*/ 1903 w 1959"/>
                  <a:gd name="T79" fmla="*/ 473 h 1318"/>
                  <a:gd name="T80" fmla="*/ 1890 w 1959"/>
                  <a:gd name="T81" fmla="*/ 413 h 1318"/>
                  <a:gd name="T82" fmla="*/ 1877 w 1959"/>
                  <a:gd name="T83" fmla="*/ 360 h 1318"/>
                  <a:gd name="T84" fmla="*/ 1863 w 1959"/>
                  <a:gd name="T85" fmla="*/ 316 h 1318"/>
                  <a:gd name="T86" fmla="*/ 1850 w 1959"/>
                  <a:gd name="T87" fmla="*/ 279 h 1318"/>
                  <a:gd name="T88" fmla="*/ 1836 w 1959"/>
                  <a:gd name="T89" fmla="*/ 249 h 1318"/>
                  <a:gd name="T90" fmla="*/ 1822 w 1959"/>
                  <a:gd name="T91" fmla="*/ 225 h 1318"/>
                  <a:gd name="T92" fmla="*/ 1809 w 1959"/>
                  <a:gd name="T93" fmla="*/ 207 h 1318"/>
                  <a:gd name="T94" fmla="*/ 1796 w 1959"/>
                  <a:gd name="T95" fmla="*/ 195 h 13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959" h="1318">
                    <a:moveTo>
                      <a:pt x="1796" y="195"/>
                    </a:moveTo>
                    <a:lnTo>
                      <a:pt x="1782" y="186"/>
                    </a:lnTo>
                    <a:lnTo>
                      <a:pt x="1759" y="175"/>
                    </a:lnTo>
                    <a:lnTo>
                      <a:pt x="1729" y="162"/>
                    </a:lnTo>
                    <a:lnTo>
                      <a:pt x="1692" y="148"/>
                    </a:lnTo>
                    <a:lnTo>
                      <a:pt x="1606" y="117"/>
                    </a:lnTo>
                    <a:lnTo>
                      <a:pt x="1512" y="84"/>
                    </a:lnTo>
                    <a:lnTo>
                      <a:pt x="1420" y="52"/>
                    </a:lnTo>
                    <a:lnTo>
                      <a:pt x="1341" y="25"/>
                    </a:lnTo>
                    <a:lnTo>
                      <a:pt x="1286" y="7"/>
                    </a:lnTo>
                    <a:lnTo>
                      <a:pt x="1265" y="0"/>
                    </a:lnTo>
                    <a:lnTo>
                      <a:pt x="1095" y="713"/>
                    </a:lnTo>
                    <a:lnTo>
                      <a:pt x="1095" y="425"/>
                    </a:lnTo>
                    <a:lnTo>
                      <a:pt x="1009" y="281"/>
                    </a:lnTo>
                    <a:lnTo>
                      <a:pt x="1095" y="195"/>
                    </a:lnTo>
                    <a:lnTo>
                      <a:pt x="979" y="79"/>
                    </a:lnTo>
                    <a:lnTo>
                      <a:pt x="864" y="195"/>
                    </a:lnTo>
                    <a:lnTo>
                      <a:pt x="950" y="281"/>
                    </a:lnTo>
                    <a:lnTo>
                      <a:pt x="864" y="425"/>
                    </a:lnTo>
                    <a:lnTo>
                      <a:pt x="864" y="713"/>
                    </a:lnTo>
                    <a:lnTo>
                      <a:pt x="694" y="0"/>
                    </a:lnTo>
                    <a:lnTo>
                      <a:pt x="673" y="7"/>
                    </a:lnTo>
                    <a:lnTo>
                      <a:pt x="618" y="25"/>
                    </a:lnTo>
                    <a:lnTo>
                      <a:pt x="539" y="52"/>
                    </a:lnTo>
                    <a:lnTo>
                      <a:pt x="447" y="84"/>
                    </a:lnTo>
                    <a:lnTo>
                      <a:pt x="353" y="117"/>
                    </a:lnTo>
                    <a:lnTo>
                      <a:pt x="267" y="148"/>
                    </a:lnTo>
                    <a:lnTo>
                      <a:pt x="230" y="162"/>
                    </a:lnTo>
                    <a:lnTo>
                      <a:pt x="200" y="175"/>
                    </a:lnTo>
                    <a:lnTo>
                      <a:pt x="177" y="186"/>
                    </a:lnTo>
                    <a:lnTo>
                      <a:pt x="163" y="195"/>
                    </a:lnTo>
                    <a:lnTo>
                      <a:pt x="156" y="200"/>
                    </a:lnTo>
                    <a:lnTo>
                      <a:pt x="150" y="207"/>
                    </a:lnTo>
                    <a:lnTo>
                      <a:pt x="143" y="215"/>
                    </a:lnTo>
                    <a:lnTo>
                      <a:pt x="137" y="225"/>
                    </a:lnTo>
                    <a:lnTo>
                      <a:pt x="131" y="236"/>
                    </a:lnTo>
                    <a:lnTo>
                      <a:pt x="123" y="249"/>
                    </a:lnTo>
                    <a:lnTo>
                      <a:pt x="116" y="263"/>
                    </a:lnTo>
                    <a:lnTo>
                      <a:pt x="109" y="279"/>
                    </a:lnTo>
                    <a:lnTo>
                      <a:pt x="102" y="296"/>
                    </a:lnTo>
                    <a:lnTo>
                      <a:pt x="96" y="316"/>
                    </a:lnTo>
                    <a:lnTo>
                      <a:pt x="88" y="337"/>
                    </a:lnTo>
                    <a:lnTo>
                      <a:pt x="82" y="360"/>
                    </a:lnTo>
                    <a:lnTo>
                      <a:pt x="75" y="386"/>
                    </a:lnTo>
                    <a:lnTo>
                      <a:pt x="69" y="413"/>
                    </a:lnTo>
                    <a:lnTo>
                      <a:pt x="62" y="442"/>
                    </a:lnTo>
                    <a:lnTo>
                      <a:pt x="56" y="473"/>
                    </a:lnTo>
                    <a:lnTo>
                      <a:pt x="51" y="507"/>
                    </a:lnTo>
                    <a:lnTo>
                      <a:pt x="45" y="543"/>
                    </a:lnTo>
                    <a:lnTo>
                      <a:pt x="39" y="581"/>
                    </a:lnTo>
                    <a:lnTo>
                      <a:pt x="34" y="621"/>
                    </a:lnTo>
                    <a:lnTo>
                      <a:pt x="29" y="665"/>
                    </a:lnTo>
                    <a:lnTo>
                      <a:pt x="25" y="711"/>
                    </a:lnTo>
                    <a:lnTo>
                      <a:pt x="20" y="759"/>
                    </a:lnTo>
                    <a:lnTo>
                      <a:pt x="16" y="809"/>
                    </a:lnTo>
                    <a:lnTo>
                      <a:pt x="13" y="863"/>
                    </a:lnTo>
                    <a:lnTo>
                      <a:pt x="10" y="919"/>
                    </a:lnTo>
                    <a:lnTo>
                      <a:pt x="6" y="979"/>
                    </a:lnTo>
                    <a:lnTo>
                      <a:pt x="4" y="1040"/>
                    </a:lnTo>
                    <a:lnTo>
                      <a:pt x="3" y="1105"/>
                    </a:lnTo>
                    <a:lnTo>
                      <a:pt x="1" y="1173"/>
                    </a:lnTo>
                    <a:lnTo>
                      <a:pt x="1" y="1243"/>
                    </a:lnTo>
                    <a:lnTo>
                      <a:pt x="0" y="1318"/>
                    </a:lnTo>
                    <a:lnTo>
                      <a:pt x="1959" y="1318"/>
                    </a:lnTo>
                    <a:lnTo>
                      <a:pt x="1958" y="1243"/>
                    </a:lnTo>
                    <a:lnTo>
                      <a:pt x="1958" y="1173"/>
                    </a:lnTo>
                    <a:lnTo>
                      <a:pt x="1956" y="1105"/>
                    </a:lnTo>
                    <a:lnTo>
                      <a:pt x="1955" y="1040"/>
                    </a:lnTo>
                    <a:lnTo>
                      <a:pt x="1952" y="979"/>
                    </a:lnTo>
                    <a:lnTo>
                      <a:pt x="1949" y="919"/>
                    </a:lnTo>
                    <a:lnTo>
                      <a:pt x="1946" y="863"/>
                    </a:lnTo>
                    <a:lnTo>
                      <a:pt x="1943" y="809"/>
                    </a:lnTo>
                    <a:lnTo>
                      <a:pt x="1938" y="759"/>
                    </a:lnTo>
                    <a:lnTo>
                      <a:pt x="1934" y="711"/>
                    </a:lnTo>
                    <a:lnTo>
                      <a:pt x="1930" y="665"/>
                    </a:lnTo>
                    <a:lnTo>
                      <a:pt x="1924" y="621"/>
                    </a:lnTo>
                    <a:lnTo>
                      <a:pt x="1920" y="581"/>
                    </a:lnTo>
                    <a:lnTo>
                      <a:pt x="1914" y="543"/>
                    </a:lnTo>
                    <a:lnTo>
                      <a:pt x="1908" y="507"/>
                    </a:lnTo>
                    <a:lnTo>
                      <a:pt x="1903" y="473"/>
                    </a:lnTo>
                    <a:lnTo>
                      <a:pt x="1896" y="442"/>
                    </a:lnTo>
                    <a:lnTo>
                      <a:pt x="1890" y="413"/>
                    </a:lnTo>
                    <a:lnTo>
                      <a:pt x="1883" y="386"/>
                    </a:lnTo>
                    <a:lnTo>
                      <a:pt x="1877" y="360"/>
                    </a:lnTo>
                    <a:lnTo>
                      <a:pt x="1870" y="337"/>
                    </a:lnTo>
                    <a:lnTo>
                      <a:pt x="1863" y="316"/>
                    </a:lnTo>
                    <a:lnTo>
                      <a:pt x="1856" y="296"/>
                    </a:lnTo>
                    <a:lnTo>
                      <a:pt x="1850" y="279"/>
                    </a:lnTo>
                    <a:lnTo>
                      <a:pt x="1842" y="263"/>
                    </a:lnTo>
                    <a:lnTo>
                      <a:pt x="1836" y="249"/>
                    </a:lnTo>
                    <a:lnTo>
                      <a:pt x="1828" y="236"/>
                    </a:lnTo>
                    <a:lnTo>
                      <a:pt x="1822" y="225"/>
                    </a:lnTo>
                    <a:lnTo>
                      <a:pt x="1815" y="215"/>
                    </a:lnTo>
                    <a:lnTo>
                      <a:pt x="1809" y="207"/>
                    </a:lnTo>
                    <a:lnTo>
                      <a:pt x="1802" y="200"/>
                    </a:lnTo>
                    <a:lnTo>
                      <a:pt x="1796" y="195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00" b="1" i="0" u="none" strike="noStrike" kern="0" cap="none" spc="0" normalizeH="0" baseline="0" noProof="0" dirty="0">
                  <a:ln>
                    <a:noFill/>
                  </a:ln>
                  <a:solidFill>
                    <a:srgbClr val="0063BE">
                      <a:lumMod val="50000"/>
                    </a:srgbClr>
                  </a:solidFill>
                  <a:effectLst/>
                  <a:uLnTx/>
                  <a:uFillTx/>
                  <a:latin typeface="Myriad Pro"/>
                </a:endParaRPr>
              </a:p>
            </p:txBody>
          </p:sp>
          <p:sp>
            <p:nvSpPr>
              <p:cNvPr id="107" name="Freeform 61"/>
              <p:cNvSpPr>
                <a:spLocks/>
              </p:cNvSpPr>
              <p:nvPr/>
            </p:nvSpPr>
            <p:spPr bwMode="auto">
              <a:xfrm>
                <a:off x="4208060" y="16713"/>
                <a:ext cx="260152" cy="346859"/>
              </a:xfrm>
              <a:custGeom>
                <a:avLst/>
                <a:gdLst>
                  <a:gd name="T0" fmla="*/ 185 w 831"/>
                  <a:gd name="T1" fmla="*/ 1037 h 1152"/>
                  <a:gd name="T2" fmla="*/ 645 w 831"/>
                  <a:gd name="T3" fmla="*/ 921 h 1152"/>
                  <a:gd name="T4" fmla="*/ 734 w 831"/>
                  <a:gd name="T5" fmla="*/ 733 h 1152"/>
                  <a:gd name="T6" fmla="*/ 761 w 831"/>
                  <a:gd name="T7" fmla="*/ 726 h 1152"/>
                  <a:gd name="T8" fmla="*/ 775 w 831"/>
                  <a:gd name="T9" fmla="*/ 716 h 1152"/>
                  <a:gd name="T10" fmla="*/ 799 w 831"/>
                  <a:gd name="T11" fmla="*/ 688 h 1152"/>
                  <a:gd name="T12" fmla="*/ 817 w 831"/>
                  <a:gd name="T13" fmla="*/ 650 h 1152"/>
                  <a:gd name="T14" fmla="*/ 828 w 831"/>
                  <a:gd name="T15" fmla="*/ 609 h 1152"/>
                  <a:gd name="T16" fmla="*/ 831 w 831"/>
                  <a:gd name="T17" fmla="*/ 567 h 1152"/>
                  <a:gd name="T18" fmla="*/ 824 w 831"/>
                  <a:gd name="T19" fmla="*/ 529 h 1152"/>
                  <a:gd name="T20" fmla="*/ 810 w 831"/>
                  <a:gd name="T21" fmla="*/ 506 h 1152"/>
                  <a:gd name="T22" fmla="*/ 791 w 831"/>
                  <a:gd name="T23" fmla="*/ 492 h 1152"/>
                  <a:gd name="T24" fmla="*/ 761 w 831"/>
                  <a:gd name="T25" fmla="*/ 488 h 1152"/>
                  <a:gd name="T26" fmla="*/ 761 w 831"/>
                  <a:gd name="T27" fmla="*/ 457 h 1152"/>
                  <a:gd name="T28" fmla="*/ 761 w 831"/>
                  <a:gd name="T29" fmla="*/ 375 h 1152"/>
                  <a:gd name="T30" fmla="*/ 761 w 831"/>
                  <a:gd name="T31" fmla="*/ 280 h 1152"/>
                  <a:gd name="T32" fmla="*/ 756 w 831"/>
                  <a:gd name="T33" fmla="*/ 222 h 1152"/>
                  <a:gd name="T34" fmla="*/ 742 w 831"/>
                  <a:gd name="T35" fmla="*/ 175 h 1152"/>
                  <a:gd name="T36" fmla="*/ 718 w 831"/>
                  <a:gd name="T37" fmla="*/ 139 h 1152"/>
                  <a:gd name="T38" fmla="*/ 682 w 831"/>
                  <a:gd name="T39" fmla="*/ 116 h 1152"/>
                  <a:gd name="T40" fmla="*/ 632 w 831"/>
                  <a:gd name="T41" fmla="*/ 109 h 1152"/>
                  <a:gd name="T42" fmla="*/ 609 w 831"/>
                  <a:gd name="T43" fmla="*/ 72 h 1152"/>
                  <a:gd name="T44" fmla="*/ 575 w 831"/>
                  <a:gd name="T45" fmla="*/ 43 h 1152"/>
                  <a:gd name="T46" fmla="*/ 534 w 831"/>
                  <a:gd name="T47" fmla="*/ 21 h 1152"/>
                  <a:gd name="T48" fmla="*/ 487 w 831"/>
                  <a:gd name="T49" fmla="*/ 6 h 1152"/>
                  <a:gd name="T50" fmla="*/ 434 w 831"/>
                  <a:gd name="T51" fmla="*/ 0 h 1152"/>
                  <a:gd name="T52" fmla="*/ 375 w 831"/>
                  <a:gd name="T53" fmla="*/ 1 h 1152"/>
                  <a:gd name="T54" fmla="*/ 319 w 831"/>
                  <a:gd name="T55" fmla="*/ 8 h 1152"/>
                  <a:gd name="T56" fmla="*/ 269 w 831"/>
                  <a:gd name="T57" fmla="*/ 21 h 1152"/>
                  <a:gd name="T58" fmla="*/ 223 w 831"/>
                  <a:gd name="T59" fmla="*/ 40 h 1152"/>
                  <a:gd name="T60" fmla="*/ 183 w 831"/>
                  <a:gd name="T61" fmla="*/ 64 h 1152"/>
                  <a:gd name="T62" fmla="*/ 149 w 831"/>
                  <a:gd name="T63" fmla="*/ 92 h 1152"/>
                  <a:gd name="T64" fmla="*/ 121 w 831"/>
                  <a:gd name="T65" fmla="*/ 123 h 1152"/>
                  <a:gd name="T66" fmla="*/ 99 w 831"/>
                  <a:gd name="T67" fmla="*/ 160 h 1152"/>
                  <a:gd name="T68" fmla="*/ 83 w 831"/>
                  <a:gd name="T69" fmla="*/ 199 h 1152"/>
                  <a:gd name="T70" fmla="*/ 73 w 831"/>
                  <a:gd name="T71" fmla="*/ 241 h 1152"/>
                  <a:gd name="T72" fmla="*/ 70 w 831"/>
                  <a:gd name="T73" fmla="*/ 285 h 1152"/>
                  <a:gd name="T74" fmla="*/ 70 w 831"/>
                  <a:gd name="T75" fmla="*/ 395 h 1152"/>
                  <a:gd name="T76" fmla="*/ 70 w 831"/>
                  <a:gd name="T77" fmla="*/ 471 h 1152"/>
                  <a:gd name="T78" fmla="*/ 63 w 831"/>
                  <a:gd name="T79" fmla="*/ 488 h 1152"/>
                  <a:gd name="T80" fmla="*/ 30 w 831"/>
                  <a:gd name="T81" fmla="*/ 498 h 1152"/>
                  <a:gd name="T82" fmla="*/ 16 w 831"/>
                  <a:gd name="T83" fmla="*/ 512 h 1152"/>
                  <a:gd name="T84" fmla="*/ 4 w 831"/>
                  <a:gd name="T85" fmla="*/ 541 h 1152"/>
                  <a:gd name="T86" fmla="*/ 0 w 831"/>
                  <a:gd name="T87" fmla="*/ 581 h 1152"/>
                  <a:gd name="T88" fmla="*/ 6 w 831"/>
                  <a:gd name="T89" fmla="*/ 623 h 1152"/>
                  <a:gd name="T90" fmla="*/ 19 w 831"/>
                  <a:gd name="T91" fmla="*/ 663 h 1152"/>
                  <a:gd name="T92" fmla="*/ 40 w 831"/>
                  <a:gd name="T93" fmla="*/ 699 h 1152"/>
                  <a:gd name="T94" fmla="*/ 60 w 831"/>
                  <a:gd name="T95" fmla="*/ 720 h 1152"/>
                  <a:gd name="T96" fmla="*/ 75 w 831"/>
                  <a:gd name="T97" fmla="*/ 729 h 1152"/>
                  <a:gd name="T98" fmla="*/ 114 w 831"/>
                  <a:gd name="T99" fmla="*/ 734 h 1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831" h="1152">
                    <a:moveTo>
                      <a:pt x="121" y="734"/>
                    </a:moveTo>
                    <a:lnTo>
                      <a:pt x="185" y="921"/>
                    </a:lnTo>
                    <a:lnTo>
                      <a:pt x="185" y="1037"/>
                    </a:lnTo>
                    <a:lnTo>
                      <a:pt x="415" y="1152"/>
                    </a:lnTo>
                    <a:lnTo>
                      <a:pt x="645" y="1037"/>
                    </a:lnTo>
                    <a:lnTo>
                      <a:pt x="645" y="921"/>
                    </a:lnTo>
                    <a:lnTo>
                      <a:pt x="710" y="734"/>
                    </a:lnTo>
                    <a:lnTo>
                      <a:pt x="717" y="734"/>
                    </a:lnTo>
                    <a:lnTo>
                      <a:pt x="734" y="733"/>
                    </a:lnTo>
                    <a:lnTo>
                      <a:pt x="744" y="732"/>
                    </a:lnTo>
                    <a:lnTo>
                      <a:pt x="756" y="729"/>
                    </a:lnTo>
                    <a:lnTo>
                      <a:pt x="761" y="726"/>
                    </a:lnTo>
                    <a:lnTo>
                      <a:pt x="765" y="723"/>
                    </a:lnTo>
                    <a:lnTo>
                      <a:pt x="771" y="720"/>
                    </a:lnTo>
                    <a:lnTo>
                      <a:pt x="775" y="716"/>
                    </a:lnTo>
                    <a:lnTo>
                      <a:pt x="784" y="708"/>
                    </a:lnTo>
                    <a:lnTo>
                      <a:pt x="791" y="699"/>
                    </a:lnTo>
                    <a:lnTo>
                      <a:pt x="799" y="688"/>
                    </a:lnTo>
                    <a:lnTo>
                      <a:pt x="805" y="676"/>
                    </a:lnTo>
                    <a:lnTo>
                      <a:pt x="812" y="663"/>
                    </a:lnTo>
                    <a:lnTo>
                      <a:pt x="817" y="650"/>
                    </a:lnTo>
                    <a:lnTo>
                      <a:pt x="821" y="637"/>
                    </a:lnTo>
                    <a:lnTo>
                      <a:pt x="825" y="623"/>
                    </a:lnTo>
                    <a:lnTo>
                      <a:pt x="828" y="609"/>
                    </a:lnTo>
                    <a:lnTo>
                      <a:pt x="830" y="595"/>
                    </a:lnTo>
                    <a:lnTo>
                      <a:pt x="831" y="581"/>
                    </a:lnTo>
                    <a:lnTo>
                      <a:pt x="831" y="567"/>
                    </a:lnTo>
                    <a:lnTo>
                      <a:pt x="829" y="554"/>
                    </a:lnTo>
                    <a:lnTo>
                      <a:pt x="827" y="541"/>
                    </a:lnTo>
                    <a:lnTo>
                      <a:pt x="824" y="529"/>
                    </a:lnTo>
                    <a:lnTo>
                      <a:pt x="818" y="518"/>
                    </a:lnTo>
                    <a:lnTo>
                      <a:pt x="815" y="512"/>
                    </a:lnTo>
                    <a:lnTo>
                      <a:pt x="810" y="506"/>
                    </a:lnTo>
                    <a:lnTo>
                      <a:pt x="805" y="502"/>
                    </a:lnTo>
                    <a:lnTo>
                      <a:pt x="801" y="498"/>
                    </a:lnTo>
                    <a:lnTo>
                      <a:pt x="791" y="492"/>
                    </a:lnTo>
                    <a:lnTo>
                      <a:pt x="782" y="489"/>
                    </a:lnTo>
                    <a:lnTo>
                      <a:pt x="767" y="488"/>
                    </a:lnTo>
                    <a:lnTo>
                      <a:pt x="761" y="488"/>
                    </a:lnTo>
                    <a:lnTo>
                      <a:pt x="761" y="485"/>
                    </a:lnTo>
                    <a:lnTo>
                      <a:pt x="761" y="474"/>
                    </a:lnTo>
                    <a:lnTo>
                      <a:pt x="761" y="457"/>
                    </a:lnTo>
                    <a:lnTo>
                      <a:pt x="761" y="434"/>
                    </a:lnTo>
                    <a:lnTo>
                      <a:pt x="761" y="406"/>
                    </a:lnTo>
                    <a:lnTo>
                      <a:pt x="761" y="375"/>
                    </a:lnTo>
                    <a:lnTo>
                      <a:pt x="761" y="339"/>
                    </a:lnTo>
                    <a:lnTo>
                      <a:pt x="761" y="301"/>
                    </a:lnTo>
                    <a:lnTo>
                      <a:pt x="761" y="280"/>
                    </a:lnTo>
                    <a:lnTo>
                      <a:pt x="760" y="259"/>
                    </a:lnTo>
                    <a:lnTo>
                      <a:pt x="758" y="240"/>
                    </a:lnTo>
                    <a:lnTo>
                      <a:pt x="756" y="222"/>
                    </a:lnTo>
                    <a:lnTo>
                      <a:pt x="751" y="205"/>
                    </a:lnTo>
                    <a:lnTo>
                      <a:pt x="747" y="189"/>
                    </a:lnTo>
                    <a:lnTo>
                      <a:pt x="742" y="175"/>
                    </a:lnTo>
                    <a:lnTo>
                      <a:pt x="735" y="162"/>
                    </a:lnTo>
                    <a:lnTo>
                      <a:pt x="726" y="150"/>
                    </a:lnTo>
                    <a:lnTo>
                      <a:pt x="718" y="139"/>
                    </a:lnTo>
                    <a:lnTo>
                      <a:pt x="707" y="129"/>
                    </a:lnTo>
                    <a:lnTo>
                      <a:pt x="695" y="122"/>
                    </a:lnTo>
                    <a:lnTo>
                      <a:pt x="682" y="116"/>
                    </a:lnTo>
                    <a:lnTo>
                      <a:pt x="667" y="112"/>
                    </a:lnTo>
                    <a:lnTo>
                      <a:pt x="651" y="110"/>
                    </a:lnTo>
                    <a:lnTo>
                      <a:pt x="632" y="109"/>
                    </a:lnTo>
                    <a:lnTo>
                      <a:pt x="626" y="96"/>
                    </a:lnTo>
                    <a:lnTo>
                      <a:pt x="618" y="83"/>
                    </a:lnTo>
                    <a:lnTo>
                      <a:pt x="609" y="72"/>
                    </a:lnTo>
                    <a:lnTo>
                      <a:pt x="599" y="61"/>
                    </a:lnTo>
                    <a:lnTo>
                      <a:pt x="587" y="52"/>
                    </a:lnTo>
                    <a:lnTo>
                      <a:pt x="575" y="43"/>
                    </a:lnTo>
                    <a:lnTo>
                      <a:pt x="562" y="34"/>
                    </a:lnTo>
                    <a:lnTo>
                      <a:pt x="549" y="28"/>
                    </a:lnTo>
                    <a:lnTo>
                      <a:pt x="534" y="21"/>
                    </a:lnTo>
                    <a:lnTo>
                      <a:pt x="519" y="15"/>
                    </a:lnTo>
                    <a:lnTo>
                      <a:pt x="504" y="11"/>
                    </a:lnTo>
                    <a:lnTo>
                      <a:pt x="487" y="6"/>
                    </a:lnTo>
                    <a:lnTo>
                      <a:pt x="469" y="4"/>
                    </a:lnTo>
                    <a:lnTo>
                      <a:pt x="452" y="2"/>
                    </a:lnTo>
                    <a:lnTo>
                      <a:pt x="434" y="0"/>
                    </a:lnTo>
                    <a:lnTo>
                      <a:pt x="415" y="0"/>
                    </a:lnTo>
                    <a:lnTo>
                      <a:pt x="395" y="0"/>
                    </a:lnTo>
                    <a:lnTo>
                      <a:pt x="375" y="1"/>
                    </a:lnTo>
                    <a:lnTo>
                      <a:pt x="356" y="3"/>
                    </a:lnTo>
                    <a:lnTo>
                      <a:pt x="338" y="5"/>
                    </a:lnTo>
                    <a:lnTo>
                      <a:pt x="319" y="8"/>
                    </a:lnTo>
                    <a:lnTo>
                      <a:pt x="302" y="12"/>
                    </a:lnTo>
                    <a:lnTo>
                      <a:pt x="285" y="16"/>
                    </a:lnTo>
                    <a:lnTo>
                      <a:pt x="269" y="21"/>
                    </a:lnTo>
                    <a:lnTo>
                      <a:pt x="252" y="27"/>
                    </a:lnTo>
                    <a:lnTo>
                      <a:pt x="237" y="33"/>
                    </a:lnTo>
                    <a:lnTo>
                      <a:pt x="223" y="40"/>
                    </a:lnTo>
                    <a:lnTo>
                      <a:pt x="209" y="47"/>
                    </a:lnTo>
                    <a:lnTo>
                      <a:pt x="196" y="55"/>
                    </a:lnTo>
                    <a:lnTo>
                      <a:pt x="183" y="64"/>
                    </a:lnTo>
                    <a:lnTo>
                      <a:pt x="171" y="72"/>
                    </a:lnTo>
                    <a:lnTo>
                      <a:pt x="159" y="82"/>
                    </a:lnTo>
                    <a:lnTo>
                      <a:pt x="149" y="92"/>
                    </a:lnTo>
                    <a:lnTo>
                      <a:pt x="139" y="101"/>
                    </a:lnTo>
                    <a:lnTo>
                      <a:pt x="129" y="112"/>
                    </a:lnTo>
                    <a:lnTo>
                      <a:pt x="121" y="123"/>
                    </a:lnTo>
                    <a:lnTo>
                      <a:pt x="113" y="135"/>
                    </a:lnTo>
                    <a:lnTo>
                      <a:pt x="105" y="147"/>
                    </a:lnTo>
                    <a:lnTo>
                      <a:pt x="99" y="160"/>
                    </a:lnTo>
                    <a:lnTo>
                      <a:pt x="92" y="172"/>
                    </a:lnTo>
                    <a:lnTo>
                      <a:pt x="87" y="184"/>
                    </a:lnTo>
                    <a:lnTo>
                      <a:pt x="83" y="199"/>
                    </a:lnTo>
                    <a:lnTo>
                      <a:pt x="78" y="213"/>
                    </a:lnTo>
                    <a:lnTo>
                      <a:pt x="75" y="227"/>
                    </a:lnTo>
                    <a:lnTo>
                      <a:pt x="73" y="241"/>
                    </a:lnTo>
                    <a:lnTo>
                      <a:pt x="71" y="256"/>
                    </a:lnTo>
                    <a:lnTo>
                      <a:pt x="70" y="270"/>
                    </a:lnTo>
                    <a:lnTo>
                      <a:pt x="70" y="285"/>
                    </a:lnTo>
                    <a:lnTo>
                      <a:pt x="70" y="324"/>
                    </a:lnTo>
                    <a:lnTo>
                      <a:pt x="70" y="362"/>
                    </a:lnTo>
                    <a:lnTo>
                      <a:pt x="70" y="395"/>
                    </a:lnTo>
                    <a:lnTo>
                      <a:pt x="70" y="426"/>
                    </a:lnTo>
                    <a:lnTo>
                      <a:pt x="70" y="451"/>
                    </a:lnTo>
                    <a:lnTo>
                      <a:pt x="70" y="471"/>
                    </a:lnTo>
                    <a:lnTo>
                      <a:pt x="70" y="484"/>
                    </a:lnTo>
                    <a:lnTo>
                      <a:pt x="70" y="488"/>
                    </a:lnTo>
                    <a:lnTo>
                      <a:pt x="63" y="488"/>
                    </a:lnTo>
                    <a:lnTo>
                      <a:pt x="49" y="489"/>
                    </a:lnTo>
                    <a:lnTo>
                      <a:pt x="40" y="492"/>
                    </a:lnTo>
                    <a:lnTo>
                      <a:pt x="30" y="498"/>
                    </a:lnTo>
                    <a:lnTo>
                      <a:pt x="26" y="502"/>
                    </a:lnTo>
                    <a:lnTo>
                      <a:pt x="21" y="506"/>
                    </a:lnTo>
                    <a:lnTo>
                      <a:pt x="16" y="512"/>
                    </a:lnTo>
                    <a:lnTo>
                      <a:pt x="13" y="518"/>
                    </a:lnTo>
                    <a:lnTo>
                      <a:pt x="7" y="529"/>
                    </a:lnTo>
                    <a:lnTo>
                      <a:pt x="4" y="541"/>
                    </a:lnTo>
                    <a:lnTo>
                      <a:pt x="2" y="554"/>
                    </a:lnTo>
                    <a:lnTo>
                      <a:pt x="0" y="567"/>
                    </a:lnTo>
                    <a:lnTo>
                      <a:pt x="0" y="581"/>
                    </a:lnTo>
                    <a:lnTo>
                      <a:pt x="1" y="595"/>
                    </a:lnTo>
                    <a:lnTo>
                      <a:pt x="3" y="609"/>
                    </a:lnTo>
                    <a:lnTo>
                      <a:pt x="6" y="623"/>
                    </a:lnTo>
                    <a:lnTo>
                      <a:pt x="9" y="637"/>
                    </a:lnTo>
                    <a:lnTo>
                      <a:pt x="14" y="650"/>
                    </a:lnTo>
                    <a:lnTo>
                      <a:pt x="19" y="663"/>
                    </a:lnTo>
                    <a:lnTo>
                      <a:pt x="26" y="676"/>
                    </a:lnTo>
                    <a:lnTo>
                      <a:pt x="32" y="688"/>
                    </a:lnTo>
                    <a:lnTo>
                      <a:pt x="40" y="699"/>
                    </a:lnTo>
                    <a:lnTo>
                      <a:pt x="47" y="708"/>
                    </a:lnTo>
                    <a:lnTo>
                      <a:pt x="56" y="716"/>
                    </a:lnTo>
                    <a:lnTo>
                      <a:pt x="60" y="720"/>
                    </a:lnTo>
                    <a:lnTo>
                      <a:pt x="65" y="723"/>
                    </a:lnTo>
                    <a:lnTo>
                      <a:pt x="70" y="726"/>
                    </a:lnTo>
                    <a:lnTo>
                      <a:pt x="75" y="729"/>
                    </a:lnTo>
                    <a:lnTo>
                      <a:pt x="87" y="732"/>
                    </a:lnTo>
                    <a:lnTo>
                      <a:pt x="97" y="733"/>
                    </a:lnTo>
                    <a:lnTo>
                      <a:pt x="114" y="734"/>
                    </a:lnTo>
                    <a:lnTo>
                      <a:pt x="121" y="734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00" b="1" i="0" u="none" strike="noStrike" kern="0" cap="none" spc="0" normalizeH="0" baseline="0" noProof="0" dirty="0">
                  <a:ln>
                    <a:noFill/>
                  </a:ln>
                  <a:solidFill>
                    <a:srgbClr val="0063BE">
                      <a:lumMod val="50000"/>
                    </a:srgbClr>
                  </a:solidFill>
                  <a:effectLst/>
                  <a:uLnTx/>
                  <a:uFillTx/>
                  <a:latin typeface="Myriad Pro"/>
                </a:endParaRPr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2874009" y="4322518"/>
              <a:ext cx="276865" cy="279992"/>
              <a:chOff x="4023519" y="1455437"/>
              <a:chExt cx="611606" cy="692162"/>
            </a:xfrm>
            <a:solidFill>
              <a:sysClr val="window" lastClr="FFFFFF">
                <a:lumMod val="50000"/>
              </a:sysClr>
            </a:solidFill>
          </p:grpSpPr>
          <p:sp>
            <p:nvSpPr>
              <p:cNvPr id="104" name="Freeform 62"/>
              <p:cNvSpPr>
                <a:spLocks/>
              </p:cNvSpPr>
              <p:nvPr/>
            </p:nvSpPr>
            <p:spPr bwMode="auto">
              <a:xfrm>
                <a:off x="4023519" y="1751360"/>
                <a:ext cx="611606" cy="396239"/>
              </a:xfrm>
              <a:custGeom>
                <a:avLst/>
                <a:gdLst>
                  <a:gd name="T0" fmla="*/ 1782 w 1959"/>
                  <a:gd name="T1" fmla="*/ 186 h 1318"/>
                  <a:gd name="T2" fmla="*/ 1729 w 1959"/>
                  <a:gd name="T3" fmla="*/ 162 h 1318"/>
                  <a:gd name="T4" fmla="*/ 1606 w 1959"/>
                  <a:gd name="T5" fmla="*/ 117 h 1318"/>
                  <a:gd name="T6" fmla="*/ 1420 w 1959"/>
                  <a:gd name="T7" fmla="*/ 52 h 1318"/>
                  <a:gd name="T8" fmla="*/ 1286 w 1959"/>
                  <a:gd name="T9" fmla="*/ 7 h 1318"/>
                  <a:gd name="T10" fmla="*/ 1095 w 1959"/>
                  <a:gd name="T11" fmla="*/ 713 h 1318"/>
                  <a:gd name="T12" fmla="*/ 1009 w 1959"/>
                  <a:gd name="T13" fmla="*/ 281 h 1318"/>
                  <a:gd name="T14" fmla="*/ 979 w 1959"/>
                  <a:gd name="T15" fmla="*/ 79 h 1318"/>
                  <a:gd name="T16" fmla="*/ 950 w 1959"/>
                  <a:gd name="T17" fmla="*/ 281 h 1318"/>
                  <a:gd name="T18" fmla="*/ 864 w 1959"/>
                  <a:gd name="T19" fmla="*/ 713 h 1318"/>
                  <a:gd name="T20" fmla="*/ 673 w 1959"/>
                  <a:gd name="T21" fmla="*/ 7 h 1318"/>
                  <a:gd name="T22" fmla="*/ 539 w 1959"/>
                  <a:gd name="T23" fmla="*/ 52 h 1318"/>
                  <a:gd name="T24" fmla="*/ 353 w 1959"/>
                  <a:gd name="T25" fmla="*/ 117 h 1318"/>
                  <a:gd name="T26" fmla="*/ 230 w 1959"/>
                  <a:gd name="T27" fmla="*/ 162 h 1318"/>
                  <a:gd name="T28" fmla="*/ 177 w 1959"/>
                  <a:gd name="T29" fmla="*/ 186 h 1318"/>
                  <a:gd name="T30" fmla="*/ 156 w 1959"/>
                  <a:gd name="T31" fmla="*/ 200 h 1318"/>
                  <a:gd name="T32" fmla="*/ 143 w 1959"/>
                  <a:gd name="T33" fmla="*/ 215 h 1318"/>
                  <a:gd name="T34" fmla="*/ 131 w 1959"/>
                  <a:gd name="T35" fmla="*/ 236 h 1318"/>
                  <a:gd name="T36" fmla="*/ 116 w 1959"/>
                  <a:gd name="T37" fmla="*/ 263 h 1318"/>
                  <a:gd name="T38" fmla="*/ 102 w 1959"/>
                  <a:gd name="T39" fmla="*/ 296 h 1318"/>
                  <a:gd name="T40" fmla="*/ 88 w 1959"/>
                  <a:gd name="T41" fmla="*/ 337 h 1318"/>
                  <a:gd name="T42" fmla="*/ 75 w 1959"/>
                  <a:gd name="T43" fmla="*/ 386 h 1318"/>
                  <a:gd name="T44" fmla="*/ 62 w 1959"/>
                  <a:gd name="T45" fmla="*/ 442 h 1318"/>
                  <a:gd name="T46" fmla="*/ 51 w 1959"/>
                  <a:gd name="T47" fmla="*/ 507 h 1318"/>
                  <a:gd name="T48" fmla="*/ 39 w 1959"/>
                  <a:gd name="T49" fmla="*/ 581 h 1318"/>
                  <a:gd name="T50" fmla="*/ 29 w 1959"/>
                  <a:gd name="T51" fmla="*/ 665 h 1318"/>
                  <a:gd name="T52" fmla="*/ 20 w 1959"/>
                  <a:gd name="T53" fmla="*/ 759 h 1318"/>
                  <a:gd name="T54" fmla="*/ 13 w 1959"/>
                  <a:gd name="T55" fmla="*/ 863 h 1318"/>
                  <a:gd name="T56" fmla="*/ 6 w 1959"/>
                  <a:gd name="T57" fmla="*/ 979 h 1318"/>
                  <a:gd name="T58" fmla="*/ 3 w 1959"/>
                  <a:gd name="T59" fmla="*/ 1105 h 1318"/>
                  <a:gd name="T60" fmla="*/ 1 w 1959"/>
                  <a:gd name="T61" fmla="*/ 1243 h 1318"/>
                  <a:gd name="T62" fmla="*/ 1959 w 1959"/>
                  <a:gd name="T63" fmla="*/ 1318 h 1318"/>
                  <a:gd name="T64" fmla="*/ 1958 w 1959"/>
                  <a:gd name="T65" fmla="*/ 1173 h 1318"/>
                  <a:gd name="T66" fmla="*/ 1955 w 1959"/>
                  <a:gd name="T67" fmla="*/ 1040 h 1318"/>
                  <a:gd name="T68" fmla="*/ 1949 w 1959"/>
                  <a:gd name="T69" fmla="*/ 919 h 1318"/>
                  <a:gd name="T70" fmla="*/ 1943 w 1959"/>
                  <a:gd name="T71" fmla="*/ 809 h 1318"/>
                  <a:gd name="T72" fmla="*/ 1934 w 1959"/>
                  <a:gd name="T73" fmla="*/ 711 h 1318"/>
                  <a:gd name="T74" fmla="*/ 1924 w 1959"/>
                  <a:gd name="T75" fmla="*/ 621 h 1318"/>
                  <a:gd name="T76" fmla="*/ 1914 w 1959"/>
                  <a:gd name="T77" fmla="*/ 543 h 1318"/>
                  <a:gd name="T78" fmla="*/ 1903 w 1959"/>
                  <a:gd name="T79" fmla="*/ 473 h 1318"/>
                  <a:gd name="T80" fmla="*/ 1890 w 1959"/>
                  <a:gd name="T81" fmla="*/ 413 h 1318"/>
                  <a:gd name="T82" fmla="*/ 1877 w 1959"/>
                  <a:gd name="T83" fmla="*/ 360 h 1318"/>
                  <a:gd name="T84" fmla="*/ 1863 w 1959"/>
                  <a:gd name="T85" fmla="*/ 316 h 1318"/>
                  <a:gd name="T86" fmla="*/ 1850 w 1959"/>
                  <a:gd name="T87" fmla="*/ 279 h 1318"/>
                  <a:gd name="T88" fmla="*/ 1836 w 1959"/>
                  <a:gd name="T89" fmla="*/ 249 h 1318"/>
                  <a:gd name="T90" fmla="*/ 1822 w 1959"/>
                  <a:gd name="T91" fmla="*/ 225 h 1318"/>
                  <a:gd name="T92" fmla="*/ 1809 w 1959"/>
                  <a:gd name="T93" fmla="*/ 207 h 1318"/>
                  <a:gd name="T94" fmla="*/ 1796 w 1959"/>
                  <a:gd name="T95" fmla="*/ 195 h 13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959" h="1318">
                    <a:moveTo>
                      <a:pt x="1796" y="195"/>
                    </a:moveTo>
                    <a:lnTo>
                      <a:pt x="1782" y="186"/>
                    </a:lnTo>
                    <a:lnTo>
                      <a:pt x="1759" y="175"/>
                    </a:lnTo>
                    <a:lnTo>
                      <a:pt x="1729" y="162"/>
                    </a:lnTo>
                    <a:lnTo>
                      <a:pt x="1692" y="148"/>
                    </a:lnTo>
                    <a:lnTo>
                      <a:pt x="1606" y="117"/>
                    </a:lnTo>
                    <a:lnTo>
                      <a:pt x="1512" y="84"/>
                    </a:lnTo>
                    <a:lnTo>
                      <a:pt x="1420" y="52"/>
                    </a:lnTo>
                    <a:lnTo>
                      <a:pt x="1341" y="25"/>
                    </a:lnTo>
                    <a:lnTo>
                      <a:pt x="1286" y="7"/>
                    </a:lnTo>
                    <a:lnTo>
                      <a:pt x="1265" y="0"/>
                    </a:lnTo>
                    <a:lnTo>
                      <a:pt x="1095" y="713"/>
                    </a:lnTo>
                    <a:lnTo>
                      <a:pt x="1095" y="425"/>
                    </a:lnTo>
                    <a:lnTo>
                      <a:pt x="1009" y="281"/>
                    </a:lnTo>
                    <a:lnTo>
                      <a:pt x="1095" y="195"/>
                    </a:lnTo>
                    <a:lnTo>
                      <a:pt x="979" y="79"/>
                    </a:lnTo>
                    <a:lnTo>
                      <a:pt x="864" y="195"/>
                    </a:lnTo>
                    <a:lnTo>
                      <a:pt x="950" y="281"/>
                    </a:lnTo>
                    <a:lnTo>
                      <a:pt x="864" y="425"/>
                    </a:lnTo>
                    <a:lnTo>
                      <a:pt x="864" y="713"/>
                    </a:lnTo>
                    <a:lnTo>
                      <a:pt x="694" y="0"/>
                    </a:lnTo>
                    <a:lnTo>
                      <a:pt x="673" y="7"/>
                    </a:lnTo>
                    <a:lnTo>
                      <a:pt x="618" y="25"/>
                    </a:lnTo>
                    <a:lnTo>
                      <a:pt x="539" y="52"/>
                    </a:lnTo>
                    <a:lnTo>
                      <a:pt x="447" y="84"/>
                    </a:lnTo>
                    <a:lnTo>
                      <a:pt x="353" y="117"/>
                    </a:lnTo>
                    <a:lnTo>
                      <a:pt x="267" y="148"/>
                    </a:lnTo>
                    <a:lnTo>
                      <a:pt x="230" y="162"/>
                    </a:lnTo>
                    <a:lnTo>
                      <a:pt x="200" y="175"/>
                    </a:lnTo>
                    <a:lnTo>
                      <a:pt x="177" y="186"/>
                    </a:lnTo>
                    <a:lnTo>
                      <a:pt x="163" y="195"/>
                    </a:lnTo>
                    <a:lnTo>
                      <a:pt x="156" y="200"/>
                    </a:lnTo>
                    <a:lnTo>
                      <a:pt x="150" y="207"/>
                    </a:lnTo>
                    <a:lnTo>
                      <a:pt x="143" y="215"/>
                    </a:lnTo>
                    <a:lnTo>
                      <a:pt x="137" y="225"/>
                    </a:lnTo>
                    <a:lnTo>
                      <a:pt x="131" y="236"/>
                    </a:lnTo>
                    <a:lnTo>
                      <a:pt x="123" y="249"/>
                    </a:lnTo>
                    <a:lnTo>
                      <a:pt x="116" y="263"/>
                    </a:lnTo>
                    <a:lnTo>
                      <a:pt x="109" y="279"/>
                    </a:lnTo>
                    <a:lnTo>
                      <a:pt x="102" y="296"/>
                    </a:lnTo>
                    <a:lnTo>
                      <a:pt x="96" y="316"/>
                    </a:lnTo>
                    <a:lnTo>
                      <a:pt x="88" y="337"/>
                    </a:lnTo>
                    <a:lnTo>
                      <a:pt x="82" y="360"/>
                    </a:lnTo>
                    <a:lnTo>
                      <a:pt x="75" y="386"/>
                    </a:lnTo>
                    <a:lnTo>
                      <a:pt x="69" y="413"/>
                    </a:lnTo>
                    <a:lnTo>
                      <a:pt x="62" y="442"/>
                    </a:lnTo>
                    <a:lnTo>
                      <a:pt x="56" y="473"/>
                    </a:lnTo>
                    <a:lnTo>
                      <a:pt x="51" y="507"/>
                    </a:lnTo>
                    <a:lnTo>
                      <a:pt x="45" y="543"/>
                    </a:lnTo>
                    <a:lnTo>
                      <a:pt x="39" y="581"/>
                    </a:lnTo>
                    <a:lnTo>
                      <a:pt x="34" y="621"/>
                    </a:lnTo>
                    <a:lnTo>
                      <a:pt x="29" y="665"/>
                    </a:lnTo>
                    <a:lnTo>
                      <a:pt x="25" y="711"/>
                    </a:lnTo>
                    <a:lnTo>
                      <a:pt x="20" y="759"/>
                    </a:lnTo>
                    <a:lnTo>
                      <a:pt x="16" y="809"/>
                    </a:lnTo>
                    <a:lnTo>
                      <a:pt x="13" y="863"/>
                    </a:lnTo>
                    <a:lnTo>
                      <a:pt x="10" y="919"/>
                    </a:lnTo>
                    <a:lnTo>
                      <a:pt x="6" y="979"/>
                    </a:lnTo>
                    <a:lnTo>
                      <a:pt x="4" y="1040"/>
                    </a:lnTo>
                    <a:lnTo>
                      <a:pt x="3" y="1105"/>
                    </a:lnTo>
                    <a:lnTo>
                      <a:pt x="1" y="1173"/>
                    </a:lnTo>
                    <a:lnTo>
                      <a:pt x="1" y="1243"/>
                    </a:lnTo>
                    <a:lnTo>
                      <a:pt x="0" y="1318"/>
                    </a:lnTo>
                    <a:lnTo>
                      <a:pt x="1959" y="1318"/>
                    </a:lnTo>
                    <a:lnTo>
                      <a:pt x="1958" y="1243"/>
                    </a:lnTo>
                    <a:lnTo>
                      <a:pt x="1958" y="1173"/>
                    </a:lnTo>
                    <a:lnTo>
                      <a:pt x="1956" y="1105"/>
                    </a:lnTo>
                    <a:lnTo>
                      <a:pt x="1955" y="1040"/>
                    </a:lnTo>
                    <a:lnTo>
                      <a:pt x="1952" y="979"/>
                    </a:lnTo>
                    <a:lnTo>
                      <a:pt x="1949" y="919"/>
                    </a:lnTo>
                    <a:lnTo>
                      <a:pt x="1946" y="863"/>
                    </a:lnTo>
                    <a:lnTo>
                      <a:pt x="1943" y="809"/>
                    </a:lnTo>
                    <a:lnTo>
                      <a:pt x="1938" y="759"/>
                    </a:lnTo>
                    <a:lnTo>
                      <a:pt x="1934" y="711"/>
                    </a:lnTo>
                    <a:lnTo>
                      <a:pt x="1930" y="665"/>
                    </a:lnTo>
                    <a:lnTo>
                      <a:pt x="1924" y="621"/>
                    </a:lnTo>
                    <a:lnTo>
                      <a:pt x="1920" y="581"/>
                    </a:lnTo>
                    <a:lnTo>
                      <a:pt x="1914" y="543"/>
                    </a:lnTo>
                    <a:lnTo>
                      <a:pt x="1908" y="507"/>
                    </a:lnTo>
                    <a:lnTo>
                      <a:pt x="1903" y="473"/>
                    </a:lnTo>
                    <a:lnTo>
                      <a:pt x="1896" y="442"/>
                    </a:lnTo>
                    <a:lnTo>
                      <a:pt x="1890" y="413"/>
                    </a:lnTo>
                    <a:lnTo>
                      <a:pt x="1883" y="386"/>
                    </a:lnTo>
                    <a:lnTo>
                      <a:pt x="1877" y="360"/>
                    </a:lnTo>
                    <a:lnTo>
                      <a:pt x="1870" y="337"/>
                    </a:lnTo>
                    <a:lnTo>
                      <a:pt x="1863" y="316"/>
                    </a:lnTo>
                    <a:lnTo>
                      <a:pt x="1856" y="296"/>
                    </a:lnTo>
                    <a:lnTo>
                      <a:pt x="1850" y="279"/>
                    </a:lnTo>
                    <a:lnTo>
                      <a:pt x="1842" y="263"/>
                    </a:lnTo>
                    <a:lnTo>
                      <a:pt x="1836" y="249"/>
                    </a:lnTo>
                    <a:lnTo>
                      <a:pt x="1828" y="236"/>
                    </a:lnTo>
                    <a:lnTo>
                      <a:pt x="1822" y="225"/>
                    </a:lnTo>
                    <a:lnTo>
                      <a:pt x="1815" y="215"/>
                    </a:lnTo>
                    <a:lnTo>
                      <a:pt x="1809" y="207"/>
                    </a:lnTo>
                    <a:lnTo>
                      <a:pt x="1802" y="200"/>
                    </a:lnTo>
                    <a:lnTo>
                      <a:pt x="1796" y="195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00" b="1" i="0" u="none" strike="noStrike" kern="0" cap="none" spc="0" normalizeH="0" baseline="0" noProof="0" dirty="0">
                  <a:ln>
                    <a:noFill/>
                  </a:ln>
                  <a:solidFill>
                    <a:srgbClr val="0063BE">
                      <a:lumMod val="50000"/>
                    </a:srgbClr>
                  </a:solidFill>
                  <a:effectLst/>
                  <a:uLnTx/>
                  <a:uFillTx/>
                  <a:latin typeface="Myriad Pro"/>
                </a:endParaRPr>
              </a:p>
            </p:txBody>
          </p:sp>
          <p:sp>
            <p:nvSpPr>
              <p:cNvPr id="105" name="Freeform 61"/>
              <p:cNvSpPr>
                <a:spLocks/>
              </p:cNvSpPr>
              <p:nvPr/>
            </p:nvSpPr>
            <p:spPr bwMode="auto">
              <a:xfrm>
                <a:off x="4208059" y="1455437"/>
                <a:ext cx="260152" cy="346859"/>
              </a:xfrm>
              <a:custGeom>
                <a:avLst/>
                <a:gdLst>
                  <a:gd name="T0" fmla="*/ 185 w 831"/>
                  <a:gd name="T1" fmla="*/ 1037 h 1152"/>
                  <a:gd name="T2" fmla="*/ 645 w 831"/>
                  <a:gd name="T3" fmla="*/ 921 h 1152"/>
                  <a:gd name="T4" fmla="*/ 734 w 831"/>
                  <a:gd name="T5" fmla="*/ 733 h 1152"/>
                  <a:gd name="T6" fmla="*/ 761 w 831"/>
                  <a:gd name="T7" fmla="*/ 726 h 1152"/>
                  <a:gd name="T8" fmla="*/ 775 w 831"/>
                  <a:gd name="T9" fmla="*/ 716 h 1152"/>
                  <a:gd name="T10" fmla="*/ 799 w 831"/>
                  <a:gd name="T11" fmla="*/ 688 h 1152"/>
                  <a:gd name="T12" fmla="*/ 817 w 831"/>
                  <a:gd name="T13" fmla="*/ 650 h 1152"/>
                  <a:gd name="T14" fmla="*/ 828 w 831"/>
                  <a:gd name="T15" fmla="*/ 609 h 1152"/>
                  <a:gd name="T16" fmla="*/ 831 w 831"/>
                  <a:gd name="T17" fmla="*/ 567 h 1152"/>
                  <a:gd name="T18" fmla="*/ 824 w 831"/>
                  <a:gd name="T19" fmla="*/ 529 h 1152"/>
                  <a:gd name="T20" fmla="*/ 810 w 831"/>
                  <a:gd name="T21" fmla="*/ 506 h 1152"/>
                  <a:gd name="T22" fmla="*/ 791 w 831"/>
                  <a:gd name="T23" fmla="*/ 492 h 1152"/>
                  <a:gd name="T24" fmla="*/ 761 w 831"/>
                  <a:gd name="T25" fmla="*/ 488 h 1152"/>
                  <a:gd name="T26" fmla="*/ 761 w 831"/>
                  <a:gd name="T27" fmla="*/ 457 h 1152"/>
                  <a:gd name="T28" fmla="*/ 761 w 831"/>
                  <a:gd name="T29" fmla="*/ 375 h 1152"/>
                  <a:gd name="T30" fmla="*/ 761 w 831"/>
                  <a:gd name="T31" fmla="*/ 280 h 1152"/>
                  <a:gd name="T32" fmla="*/ 756 w 831"/>
                  <a:gd name="T33" fmla="*/ 222 h 1152"/>
                  <a:gd name="T34" fmla="*/ 742 w 831"/>
                  <a:gd name="T35" fmla="*/ 175 h 1152"/>
                  <a:gd name="T36" fmla="*/ 718 w 831"/>
                  <a:gd name="T37" fmla="*/ 139 h 1152"/>
                  <a:gd name="T38" fmla="*/ 682 w 831"/>
                  <a:gd name="T39" fmla="*/ 116 h 1152"/>
                  <a:gd name="T40" fmla="*/ 632 w 831"/>
                  <a:gd name="T41" fmla="*/ 109 h 1152"/>
                  <a:gd name="T42" fmla="*/ 609 w 831"/>
                  <a:gd name="T43" fmla="*/ 72 h 1152"/>
                  <a:gd name="T44" fmla="*/ 575 w 831"/>
                  <a:gd name="T45" fmla="*/ 43 h 1152"/>
                  <a:gd name="T46" fmla="*/ 534 w 831"/>
                  <a:gd name="T47" fmla="*/ 21 h 1152"/>
                  <a:gd name="T48" fmla="*/ 487 w 831"/>
                  <a:gd name="T49" fmla="*/ 6 h 1152"/>
                  <a:gd name="T50" fmla="*/ 434 w 831"/>
                  <a:gd name="T51" fmla="*/ 0 h 1152"/>
                  <a:gd name="T52" fmla="*/ 375 w 831"/>
                  <a:gd name="T53" fmla="*/ 1 h 1152"/>
                  <a:gd name="T54" fmla="*/ 319 w 831"/>
                  <a:gd name="T55" fmla="*/ 8 h 1152"/>
                  <a:gd name="T56" fmla="*/ 269 w 831"/>
                  <a:gd name="T57" fmla="*/ 21 h 1152"/>
                  <a:gd name="T58" fmla="*/ 223 w 831"/>
                  <a:gd name="T59" fmla="*/ 40 h 1152"/>
                  <a:gd name="T60" fmla="*/ 183 w 831"/>
                  <a:gd name="T61" fmla="*/ 64 h 1152"/>
                  <a:gd name="T62" fmla="*/ 149 w 831"/>
                  <a:gd name="T63" fmla="*/ 92 h 1152"/>
                  <a:gd name="T64" fmla="*/ 121 w 831"/>
                  <a:gd name="T65" fmla="*/ 123 h 1152"/>
                  <a:gd name="T66" fmla="*/ 99 w 831"/>
                  <a:gd name="T67" fmla="*/ 160 h 1152"/>
                  <a:gd name="T68" fmla="*/ 83 w 831"/>
                  <a:gd name="T69" fmla="*/ 199 h 1152"/>
                  <a:gd name="T70" fmla="*/ 73 w 831"/>
                  <a:gd name="T71" fmla="*/ 241 h 1152"/>
                  <a:gd name="T72" fmla="*/ 70 w 831"/>
                  <a:gd name="T73" fmla="*/ 285 h 1152"/>
                  <a:gd name="T74" fmla="*/ 70 w 831"/>
                  <a:gd name="T75" fmla="*/ 395 h 1152"/>
                  <a:gd name="T76" fmla="*/ 70 w 831"/>
                  <a:gd name="T77" fmla="*/ 471 h 1152"/>
                  <a:gd name="T78" fmla="*/ 63 w 831"/>
                  <a:gd name="T79" fmla="*/ 488 h 1152"/>
                  <a:gd name="T80" fmla="*/ 30 w 831"/>
                  <a:gd name="T81" fmla="*/ 498 h 1152"/>
                  <a:gd name="T82" fmla="*/ 16 w 831"/>
                  <a:gd name="T83" fmla="*/ 512 h 1152"/>
                  <a:gd name="T84" fmla="*/ 4 w 831"/>
                  <a:gd name="T85" fmla="*/ 541 h 1152"/>
                  <a:gd name="T86" fmla="*/ 0 w 831"/>
                  <a:gd name="T87" fmla="*/ 581 h 1152"/>
                  <a:gd name="T88" fmla="*/ 6 w 831"/>
                  <a:gd name="T89" fmla="*/ 623 h 1152"/>
                  <a:gd name="T90" fmla="*/ 19 w 831"/>
                  <a:gd name="T91" fmla="*/ 663 h 1152"/>
                  <a:gd name="T92" fmla="*/ 40 w 831"/>
                  <a:gd name="T93" fmla="*/ 699 h 1152"/>
                  <a:gd name="T94" fmla="*/ 60 w 831"/>
                  <a:gd name="T95" fmla="*/ 720 h 1152"/>
                  <a:gd name="T96" fmla="*/ 75 w 831"/>
                  <a:gd name="T97" fmla="*/ 729 h 1152"/>
                  <a:gd name="T98" fmla="*/ 114 w 831"/>
                  <a:gd name="T99" fmla="*/ 734 h 1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831" h="1152">
                    <a:moveTo>
                      <a:pt x="121" y="734"/>
                    </a:moveTo>
                    <a:lnTo>
                      <a:pt x="185" y="921"/>
                    </a:lnTo>
                    <a:lnTo>
                      <a:pt x="185" y="1037"/>
                    </a:lnTo>
                    <a:lnTo>
                      <a:pt x="415" y="1152"/>
                    </a:lnTo>
                    <a:lnTo>
                      <a:pt x="645" y="1037"/>
                    </a:lnTo>
                    <a:lnTo>
                      <a:pt x="645" y="921"/>
                    </a:lnTo>
                    <a:lnTo>
                      <a:pt x="710" y="734"/>
                    </a:lnTo>
                    <a:lnTo>
                      <a:pt x="717" y="734"/>
                    </a:lnTo>
                    <a:lnTo>
                      <a:pt x="734" y="733"/>
                    </a:lnTo>
                    <a:lnTo>
                      <a:pt x="744" y="732"/>
                    </a:lnTo>
                    <a:lnTo>
                      <a:pt x="756" y="729"/>
                    </a:lnTo>
                    <a:lnTo>
                      <a:pt x="761" y="726"/>
                    </a:lnTo>
                    <a:lnTo>
                      <a:pt x="765" y="723"/>
                    </a:lnTo>
                    <a:lnTo>
                      <a:pt x="771" y="720"/>
                    </a:lnTo>
                    <a:lnTo>
                      <a:pt x="775" y="716"/>
                    </a:lnTo>
                    <a:lnTo>
                      <a:pt x="784" y="708"/>
                    </a:lnTo>
                    <a:lnTo>
                      <a:pt x="791" y="699"/>
                    </a:lnTo>
                    <a:lnTo>
                      <a:pt x="799" y="688"/>
                    </a:lnTo>
                    <a:lnTo>
                      <a:pt x="805" y="676"/>
                    </a:lnTo>
                    <a:lnTo>
                      <a:pt x="812" y="663"/>
                    </a:lnTo>
                    <a:lnTo>
                      <a:pt x="817" y="650"/>
                    </a:lnTo>
                    <a:lnTo>
                      <a:pt x="821" y="637"/>
                    </a:lnTo>
                    <a:lnTo>
                      <a:pt x="825" y="623"/>
                    </a:lnTo>
                    <a:lnTo>
                      <a:pt x="828" y="609"/>
                    </a:lnTo>
                    <a:lnTo>
                      <a:pt x="830" y="595"/>
                    </a:lnTo>
                    <a:lnTo>
                      <a:pt x="831" y="581"/>
                    </a:lnTo>
                    <a:lnTo>
                      <a:pt x="831" y="567"/>
                    </a:lnTo>
                    <a:lnTo>
                      <a:pt x="829" y="554"/>
                    </a:lnTo>
                    <a:lnTo>
                      <a:pt x="827" y="541"/>
                    </a:lnTo>
                    <a:lnTo>
                      <a:pt x="824" y="529"/>
                    </a:lnTo>
                    <a:lnTo>
                      <a:pt x="818" y="518"/>
                    </a:lnTo>
                    <a:lnTo>
                      <a:pt x="815" y="512"/>
                    </a:lnTo>
                    <a:lnTo>
                      <a:pt x="810" y="506"/>
                    </a:lnTo>
                    <a:lnTo>
                      <a:pt x="805" y="502"/>
                    </a:lnTo>
                    <a:lnTo>
                      <a:pt x="801" y="498"/>
                    </a:lnTo>
                    <a:lnTo>
                      <a:pt x="791" y="492"/>
                    </a:lnTo>
                    <a:lnTo>
                      <a:pt x="782" y="489"/>
                    </a:lnTo>
                    <a:lnTo>
                      <a:pt x="767" y="488"/>
                    </a:lnTo>
                    <a:lnTo>
                      <a:pt x="761" y="488"/>
                    </a:lnTo>
                    <a:lnTo>
                      <a:pt x="761" y="485"/>
                    </a:lnTo>
                    <a:lnTo>
                      <a:pt x="761" y="474"/>
                    </a:lnTo>
                    <a:lnTo>
                      <a:pt x="761" y="457"/>
                    </a:lnTo>
                    <a:lnTo>
                      <a:pt x="761" y="434"/>
                    </a:lnTo>
                    <a:lnTo>
                      <a:pt x="761" y="406"/>
                    </a:lnTo>
                    <a:lnTo>
                      <a:pt x="761" y="375"/>
                    </a:lnTo>
                    <a:lnTo>
                      <a:pt x="761" y="339"/>
                    </a:lnTo>
                    <a:lnTo>
                      <a:pt x="761" y="301"/>
                    </a:lnTo>
                    <a:lnTo>
                      <a:pt x="761" y="280"/>
                    </a:lnTo>
                    <a:lnTo>
                      <a:pt x="760" y="259"/>
                    </a:lnTo>
                    <a:lnTo>
                      <a:pt x="758" y="240"/>
                    </a:lnTo>
                    <a:lnTo>
                      <a:pt x="756" y="222"/>
                    </a:lnTo>
                    <a:lnTo>
                      <a:pt x="751" y="205"/>
                    </a:lnTo>
                    <a:lnTo>
                      <a:pt x="747" y="189"/>
                    </a:lnTo>
                    <a:lnTo>
                      <a:pt x="742" y="175"/>
                    </a:lnTo>
                    <a:lnTo>
                      <a:pt x="735" y="162"/>
                    </a:lnTo>
                    <a:lnTo>
                      <a:pt x="726" y="150"/>
                    </a:lnTo>
                    <a:lnTo>
                      <a:pt x="718" y="139"/>
                    </a:lnTo>
                    <a:lnTo>
                      <a:pt x="707" y="129"/>
                    </a:lnTo>
                    <a:lnTo>
                      <a:pt x="695" y="122"/>
                    </a:lnTo>
                    <a:lnTo>
                      <a:pt x="682" y="116"/>
                    </a:lnTo>
                    <a:lnTo>
                      <a:pt x="667" y="112"/>
                    </a:lnTo>
                    <a:lnTo>
                      <a:pt x="651" y="110"/>
                    </a:lnTo>
                    <a:lnTo>
                      <a:pt x="632" y="109"/>
                    </a:lnTo>
                    <a:lnTo>
                      <a:pt x="626" y="96"/>
                    </a:lnTo>
                    <a:lnTo>
                      <a:pt x="618" y="83"/>
                    </a:lnTo>
                    <a:lnTo>
                      <a:pt x="609" y="72"/>
                    </a:lnTo>
                    <a:lnTo>
                      <a:pt x="599" y="61"/>
                    </a:lnTo>
                    <a:lnTo>
                      <a:pt x="587" y="52"/>
                    </a:lnTo>
                    <a:lnTo>
                      <a:pt x="575" y="43"/>
                    </a:lnTo>
                    <a:lnTo>
                      <a:pt x="562" y="34"/>
                    </a:lnTo>
                    <a:lnTo>
                      <a:pt x="549" y="28"/>
                    </a:lnTo>
                    <a:lnTo>
                      <a:pt x="534" y="21"/>
                    </a:lnTo>
                    <a:lnTo>
                      <a:pt x="519" y="15"/>
                    </a:lnTo>
                    <a:lnTo>
                      <a:pt x="504" y="11"/>
                    </a:lnTo>
                    <a:lnTo>
                      <a:pt x="487" y="6"/>
                    </a:lnTo>
                    <a:lnTo>
                      <a:pt x="469" y="4"/>
                    </a:lnTo>
                    <a:lnTo>
                      <a:pt x="452" y="2"/>
                    </a:lnTo>
                    <a:lnTo>
                      <a:pt x="434" y="0"/>
                    </a:lnTo>
                    <a:lnTo>
                      <a:pt x="415" y="0"/>
                    </a:lnTo>
                    <a:lnTo>
                      <a:pt x="395" y="0"/>
                    </a:lnTo>
                    <a:lnTo>
                      <a:pt x="375" y="1"/>
                    </a:lnTo>
                    <a:lnTo>
                      <a:pt x="356" y="3"/>
                    </a:lnTo>
                    <a:lnTo>
                      <a:pt x="338" y="5"/>
                    </a:lnTo>
                    <a:lnTo>
                      <a:pt x="319" y="8"/>
                    </a:lnTo>
                    <a:lnTo>
                      <a:pt x="302" y="12"/>
                    </a:lnTo>
                    <a:lnTo>
                      <a:pt x="285" y="16"/>
                    </a:lnTo>
                    <a:lnTo>
                      <a:pt x="269" y="21"/>
                    </a:lnTo>
                    <a:lnTo>
                      <a:pt x="252" y="27"/>
                    </a:lnTo>
                    <a:lnTo>
                      <a:pt x="237" y="33"/>
                    </a:lnTo>
                    <a:lnTo>
                      <a:pt x="223" y="40"/>
                    </a:lnTo>
                    <a:lnTo>
                      <a:pt x="209" y="47"/>
                    </a:lnTo>
                    <a:lnTo>
                      <a:pt x="196" y="55"/>
                    </a:lnTo>
                    <a:lnTo>
                      <a:pt x="183" y="64"/>
                    </a:lnTo>
                    <a:lnTo>
                      <a:pt x="171" y="72"/>
                    </a:lnTo>
                    <a:lnTo>
                      <a:pt x="159" y="82"/>
                    </a:lnTo>
                    <a:lnTo>
                      <a:pt x="149" y="92"/>
                    </a:lnTo>
                    <a:lnTo>
                      <a:pt x="139" y="101"/>
                    </a:lnTo>
                    <a:lnTo>
                      <a:pt x="129" y="112"/>
                    </a:lnTo>
                    <a:lnTo>
                      <a:pt x="121" y="123"/>
                    </a:lnTo>
                    <a:lnTo>
                      <a:pt x="113" y="135"/>
                    </a:lnTo>
                    <a:lnTo>
                      <a:pt x="105" y="147"/>
                    </a:lnTo>
                    <a:lnTo>
                      <a:pt x="99" y="160"/>
                    </a:lnTo>
                    <a:lnTo>
                      <a:pt x="92" y="172"/>
                    </a:lnTo>
                    <a:lnTo>
                      <a:pt x="87" y="184"/>
                    </a:lnTo>
                    <a:lnTo>
                      <a:pt x="83" y="199"/>
                    </a:lnTo>
                    <a:lnTo>
                      <a:pt x="78" y="213"/>
                    </a:lnTo>
                    <a:lnTo>
                      <a:pt x="75" y="227"/>
                    </a:lnTo>
                    <a:lnTo>
                      <a:pt x="73" y="241"/>
                    </a:lnTo>
                    <a:lnTo>
                      <a:pt x="71" y="256"/>
                    </a:lnTo>
                    <a:lnTo>
                      <a:pt x="70" y="270"/>
                    </a:lnTo>
                    <a:lnTo>
                      <a:pt x="70" y="285"/>
                    </a:lnTo>
                    <a:lnTo>
                      <a:pt x="70" y="324"/>
                    </a:lnTo>
                    <a:lnTo>
                      <a:pt x="70" y="362"/>
                    </a:lnTo>
                    <a:lnTo>
                      <a:pt x="70" y="395"/>
                    </a:lnTo>
                    <a:lnTo>
                      <a:pt x="70" y="426"/>
                    </a:lnTo>
                    <a:lnTo>
                      <a:pt x="70" y="451"/>
                    </a:lnTo>
                    <a:lnTo>
                      <a:pt x="70" y="471"/>
                    </a:lnTo>
                    <a:lnTo>
                      <a:pt x="70" y="484"/>
                    </a:lnTo>
                    <a:lnTo>
                      <a:pt x="70" y="488"/>
                    </a:lnTo>
                    <a:lnTo>
                      <a:pt x="63" y="488"/>
                    </a:lnTo>
                    <a:lnTo>
                      <a:pt x="49" y="489"/>
                    </a:lnTo>
                    <a:lnTo>
                      <a:pt x="40" y="492"/>
                    </a:lnTo>
                    <a:lnTo>
                      <a:pt x="30" y="498"/>
                    </a:lnTo>
                    <a:lnTo>
                      <a:pt x="26" y="502"/>
                    </a:lnTo>
                    <a:lnTo>
                      <a:pt x="21" y="506"/>
                    </a:lnTo>
                    <a:lnTo>
                      <a:pt x="16" y="512"/>
                    </a:lnTo>
                    <a:lnTo>
                      <a:pt x="13" y="518"/>
                    </a:lnTo>
                    <a:lnTo>
                      <a:pt x="7" y="529"/>
                    </a:lnTo>
                    <a:lnTo>
                      <a:pt x="4" y="541"/>
                    </a:lnTo>
                    <a:lnTo>
                      <a:pt x="2" y="554"/>
                    </a:lnTo>
                    <a:lnTo>
                      <a:pt x="0" y="567"/>
                    </a:lnTo>
                    <a:lnTo>
                      <a:pt x="0" y="581"/>
                    </a:lnTo>
                    <a:lnTo>
                      <a:pt x="1" y="595"/>
                    </a:lnTo>
                    <a:lnTo>
                      <a:pt x="3" y="609"/>
                    </a:lnTo>
                    <a:lnTo>
                      <a:pt x="6" y="623"/>
                    </a:lnTo>
                    <a:lnTo>
                      <a:pt x="9" y="637"/>
                    </a:lnTo>
                    <a:lnTo>
                      <a:pt x="14" y="650"/>
                    </a:lnTo>
                    <a:lnTo>
                      <a:pt x="19" y="663"/>
                    </a:lnTo>
                    <a:lnTo>
                      <a:pt x="26" y="676"/>
                    </a:lnTo>
                    <a:lnTo>
                      <a:pt x="32" y="688"/>
                    </a:lnTo>
                    <a:lnTo>
                      <a:pt x="40" y="699"/>
                    </a:lnTo>
                    <a:lnTo>
                      <a:pt x="47" y="708"/>
                    </a:lnTo>
                    <a:lnTo>
                      <a:pt x="56" y="716"/>
                    </a:lnTo>
                    <a:lnTo>
                      <a:pt x="60" y="720"/>
                    </a:lnTo>
                    <a:lnTo>
                      <a:pt x="65" y="723"/>
                    </a:lnTo>
                    <a:lnTo>
                      <a:pt x="70" y="726"/>
                    </a:lnTo>
                    <a:lnTo>
                      <a:pt x="75" y="729"/>
                    </a:lnTo>
                    <a:lnTo>
                      <a:pt x="87" y="732"/>
                    </a:lnTo>
                    <a:lnTo>
                      <a:pt x="97" y="733"/>
                    </a:lnTo>
                    <a:lnTo>
                      <a:pt x="114" y="734"/>
                    </a:lnTo>
                    <a:lnTo>
                      <a:pt x="121" y="734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00" b="1" i="0" u="none" strike="noStrike" kern="0" cap="none" spc="0" normalizeH="0" baseline="0" noProof="0" dirty="0">
                  <a:ln>
                    <a:noFill/>
                  </a:ln>
                  <a:solidFill>
                    <a:srgbClr val="0063BE">
                      <a:lumMod val="50000"/>
                    </a:srgbClr>
                  </a:solidFill>
                  <a:effectLst/>
                  <a:uLnTx/>
                  <a:uFillTx/>
                  <a:latin typeface="Myriad Pro"/>
                </a:endParaRPr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3351319" y="4898998"/>
              <a:ext cx="276865" cy="279992"/>
              <a:chOff x="4023519" y="1455437"/>
              <a:chExt cx="611606" cy="692162"/>
            </a:xfrm>
            <a:solidFill>
              <a:sysClr val="window" lastClr="FFFFFF">
                <a:lumMod val="50000"/>
              </a:sysClr>
            </a:solidFill>
          </p:grpSpPr>
          <p:sp>
            <p:nvSpPr>
              <p:cNvPr id="102" name="Freeform 62"/>
              <p:cNvSpPr>
                <a:spLocks/>
              </p:cNvSpPr>
              <p:nvPr/>
            </p:nvSpPr>
            <p:spPr bwMode="auto">
              <a:xfrm>
                <a:off x="4023519" y="1751360"/>
                <a:ext cx="611606" cy="396239"/>
              </a:xfrm>
              <a:custGeom>
                <a:avLst/>
                <a:gdLst>
                  <a:gd name="T0" fmla="*/ 1782 w 1959"/>
                  <a:gd name="T1" fmla="*/ 186 h 1318"/>
                  <a:gd name="T2" fmla="*/ 1729 w 1959"/>
                  <a:gd name="T3" fmla="*/ 162 h 1318"/>
                  <a:gd name="T4" fmla="*/ 1606 w 1959"/>
                  <a:gd name="T5" fmla="*/ 117 h 1318"/>
                  <a:gd name="T6" fmla="*/ 1420 w 1959"/>
                  <a:gd name="T7" fmla="*/ 52 h 1318"/>
                  <a:gd name="T8" fmla="*/ 1286 w 1959"/>
                  <a:gd name="T9" fmla="*/ 7 h 1318"/>
                  <a:gd name="T10" fmla="*/ 1095 w 1959"/>
                  <a:gd name="T11" fmla="*/ 713 h 1318"/>
                  <a:gd name="T12" fmla="*/ 1009 w 1959"/>
                  <a:gd name="T13" fmla="*/ 281 h 1318"/>
                  <a:gd name="T14" fmla="*/ 979 w 1959"/>
                  <a:gd name="T15" fmla="*/ 79 h 1318"/>
                  <a:gd name="T16" fmla="*/ 950 w 1959"/>
                  <a:gd name="T17" fmla="*/ 281 h 1318"/>
                  <a:gd name="T18" fmla="*/ 864 w 1959"/>
                  <a:gd name="T19" fmla="*/ 713 h 1318"/>
                  <a:gd name="T20" fmla="*/ 673 w 1959"/>
                  <a:gd name="T21" fmla="*/ 7 h 1318"/>
                  <a:gd name="T22" fmla="*/ 539 w 1959"/>
                  <a:gd name="T23" fmla="*/ 52 h 1318"/>
                  <a:gd name="T24" fmla="*/ 353 w 1959"/>
                  <a:gd name="T25" fmla="*/ 117 h 1318"/>
                  <a:gd name="T26" fmla="*/ 230 w 1959"/>
                  <a:gd name="T27" fmla="*/ 162 h 1318"/>
                  <a:gd name="T28" fmla="*/ 177 w 1959"/>
                  <a:gd name="T29" fmla="*/ 186 h 1318"/>
                  <a:gd name="T30" fmla="*/ 156 w 1959"/>
                  <a:gd name="T31" fmla="*/ 200 h 1318"/>
                  <a:gd name="T32" fmla="*/ 143 w 1959"/>
                  <a:gd name="T33" fmla="*/ 215 h 1318"/>
                  <a:gd name="T34" fmla="*/ 131 w 1959"/>
                  <a:gd name="T35" fmla="*/ 236 h 1318"/>
                  <a:gd name="T36" fmla="*/ 116 w 1959"/>
                  <a:gd name="T37" fmla="*/ 263 h 1318"/>
                  <a:gd name="T38" fmla="*/ 102 w 1959"/>
                  <a:gd name="T39" fmla="*/ 296 h 1318"/>
                  <a:gd name="T40" fmla="*/ 88 w 1959"/>
                  <a:gd name="T41" fmla="*/ 337 h 1318"/>
                  <a:gd name="T42" fmla="*/ 75 w 1959"/>
                  <a:gd name="T43" fmla="*/ 386 h 1318"/>
                  <a:gd name="T44" fmla="*/ 62 w 1959"/>
                  <a:gd name="T45" fmla="*/ 442 h 1318"/>
                  <a:gd name="T46" fmla="*/ 51 w 1959"/>
                  <a:gd name="T47" fmla="*/ 507 h 1318"/>
                  <a:gd name="T48" fmla="*/ 39 w 1959"/>
                  <a:gd name="T49" fmla="*/ 581 h 1318"/>
                  <a:gd name="T50" fmla="*/ 29 w 1959"/>
                  <a:gd name="T51" fmla="*/ 665 h 1318"/>
                  <a:gd name="T52" fmla="*/ 20 w 1959"/>
                  <a:gd name="T53" fmla="*/ 759 h 1318"/>
                  <a:gd name="T54" fmla="*/ 13 w 1959"/>
                  <a:gd name="T55" fmla="*/ 863 h 1318"/>
                  <a:gd name="T56" fmla="*/ 6 w 1959"/>
                  <a:gd name="T57" fmla="*/ 979 h 1318"/>
                  <a:gd name="T58" fmla="*/ 3 w 1959"/>
                  <a:gd name="T59" fmla="*/ 1105 h 1318"/>
                  <a:gd name="T60" fmla="*/ 1 w 1959"/>
                  <a:gd name="T61" fmla="*/ 1243 h 1318"/>
                  <a:gd name="T62" fmla="*/ 1959 w 1959"/>
                  <a:gd name="T63" fmla="*/ 1318 h 1318"/>
                  <a:gd name="T64" fmla="*/ 1958 w 1959"/>
                  <a:gd name="T65" fmla="*/ 1173 h 1318"/>
                  <a:gd name="T66" fmla="*/ 1955 w 1959"/>
                  <a:gd name="T67" fmla="*/ 1040 h 1318"/>
                  <a:gd name="T68" fmla="*/ 1949 w 1959"/>
                  <a:gd name="T69" fmla="*/ 919 h 1318"/>
                  <a:gd name="T70" fmla="*/ 1943 w 1959"/>
                  <a:gd name="T71" fmla="*/ 809 h 1318"/>
                  <a:gd name="T72" fmla="*/ 1934 w 1959"/>
                  <a:gd name="T73" fmla="*/ 711 h 1318"/>
                  <a:gd name="T74" fmla="*/ 1924 w 1959"/>
                  <a:gd name="T75" fmla="*/ 621 h 1318"/>
                  <a:gd name="T76" fmla="*/ 1914 w 1959"/>
                  <a:gd name="T77" fmla="*/ 543 h 1318"/>
                  <a:gd name="T78" fmla="*/ 1903 w 1959"/>
                  <a:gd name="T79" fmla="*/ 473 h 1318"/>
                  <a:gd name="T80" fmla="*/ 1890 w 1959"/>
                  <a:gd name="T81" fmla="*/ 413 h 1318"/>
                  <a:gd name="T82" fmla="*/ 1877 w 1959"/>
                  <a:gd name="T83" fmla="*/ 360 h 1318"/>
                  <a:gd name="T84" fmla="*/ 1863 w 1959"/>
                  <a:gd name="T85" fmla="*/ 316 h 1318"/>
                  <a:gd name="T86" fmla="*/ 1850 w 1959"/>
                  <a:gd name="T87" fmla="*/ 279 h 1318"/>
                  <a:gd name="T88" fmla="*/ 1836 w 1959"/>
                  <a:gd name="T89" fmla="*/ 249 h 1318"/>
                  <a:gd name="T90" fmla="*/ 1822 w 1959"/>
                  <a:gd name="T91" fmla="*/ 225 h 1318"/>
                  <a:gd name="T92" fmla="*/ 1809 w 1959"/>
                  <a:gd name="T93" fmla="*/ 207 h 1318"/>
                  <a:gd name="T94" fmla="*/ 1796 w 1959"/>
                  <a:gd name="T95" fmla="*/ 195 h 13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959" h="1318">
                    <a:moveTo>
                      <a:pt x="1796" y="195"/>
                    </a:moveTo>
                    <a:lnTo>
                      <a:pt x="1782" y="186"/>
                    </a:lnTo>
                    <a:lnTo>
                      <a:pt x="1759" y="175"/>
                    </a:lnTo>
                    <a:lnTo>
                      <a:pt x="1729" y="162"/>
                    </a:lnTo>
                    <a:lnTo>
                      <a:pt x="1692" y="148"/>
                    </a:lnTo>
                    <a:lnTo>
                      <a:pt x="1606" y="117"/>
                    </a:lnTo>
                    <a:lnTo>
                      <a:pt x="1512" y="84"/>
                    </a:lnTo>
                    <a:lnTo>
                      <a:pt x="1420" y="52"/>
                    </a:lnTo>
                    <a:lnTo>
                      <a:pt x="1341" y="25"/>
                    </a:lnTo>
                    <a:lnTo>
                      <a:pt x="1286" y="7"/>
                    </a:lnTo>
                    <a:lnTo>
                      <a:pt x="1265" y="0"/>
                    </a:lnTo>
                    <a:lnTo>
                      <a:pt x="1095" y="713"/>
                    </a:lnTo>
                    <a:lnTo>
                      <a:pt x="1095" y="425"/>
                    </a:lnTo>
                    <a:lnTo>
                      <a:pt x="1009" y="281"/>
                    </a:lnTo>
                    <a:lnTo>
                      <a:pt x="1095" y="195"/>
                    </a:lnTo>
                    <a:lnTo>
                      <a:pt x="979" y="79"/>
                    </a:lnTo>
                    <a:lnTo>
                      <a:pt x="864" y="195"/>
                    </a:lnTo>
                    <a:lnTo>
                      <a:pt x="950" y="281"/>
                    </a:lnTo>
                    <a:lnTo>
                      <a:pt x="864" y="425"/>
                    </a:lnTo>
                    <a:lnTo>
                      <a:pt x="864" y="713"/>
                    </a:lnTo>
                    <a:lnTo>
                      <a:pt x="694" y="0"/>
                    </a:lnTo>
                    <a:lnTo>
                      <a:pt x="673" y="7"/>
                    </a:lnTo>
                    <a:lnTo>
                      <a:pt x="618" y="25"/>
                    </a:lnTo>
                    <a:lnTo>
                      <a:pt x="539" y="52"/>
                    </a:lnTo>
                    <a:lnTo>
                      <a:pt x="447" y="84"/>
                    </a:lnTo>
                    <a:lnTo>
                      <a:pt x="353" y="117"/>
                    </a:lnTo>
                    <a:lnTo>
                      <a:pt x="267" y="148"/>
                    </a:lnTo>
                    <a:lnTo>
                      <a:pt x="230" y="162"/>
                    </a:lnTo>
                    <a:lnTo>
                      <a:pt x="200" y="175"/>
                    </a:lnTo>
                    <a:lnTo>
                      <a:pt x="177" y="186"/>
                    </a:lnTo>
                    <a:lnTo>
                      <a:pt x="163" y="195"/>
                    </a:lnTo>
                    <a:lnTo>
                      <a:pt x="156" y="200"/>
                    </a:lnTo>
                    <a:lnTo>
                      <a:pt x="150" y="207"/>
                    </a:lnTo>
                    <a:lnTo>
                      <a:pt x="143" y="215"/>
                    </a:lnTo>
                    <a:lnTo>
                      <a:pt x="137" y="225"/>
                    </a:lnTo>
                    <a:lnTo>
                      <a:pt x="131" y="236"/>
                    </a:lnTo>
                    <a:lnTo>
                      <a:pt x="123" y="249"/>
                    </a:lnTo>
                    <a:lnTo>
                      <a:pt x="116" y="263"/>
                    </a:lnTo>
                    <a:lnTo>
                      <a:pt x="109" y="279"/>
                    </a:lnTo>
                    <a:lnTo>
                      <a:pt x="102" y="296"/>
                    </a:lnTo>
                    <a:lnTo>
                      <a:pt x="96" y="316"/>
                    </a:lnTo>
                    <a:lnTo>
                      <a:pt x="88" y="337"/>
                    </a:lnTo>
                    <a:lnTo>
                      <a:pt x="82" y="360"/>
                    </a:lnTo>
                    <a:lnTo>
                      <a:pt x="75" y="386"/>
                    </a:lnTo>
                    <a:lnTo>
                      <a:pt x="69" y="413"/>
                    </a:lnTo>
                    <a:lnTo>
                      <a:pt x="62" y="442"/>
                    </a:lnTo>
                    <a:lnTo>
                      <a:pt x="56" y="473"/>
                    </a:lnTo>
                    <a:lnTo>
                      <a:pt x="51" y="507"/>
                    </a:lnTo>
                    <a:lnTo>
                      <a:pt x="45" y="543"/>
                    </a:lnTo>
                    <a:lnTo>
                      <a:pt x="39" y="581"/>
                    </a:lnTo>
                    <a:lnTo>
                      <a:pt x="34" y="621"/>
                    </a:lnTo>
                    <a:lnTo>
                      <a:pt x="29" y="665"/>
                    </a:lnTo>
                    <a:lnTo>
                      <a:pt x="25" y="711"/>
                    </a:lnTo>
                    <a:lnTo>
                      <a:pt x="20" y="759"/>
                    </a:lnTo>
                    <a:lnTo>
                      <a:pt x="16" y="809"/>
                    </a:lnTo>
                    <a:lnTo>
                      <a:pt x="13" y="863"/>
                    </a:lnTo>
                    <a:lnTo>
                      <a:pt x="10" y="919"/>
                    </a:lnTo>
                    <a:lnTo>
                      <a:pt x="6" y="979"/>
                    </a:lnTo>
                    <a:lnTo>
                      <a:pt x="4" y="1040"/>
                    </a:lnTo>
                    <a:lnTo>
                      <a:pt x="3" y="1105"/>
                    </a:lnTo>
                    <a:lnTo>
                      <a:pt x="1" y="1173"/>
                    </a:lnTo>
                    <a:lnTo>
                      <a:pt x="1" y="1243"/>
                    </a:lnTo>
                    <a:lnTo>
                      <a:pt x="0" y="1318"/>
                    </a:lnTo>
                    <a:lnTo>
                      <a:pt x="1959" y="1318"/>
                    </a:lnTo>
                    <a:lnTo>
                      <a:pt x="1958" y="1243"/>
                    </a:lnTo>
                    <a:lnTo>
                      <a:pt x="1958" y="1173"/>
                    </a:lnTo>
                    <a:lnTo>
                      <a:pt x="1956" y="1105"/>
                    </a:lnTo>
                    <a:lnTo>
                      <a:pt x="1955" y="1040"/>
                    </a:lnTo>
                    <a:lnTo>
                      <a:pt x="1952" y="979"/>
                    </a:lnTo>
                    <a:lnTo>
                      <a:pt x="1949" y="919"/>
                    </a:lnTo>
                    <a:lnTo>
                      <a:pt x="1946" y="863"/>
                    </a:lnTo>
                    <a:lnTo>
                      <a:pt x="1943" y="809"/>
                    </a:lnTo>
                    <a:lnTo>
                      <a:pt x="1938" y="759"/>
                    </a:lnTo>
                    <a:lnTo>
                      <a:pt x="1934" y="711"/>
                    </a:lnTo>
                    <a:lnTo>
                      <a:pt x="1930" y="665"/>
                    </a:lnTo>
                    <a:lnTo>
                      <a:pt x="1924" y="621"/>
                    </a:lnTo>
                    <a:lnTo>
                      <a:pt x="1920" y="581"/>
                    </a:lnTo>
                    <a:lnTo>
                      <a:pt x="1914" y="543"/>
                    </a:lnTo>
                    <a:lnTo>
                      <a:pt x="1908" y="507"/>
                    </a:lnTo>
                    <a:lnTo>
                      <a:pt x="1903" y="473"/>
                    </a:lnTo>
                    <a:lnTo>
                      <a:pt x="1896" y="442"/>
                    </a:lnTo>
                    <a:lnTo>
                      <a:pt x="1890" y="413"/>
                    </a:lnTo>
                    <a:lnTo>
                      <a:pt x="1883" y="386"/>
                    </a:lnTo>
                    <a:lnTo>
                      <a:pt x="1877" y="360"/>
                    </a:lnTo>
                    <a:lnTo>
                      <a:pt x="1870" y="337"/>
                    </a:lnTo>
                    <a:lnTo>
                      <a:pt x="1863" y="316"/>
                    </a:lnTo>
                    <a:lnTo>
                      <a:pt x="1856" y="296"/>
                    </a:lnTo>
                    <a:lnTo>
                      <a:pt x="1850" y="279"/>
                    </a:lnTo>
                    <a:lnTo>
                      <a:pt x="1842" y="263"/>
                    </a:lnTo>
                    <a:lnTo>
                      <a:pt x="1836" y="249"/>
                    </a:lnTo>
                    <a:lnTo>
                      <a:pt x="1828" y="236"/>
                    </a:lnTo>
                    <a:lnTo>
                      <a:pt x="1822" y="225"/>
                    </a:lnTo>
                    <a:lnTo>
                      <a:pt x="1815" y="215"/>
                    </a:lnTo>
                    <a:lnTo>
                      <a:pt x="1809" y="207"/>
                    </a:lnTo>
                    <a:lnTo>
                      <a:pt x="1802" y="200"/>
                    </a:lnTo>
                    <a:lnTo>
                      <a:pt x="1796" y="195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00" b="1" i="0" u="none" strike="noStrike" kern="0" cap="none" spc="0" normalizeH="0" baseline="0" noProof="0" dirty="0">
                  <a:ln>
                    <a:noFill/>
                  </a:ln>
                  <a:solidFill>
                    <a:srgbClr val="0063BE">
                      <a:lumMod val="50000"/>
                    </a:srgbClr>
                  </a:solidFill>
                  <a:effectLst/>
                  <a:uLnTx/>
                  <a:uFillTx/>
                  <a:latin typeface="Myriad Pro"/>
                </a:endParaRPr>
              </a:p>
            </p:txBody>
          </p:sp>
          <p:sp>
            <p:nvSpPr>
              <p:cNvPr id="103" name="Freeform 61"/>
              <p:cNvSpPr>
                <a:spLocks/>
              </p:cNvSpPr>
              <p:nvPr/>
            </p:nvSpPr>
            <p:spPr bwMode="auto">
              <a:xfrm>
                <a:off x="4208059" y="1455437"/>
                <a:ext cx="260152" cy="346859"/>
              </a:xfrm>
              <a:custGeom>
                <a:avLst/>
                <a:gdLst>
                  <a:gd name="T0" fmla="*/ 185 w 831"/>
                  <a:gd name="T1" fmla="*/ 1037 h 1152"/>
                  <a:gd name="T2" fmla="*/ 645 w 831"/>
                  <a:gd name="T3" fmla="*/ 921 h 1152"/>
                  <a:gd name="T4" fmla="*/ 734 w 831"/>
                  <a:gd name="T5" fmla="*/ 733 h 1152"/>
                  <a:gd name="T6" fmla="*/ 761 w 831"/>
                  <a:gd name="T7" fmla="*/ 726 h 1152"/>
                  <a:gd name="T8" fmla="*/ 775 w 831"/>
                  <a:gd name="T9" fmla="*/ 716 h 1152"/>
                  <a:gd name="T10" fmla="*/ 799 w 831"/>
                  <a:gd name="T11" fmla="*/ 688 h 1152"/>
                  <a:gd name="T12" fmla="*/ 817 w 831"/>
                  <a:gd name="T13" fmla="*/ 650 h 1152"/>
                  <a:gd name="T14" fmla="*/ 828 w 831"/>
                  <a:gd name="T15" fmla="*/ 609 h 1152"/>
                  <a:gd name="T16" fmla="*/ 831 w 831"/>
                  <a:gd name="T17" fmla="*/ 567 h 1152"/>
                  <a:gd name="T18" fmla="*/ 824 w 831"/>
                  <a:gd name="T19" fmla="*/ 529 h 1152"/>
                  <a:gd name="T20" fmla="*/ 810 w 831"/>
                  <a:gd name="T21" fmla="*/ 506 h 1152"/>
                  <a:gd name="T22" fmla="*/ 791 w 831"/>
                  <a:gd name="T23" fmla="*/ 492 h 1152"/>
                  <a:gd name="T24" fmla="*/ 761 w 831"/>
                  <a:gd name="T25" fmla="*/ 488 h 1152"/>
                  <a:gd name="T26" fmla="*/ 761 w 831"/>
                  <a:gd name="T27" fmla="*/ 457 h 1152"/>
                  <a:gd name="T28" fmla="*/ 761 w 831"/>
                  <a:gd name="T29" fmla="*/ 375 h 1152"/>
                  <a:gd name="T30" fmla="*/ 761 w 831"/>
                  <a:gd name="T31" fmla="*/ 280 h 1152"/>
                  <a:gd name="T32" fmla="*/ 756 w 831"/>
                  <a:gd name="T33" fmla="*/ 222 h 1152"/>
                  <a:gd name="T34" fmla="*/ 742 w 831"/>
                  <a:gd name="T35" fmla="*/ 175 h 1152"/>
                  <a:gd name="T36" fmla="*/ 718 w 831"/>
                  <a:gd name="T37" fmla="*/ 139 h 1152"/>
                  <a:gd name="T38" fmla="*/ 682 w 831"/>
                  <a:gd name="T39" fmla="*/ 116 h 1152"/>
                  <a:gd name="T40" fmla="*/ 632 w 831"/>
                  <a:gd name="T41" fmla="*/ 109 h 1152"/>
                  <a:gd name="T42" fmla="*/ 609 w 831"/>
                  <a:gd name="T43" fmla="*/ 72 h 1152"/>
                  <a:gd name="T44" fmla="*/ 575 w 831"/>
                  <a:gd name="T45" fmla="*/ 43 h 1152"/>
                  <a:gd name="T46" fmla="*/ 534 w 831"/>
                  <a:gd name="T47" fmla="*/ 21 h 1152"/>
                  <a:gd name="T48" fmla="*/ 487 w 831"/>
                  <a:gd name="T49" fmla="*/ 6 h 1152"/>
                  <a:gd name="T50" fmla="*/ 434 w 831"/>
                  <a:gd name="T51" fmla="*/ 0 h 1152"/>
                  <a:gd name="T52" fmla="*/ 375 w 831"/>
                  <a:gd name="T53" fmla="*/ 1 h 1152"/>
                  <a:gd name="T54" fmla="*/ 319 w 831"/>
                  <a:gd name="T55" fmla="*/ 8 h 1152"/>
                  <a:gd name="T56" fmla="*/ 269 w 831"/>
                  <a:gd name="T57" fmla="*/ 21 h 1152"/>
                  <a:gd name="T58" fmla="*/ 223 w 831"/>
                  <a:gd name="T59" fmla="*/ 40 h 1152"/>
                  <a:gd name="T60" fmla="*/ 183 w 831"/>
                  <a:gd name="T61" fmla="*/ 64 h 1152"/>
                  <a:gd name="T62" fmla="*/ 149 w 831"/>
                  <a:gd name="T63" fmla="*/ 92 h 1152"/>
                  <a:gd name="T64" fmla="*/ 121 w 831"/>
                  <a:gd name="T65" fmla="*/ 123 h 1152"/>
                  <a:gd name="T66" fmla="*/ 99 w 831"/>
                  <a:gd name="T67" fmla="*/ 160 h 1152"/>
                  <a:gd name="T68" fmla="*/ 83 w 831"/>
                  <a:gd name="T69" fmla="*/ 199 h 1152"/>
                  <a:gd name="T70" fmla="*/ 73 w 831"/>
                  <a:gd name="T71" fmla="*/ 241 h 1152"/>
                  <a:gd name="T72" fmla="*/ 70 w 831"/>
                  <a:gd name="T73" fmla="*/ 285 h 1152"/>
                  <a:gd name="T74" fmla="*/ 70 w 831"/>
                  <a:gd name="T75" fmla="*/ 395 h 1152"/>
                  <a:gd name="T76" fmla="*/ 70 w 831"/>
                  <a:gd name="T77" fmla="*/ 471 h 1152"/>
                  <a:gd name="T78" fmla="*/ 63 w 831"/>
                  <a:gd name="T79" fmla="*/ 488 h 1152"/>
                  <a:gd name="T80" fmla="*/ 30 w 831"/>
                  <a:gd name="T81" fmla="*/ 498 h 1152"/>
                  <a:gd name="T82" fmla="*/ 16 w 831"/>
                  <a:gd name="T83" fmla="*/ 512 h 1152"/>
                  <a:gd name="T84" fmla="*/ 4 w 831"/>
                  <a:gd name="T85" fmla="*/ 541 h 1152"/>
                  <a:gd name="T86" fmla="*/ 0 w 831"/>
                  <a:gd name="T87" fmla="*/ 581 h 1152"/>
                  <a:gd name="T88" fmla="*/ 6 w 831"/>
                  <a:gd name="T89" fmla="*/ 623 h 1152"/>
                  <a:gd name="T90" fmla="*/ 19 w 831"/>
                  <a:gd name="T91" fmla="*/ 663 h 1152"/>
                  <a:gd name="T92" fmla="*/ 40 w 831"/>
                  <a:gd name="T93" fmla="*/ 699 h 1152"/>
                  <a:gd name="T94" fmla="*/ 60 w 831"/>
                  <a:gd name="T95" fmla="*/ 720 h 1152"/>
                  <a:gd name="T96" fmla="*/ 75 w 831"/>
                  <a:gd name="T97" fmla="*/ 729 h 1152"/>
                  <a:gd name="T98" fmla="*/ 114 w 831"/>
                  <a:gd name="T99" fmla="*/ 734 h 1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831" h="1152">
                    <a:moveTo>
                      <a:pt x="121" y="734"/>
                    </a:moveTo>
                    <a:lnTo>
                      <a:pt x="185" y="921"/>
                    </a:lnTo>
                    <a:lnTo>
                      <a:pt x="185" y="1037"/>
                    </a:lnTo>
                    <a:lnTo>
                      <a:pt x="415" y="1152"/>
                    </a:lnTo>
                    <a:lnTo>
                      <a:pt x="645" y="1037"/>
                    </a:lnTo>
                    <a:lnTo>
                      <a:pt x="645" y="921"/>
                    </a:lnTo>
                    <a:lnTo>
                      <a:pt x="710" y="734"/>
                    </a:lnTo>
                    <a:lnTo>
                      <a:pt x="717" y="734"/>
                    </a:lnTo>
                    <a:lnTo>
                      <a:pt x="734" y="733"/>
                    </a:lnTo>
                    <a:lnTo>
                      <a:pt x="744" y="732"/>
                    </a:lnTo>
                    <a:lnTo>
                      <a:pt x="756" y="729"/>
                    </a:lnTo>
                    <a:lnTo>
                      <a:pt x="761" y="726"/>
                    </a:lnTo>
                    <a:lnTo>
                      <a:pt x="765" y="723"/>
                    </a:lnTo>
                    <a:lnTo>
                      <a:pt x="771" y="720"/>
                    </a:lnTo>
                    <a:lnTo>
                      <a:pt x="775" y="716"/>
                    </a:lnTo>
                    <a:lnTo>
                      <a:pt x="784" y="708"/>
                    </a:lnTo>
                    <a:lnTo>
                      <a:pt x="791" y="699"/>
                    </a:lnTo>
                    <a:lnTo>
                      <a:pt x="799" y="688"/>
                    </a:lnTo>
                    <a:lnTo>
                      <a:pt x="805" y="676"/>
                    </a:lnTo>
                    <a:lnTo>
                      <a:pt x="812" y="663"/>
                    </a:lnTo>
                    <a:lnTo>
                      <a:pt x="817" y="650"/>
                    </a:lnTo>
                    <a:lnTo>
                      <a:pt x="821" y="637"/>
                    </a:lnTo>
                    <a:lnTo>
                      <a:pt x="825" y="623"/>
                    </a:lnTo>
                    <a:lnTo>
                      <a:pt x="828" y="609"/>
                    </a:lnTo>
                    <a:lnTo>
                      <a:pt x="830" y="595"/>
                    </a:lnTo>
                    <a:lnTo>
                      <a:pt x="831" y="581"/>
                    </a:lnTo>
                    <a:lnTo>
                      <a:pt x="831" y="567"/>
                    </a:lnTo>
                    <a:lnTo>
                      <a:pt x="829" y="554"/>
                    </a:lnTo>
                    <a:lnTo>
                      <a:pt x="827" y="541"/>
                    </a:lnTo>
                    <a:lnTo>
                      <a:pt x="824" y="529"/>
                    </a:lnTo>
                    <a:lnTo>
                      <a:pt x="818" y="518"/>
                    </a:lnTo>
                    <a:lnTo>
                      <a:pt x="815" y="512"/>
                    </a:lnTo>
                    <a:lnTo>
                      <a:pt x="810" y="506"/>
                    </a:lnTo>
                    <a:lnTo>
                      <a:pt x="805" y="502"/>
                    </a:lnTo>
                    <a:lnTo>
                      <a:pt x="801" y="498"/>
                    </a:lnTo>
                    <a:lnTo>
                      <a:pt x="791" y="492"/>
                    </a:lnTo>
                    <a:lnTo>
                      <a:pt x="782" y="489"/>
                    </a:lnTo>
                    <a:lnTo>
                      <a:pt x="767" y="488"/>
                    </a:lnTo>
                    <a:lnTo>
                      <a:pt x="761" y="488"/>
                    </a:lnTo>
                    <a:lnTo>
                      <a:pt x="761" y="485"/>
                    </a:lnTo>
                    <a:lnTo>
                      <a:pt x="761" y="474"/>
                    </a:lnTo>
                    <a:lnTo>
                      <a:pt x="761" y="457"/>
                    </a:lnTo>
                    <a:lnTo>
                      <a:pt x="761" y="434"/>
                    </a:lnTo>
                    <a:lnTo>
                      <a:pt x="761" y="406"/>
                    </a:lnTo>
                    <a:lnTo>
                      <a:pt x="761" y="375"/>
                    </a:lnTo>
                    <a:lnTo>
                      <a:pt x="761" y="339"/>
                    </a:lnTo>
                    <a:lnTo>
                      <a:pt x="761" y="301"/>
                    </a:lnTo>
                    <a:lnTo>
                      <a:pt x="761" y="280"/>
                    </a:lnTo>
                    <a:lnTo>
                      <a:pt x="760" y="259"/>
                    </a:lnTo>
                    <a:lnTo>
                      <a:pt x="758" y="240"/>
                    </a:lnTo>
                    <a:lnTo>
                      <a:pt x="756" y="222"/>
                    </a:lnTo>
                    <a:lnTo>
                      <a:pt x="751" y="205"/>
                    </a:lnTo>
                    <a:lnTo>
                      <a:pt x="747" y="189"/>
                    </a:lnTo>
                    <a:lnTo>
                      <a:pt x="742" y="175"/>
                    </a:lnTo>
                    <a:lnTo>
                      <a:pt x="735" y="162"/>
                    </a:lnTo>
                    <a:lnTo>
                      <a:pt x="726" y="150"/>
                    </a:lnTo>
                    <a:lnTo>
                      <a:pt x="718" y="139"/>
                    </a:lnTo>
                    <a:lnTo>
                      <a:pt x="707" y="129"/>
                    </a:lnTo>
                    <a:lnTo>
                      <a:pt x="695" y="122"/>
                    </a:lnTo>
                    <a:lnTo>
                      <a:pt x="682" y="116"/>
                    </a:lnTo>
                    <a:lnTo>
                      <a:pt x="667" y="112"/>
                    </a:lnTo>
                    <a:lnTo>
                      <a:pt x="651" y="110"/>
                    </a:lnTo>
                    <a:lnTo>
                      <a:pt x="632" y="109"/>
                    </a:lnTo>
                    <a:lnTo>
                      <a:pt x="626" y="96"/>
                    </a:lnTo>
                    <a:lnTo>
                      <a:pt x="618" y="83"/>
                    </a:lnTo>
                    <a:lnTo>
                      <a:pt x="609" y="72"/>
                    </a:lnTo>
                    <a:lnTo>
                      <a:pt x="599" y="61"/>
                    </a:lnTo>
                    <a:lnTo>
                      <a:pt x="587" y="52"/>
                    </a:lnTo>
                    <a:lnTo>
                      <a:pt x="575" y="43"/>
                    </a:lnTo>
                    <a:lnTo>
                      <a:pt x="562" y="34"/>
                    </a:lnTo>
                    <a:lnTo>
                      <a:pt x="549" y="28"/>
                    </a:lnTo>
                    <a:lnTo>
                      <a:pt x="534" y="21"/>
                    </a:lnTo>
                    <a:lnTo>
                      <a:pt x="519" y="15"/>
                    </a:lnTo>
                    <a:lnTo>
                      <a:pt x="504" y="11"/>
                    </a:lnTo>
                    <a:lnTo>
                      <a:pt x="487" y="6"/>
                    </a:lnTo>
                    <a:lnTo>
                      <a:pt x="469" y="4"/>
                    </a:lnTo>
                    <a:lnTo>
                      <a:pt x="452" y="2"/>
                    </a:lnTo>
                    <a:lnTo>
                      <a:pt x="434" y="0"/>
                    </a:lnTo>
                    <a:lnTo>
                      <a:pt x="415" y="0"/>
                    </a:lnTo>
                    <a:lnTo>
                      <a:pt x="395" y="0"/>
                    </a:lnTo>
                    <a:lnTo>
                      <a:pt x="375" y="1"/>
                    </a:lnTo>
                    <a:lnTo>
                      <a:pt x="356" y="3"/>
                    </a:lnTo>
                    <a:lnTo>
                      <a:pt x="338" y="5"/>
                    </a:lnTo>
                    <a:lnTo>
                      <a:pt x="319" y="8"/>
                    </a:lnTo>
                    <a:lnTo>
                      <a:pt x="302" y="12"/>
                    </a:lnTo>
                    <a:lnTo>
                      <a:pt x="285" y="16"/>
                    </a:lnTo>
                    <a:lnTo>
                      <a:pt x="269" y="21"/>
                    </a:lnTo>
                    <a:lnTo>
                      <a:pt x="252" y="27"/>
                    </a:lnTo>
                    <a:lnTo>
                      <a:pt x="237" y="33"/>
                    </a:lnTo>
                    <a:lnTo>
                      <a:pt x="223" y="40"/>
                    </a:lnTo>
                    <a:lnTo>
                      <a:pt x="209" y="47"/>
                    </a:lnTo>
                    <a:lnTo>
                      <a:pt x="196" y="55"/>
                    </a:lnTo>
                    <a:lnTo>
                      <a:pt x="183" y="64"/>
                    </a:lnTo>
                    <a:lnTo>
                      <a:pt x="171" y="72"/>
                    </a:lnTo>
                    <a:lnTo>
                      <a:pt x="159" y="82"/>
                    </a:lnTo>
                    <a:lnTo>
                      <a:pt x="149" y="92"/>
                    </a:lnTo>
                    <a:lnTo>
                      <a:pt x="139" y="101"/>
                    </a:lnTo>
                    <a:lnTo>
                      <a:pt x="129" y="112"/>
                    </a:lnTo>
                    <a:lnTo>
                      <a:pt x="121" y="123"/>
                    </a:lnTo>
                    <a:lnTo>
                      <a:pt x="113" y="135"/>
                    </a:lnTo>
                    <a:lnTo>
                      <a:pt x="105" y="147"/>
                    </a:lnTo>
                    <a:lnTo>
                      <a:pt x="99" y="160"/>
                    </a:lnTo>
                    <a:lnTo>
                      <a:pt x="92" y="172"/>
                    </a:lnTo>
                    <a:lnTo>
                      <a:pt x="87" y="184"/>
                    </a:lnTo>
                    <a:lnTo>
                      <a:pt x="83" y="199"/>
                    </a:lnTo>
                    <a:lnTo>
                      <a:pt x="78" y="213"/>
                    </a:lnTo>
                    <a:lnTo>
                      <a:pt x="75" y="227"/>
                    </a:lnTo>
                    <a:lnTo>
                      <a:pt x="73" y="241"/>
                    </a:lnTo>
                    <a:lnTo>
                      <a:pt x="71" y="256"/>
                    </a:lnTo>
                    <a:lnTo>
                      <a:pt x="70" y="270"/>
                    </a:lnTo>
                    <a:lnTo>
                      <a:pt x="70" y="285"/>
                    </a:lnTo>
                    <a:lnTo>
                      <a:pt x="70" y="324"/>
                    </a:lnTo>
                    <a:lnTo>
                      <a:pt x="70" y="362"/>
                    </a:lnTo>
                    <a:lnTo>
                      <a:pt x="70" y="395"/>
                    </a:lnTo>
                    <a:lnTo>
                      <a:pt x="70" y="426"/>
                    </a:lnTo>
                    <a:lnTo>
                      <a:pt x="70" y="451"/>
                    </a:lnTo>
                    <a:lnTo>
                      <a:pt x="70" y="471"/>
                    </a:lnTo>
                    <a:lnTo>
                      <a:pt x="70" y="484"/>
                    </a:lnTo>
                    <a:lnTo>
                      <a:pt x="70" y="488"/>
                    </a:lnTo>
                    <a:lnTo>
                      <a:pt x="63" y="488"/>
                    </a:lnTo>
                    <a:lnTo>
                      <a:pt x="49" y="489"/>
                    </a:lnTo>
                    <a:lnTo>
                      <a:pt x="40" y="492"/>
                    </a:lnTo>
                    <a:lnTo>
                      <a:pt x="30" y="498"/>
                    </a:lnTo>
                    <a:lnTo>
                      <a:pt x="26" y="502"/>
                    </a:lnTo>
                    <a:lnTo>
                      <a:pt x="21" y="506"/>
                    </a:lnTo>
                    <a:lnTo>
                      <a:pt x="16" y="512"/>
                    </a:lnTo>
                    <a:lnTo>
                      <a:pt x="13" y="518"/>
                    </a:lnTo>
                    <a:lnTo>
                      <a:pt x="7" y="529"/>
                    </a:lnTo>
                    <a:lnTo>
                      <a:pt x="4" y="541"/>
                    </a:lnTo>
                    <a:lnTo>
                      <a:pt x="2" y="554"/>
                    </a:lnTo>
                    <a:lnTo>
                      <a:pt x="0" y="567"/>
                    </a:lnTo>
                    <a:lnTo>
                      <a:pt x="0" y="581"/>
                    </a:lnTo>
                    <a:lnTo>
                      <a:pt x="1" y="595"/>
                    </a:lnTo>
                    <a:lnTo>
                      <a:pt x="3" y="609"/>
                    </a:lnTo>
                    <a:lnTo>
                      <a:pt x="6" y="623"/>
                    </a:lnTo>
                    <a:lnTo>
                      <a:pt x="9" y="637"/>
                    </a:lnTo>
                    <a:lnTo>
                      <a:pt x="14" y="650"/>
                    </a:lnTo>
                    <a:lnTo>
                      <a:pt x="19" y="663"/>
                    </a:lnTo>
                    <a:lnTo>
                      <a:pt x="26" y="676"/>
                    </a:lnTo>
                    <a:lnTo>
                      <a:pt x="32" y="688"/>
                    </a:lnTo>
                    <a:lnTo>
                      <a:pt x="40" y="699"/>
                    </a:lnTo>
                    <a:lnTo>
                      <a:pt x="47" y="708"/>
                    </a:lnTo>
                    <a:lnTo>
                      <a:pt x="56" y="716"/>
                    </a:lnTo>
                    <a:lnTo>
                      <a:pt x="60" y="720"/>
                    </a:lnTo>
                    <a:lnTo>
                      <a:pt x="65" y="723"/>
                    </a:lnTo>
                    <a:lnTo>
                      <a:pt x="70" y="726"/>
                    </a:lnTo>
                    <a:lnTo>
                      <a:pt x="75" y="729"/>
                    </a:lnTo>
                    <a:lnTo>
                      <a:pt x="87" y="732"/>
                    </a:lnTo>
                    <a:lnTo>
                      <a:pt x="97" y="733"/>
                    </a:lnTo>
                    <a:lnTo>
                      <a:pt x="114" y="734"/>
                    </a:lnTo>
                    <a:lnTo>
                      <a:pt x="121" y="734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00" b="1" i="0" u="none" strike="noStrike" kern="0" cap="none" spc="0" normalizeH="0" baseline="0" noProof="0" dirty="0">
                  <a:ln>
                    <a:noFill/>
                  </a:ln>
                  <a:solidFill>
                    <a:srgbClr val="0063BE">
                      <a:lumMod val="50000"/>
                    </a:srgbClr>
                  </a:solidFill>
                  <a:effectLst/>
                  <a:uLnTx/>
                  <a:uFillTx/>
                  <a:latin typeface="Myriad Pro"/>
                </a:endParaRPr>
              </a:p>
            </p:txBody>
          </p:sp>
        </p:grpSp>
        <p:cxnSp>
          <p:nvCxnSpPr>
            <p:cNvPr id="25" name="Elbow Connector 24"/>
            <p:cNvCxnSpPr>
              <a:stCxn id="7" idx="3"/>
            </p:cNvCxnSpPr>
            <p:nvPr/>
          </p:nvCxnSpPr>
          <p:spPr>
            <a:xfrm rot="5400000">
              <a:off x="1857213" y="5482360"/>
              <a:ext cx="428406" cy="272788"/>
            </a:xfrm>
            <a:prstGeom prst="bentConnector3">
              <a:avLst/>
            </a:prstGeom>
            <a:noFill/>
            <a:ln w="9525" cap="flat" cmpd="sng" algn="ctr">
              <a:solidFill>
                <a:srgbClr val="002060"/>
              </a:solidFill>
              <a:prstDash val="solid"/>
              <a:tailEnd type="arrow"/>
            </a:ln>
            <a:effectLst/>
          </p:spPr>
        </p:cxnSp>
        <p:cxnSp>
          <p:nvCxnSpPr>
            <p:cNvPr id="26" name="Elbow Connector 25"/>
            <p:cNvCxnSpPr>
              <a:stCxn id="8" idx="5"/>
            </p:cNvCxnSpPr>
            <p:nvPr/>
          </p:nvCxnSpPr>
          <p:spPr>
            <a:xfrm rot="16200000" flipH="1">
              <a:off x="4733901" y="5448702"/>
              <a:ext cx="361094" cy="272791"/>
            </a:xfrm>
            <a:prstGeom prst="bentConnector3">
              <a:avLst/>
            </a:prstGeom>
            <a:noFill/>
            <a:ln w="9525" cap="flat" cmpd="sng" algn="ctr">
              <a:solidFill>
                <a:srgbClr val="002060"/>
              </a:solidFill>
              <a:prstDash val="solid"/>
              <a:tailEnd type="arrow"/>
            </a:ln>
            <a:effectLst/>
          </p:spPr>
        </p:cxnSp>
        <p:sp>
          <p:nvSpPr>
            <p:cNvPr id="27" name="Freeform 26"/>
            <p:cNvSpPr/>
            <p:nvPr/>
          </p:nvSpPr>
          <p:spPr>
            <a:xfrm>
              <a:off x="954082" y="5816393"/>
              <a:ext cx="2283554" cy="229608"/>
            </a:xfrm>
            <a:custGeom>
              <a:avLst/>
              <a:gdLst>
                <a:gd name="connsiteX0" fmla="*/ 0 w 3492586"/>
                <a:gd name="connsiteY0" fmla="*/ 0 h 1035697"/>
                <a:gd name="connsiteX1" fmla="*/ 3492586 w 3492586"/>
                <a:gd name="connsiteY1" fmla="*/ 0 h 1035697"/>
                <a:gd name="connsiteX2" fmla="*/ 3492586 w 3492586"/>
                <a:gd name="connsiteY2" fmla="*/ 1035697 h 1035697"/>
                <a:gd name="connsiteX3" fmla="*/ 0 w 3492586"/>
                <a:gd name="connsiteY3" fmla="*/ 1035697 h 1035697"/>
                <a:gd name="connsiteX4" fmla="*/ 0 w 3492586"/>
                <a:gd name="connsiteY4" fmla="*/ 0 h 1035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92586" h="1035697">
                  <a:moveTo>
                    <a:pt x="0" y="0"/>
                  </a:moveTo>
                  <a:lnTo>
                    <a:pt x="3492586" y="0"/>
                  </a:lnTo>
                  <a:lnTo>
                    <a:pt x="3492586" y="1035697"/>
                  </a:lnTo>
                  <a:lnTo>
                    <a:pt x="0" y="1035697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</p:spPr>
          <p:txBody>
            <a:bodyPr spcFirstLastPara="0" vert="horz" wrap="square" lIns="99568" tIns="17780" rIns="17780" bIns="17780" numCol="1" spcCol="1270" anchor="t" anchorCtr="0">
              <a:noAutofit/>
            </a:bodyPr>
            <a:lstStyle/>
            <a:p>
              <a:pPr marL="0" marR="0" lvl="0" indent="0" algn="ctr" defTabSz="62230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0" u="none" strike="noStrike" kern="1200" cap="none" spc="0" normalizeH="0" baseline="0" noProof="0" dirty="0">
                  <a:ln>
                    <a:noFill/>
                  </a:ln>
                  <a:solidFill>
                    <a:srgbClr val="83389B">
                      <a:lumMod val="50000"/>
                    </a:srgbClr>
                  </a:solidFill>
                  <a:effectLst/>
                  <a:uLnTx/>
                  <a:uFillTx/>
                  <a:latin typeface="Myriad Pro"/>
                  <a:ea typeface="+mn-ea"/>
                  <a:cs typeface="+mn-cs"/>
                </a:rPr>
                <a:t>DevOps – 4%</a:t>
              </a:r>
            </a:p>
          </p:txBody>
        </p:sp>
        <p:sp>
          <p:nvSpPr>
            <p:cNvPr id="28" name="Freeform 27"/>
            <p:cNvSpPr/>
            <p:nvPr/>
          </p:nvSpPr>
          <p:spPr>
            <a:xfrm>
              <a:off x="3125320" y="5815769"/>
              <a:ext cx="2397386" cy="168080"/>
            </a:xfrm>
            <a:custGeom>
              <a:avLst/>
              <a:gdLst>
                <a:gd name="connsiteX0" fmla="*/ 0 w 1775482"/>
                <a:gd name="connsiteY0" fmla="*/ 0 h 1035697"/>
                <a:gd name="connsiteX1" fmla="*/ 1775482 w 1775482"/>
                <a:gd name="connsiteY1" fmla="*/ 0 h 1035697"/>
                <a:gd name="connsiteX2" fmla="*/ 1775482 w 1775482"/>
                <a:gd name="connsiteY2" fmla="*/ 1035697 h 1035697"/>
                <a:gd name="connsiteX3" fmla="*/ 0 w 1775482"/>
                <a:gd name="connsiteY3" fmla="*/ 1035697 h 1035697"/>
                <a:gd name="connsiteX4" fmla="*/ 0 w 1775482"/>
                <a:gd name="connsiteY4" fmla="*/ 0 h 1035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75482" h="1035697">
                  <a:moveTo>
                    <a:pt x="0" y="0"/>
                  </a:moveTo>
                  <a:lnTo>
                    <a:pt x="1775482" y="0"/>
                  </a:lnTo>
                  <a:lnTo>
                    <a:pt x="1775482" y="1035697"/>
                  </a:lnTo>
                  <a:lnTo>
                    <a:pt x="0" y="1035697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</p:spPr>
          <p:txBody>
            <a:bodyPr spcFirstLastPara="0" vert="horz" wrap="square" lIns="99568" tIns="17780" rIns="17780" bIns="17780" numCol="1" spcCol="1270" anchor="t" anchorCtr="0">
              <a:noAutofit/>
            </a:bodyPr>
            <a:lstStyle/>
            <a:p>
              <a:pPr marL="0" marR="0" lvl="0" indent="0" algn="ctr" defTabSz="62230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0" u="none" strike="noStrike" kern="1200" cap="none" spc="0" normalizeH="0" baseline="0" noProof="0" dirty="0">
                  <a:ln>
                    <a:noFill/>
                  </a:ln>
                  <a:solidFill>
                    <a:srgbClr val="0063BE">
                      <a:lumMod val="75000"/>
                    </a:srgbClr>
                  </a:solidFill>
                  <a:effectLst/>
                  <a:uLnTx/>
                  <a:uFillTx/>
                  <a:latin typeface="Myriad Pro"/>
                  <a:ea typeface="+mn-ea"/>
                  <a:cs typeface="+mn-cs"/>
                </a:rPr>
                <a:t>Service Virtualization – 6%</a:t>
              </a:r>
            </a:p>
          </p:txBody>
        </p:sp>
        <p:sp>
          <p:nvSpPr>
            <p:cNvPr id="29" name="Freeform 28"/>
            <p:cNvSpPr/>
            <p:nvPr/>
          </p:nvSpPr>
          <p:spPr>
            <a:xfrm>
              <a:off x="644691" y="3307097"/>
              <a:ext cx="2238640" cy="244977"/>
            </a:xfrm>
            <a:custGeom>
              <a:avLst/>
              <a:gdLst>
                <a:gd name="connsiteX0" fmla="*/ 0 w 2513816"/>
                <a:gd name="connsiteY0" fmla="*/ 0 h 1035697"/>
                <a:gd name="connsiteX1" fmla="*/ 2513816 w 2513816"/>
                <a:gd name="connsiteY1" fmla="*/ 0 h 1035697"/>
                <a:gd name="connsiteX2" fmla="*/ 2513816 w 2513816"/>
                <a:gd name="connsiteY2" fmla="*/ 1035697 h 1035697"/>
                <a:gd name="connsiteX3" fmla="*/ 0 w 2513816"/>
                <a:gd name="connsiteY3" fmla="*/ 1035697 h 1035697"/>
                <a:gd name="connsiteX4" fmla="*/ 0 w 2513816"/>
                <a:gd name="connsiteY4" fmla="*/ 0 h 1035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13816" h="1035697">
                  <a:moveTo>
                    <a:pt x="0" y="0"/>
                  </a:moveTo>
                  <a:lnTo>
                    <a:pt x="2513816" y="0"/>
                  </a:lnTo>
                  <a:lnTo>
                    <a:pt x="2513816" y="1035697"/>
                  </a:lnTo>
                  <a:lnTo>
                    <a:pt x="0" y="1035697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</p:spPr>
          <p:txBody>
            <a:bodyPr spcFirstLastPara="0" vert="horz" wrap="square" lIns="99568" tIns="17780" rIns="17780" bIns="17780" numCol="1" spcCol="1270" anchor="t" anchorCtr="0">
              <a:noAutofit/>
            </a:bodyPr>
            <a:lstStyle/>
            <a:p>
              <a:pPr marL="0" marR="0" lvl="0" indent="0" algn="ctr" defTabSz="62230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0" u="none" strike="noStrike" kern="1200" cap="none" spc="0" normalizeH="0" baseline="0" noProof="0" dirty="0">
                  <a:ln>
                    <a:noFill/>
                  </a:ln>
                  <a:solidFill>
                    <a:srgbClr val="55A51C">
                      <a:lumMod val="75000"/>
                    </a:srgbClr>
                  </a:solidFill>
                  <a:effectLst/>
                  <a:uLnTx/>
                  <a:uFillTx/>
                  <a:latin typeface="Myriad Pro"/>
                  <a:ea typeface="+mn-ea"/>
                  <a:cs typeface="+mn-cs"/>
                </a:rPr>
                <a:t>Test Automation – 16%</a:t>
              </a:r>
            </a:p>
          </p:txBody>
        </p:sp>
        <p:graphicFrame>
          <p:nvGraphicFramePr>
            <p:cNvPr id="30" name="Diagram 29"/>
            <p:cNvGraphicFramePr/>
            <p:nvPr>
              <p:extLst>
                <p:ext uri="{D42A27DB-BD31-4B8C-83A1-F6EECF244321}">
                  <p14:modId xmlns:p14="http://schemas.microsoft.com/office/powerpoint/2010/main" val="102362032"/>
                </p:ext>
              </p:extLst>
            </p:nvPr>
          </p:nvGraphicFramePr>
          <p:xfrm>
            <a:off x="4989306" y="3733557"/>
            <a:ext cx="1544198" cy="67486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4" r:lo="rId5" r:qs="rId6" r:cs="rId7"/>
            </a:graphicData>
          </a:graphic>
        </p:graphicFrame>
        <p:sp>
          <p:nvSpPr>
            <p:cNvPr id="31" name="Oval 30"/>
            <p:cNvSpPr/>
            <p:nvPr/>
          </p:nvSpPr>
          <p:spPr>
            <a:xfrm>
              <a:off x="6360906" y="3975157"/>
              <a:ext cx="1862710" cy="1664509"/>
            </a:xfrm>
            <a:prstGeom prst="ellipse">
              <a:avLst/>
            </a:prstGeom>
            <a:noFill/>
            <a:ln w="38100" cap="flat" cmpd="sng" algn="ctr">
              <a:solidFill>
                <a:srgbClr val="B17AC6"/>
              </a:solidFill>
              <a:prstDash val="solid"/>
            </a:ln>
            <a:effectLst/>
          </p:spPr>
          <p:txBody>
            <a:bodyPr rtlCol="0" anchor="b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yriad Pro"/>
                  <a:ea typeface="+mn-ea"/>
                  <a:cs typeface="+mn-cs"/>
                </a:rPr>
                <a:t>DevOps</a:t>
              </a:r>
            </a:p>
          </p:txBody>
        </p:sp>
        <p:sp>
          <p:nvSpPr>
            <p:cNvPr id="32" name="Oval 31"/>
            <p:cNvSpPr/>
            <p:nvPr/>
          </p:nvSpPr>
          <p:spPr>
            <a:xfrm>
              <a:off x="7614016" y="3975157"/>
              <a:ext cx="1862710" cy="1664509"/>
            </a:xfrm>
            <a:prstGeom prst="ellipse">
              <a:avLst/>
            </a:prstGeom>
            <a:noFill/>
            <a:ln w="38100" cap="flat" cmpd="sng" algn="ctr">
              <a:solidFill>
                <a:srgbClr val="F1896C"/>
              </a:solidFill>
              <a:prstDash val="solid"/>
            </a:ln>
            <a:effectLst/>
          </p:spPr>
          <p:txBody>
            <a:bodyPr rtlCol="0" anchor="b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yriad Pro"/>
                  <a:ea typeface="+mn-ea"/>
                  <a:cs typeface="+mn-cs"/>
                </a:rPr>
                <a:t>Service Virtualization</a:t>
              </a:r>
            </a:p>
          </p:txBody>
        </p:sp>
        <p:sp>
          <p:nvSpPr>
            <p:cNvPr id="33" name="Oval 32"/>
            <p:cNvSpPr/>
            <p:nvPr/>
          </p:nvSpPr>
          <p:spPr>
            <a:xfrm>
              <a:off x="6977882" y="3176450"/>
              <a:ext cx="1862710" cy="1599785"/>
            </a:xfrm>
            <a:prstGeom prst="ellipse">
              <a:avLst/>
            </a:prstGeom>
            <a:noFill/>
            <a:ln w="38100" cap="flat" cmpd="sng" algn="ctr">
              <a:solidFill>
                <a:srgbClr val="6D97D8"/>
              </a:solidFill>
              <a:prstDash val="solid"/>
            </a:ln>
            <a:effectLst/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yriad Pro"/>
                  <a:ea typeface="+mn-ea"/>
                  <a:cs typeface="+mn-cs"/>
                </a:rPr>
                <a:t>Test Automation</a:t>
              </a:r>
            </a:p>
          </p:txBody>
        </p:sp>
        <p:grpSp>
          <p:nvGrpSpPr>
            <p:cNvPr id="34" name="Group 33"/>
            <p:cNvGrpSpPr/>
            <p:nvPr/>
          </p:nvGrpSpPr>
          <p:grpSpPr>
            <a:xfrm>
              <a:off x="7770804" y="4313871"/>
              <a:ext cx="276865" cy="279992"/>
              <a:chOff x="4023519" y="1455437"/>
              <a:chExt cx="611606" cy="692162"/>
            </a:xfrm>
            <a:solidFill>
              <a:sysClr val="window" lastClr="FFFFFF">
                <a:lumMod val="50000"/>
              </a:sysClr>
            </a:solidFill>
          </p:grpSpPr>
          <p:sp>
            <p:nvSpPr>
              <p:cNvPr id="100" name="Freeform 62"/>
              <p:cNvSpPr>
                <a:spLocks/>
              </p:cNvSpPr>
              <p:nvPr/>
            </p:nvSpPr>
            <p:spPr bwMode="auto">
              <a:xfrm>
                <a:off x="4023519" y="1751360"/>
                <a:ext cx="611606" cy="396239"/>
              </a:xfrm>
              <a:custGeom>
                <a:avLst/>
                <a:gdLst>
                  <a:gd name="T0" fmla="*/ 1782 w 1959"/>
                  <a:gd name="T1" fmla="*/ 186 h 1318"/>
                  <a:gd name="T2" fmla="*/ 1729 w 1959"/>
                  <a:gd name="T3" fmla="*/ 162 h 1318"/>
                  <a:gd name="T4" fmla="*/ 1606 w 1959"/>
                  <a:gd name="T5" fmla="*/ 117 h 1318"/>
                  <a:gd name="T6" fmla="*/ 1420 w 1959"/>
                  <a:gd name="T7" fmla="*/ 52 h 1318"/>
                  <a:gd name="T8" fmla="*/ 1286 w 1959"/>
                  <a:gd name="T9" fmla="*/ 7 h 1318"/>
                  <a:gd name="T10" fmla="*/ 1095 w 1959"/>
                  <a:gd name="T11" fmla="*/ 713 h 1318"/>
                  <a:gd name="T12" fmla="*/ 1009 w 1959"/>
                  <a:gd name="T13" fmla="*/ 281 h 1318"/>
                  <a:gd name="T14" fmla="*/ 979 w 1959"/>
                  <a:gd name="T15" fmla="*/ 79 h 1318"/>
                  <a:gd name="T16" fmla="*/ 950 w 1959"/>
                  <a:gd name="T17" fmla="*/ 281 h 1318"/>
                  <a:gd name="T18" fmla="*/ 864 w 1959"/>
                  <a:gd name="T19" fmla="*/ 713 h 1318"/>
                  <a:gd name="T20" fmla="*/ 673 w 1959"/>
                  <a:gd name="T21" fmla="*/ 7 h 1318"/>
                  <a:gd name="T22" fmla="*/ 539 w 1959"/>
                  <a:gd name="T23" fmla="*/ 52 h 1318"/>
                  <a:gd name="T24" fmla="*/ 353 w 1959"/>
                  <a:gd name="T25" fmla="*/ 117 h 1318"/>
                  <a:gd name="T26" fmla="*/ 230 w 1959"/>
                  <a:gd name="T27" fmla="*/ 162 h 1318"/>
                  <a:gd name="T28" fmla="*/ 177 w 1959"/>
                  <a:gd name="T29" fmla="*/ 186 h 1318"/>
                  <a:gd name="T30" fmla="*/ 156 w 1959"/>
                  <a:gd name="T31" fmla="*/ 200 h 1318"/>
                  <a:gd name="T32" fmla="*/ 143 w 1959"/>
                  <a:gd name="T33" fmla="*/ 215 h 1318"/>
                  <a:gd name="T34" fmla="*/ 131 w 1959"/>
                  <a:gd name="T35" fmla="*/ 236 h 1318"/>
                  <a:gd name="T36" fmla="*/ 116 w 1959"/>
                  <a:gd name="T37" fmla="*/ 263 h 1318"/>
                  <a:gd name="T38" fmla="*/ 102 w 1959"/>
                  <a:gd name="T39" fmla="*/ 296 h 1318"/>
                  <a:gd name="T40" fmla="*/ 88 w 1959"/>
                  <a:gd name="T41" fmla="*/ 337 h 1318"/>
                  <a:gd name="T42" fmla="*/ 75 w 1959"/>
                  <a:gd name="T43" fmla="*/ 386 h 1318"/>
                  <a:gd name="T44" fmla="*/ 62 w 1959"/>
                  <a:gd name="T45" fmla="*/ 442 h 1318"/>
                  <a:gd name="T46" fmla="*/ 51 w 1959"/>
                  <a:gd name="T47" fmla="*/ 507 h 1318"/>
                  <a:gd name="T48" fmla="*/ 39 w 1959"/>
                  <a:gd name="T49" fmla="*/ 581 h 1318"/>
                  <a:gd name="T50" fmla="*/ 29 w 1959"/>
                  <a:gd name="T51" fmla="*/ 665 h 1318"/>
                  <a:gd name="T52" fmla="*/ 20 w 1959"/>
                  <a:gd name="T53" fmla="*/ 759 h 1318"/>
                  <a:gd name="T54" fmla="*/ 13 w 1959"/>
                  <a:gd name="T55" fmla="*/ 863 h 1318"/>
                  <a:gd name="T56" fmla="*/ 6 w 1959"/>
                  <a:gd name="T57" fmla="*/ 979 h 1318"/>
                  <a:gd name="T58" fmla="*/ 3 w 1959"/>
                  <a:gd name="T59" fmla="*/ 1105 h 1318"/>
                  <a:gd name="T60" fmla="*/ 1 w 1959"/>
                  <a:gd name="T61" fmla="*/ 1243 h 1318"/>
                  <a:gd name="T62" fmla="*/ 1959 w 1959"/>
                  <a:gd name="T63" fmla="*/ 1318 h 1318"/>
                  <a:gd name="T64" fmla="*/ 1958 w 1959"/>
                  <a:gd name="T65" fmla="*/ 1173 h 1318"/>
                  <a:gd name="T66" fmla="*/ 1955 w 1959"/>
                  <a:gd name="T67" fmla="*/ 1040 h 1318"/>
                  <a:gd name="T68" fmla="*/ 1949 w 1959"/>
                  <a:gd name="T69" fmla="*/ 919 h 1318"/>
                  <a:gd name="T70" fmla="*/ 1943 w 1959"/>
                  <a:gd name="T71" fmla="*/ 809 h 1318"/>
                  <a:gd name="T72" fmla="*/ 1934 w 1959"/>
                  <a:gd name="T73" fmla="*/ 711 h 1318"/>
                  <a:gd name="T74" fmla="*/ 1924 w 1959"/>
                  <a:gd name="T75" fmla="*/ 621 h 1318"/>
                  <a:gd name="T76" fmla="*/ 1914 w 1959"/>
                  <a:gd name="T77" fmla="*/ 543 h 1318"/>
                  <a:gd name="T78" fmla="*/ 1903 w 1959"/>
                  <a:gd name="T79" fmla="*/ 473 h 1318"/>
                  <a:gd name="T80" fmla="*/ 1890 w 1959"/>
                  <a:gd name="T81" fmla="*/ 413 h 1318"/>
                  <a:gd name="T82" fmla="*/ 1877 w 1959"/>
                  <a:gd name="T83" fmla="*/ 360 h 1318"/>
                  <a:gd name="T84" fmla="*/ 1863 w 1959"/>
                  <a:gd name="T85" fmla="*/ 316 h 1318"/>
                  <a:gd name="T86" fmla="*/ 1850 w 1959"/>
                  <a:gd name="T87" fmla="*/ 279 h 1318"/>
                  <a:gd name="T88" fmla="*/ 1836 w 1959"/>
                  <a:gd name="T89" fmla="*/ 249 h 1318"/>
                  <a:gd name="T90" fmla="*/ 1822 w 1959"/>
                  <a:gd name="T91" fmla="*/ 225 h 1318"/>
                  <a:gd name="T92" fmla="*/ 1809 w 1959"/>
                  <a:gd name="T93" fmla="*/ 207 h 1318"/>
                  <a:gd name="T94" fmla="*/ 1796 w 1959"/>
                  <a:gd name="T95" fmla="*/ 195 h 13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959" h="1318">
                    <a:moveTo>
                      <a:pt x="1796" y="195"/>
                    </a:moveTo>
                    <a:lnTo>
                      <a:pt x="1782" y="186"/>
                    </a:lnTo>
                    <a:lnTo>
                      <a:pt x="1759" y="175"/>
                    </a:lnTo>
                    <a:lnTo>
                      <a:pt x="1729" y="162"/>
                    </a:lnTo>
                    <a:lnTo>
                      <a:pt x="1692" y="148"/>
                    </a:lnTo>
                    <a:lnTo>
                      <a:pt x="1606" y="117"/>
                    </a:lnTo>
                    <a:lnTo>
                      <a:pt x="1512" y="84"/>
                    </a:lnTo>
                    <a:lnTo>
                      <a:pt x="1420" y="52"/>
                    </a:lnTo>
                    <a:lnTo>
                      <a:pt x="1341" y="25"/>
                    </a:lnTo>
                    <a:lnTo>
                      <a:pt x="1286" y="7"/>
                    </a:lnTo>
                    <a:lnTo>
                      <a:pt x="1265" y="0"/>
                    </a:lnTo>
                    <a:lnTo>
                      <a:pt x="1095" y="713"/>
                    </a:lnTo>
                    <a:lnTo>
                      <a:pt x="1095" y="425"/>
                    </a:lnTo>
                    <a:lnTo>
                      <a:pt x="1009" y="281"/>
                    </a:lnTo>
                    <a:lnTo>
                      <a:pt x="1095" y="195"/>
                    </a:lnTo>
                    <a:lnTo>
                      <a:pt x="979" y="79"/>
                    </a:lnTo>
                    <a:lnTo>
                      <a:pt x="864" y="195"/>
                    </a:lnTo>
                    <a:lnTo>
                      <a:pt x="950" y="281"/>
                    </a:lnTo>
                    <a:lnTo>
                      <a:pt x="864" y="425"/>
                    </a:lnTo>
                    <a:lnTo>
                      <a:pt x="864" y="713"/>
                    </a:lnTo>
                    <a:lnTo>
                      <a:pt x="694" y="0"/>
                    </a:lnTo>
                    <a:lnTo>
                      <a:pt x="673" y="7"/>
                    </a:lnTo>
                    <a:lnTo>
                      <a:pt x="618" y="25"/>
                    </a:lnTo>
                    <a:lnTo>
                      <a:pt x="539" y="52"/>
                    </a:lnTo>
                    <a:lnTo>
                      <a:pt x="447" y="84"/>
                    </a:lnTo>
                    <a:lnTo>
                      <a:pt x="353" y="117"/>
                    </a:lnTo>
                    <a:lnTo>
                      <a:pt x="267" y="148"/>
                    </a:lnTo>
                    <a:lnTo>
                      <a:pt x="230" y="162"/>
                    </a:lnTo>
                    <a:lnTo>
                      <a:pt x="200" y="175"/>
                    </a:lnTo>
                    <a:lnTo>
                      <a:pt x="177" y="186"/>
                    </a:lnTo>
                    <a:lnTo>
                      <a:pt x="163" y="195"/>
                    </a:lnTo>
                    <a:lnTo>
                      <a:pt x="156" y="200"/>
                    </a:lnTo>
                    <a:lnTo>
                      <a:pt x="150" y="207"/>
                    </a:lnTo>
                    <a:lnTo>
                      <a:pt x="143" y="215"/>
                    </a:lnTo>
                    <a:lnTo>
                      <a:pt x="137" y="225"/>
                    </a:lnTo>
                    <a:lnTo>
                      <a:pt x="131" y="236"/>
                    </a:lnTo>
                    <a:lnTo>
                      <a:pt x="123" y="249"/>
                    </a:lnTo>
                    <a:lnTo>
                      <a:pt x="116" y="263"/>
                    </a:lnTo>
                    <a:lnTo>
                      <a:pt x="109" y="279"/>
                    </a:lnTo>
                    <a:lnTo>
                      <a:pt x="102" y="296"/>
                    </a:lnTo>
                    <a:lnTo>
                      <a:pt x="96" y="316"/>
                    </a:lnTo>
                    <a:lnTo>
                      <a:pt x="88" y="337"/>
                    </a:lnTo>
                    <a:lnTo>
                      <a:pt x="82" y="360"/>
                    </a:lnTo>
                    <a:lnTo>
                      <a:pt x="75" y="386"/>
                    </a:lnTo>
                    <a:lnTo>
                      <a:pt x="69" y="413"/>
                    </a:lnTo>
                    <a:lnTo>
                      <a:pt x="62" y="442"/>
                    </a:lnTo>
                    <a:lnTo>
                      <a:pt x="56" y="473"/>
                    </a:lnTo>
                    <a:lnTo>
                      <a:pt x="51" y="507"/>
                    </a:lnTo>
                    <a:lnTo>
                      <a:pt x="45" y="543"/>
                    </a:lnTo>
                    <a:lnTo>
                      <a:pt x="39" y="581"/>
                    </a:lnTo>
                    <a:lnTo>
                      <a:pt x="34" y="621"/>
                    </a:lnTo>
                    <a:lnTo>
                      <a:pt x="29" y="665"/>
                    </a:lnTo>
                    <a:lnTo>
                      <a:pt x="25" y="711"/>
                    </a:lnTo>
                    <a:lnTo>
                      <a:pt x="20" y="759"/>
                    </a:lnTo>
                    <a:lnTo>
                      <a:pt x="16" y="809"/>
                    </a:lnTo>
                    <a:lnTo>
                      <a:pt x="13" y="863"/>
                    </a:lnTo>
                    <a:lnTo>
                      <a:pt x="10" y="919"/>
                    </a:lnTo>
                    <a:lnTo>
                      <a:pt x="6" y="979"/>
                    </a:lnTo>
                    <a:lnTo>
                      <a:pt x="4" y="1040"/>
                    </a:lnTo>
                    <a:lnTo>
                      <a:pt x="3" y="1105"/>
                    </a:lnTo>
                    <a:lnTo>
                      <a:pt x="1" y="1173"/>
                    </a:lnTo>
                    <a:lnTo>
                      <a:pt x="1" y="1243"/>
                    </a:lnTo>
                    <a:lnTo>
                      <a:pt x="0" y="1318"/>
                    </a:lnTo>
                    <a:lnTo>
                      <a:pt x="1959" y="1318"/>
                    </a:lnTo>
                    <a:lnTo>
                      <a:pt x="1958" y="1243"/>
                    </a:lnTo>
                    <a:lnTo>
                      <a:pt x="1958" y="1173"/>
                    </a:lnTo>
                    <a:lnTo>
                      <a:pt x="1956" y="1105"/>
                    </a:lnTo>
                    <a:lnTo>
                      <a:pt x="1955" y="1040"/>
                    </a:lnTo>
                    <a:lnTo>
                      <a:pt x="1952" y="979"/>
                    </a:lnTo>
                    <a:lnTo>
                      <a:pt x="1949" y="919"/>
                    </a:lnTo>
                    <a:lnTo>
                      <a:pt x="1946" y="863"/>
                    </a:lnTo>
                    <a:lnTo>
                      <a:pt x="1943" y="809"/>
                    </a:lnTo>
                    <a:lnTo>
                      <a:pt x="1938" y="759"/>
                    </a:lnTo>
                    <a:lnTo>
                      <a:pt x="1934" y="711"/>
                    </a:lnTo>
                    <a:lnTo>
                      <a:pt x="1930" y="665"/>
                    </a:lnTo>
                    <a:lnTo>
                      <a:pt x="1924" y="621"/>
                    </a:lnTo>
                    <a:lnTo>
                      <a:pt x="1920" y="581"/>
                    </a:lnTo>
                    <a:lnTo>
                      <a:pt x="1914" y="543"/>
                    </a:lnTo>
                    <a:lnTo>
                      <a:pt x="1908" y="507"/>
                    </a:lnTo>
                    <a:lnTo>
                      <a:pt x="1903" y="473"/>
                    </a:lnTo>
                    <a:lnTo>
                      <a:pt x="1896" y="442"/>
                    </a:lnTo>
                    <a:lnTo>
                      <a:pt x="1890" y="413"/>
                    </a:lnTo>
                    <a:lnTo>
                      <a:pt x="1883" y="386"/>
                    </a:lnTo>
                    <a:lnTo>
                      <a:pt x="1877" y="360"/>
                    </a:lnTo>
                    <a:lnTo>
                      <a:pt x="1870" y="337"/>
                    </a:lnTo>
                    <a:lnTo>
                      <a:pt x="1863" y="316"/>
                    </a:lnTo>
                    <a:lnTo>
                      <a:pt x="1856" y="296"/>
                    </a:lnTo>
                    <a:lnTo>
                      <a:pt x="1850" y="279"/>
                    </a:lnTo>
                    <a:lnTo>
                      <a:pt x="1842" y="263"/>
                    </a:lnTo>
                    <a:lnTo>
                      <a:pt x="1836" y="249"/>
                    </a:lnTo>
                    <a:lnTo>
                      <a:pt x="1828" y="236"/>
                    </a:lnTo>
                    <a:lnTo>
                      <a:pt x="1822" y="225"/>
                    </a:lnTo>
                    <a:lnTo>
                      <a:pt x="1815" y="215"/>
                    </a:lnTo>
                    <a:lnTo>
                      <a:pt x="1809" y="207"/>
                    </a:lnTo>
                    <a:lnTo>
                      <a:pt x="1802" y="200"/>
                    </a:lnTo>
                    <a:lnTo>
                      <a:pt x="1796" y="195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00" b="1" i="0" u="none" strike="noStrike" kern="0" cap="none" spc="0" normalizeH="0" baseline="0" noProof="0" dirty="0">
                  <a:ln>
                    <a:noFill/>
                  </a:ln>
                  <a:solidFill>
                    <a:srgbClr val="0063BE">
                      <a:lumMod val="50000"/>
                    </a:srgbClr>
                  </a:solidFill>
                  <a:effectLst/>
                  <a:uLnTx/>
                  <a:uFillTx/>
                  <a:latin typeface="Myriad Pro"/>
                </a:endParaRPr>
              </a:p>
            </p:txBody>
          </p:sp>
          <p:sp>
            <p:nvSpPr>
              <p:cNvPr id="101" name="Freeform 61"/>
              <p:cNvSpPr>
                <a:spLocks/>
              </p:cNvSpPr>
              <p:nvPr/>
            </p:nvSpPr>
            <p:spPr bwMode="auto">
              <a:xfrm>
                <a:off x="4208059" y="1455437"/>
                <a:ext cx="260152" cy="346859"/>
              </a:xfrm>
              <a:custGeom>
                <a:avLst/>
                <a:gdLst>
                  <a:gd name="T0" fmla="*/ 185 w 831"/>
                  <a:gd name="T1" fmla="*/ 1037 h 1152"/>
                  <a:gd name="T2" fmla="*/ 645 w 831"/>
                  <a:gd name="T3" fmla="*/ 921 h 1152"/>
                  <a:gd name="T4" fmla="*/ 734 w 831"/>
                  <a:gd name="T5" fmla="*/ 733 h 1152"/>
                  <a:gd name="T6" fmla="*/ 761 w 831"/>
                  <a:gd name="T7" fmla="*/ 726 h 1152"/>
                  <a:gd name="T8" fmla="*/ 775 w 831"/>
                  <a:gd name="T9" fmla="*/ 716 h 1152"/>
                  <a:gd name="T10" fmla="*/ 799 w 831"/>
                  <a:gd name="T11" fmla="*/ 688 h 1152"/>
                  <a:gd name="T12" fmla="*/ 817 w 831"/>
                  <a:gd name="T13" fmla="*/ 650 h 1152"/>
                  <a:gd name="T14" fmla="*/ 828 w 831"/>
                  <a:gd name="T15" fmla="*/ 609 h 1152"/>
                  <a:gd name="T16" fmla="*/ 831 w 831"/>
                  <a:gd name="T17" fmla="*/ 567 h 1152"/>
                  <a:gd name="T18" fmla="*/ 824 w 831"/>
                  <a:gd name="T19" fmla="*/ 529 h 1152"/>
                  <a:gd name="T20" fmla="*/ 810 w 831"/>
                  <a:gd name="T21" fmla="*/ 506 h 1152"/>
                  <a:gd name="T22" fmla="*/ 791 w 831"/>
                  <a:gd name="T23" fmla="*/ 492 h 1152"/>
                  <a:gd name="T24" fmla="*/ 761 w 831"/>
                  <a:gd name="T25" fmla="*/ 488 h 1152"/>
                  <a:gd name="T26" fmla="*/ 761 w 831"/>
                  <a:gd name="T27" fmla="*/ 457 h 1152"/>
                  <a:gd name="T28" fmla="*/ 761 w 831"/>
                  <a:gd name="T29" fmla="*/ 375 h 1152"/>
                  <a:gd name="T30" fmla="*/ 761 w 831"/>
                  <a:gd name="T31" fmla="*/ 280 h 1152"/>
                  <a:gd name="T32" fmla="*/ 756 w 831"/>
                  <a:gd name="T33" fmla="*/ 222 h 1152"/>
                  <a:gd name="T34" fmla="*/ 742 w 831"/>
                  <a:gd name="T35" fmla="*/ 175 h 1152"/>
                  <a:gd name="T36" fmla="*/ 718 w 831"/>
                  <a:gd name="T37" fmla="*/ 139 h 1152"/>
                  <a:gd name="T38" fmla="*/ 682 w 831"/>
                  <a:gd name="T39" fmla="*/ 116 h 1152"/>
                  <a:gd name="T40" fmla="*/ 632 w 831"/>
                  <a:gd name="T41" fmla="*/ 109 h 1152"/>
                  <a:gd name="T42" fmla="*/ 609 w 831"/>
                  <a:gd name="T43" fmla="*/ 72 h 1152"/>
                  <a:gd name="T44" fmla="*/ 575 w 831"/>
                  <a:gd name="T45" fmla="*/ 43 h 1152"/>
                  <a:gd name="T46" fmla="*/ 534 w 831"/>
                  <a:gd name="T47" fmla="*/ 21 h 1152"/>
                  <a:gd name="T48" fmla="*/ 487 w 831"/>
                  <a:gd name="T49" fmla="*/ 6 h 1152"/>
                  <a:gd name="T50" fmla="*/ 434 w 831"/>
                  <a:gd name="T51" fmla="*/ 0 h 1152"/>
                  <a:gd name="T52" fmla="*/ 375 w 831"/>
                  <a:gd name="T53" fmla="*/ 1 h 1152"/>
                  <a:gd name="T54" fmla="*/ 319 w 831"/>
                  <a:gd name="T55" fmla="*/ 8 h 1152"/>
                  <a:gd name="T56" fmla="*/ 269 w 831"/>
                  <a:gd name="T57" fmla="*/ 21 h 1152"/>
                  <a:gd name="T58" fmla="*/ 223 w 831"/>
                  <a:gd name="T59" fmla="*/ 40 h 1152"/>
                  <a:gd name="T60" fmla="*/ 183 w 831"/>
                  <a:gd name="T61" fmla="*/ 64 h 1152"/>
                  <a:gd name="T62" fmla="*/ 149 w 831"/>
                  <a:gd name="T63" fmla="*/ 92 h 1152"/>
                  <a:gd name="T64" fmla="*/ 121 w 831"/>
                  <a:gd name="T65" fmla="*/ 123 h 1152"/>
                  <a:gd name="T66" fmla="*/ 99 w 831"/>
                  <a:gd name="T67" fmla="*/ 160 h 1152"/>
                  <a:gd name="T68" fmla="*/ 83 w 831"/>
                  <a:gd name="T69" fmla="*/ 199 h 1152"/>
                  <a:gd name="T70" fmla="*/ 73 w 831"/>
                  <a:gd name="T71" fmla="*/ 241 h 1152"/>
                  <a:gd name="T72" fmla="*/ 70 w 831"/>
                  <a:gd name="T73" fmla="*/ 285 h 1152"/>
                  <a:gd name="T74" fmla="*/ 70 w 831"/>
                  <a:gd name="T75" fmla="*/ 395 h 1152"/>
                  <a:gd name="T76" fmla="*/ 70 w 831"/>
                  <a:gd name="T77" fmla="*/ 471 h 1152"/>
                  <a:gd name="T78" fmla="*/ 63 w 831"/>
                  <a:gd name="T79" fmla="*/ 488 h 1152"/>
                  <a:gd name="T80" fmla="*/ 30 w 831"/>
                  <a:gd name="T81" fmla="*/ 498 h 1152"/>
                  <a:gd name="T82" fmla="*/ 16 w 831"/>
                  <a:gd name="T83" fmla="*/ 512 h 1152"/>
                  <a:gd name="T84" fmla="*/ 4 w 831"/>
                  <a:gd name="T85" fmla="*/ 541 h 1152"/>
                  <a:gd name="T86" fmla="*/ 0 w 831"/>
                  <a:gd name="T87" fmla="*/ 581 h 1152"/>
                  <a:gd name="T88" fmla="*/ 6 w 831"/>
                  <a:gd name="T89" fmla="*/ 623 h 1152"/>
                  <a:gd name="T90" fmla="*/ 19 w 831"/>
                  <a:gd name="T91" fmla="*/ 663 h 1152"/>
                  <a:gd name="T92" fmla="*/ 40 w 831"/>
                  <a:gd name="T93" fmla="*/ 699 h 1152"/>
                  <a:gd name="T94" fmla="*/ 60 w 831"/>
                  <a:gd name="T95" fmla="*/ 720 h 1152"/>
                  <a:gd name="T96" fmla="*/ 75 w 831"/>
                  <a:gd name="T97" fmla="*/ 729 h 1152"/>
                  <a:gd name="T98" fmla="*/ 114 w 831"/>
                  <a:gd name="T99" fmla="*/ 734 h 1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831" h="1152">
                    <a:moveTo>
                      <a:pt x="121" y="734"/>
                    </a:moveTo>
                    <a:lnTo>
                      <a:pt x="185" y="921"/>
                    </a:lnTo>
                    <a:lnTo>
                      <a:pt x="185" y="1037"/>
                    </a:lnTo>
                    <a:lnTo>
                      <a:pt x="415" y="1152"/>
                    </a:lnTo>
                    <a:lnTo>
                      <a:pt x="645" y="1037"/>
                    </a:lnTo>
                    <a:lnTo>
                      <a:pt x="645" y="921"/>
                    </a:lnTo>
                    <a:lnTo>
                      <a:pt x="710" y="734"/>
                    </a:lnTo>
                    <a:lnTo>
                      <a:pt x="717" y="734"/>
                    </a:lnTo>
                    <a:lnTo>
                      <a:pt x="734" y="733"/>
                    </a:lnTo>
                    <a:lnTo>
                      <a:pt x="744" y="732"/>
                    </a:lnTo>
                    <a:lnTo>
                      <a:pt x="756" y="729"/>
                    </a:lnTo>
                    <a:lnTo>
                      <a:pt x="761" y="726"/>
                    </a:lnTo>
                    <a:lnTo>
                      <a:pt x="765" y="723"/>
                    </a:lnTo>
                    <a:lnTo>
                      <a:pt x="771" y="720"/>
                    </a:lnTo>
                    <a:lnTo>
                      <a:pt x="775" y="716"/>
                    </a:lnTo>
                    <a:lnTo>
                      <a:pt x="784" y="708"/>
                    </a:lnTo>
                    <a:lnTo>
                      <a:pt x="791" y="699"/>
                    </a:lnTo>
                    <a:lnTo>
                      <a:pt x="799" y="688"/>
                    </a:lnTo>
                    <a:lnTo>
                      <a:pt x="805" y="676"/>
                    </a:lnTo>
                    <a:lnTo>
                      <a:pt x="812" y="663"/>
                    </a:lnTo>
                    <a:lnTo>
                      <a:pt x="817" y="650"/>
                    </a:lnTo>
                    <a:lnTo>
                      <a:pt x="821" y="637"/>
                    </a:lnTo>
                    <a:lnTo>
                      <a:pt x="825" y="623"/>
                    </a:lnTo>
                    <a:lnTo>
                      <a:pt x="828" y="609"/>
                    </a:lnTo>
                    <a:lnTo>
                      <a:pt x="830" y="595"/>
                    </a:lnTo>
                    <a:lnTo>
                      <a:pt x="831" y="581"/>
                    </a:lnTo>
                    <a:lnTo>
                      <a:pt x="831" y="567"/>
                    </a:lnTo>
                    <a:lnTo>
                      <a:pt x="829" y="554"/>
                    </a:lnTo>
                    <a:lnTo>
                      <a:pt x="827" y="541"/>
                    </a:lnTo>
                    <a:lnTo>
                      <a:pt x="824" y="529"/>
                    </a:lnTo>
                    <a:lnTo>
                      <a:pt x="818" y="518"/>
                    </a:lnTo>
                    <a:lnTo>
                      <a:pt x="815" y="512"/>
                    </a:lnTo>
                    <a:lnTo>
                      <a:pt x="810" y="506"/>
                    </a:lnTo>
                    <a:lnTo>
                      <a:pt x="805" y="502"/>
                    </a:lnTo>
                    <a:lnTo>
                      <a:pt x="801" y="498"/>
                    </a:lnTo>
                    <a:lnTo>
                      <a:pt x="791" y="492"/>
                    </a:lnTo>
                    <a:lnTo>
                      <a:pt x="782" y="489"/>
                    </a:lnTo>
                    <a:lnTo>
                      <a:pt x="767" y="488"/>
                    </a:lnTo>
                    <a:lnTo>
                      <a:pt x="761" y="488"/>
                    </a:lnTo>
                    <a:lnTo>
                      <a:pt x="761" y="485"/>
                    </a:lnTo>
                    <a:lnTo>
                      <a:pt x="761" y="474"/>
                    </a:lnTo>
                    <a:lnTo>
                      <a:pt x="761" y="457"/>
                    </a:lnTo>
                    <a:lnTo>
                      <a:pt x="761" y="434"/>
                    </a:lnTo>
                    <a:lnTo>
                      <a:pt x="761" y="406"/>
                    </a:lnTo>
                    <a:lnTo>
                      <a:pt x="761" y="375"/>
                    </a:lnTo>
                    <a:lnTo>
                      <a:pt x="761" y="339"/>
                    </a:lnTo>
                    <a:lnTo>
                      <a:pt x="761" y="301"/>
                    </a:lnTo>
                    <a:lnTo>
                      <a:pt x="761" y="280"/>
                    </a:lnTo>
                    <a:lnTo>
                      <a:pt x="760" y="259"/>
                    </a:lnTo>
                    <a:lnTo>
                      <a:pt x="758" y="240"/>
                    </a:lnTo>
                    <a:lnTo>
                      <a:pt x="756" y="222"/>
                    </a:lnTo>
                    <a:lnTo>
                      <a:pt x="751" y="205"/>
                    </a:lnTo>
                    <a:lnTo>
                      <a:pt x="747" y="189"/>
                    </a:lnTo>
                    <a:lnTo>
                      <a:pt x="742" y="175"/>
                    </a:lnTo>
                    <a:lnTo>
                      <a:pt x="735" y="162"/>
                    </a:lnTo>
                    <a:lnTo>
                      <a:pt x="726" y="150"/>
                    </a:lnTo>
                    <a:lnTo>
                      <a:pt x="718" y="139"/>
                    </a:lnTo>
                    <a:lnTo>
                      <a:pt x="707" y="129"/>
                    </a:lnTo>
                    <a:lnTo>
                      <a:pt x="695" y="122"/>
                    </a:lnTo>
                    <a:lnTo>
                      <a:pt x="682" y="116"/>
                    </a:lnTo>
                    <a:lnTo>
                      <a:pt x="667" y="112"/>
                    </a:lnTo>
                    <a:lnTo>
                      <a:pt x="651" y="110"/>
                    </a:lnTo>
                    <a:lnTo>
                      <a:pt x="632" y="109"/>
                    </a:lnTo>
                    <a:lnTo>
                      <a:pt x="626" y="96"/>
                    </a:lnTo>
                    <a:lnTo>
                      <a:pt x="618" y="83"/>
                    </a:lnTo>
                    <a:lnTo>
                      <a:pt x="609" y="72"/>
                    </a:lnTo>
                    <a:lnTo>
                      <a:pt x="599" y="61"/>
                    </a:lnTo>
                    <a:lnTo>
                      <a:pt x="587" y="52"/>
                    </a:lnTo>
                    <a:lnTo>
                      <a:pt x="575" y="43"/>
                    </a:lnTo>
                    <a:lnTo>
                      <a:pt x="562" y="34"/>
                    </a:lnTo>
                    <a:lnTo>
                      <a:pt x="549" y="28"/>
                    </a:lnTo>
                    <a:lnTo>
                      <a:pt x="534" y="21"/>
                    </a:lnTo>
                    <a:lnTo>
                      <a:pt x="519" y="15"/>
                    </a:lnTo>
                    <a:lnTo>
                      <a:pt x="504" y="11"/>
                    </a:lnTo>
                    <a:lnTo>
                      <a:pt x="487" y="6"/>
                    </a:lnTo>
                    <a:lnTo>
                      <a:pt x="469" y="4"/>
                    </a:lnTo>
                    <a:lnTo>
                      <a:pt x="452" y="2"/>
                    </a:lnTo>
                    <a:lnTo>
                      <a:pt x="434" y="0"/>
                    </a:lnTo>
                    <a:lnTo>
                      <a:pt x="415" y="0"/>
                    </a:lnTo>
                    <a:lnTo>
                      <a:pt x="395" y="0"/>
                    </a:lnTo>
                    <a:lnTo>
                      <a:pt x="375" y="1"/>
                    </a:lnTo>
                    <a:lnTo>
                      <a:pt x="356" y="3"/>
                    </a:lnTo>
                    <a:lnTo>
                      <a:pt x="338" y="5"/>
                    </a:lnTo>
                    <a:lnTo>
                      <a:pt x="319" y="8"/>
                    </a:lnTo>
                    <a:lnTo>
                      <a:pt x="302" y="12"/>
                    </a:lnTo>
                    <a:lnTo>
                      <a:pt x="285" y="16"/>
                    </a:lnTo>
                    <a:lnTo>
                      <a:pt x="269" y="21"/>
                    </a:lnTo>
                    <a:lnTo>
                      <a:pt x="252" y="27"/>
                    </a:lnTo>
                    <a:lnTo>
                      <a:pt x="237" y="33"/>
                    </a:lnTo>
                    <a:lnTo>
                      <a:pt x="223" y="40"/>
                    </a:lnTo>
                    <a:lnTo>
                      <a:pt x="209" y="47"/>
                    </a:lnTo>
                    <a:lnTo>
                      <a:pt x="196" y="55"/>
                    </a:lnTo>
                    <a:lnTo>
                      <a:pt x="183" y="64"/>
                    </a:lnTo>
                    <a:lnTo>
                      <a:pt x="171" y="72"/>
                    </a:lnTo>
                    <a:lnTo>
                      <a:pt x="159" y="82"/>
                    </a:lnTo>
                    <a:lnTo>
                      <a:pt x="149" y="92"/>
                    </a:lnTo>
                    <a:lnTo>
                      <a:pt x="139" y="101"/>
                    </a:lnTo>
                    <a:lnTo>
                      <a:pt x="129" y="112"/>
                    </a:lnTo>
                    <a:lnTo>
                      <a:pt x="121" y="123"/>
                    </a:lnTo>
                    <a:lnTo>
                      <a:pt x="113" y="135"/>
                    </a:lnTo>
                    <a:lnTo>
                      <a:pt x="105" y="147"/>
                    </a:lnTo>
                    <a:lnTo>
                      <a:pt x="99" y="160"/>
                    </a:lnTo>
                    <a:lnTo>
                      <a:pt x="92" y="172"/>
                    </a:lnTo>
                    <a:lnTo>
                      <a:pt x="87" y="184"/>
                    </a:lnTo>
                    <a:lnTo>
                      <a:pt x="83" y="199"/>
                    </a:lnTo>
                    <a:lnTo>
                      <a:pt x="78" y="213"/>
                    </a:lnTo>
                    <a:lnTo>
                      <a:pt x="75" y="227"/>
                    </a:lnTo>
                    <a:lnTo>
                      <a:pt x="73" y="241"/>
                    </a:lnTo>
                    <a:lnTo>
                      <a:pt x="71" y="256"/>
                    </a:lnTo>
                    <a:lnTo>
                      <a:pt x="70" y="270"/>
                    </a:lnTo>
                    <a:lnTo>
                      <a:pt x="70" y="285"/>
                    </a:lnTo>
                    <a:lnTo>
                      <a:pt x="70" y="324"/>
                    </a:lnTo>
                    <a:lnTo>
                      <a:pt x="70" y="362"/>
                    </a:lnTo>
                    <a:lnTo>
                      <a:pt x="70" y="395"/>
                    </a:lnTo>
                    <a:lnTo>
                      <a:pt x="70" y="426"/>
                    </a:lnTo>
                    <a:lnTo>
                      <a:pt x="70" y="451"/>
                    </a:lnTo>
                    <a:lnTo>
                      <a:pt x="70" y="471"/>
                    </a:lnTo>
                    <a:lnTo>
                      <a:pt x="70" y="484"/>
                    </a:lnTo>
                    <a:lnTo>
                      <a:pt x="70" y="488"/>
                    </a:lnTo>
                    <a:lnTo>
                      <a:pt x="63" y="488"/>
                    </a:lnTo>
                    <a:lnTo>
                      <a:pt x="49" y="489"/>
                    </a:lnTo>
                    <a:lnTo>
                      <a:pt x="40" y="492"/>
                    </a:lnTo>
                    <a:lnTo>
                      <a:pt x="30" y="498"/>
                    </a:lnTo>
                    <a:lnTo>
                      <a:pt x="26" y="502"/>
                    </a:lnTo>
                    <a:lnTo>
                      <a:pt x="21" y="506"/>
                    </a:lnTo>
                    <a:lnTo>
                      <a:pt x="16" y="512"/>
                    </a:lnTo>
                    <a:lnTo>
                      <a:pt x="13" y="518"/>
                    </a:lnTo>
                    <a:lnTo>
                      <a:pt x="7" y="529"/>
                    </a:lnTo>
                    <a:lnTo>
                      <a:pt x="4" y="541"/>
                    </a:lnTo>
                    <a:lnTo>
                      <a:pt x="2" y="554"/>
                    </a:lnTo>
                    <a:lnTo>
                      <a:pt x="0" y="567"/>
                    </a:lnTo>
                    <a:lnTo>
                      <a:pt x="0" y="581"/>
                    </a:lnTo>
                    <a:lnTo>
                      <a:pt x="1" y="595"/>
                    </a:lnTo>
                    <a:lnTo>
                      <a:pt x="3" y="609"/>
                    </a:lnTo>
                    <a:lnTo>
                      <a:pt x="6" y="623"/>
                    </a:lnTo>
                    <a:lnTo>
                      <a:pt x="9" y="637"/>
                    </a:lnTo>
                    <a:lnTo>
                      <a:pt x="14" y="650"/>
                    </a:lnTo>
                    <a:lnTo>
                      <a:pt x="19" y="663"/>
                    </a:lnTo>
                    <a:lnTo>
                      <a:pt x="26" y="676"/>
                    </a:lnTo>
                    <a:lnTo>
                      <a:pt x="32" y="688"/>
                    </a:lnTo>
                    <a:lnTo>
                      <a:pt x="40" y="699"/>
                    </a:lnTo>
                    <a:lnTo>
                      <a:pt x="47" y="708"/>
                    </a:lnTo>
                    <a:lnTo>
                      <a:pt x="56" y="716"/>
                    </a:lnTo>
                    <a:lnTo>
                      <a:pt x="60" y="720"/>
                    </a:lnTo>
                    <a:lnTo>
                      <a:pt x="65" y="723"/>
                    </a:lnTo>
                    <a:lnTo>
                      <a:pt x="70" y="726"/>
                    </a:lnTo>
                    <a:lnTo>
                      <a:pt x="75" y="729"/>
                    </a:lnTo>
                    <a:lnTo>
                      <a:pt x="87" y="732"/>
                    </a:lnTo>
                    <a:lnTo>
                      <a:pt x="97" y="733"/>
                    </a:lnTo>
                    <a:lnTo>
                      <a:pt x="114" y="734"/>
                    </a:lnTo>
                    <a:lnTo>
                      <a:pt x="121" y="734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00" b="1" i="0" u="none" strike="noStrike" kern="0" cap="none" spc="0" normalizeH="0" baseline="0" noProof="0" dirty="0">
                  <a:ln>
                    <a:noFill/>
                  </a:ln>
                  <a:solidFill>
                    <a:srgbClr val="0063BE">
                      <a:lumMod val="50000"/>
                    </a:srgbClr>
                  </a:solidFill>
                  <a:effectLst/>
                  <a:uLnTx/>
                  <a:uFillTx/>
                  <a:latin typeface="Myriad Pro"/>
                </a:endParaRPr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8213118" y="4038266"/>
              <a:ext cx="276865" cy="279992"/>
              <a:chOff x="4023519" y="1455437"/>
              <a:chExt cx="611606" cy="692162"/>
            </a:xfrm>
            <a:solidFill>
              <a:sysClr val="window" lastClr="FFFFFF">
                <a:lumMod val="50000"/>
              </a:sysClr>
            </a:solidFill>
          </p:grpSpPr>
          <p:sp>
            <p:nvSpPr>
              <p:cNvPr id="98" name="Freeform 62"/>
              <p:cNvSpPr>
                <a:spLocks/>
              </p:cNvSpPr>
              <p:nvPr/>
            </p:nvSpPr>
            <p:spPr bwMode="auto">
              <a:xfrm>
                <a:off x="4023519" y="1751360"/>
                <a:ext cx="611606" cy="396239"/>
              </a:xfrm>
              <a:custGeom>
                <a:avLst/>
                <a:gdLst>
                  <a:gd name="T0" fmla="*/ 1782 w 1959"/>
                  <a:gd name="T1" fmla="*/ 186 h 1318"/>
                  <a:gd name="T2" fmla="*/ 1729 w 1959"/>
                  <a:gd name="T3" fmla="*/ 162 h 1318"/>
                  <a:gd name="T4" fmla="*/ 1606 w 1959"/>
                  <a:gd name="T5" fmla="*/ 117 h 1318"/>
                  <a:gd name="T6" fmla="*/ 1420 w 1959"/>
                  <a:gd name="T7" fmla="*/ 52 h 1318"/>
                  <a:gd name="T8" fmla="*/ 1286 w 1959"/>
                  <a:gd name="T9" fmla="*/ 7 h 1318"/>
                  <a:gd name="T10" fmla="*/ 1095 w 1959"/>
                  <a:gd name="T11" fmla="*/ 713 h 1318"/>
                  <a:gd name="T12" fmla="*/ 1009 w 1959"/>
                  <a:gd name="T13" fmla="*/ 281 h 1318"/>
                  <a:gd name="T14" fmla="*/ 979 w 1959"/>
                  <a:gd name="T15" fmla="*/ 79 h 1318"/>
                  <a:gd name="T16" fmla="*/ 950 w 1959"/>
                  <a:gd name="T17" fmla="*/ 281 h 1318"/>
                  <a:gd name="T18" fmla="*/ 864 w 1959"/>
                  <a:gd name="T19" fmla="*/ 713 h 1318"/>
                  <a:gd name="T20" fmla="*/ 673 w 1959"/>
                  <a:gd name="T21" fmla="*/ 7 h 1318"/>
                  <a:gd name="T22" fmla="*/ 539 w 1959"/>
                  <a:gd name="T23" fmla="*/ 52 h 1318"/>
                  <a:gd name="T24" fmla="*/ 353 w 1959"/>
                  <a:gd name="T25" fmla="*/ 117 h 1318"/>
                  <a:gd name="T26" fmla="*/ 230 w 1959"/>
                  <a:gd name="T27" fmla="*/ 162 h 1318"/>
                  <a:gd name="T28" fmla="*/ 177 w 1959"/>
                  <a:gd name="T29" fmla="*/ 186 h 1318"/>
                  <a:gd name="T30" fmla="*/ 156 w 1959"/>
                  <a:gd name="T31" fmla="*/ 200 h 1318"/>
                  <a:gd name="T32" fmla="*/ 143 w 1959"/>
                  <a:gd name="T33" fmla="*/ 215 h 1318"/>
                  <a:gd name="T34" fmla="*/ 131 w 1959"/>
                  <a:gd name="T35" fmla="*/ 236 h 1318"/>
                  <a:gd name="T36" fmla="*/ 116 w 1959"/>
                  <a:gd name="T37" fmla="*/ 263 h 1318"/>
                  <a:gd name="T38" fmla="*/ 102 w 1959"/>
                  <a:gd name="T39" fmla="*/ 296 h 1318"/>
                  <a:gd name="T40" fmla="*/ 88 w 1959"/>
                  <a:gd name="T41" fmla="*/ 337 h 1318"/>
                  <a:gd name="T42" fmla="*/ 75 w 1959"/>
                  <a:gd name="T43" fmla="*/ 386 h 1318"/>
                  <a:gd name="T44" fmla="*/ 62 w 1959"/>
                  <a:gd name="T45" fmla="*/ 442 h 1318"/>
                  <a:gd name="T46" fmla="*/ 51 w 1959"/>
                  <a:gd name="T47" fmla="*/ 507 h 1318"/>
                  <a:gd name="T48" fmla="*/ 39 w 1959"/>
                  <a:gd name="T49" fmla="*/ 581 h 1318"/>
                  <a:gd name="T50" fmla="*/ 29 w 1959"/>
                  <a:gd name="T51" fmla="*/ 665 h 1318"/>
                  <a:gd name="T52" fmla="*/ 20 w 1959"/>
                  <a:gd name="T53" fmla="*/ 759 h 1318"/>
                  <a:gd name="T54" fmla="*/ 13 w 1959"/>
                  <a:gd name="T55" fmla="*/ 863 h 1318"/>
                  <a:gd name="T56" fmla="*/ 6 w 1959"/>
                  <a:gd name="T57" fmla="*/ 979 h 1318"/>
                  <a:gd name="T58" fmla="*/ 3 w 1959"/>
                  <a:gd name="T59" fmla="*/ 1105 h 1318"/>
                  <a:gd name="T60" fmla="*/ 1 w 1959"/>
                  <a:gd name="T61" fmla="*/ 1243 h 1318"/>
                  <a:gd name="T62" fmla="*/ 1959 w 1959"/>
                  <a:gd name="T63" fmla="*/ 1318 h 1318"/>
                  <a:gd name="T64" fmla="*/ 1958 w 1959"/>
                  <a:gd name="T65" fmla="*/ 1173 h 1318"/>
                  <a:gd name="T66" fmla="*/ 1955 w 1959"/>
                  <a:gd name="T67" fmla="*/ 1040 h 1318"/>
                  <a:gd name="T68" fmla="*/ 1949 w 1959"/>
                  <a:gd name="T69" fmla="*/ 919 h 1318"/>
                  <a:gd name="T70" fmla="*/ 1943 w 1959"/>
                  <a:gd name="T71" fmla="*/ 809 h 1318"/>
                  <a:gd name="T72" fmla="*/ 1934 w 1959"/>
                  <a:gd name="T73" fmla="*/ 711 h 1318"/>
                  <a:gd name="T74" fmla="*/ 1924 w 1959"/>
                  <a:gd name="T75" fmla="*/ 621 h 1318"/>
                  <a:gd name="T76" fmla="*/ 1914 w 1959"/>
                  <a:gd name="T77" fmla="*/ 543 h 1318"/>
                  <a:gd name="T78" fmla="*/ 1903 w 1959"/>
                  <a:gd name="T79" fmla="*/ 473 h 1318"/>
                  <a:gd name="T80" fmla="*/ 1890 w 1959"/>
                  <a:gd name="T81" fmla="*/ 413 h 1318"/>
                  <a:gd name="T82" fmla="*/ 1877 w 1959"/>
                  <a:gd name="T83" fmla="*/ 360 h 1318"/>
                  <a:gd name="T84" fmla="*/ 1863 w 1959"/>
                  <a:gd name="T85" fmla="*/ 316 h 1318"/>
                  <a:gd name="T86" fmla="*/ 1850 w 1959"/>
                  <a:gd name="T87" fmla="*/ 279 h 1318"/>
                  <a:gd name="T88" fmla="*/ 1836 w 1959"/>
                  <a:gd name="T89" fmla="*/ 249 h 1318"/>
                  <a:gd name="T90" fmla="*/ 1822 w 1959"/>
                  <a:gd name="T91" fmla="*/ 225 h 1318"/>
                  <a:gd name="T92" fmla="*/ 1809 w 1959"/>
                  <a:gd name="T93" fmla="*/ 207 h 1318"/>
                  <a:gd name="T94" fmla="*/ 1796 w 1959"/>
                  <a:gd name="T95" fmla="*/ 195 h 13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959" h="1318">
                    <a:moveTo>
                      <a:pt x="1796" y="195"/>
                    </a:moveTo>
                    <a:lnTo>
                      <a:pt x="1782" y="186"/>
                    </a:lnTo>
                    <a:lnTo>
                      <a:pt x="1759" y="175"/>
                    </a:lnTo>
                    <a:lnTo>
                      <a:pt x="1729" y="162"/>
                    </a:lnTo>
                    <a:lnTo>
                      <a:pt x="1692" y="148"/>
                    </a:lnTo>
                    <a:lnTo>
                      <a:pt x="1606" y="117"/>
                    </a:lnTo>
                    <a:lnTo>
                      <a:pt x="1512" y="84"/>
                    </a:lnTo>
                    <a:lnTo>
                      <a:pt x="1420" y="52"/>
                    </a:lnTo>
                    <a:lnTo>
                      <a:pt x="1341" y="25"/>
                    </a:lnTo>
                    <a:lnTo>
                      <a:pt x="1286" y="7"/>
                    </a:lnTo>
                    <a:lnTo>
                      <a:pt x="1265" y="0"/>
                    </a:lnTo>
                    <a:lnTo>
                      <a:pt x="1095" y="713"/>
                    </a:lnTo>
                    <a:lnTo>
                      <a:pt x="1095" y="425"/>
                    </a:lnTo>
                    <a:lnTo>
                      <a:pt x="1009" y="281"/>
                    </a:lnTo>
                    <a:lnTo>
                      <a:pt x="1095" y="195"/>
                    </a:lnTo>
                    <a:lnTo>
                      <a:pt x="979" y="79"/>
                    </a:lnTo>
                    <a:lnTo>
                      <a:pt x="864" y="195"/>
                    </a:lnTo>
                    <a:lnTo>
                      <a:pt x="950" y="281"/>
                    </a:lnTo>
                    <a:lnTo>
                      <a:pt x="864" y="425"/>
                    </a:lnTo>
                    <a:lnTo>
                      <a:pt x="864" y="713"/>
                    </a:lnTo>
                    <a:lnTo>
                      <a:pt x="694" y="0"/>
                    </a:lnTo>
                    <a:lnTo>
                      <a:pt x="673" y="7"/>
                    </a:lnTo>
                    <a:lnTo>
                      <a:pt x="618" y="25"/>
                    </a:lnTo>
                    <a:lnTo>
                      <a:pt x="539" y="52"/>
                    </a:lnTo>
                    <a:lnTo>
                      <a:pt x="447" y="84"/>
                    </a:lnTo>
                    <a:lnTo>
                      <a:pt x="353" y="117"/>
                    </a:lnTo>
                    <a:lnTo>
                      <a:pt x="267" y="148"/>
                    </a:lnTo>
                    <a:lnTo>
                      <a:pt x="230" y="162"/>
                    </a:lnTo>
                    <a:lnTo>
                      <a:pt x="200" y="175"/>
                    </a:lnTo>
                    <a:lnTo>
                      <a:pt x="177" y="186"/>
                    </a:lnTo>
                    <a:lnTo>
                      <a:pt x="163" y="195"/>
                    </a:lnTo>
                    <a:lnTo>
                      <a:pt x="156" y="200"/>
                    </a:lnTo>
                    <a:lnTo>
                      <a:pt x="150" y="207"/>
                    </a:lnTo>
                    <a:lnTo>
                      <a:pt x="143" y="215"/>
                    </a:lnTo>
                    <a:lnTo>
                      <a:pt x="137" y="225"/>
                    </a:lnTo>
                    <a:lnTo>
                      <a:pt x="131" y="236"/>
                    </a:lnTo>
                    <a:lnTo>
                      <a:pt x="123" y="249"/>
                    </a:lnTo>
                    <a:lnTo>
                      <a:pt x="116" y="263"/>
                    </a:lnTo>
                    <a:lnTo>
                      <a:pt x="109" y="279"/>
                    </a:lnTo>
                    <a:lnTo>
                      <a:pt x="102" y="296"/>
                    </a:lnTo>
                    <a:lnTo>
                      <a:pt x="96" y="316"/>
                    </a:lnTo>
                    <a:lnTo>
                      <a:pt x="88" y="337"/>
                    </a:lnTo>
                    <a:lnTo>
                      <a:pt x="82" y="360"/>
                    </a:lnTo>
                    <a:lnTo>
                      <a:pt x="75" y="386"/>
                    </a:lnTo>
                    <a:lnTo>
                      <a:pt x="69" y="413"/>
                    </a:lnTo>
                    <a:lnTo>
                      <a:pt x="62" y="442"/>
                    </a:lnTo>
                    <a:lnTo>
                      <a:pt x="56" y="473"/>
                    </a:lnTo>
                    <a:lnTo>
                      <a:pt x="51" y="507"/>
                    </a:lnTo>
                    <a:lnTo>
                      <a:pt x="45" y="543"/>
                    </a:lnTo>
                    <a:lnTo>
                      <a:pt x="39" y="581"/>
                    </a:lnTo>
                    <a:lnTo>
                      <a:pt x="34" y="621"/>
                    </a:lnTo>
                    <a:lnTo>
                      <a:pt x="29" y="665"/>
                    </a:lnTo>
                    <a:lnTo>
                      <a:pt x="25" y="711"/>
                    </a:lnTo>
                    <a:lnTo>
                      <a:pt x="20" y="759"/>
                    </a:lnTo>
                    <a:lnTo>
                      <a:pt x="16" y="809"/>
                    </a:lnTo>
                    <a:lnTo>
                      <a:pt x="13" y="863"/>
                    </a:lnTo>
                    <a:lnTo>
                      <a:pt x="10" y="919"/>
                    </a:lnTo>
                    <a:lnTo>
                      <a:pt x="6" y="979"/>
                    </a:lnTo>
                    <a:lnTo>
                      <a:pt x="4" y="1040"/>
                    </a:lnTo>
                    <a:lnTo>
                      <a:pt x="3" y="1105"/>
                    </a:lnTo>
                    <a:lnTo>
                      <a:pt x="1" y="1173"/>
                    </a:lnTo>
                    <a:lnTo>
                      <a:pt x="1" y="1243"/>
                    </a:lnTo>
                    <a:lnTo>
                      <a:pt x="0" y="1318"/>
                    </a:lnTo>
                    <a:lnTo>
                      <a:pt x="1959" y="1318"/>
                    </a:lnTo>
                    <a:lnTo>
                      <a:pt x="1958" y="1243"/>
                    </a:lnTo>
                    <a:lnTo>
                      <a:pt x="1958" y="1173"/>
                    </a:lnTo>
                    <a:lnTo>
                      <a:pt x="1956" y="1105"/>
                    </a:lnTo>
                    <a:lnTo>
                      <a:pt x="1955" y="1040"/>
                    </a:lnTo>
                    <a:lnTo>
                      <a:pt x="1952" y="979"/>
                    </a:lnTo>
                    <a:lnTo>
                      <a:pt x="1949" y="919"/>
                    </a:lnTo>
                    <a:lnTo>
                      <a:pt x="1946" y="863"/>
                    </a:lnTo>
                    <a:lnTo>
                      <a:pt x="1943" y="809"/>
                    </a:lnTo>
                    <a:lnTo>
                      <a:pt x="1938" y="759"/>
                    </a:lnTo>
                    <a:lnTo>
                      <a:pt x="1934" y="711"/>
                    </a:lnTo>
                    <a:lnTo>
                      <a:pt x="1930" y="665"/>
                    </a:lnTo>
                    <a:lnTo>
                      <a:pt x="1924" y="621"/>
                    </a:lnTo>
                    <a:lnTo>
                      <a:pt x="1920" y="581"/>
                    </a:lnTo>
                    <a:lnTo>
                      <a:pt x="1914" y="543"/>
                    </a:lnTo>
                    <a:lnTo>
                      <a:pt x="1908" y="507"/>
                    </a:lnTo>
                    <a:lnTo>
                      <a:pt x="1903" y="473"/>
                    </a:lnTo>
                    <a:lnTo>
                      <a:pt x="1896" y="442"/>
                    </a:lnTo>
                    <a:lnTo>
                      <a:pt x="1890" y="413"/>
                    </a:lnTo>
                    <a:lnTo>
                      <a:pt x="1883" y="386"/>
                    </a:lnTo>
                    <a:lnTo>
                      <a:pt x="1877" y="360"/>
                    </a:lnTo>
                    <a:lnTo>
                      <a:pt x="1870" y="337"/>
                    </a:lnTo>
                    <a:lnTo>
                      <a:pt x="1863" y="316"/>
                    </a:lnTo>
                    <a:lnTo>
                      <a:pt x="1856" y="296"/>
                    </a:lnTo>
                    <a:lnTo>
                      <a:pt x="1850" y="279"/>
                    </a:lnTo>
                    <a:lnTo>
                      <a:pt x="1842" y="263"/>
                    </a:lnTo>
                    <a:lnTo>
                      <a:pt x="1836" y="249"/>
                    </a:lnTo>
                    <a:lnTo>
                      <a:pt x="1828" y="236"/>
                    </a:lnTo>
                    <a:lnTo>
                      <a:pt x="1822" y="225"/>
                    </a:lnTo>
                    <a:lnTo>
                      <a:pt x="1815" y="215"/>
                    </a:lnTo>
                    <a:lnTo>
                      <a:pt x="1809" y="207"/>
                    </a:lnTo>
                    <a:lnTo>
                      <a:pt x="1802" y="200"/>
                    </a:lnTo>
                    <a:lnTo>
                      <a:pt x="1796" y="195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00" b="1" i="0" u="none" strike="noStrike" kern="0" cap="none" spc="0" normalizeH="0" baseline="0" noProof="0" dirty="0">
                  <a:ln>
                    <a:noFill/>
                  </a:ln>
                  <a:solidFill>
                    <a:srgbClr val="0063BE">
                      <a:lumMod val="50000"/>
                    </a:srgbClr>
                  </a:solidFill>
                  <a:effectLst/>
                  <a:uLnTx/>
                  <a:uFillTx/>
                  <a:latin typeface="Myriad Pro"/>
                </a:endParaRPr>
              </a:p>
            </p:txBody>
          </p:sp>
          <p:sp>
            <p:nvSpPr>
              <p:cNvPr id="99" name="Freeform 61"/>
              <p:cNvSpPr>
                <a:spLocks/>
              </p:cNvSpPr>
              <p:nvPr/>
            </p:nvSpPr>
            <p:spPr bwMode="auto">
              <a:xfrm>
                <a:off x="4208059" y="1455437"/>
                <a:ext cx="260152" cy="346859"/>
              </a:xfrm>
              <a:custGeom>
                <a:avLst/>
                <a:gdLst>
                  <a:gd name="T0" fmla="*/ 185 w 831"/>
                  <a:gd name="T1" fmla="*/ 1037 h 1152"/>
                  <a:gd name="T2" fmla="*/ 645 w 831"/>
                  <a:gd name="T3" fmla="*/ 921 h 1152"/>
                  <a:gd name="T4" fmla="*/ 734 w 831"/>
                  <a:gd name="T5" fmla="*/ 733 h 1152"/>
                  <a:gd name="T6" fmla="*/ 761 w 831"/>
                  <a:gd name="T7" fmla="*/ 726 h 1152"/>
                  <a:gd name="T8" fmla="*/ 775 w 831"/>
                  <a:gd name="T9" fmla="*/ 716 h 1152"/>
                  <a:gd name="T10" fmla="*/ 799 w 831"/>
                  <a:gd name="T11" fmla="*/ 688 h 1152"/>
                  <a:gd name="T12" fmla="*/ 817 w 831"/>
                  <a:gd name="T13" fmla="*/ 650 h 1152"/>
                  <a:gd name="T14" fmla="*/ 828 w 831"/>
                  <a:gd name="T15" fmla="*/ 609 h 1152"/>
                  <a:gd name="T16" fmla="*/ 831 w 831"/>
                  <a:gd name="T17" fmla="*/ 567 h 1152"/>
                  <a:gd name="T18" fmla="*/ 824 w 831"/>
                  <a:gd name="T19" fmla="*/ 529 h 1152"/>
                  <a:gd name="T20" fmla="*/ 810 w 831"/>
                  <a:gd name="T21" fmla="*/ 506 h 1152"/>
                  <a:gd name="T22" fmla="*/ 791 w 831"/>
                  <a:gd name="T23" fmla="*/ 492 h 1152"/>
                  <a:gd name="T24" fmla="*/ 761 w 831"/>
                  <a:gd name="T25" fmla="*/ 488 h 1152"/>
                  <a:gd name="T26" fmla="*/ 761 w 831"/>
                  <a:gd name="T27" fmla="*/ 457 h 1152"/>
                  <a:gd name="T28" fmla="*/ 761 w 831"/>
                  <a:gd name="T29" fmla="*/ 375 h 1152"/>
                  <a:gd name="T30" fmla="*/ 761 w 831"/>
                  <a:gd name="T31" fmla="*/ 280 h 1152"/>
                  <a:gd name="T32" fmla="*/ 756 w 831"/>
                  <a:gd name="T33" fmla="*/ 222 h 1152"/>
                  <a:gd name="T34" fmla="*/ 742 w 831"/>
                  <a:gd name="T35" fmla="*/ 175 h 1152"/>
                  <a:gd name="T36" fmla="*/ 718 w 831"/>
                  <a:gd name="T37" fmla="*/ 139 h 1152"/>
                  <a:gd name="T38" fmla="*/ 682 w 831"/>
                  <a:gd name="T39" fmla="*/ 116 h 1152"/>
                  <a:gd name="T40" fmla="*/ 632 w 831"/>
                  <a:gd name="T41" fmla="*/ 109 h 1152"/>
                  <a:gd name="T42" fmla="*/ 609 w 831"/>
                  <a:gd name="T43" fmla="*/ 72 h 1152"/>
                  <a:gd name="T44" fmla="*/ 575 w 831"/>
                  <a:gd name="T45" fmla="*/ 43 h 1152"/>
                  <a:gd name="T46" fmla="*/ 534 w 831"/>
                  <a:gd name="T47" fmla="*/ 21 h 1152"/>
                  <a:gd name="T48" fmla="*/ 487 w 831"/>
                  <a:gd name="T49" fmla="*/ 6 h 1152"/>
                  <a:gd name="T50" fmla="*/ 434 w 831"/>
                  <a:gd name="T51" fmla="*/ 0 h 1152"/>
                  <a:gd name="T52" fmla="*/ 375 w 831"/>
                  <a:gd name="T53" fmla="*/ 1 h 1152"/>
                  <a:gd name="T54" fmla="*/ 319 w 831"/>
                  <a:gd name="T55" fmla="*/ 8 h 1152"/>
                  <a:gd name="T56" fmla="*/ 269 w 831"/>
                  <a:gd name="T57" fmla="*/ 21 h 1152"/>
                  <a:gd name="T58" fmla="*/ 223 w 831"/>
                  <a:gd name="T59" fmla="*/ 40 h 1152"/>
                  <a:gd name="T60" fmla="*/ 183 w 831"/>
                  <a:gd name="T61" fmla="*/ 64 h 1152"/>
                  <a:gd name="T62" fmla="*/ 149 w 831"/>
                  <a:gd name="T63" fmla="*/ 92 h 1152"/>
                  <a:gd name="T64" fmla="*/ 121 w 831"/>
                  <a:gd name="T65" fmla="*/ 123 h 1152"/>
                  <a:gd name="T66" fmla="*/ 99 w 831"/>
                  <a:gd name="T67" fmla="*/ 160 h 1152"/>
                  <a:gd name="T68" fmla="*/ 83 w 831"/>
                  <a:gd name="T69" fmla="*/ 199 h 1152"/>
                  <a:gd name="T70" fmla="*/ 73 w 831"/>
                  <a:gd name="T71" fmla="*/ 241 h 1152"/>
                  <a:gd name="T72" fmla="*/ 70 w 831"/>
                  <a:gd name="T73" fmla="*/ 285 h 1152"/>
                  <a:gd name="T74" fmla="*/ 70 w 831"/>
                  <a:gd name="T75" fmla="*/ 395 h 1152"/>
                  <a:gd name="T76" fmla="*/ 70 w 831"/>
                  <a:gd name="T77" fmla="*/ 471 h 1152"/>
                  <a:gd name="T78" fmla="*/ 63 w 831"/>
                  <a:gd name="T79" fmla="*/ 488 h 1152"/>
                  <a:gd name="T80" fmla="*/ 30 w 831"/>
                  <a:gd name="T81" fmla="*/ 498 h 1152"/>
                  <a:gd name="T82" fmla="*/ 16 w 831"/>
                  <a:gd name="T83" fmla="*/ 512 h 1152"/>
                  <a:gd name="T84" fmla="*/ 4 w 831"/>
                  <a:gd name="T85" fmla="*/ 541 h 1152"/>
                  <a:gd name="T86" fmla="*/ 0 w 831"/>
                  <a:gd name="T87" fmla="*/ 581 h 1152"/>
                  <a:gd name="T88" fmla="*/ 6 w 831"/>
                  <a:gd name="T89" fmla="*/ 623 h 1152"/>
                  <a:gd name="T90" fmla="*/ 19 w 831"/>
                  <a:gd name="T91" fmla="*/ 663 h 1152"/>
                  <a:gd name="T92" fmla="*/ 40 w 831"/>
                  <a:gd name="T93" fmla="*/ 699 h 1152"/>
                  <a:gd name="T94" fmla="*/ 60 w 831"/>
                  <a:gd name="T95" fmla="*/ 720 h 1152"/>
                  <a:gd name="T96" fmla="*/ 75 w 831"/>
                  <a:gd name="T97" fmla="*/ 729 h 1152"/>
                  <a:gd name="T98" fmla="*/ 114 w 831"/>
                  <a:gd name="T99" fmla="*/ 734 h 1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831" h="1152">
                    <a:moveTo>
                      <a:pt x="121" y="734"/>
                    </a:moveTo>
                    <a:lnTo>
                      <a:pt x="185" y="921"/>
                    </a:lnTo>
                    <a:lnTo>
                      <a:pt x="185" y="1037"/>
                    </a:lnTo>
                    <a:lnTo>
                      <a:pt x="415" y="1152"/>
                    </a:lnTo>
                    <a:lnTo>
                      <a:pt x="645" y="1037"/>
                    </a:lnTo>
                    <a:lnTo>
                      <a:pt x="645" y="921"/>
                    </a:lnTo>
                    <a:lnTo>
                      <a:pt x="710" y="734"/>
                    </a:lnTo>
                    <a:lnTo>
                      <a:pt x="717" y="734"/>
                    </a:lnTo>
                    <a:lnTo>
                      <a:pt x="734" y="733"/>
                    </a:lnTo>
                    <a:lnTo>
                      <a:pt x="744" y="732"/>
                    </a:lnTo>
                    <a:lnTo>
                      <a:pt x="756" y="729"/>
                    </a:lnTo>
                    <a:lnTo>
                      <a:pt x="761" y="726"/>
                    </a:lnTo>
                    <a:lnTo>
                      <a:pt x="765" y="723"/>
                    </a:lnTo>
                    <a:lnTo>
                      <a:pt x="771" y="720"/>
                    </a:lnTo>
                    <a:lnTo>
                      <a:pt x="775" y="716"/>
                    </a:lnTo>
                    <a:lnTo>
                      <a:pt x="784" y="708"/>
                    </a:lnTo>
                    <a:lnTo>
                      <a:pt x="791" y="699"/>
                    </a:lnTo>
                    <a:lnTo>
                      <a:pt x="799" y="688"/>
                    </a:lnTo>
                    <a:lnTo>
                      <a:pt x="805" y="676"/>
                    </a:lnTo>
                    <a:lnTo>
                      <a:pt x="812" y="663"/>
                    </a:lnTo>
                    <a:lnTo>
                      <a:pt x="817" y="650"/>
                    </a:lnTo>
                    <a:lnTo>
                      <a:pt x="821" y="637"/>
                    </a:lnTo>
                    <a:lnTo>
                      <a:pt x="825" y="623"/>
                    </a:lnTo>
                    <a:lnTo>
                      <a:pt x="828" y="609"/>
                    </a:lnTo>
                    <a:lnTo>
                      <a:pt x="830" y="595"/>
                    </a:lnTo>
                    <a:lnTo>
                      <a:pt x="831" y="581"/>
                    </a:lnTo>
                    <a:lnTo>
                      <a:pt x="831" y="567"/>
                    </a:lnTo>
                    <a:lnTo>
                      <a:pt x="829" y="554"/>
                    </a:lnTo>
                    <a:lnTo>
                      <a:pt x="827" y="541"/>
                    </a:lnTo>
                    <a:lnTo>
                      <a:pt x="824" y="529"/>
                    </a:lnTo>
                    <a:lnTo>
                      <a:pt x="818" y="518"/>
                    </a:lnTo>
                    <a:lnTo>
                      <a:pt x="815" y="512"/>
                    </a:lnTo>
                    <a:lnTo>
                      <a:pt x="810" y="506"/>
                    </a:lnTo>
                    <a:lnTo>
                      <a:pt x="805" y="502"/>
                    </a:lnTo>
                    <a:lnTo>
                      <a:pt x="801" y="498"/>
                    </a:lnTo>
                    <a:lnTo>
                      <a:pt x="791" y="492"/>
                    </a:lnTo>
                    <a:lnTo>
                      <a:pt x="782" y="489"/>
                    </a:lnTo>
                    <a:lnTo>
                      <a:pt x="767" y="488"/>
                    </a:lnTo>
                    <a:lnTo>
                      <a:pt x="761" y="488"/>
                    </a:lnTo>
                    <a:lnTo>
                      <a:pt x="761" y="485"/>
                    </a:lnTo>
                    <a:lnTo>
                      <a:pt x="761" y="474"/>
                    </a:lnTo>
                    <a:lnTo>
                      <a:pt x="761" y="457"/>
                    </a:lnTo>
                    <a:lnTo>
                      <a:pt x="761" y="434"/>
                    </a:lnTo>
                    <a:lnTo>
                      <a:pt x="761" y="406"/>
                    </a:lnTo>
                    <a:lnTo>
                      <a:pt x="761" y="375"/>
                    </a:lnTo>
                    <a:lnTo>
                      <a:pt x="761" y="339"/>
                    </a:lnTo>
                    <a:lnTo>
                      <a:pt x="761" y="301"/>
                    </a:lnTo>
                    <a:lnTo>
                      <a:pt x="761" y="280"/>
                    </a:lnTo>
                    <a:lnTo>
                      <a:pt x="760" y="259"/>
                    </a:lnTo>
                    <a:lnTo>
                      <a:pt x="758" y="240"/>
                    </a:lnTo>
                    <a:lnTo>
                      <a:pt x="756" y="222"/>
                    </a:lnTo>
                    <a:lnTo>
                      <a:pt x="751" y="205"/>
                    </a:lnTo>
                    <a:lnTo>
                      <a:pt x="747" y="189"/>
                    </a:lnTo>
                    <a:lnTo>
                      <a:pt x="742" y="175"/>
                    </a:lnTo>
                    <a:lnTo>
                      <a:pt x="735" y="162"/>
                    </a:lnTo>
                    <a:lnTo>
                      <a:pt x="726" y="150"/>
                    </a:lnTo>
                    <a:lnTo>
                      <a:pt x="718" y="139"/>
                    </a:lnTo>
                    <a:lnTo>
                      <a:pt x="707" y="129"/>
                    </a:lnTo>
                    <a:lnTo>
                      <a:pt x="695" y="122"/>
                    </a:lnTo>
                    <a:lnTo>
                      <a:pt x="682" y="116"/>
                    </a:lnTo>
                    <a:lnTo>
                      <a:pt x="667" y="112"/>
                    </a:lnTo>
                    <a:lnTo>
                      <a:pt x="651" y="110"/>
                    </a:lnTo>
                    <a:lnTo>
                      <a:pt x="632" y="109"/>
                    </a:lnTo>
                    <a:lnTo>
                      <a:pt x="626" y="96"/>
                    </a:lnTo>
                    <a:lnTo>
                      <a:pt x="618" y="83"/>
                    </a:lnTo>
                    <a:lnTo>
                      <a:pt x="609" y="72"/>
                    </a:lnTo>
                    <a:lnTo>
                      <a:pt x="599" y="61"/>
                    </a:lnTo>
                    <a:lnTo>
                      <a:pt x="587" y="52"/>
                    </a:lnTo>
                    <a:lnTo>
                      <a:pt x="575" y="43"/>
                    </a:lnTo>
                    <a:lnTo>
                      <a:pt x="562" y="34"/>
                    </a:lnTo>
                    <a:lnTo>
                      <a:pt x="549" y="28"/>
                    </a:lnTo>
                    <a:lnTo>
                      <a:pt x="534" y="21"/>
                    </a:lnTo>
                    <a:lnTo>
                      <a:pt x="519" y="15"/>
                    </a:lnTo>
                    <a:lnTo>
                      <a:pt x="504" y="11"/>
                    </a:lnTo>
                    <a:lnTo>
                      <a:pt x="487" y="6"/>
                    </a:lnTo>
                    <a:lnTo>
                      <a:pt x="469" y="4"/>
                    </a:lnTo>
                    <a:lnTo>
                      <a:pt x="452" y="2"/>
                    </a:lnTo>
                    <a:lnTo>
                      <a:pt x="434" y="0"/>
                    </a:lnTo>
                    <a:lnTo>
                      <a:pt x="415" y="0"/>
                    </a:lnTo>
                    <a:lnTo>
                      <a:pt x="395" y="0"/>
                    </a:lnTo>
                    <a:lnTo>
                      <a:pt x="375" y="1"/>
                    </a:lnTo>
                    <a:lnTo>
                      <a:pt x="356" y="3"/>
                    </a:lnTo>
                    <a:lnTo>
                      <a:pt x="338" y="5"/>
                    </a:lnTo>
                    <a:lnTo>
                      <a:pt x="319" y="8"/>
                    </a:lnTo>
                    <a:lnTo>
                      <a:pt x="302" y="12"/>
                    </a:lnTo>
                    <a:lnTo>
                      <a:pt x="285" y="16"/>
                    </a:lnTo>
                    <a:lnTo>
                      <a:pt x="269" y="21"/>
                    </a:lnTo>
                    <a:lnTo>
                      <a:pt x="252" y="27"/>
                    </a:lnTo>
                    <a:lnTo>
                      <a:pt x="237" y="33"/>
                    </a:lnTo>
                    <a:lnTo>
                      <a:pt x="223" y="40"/>
                    </a:lnTo>
                    <a:lnTo>
                      <a:pt x="209" y="47"/>
                    </a:lnTo>
                    <a:lnTo>
                      <a:pt x="196" y="55"/>
                    </a:lnTo>
                    <a:lnTo>
                      <a:pt x="183" y="64"/>
                    </a:lnTo>
                    <a:lnTo>
                      <a:pt x="171" y="72"/>
                    </a:lnTo>
                    <a:lnTo>
                      <a:pt x="159" y="82"/>
                    </a:lnTo>
                    <a:lnTo>
                      <a:pt x="149" y="92"/>
                    </a:lnTo>
                    <a:lnTo>
                      <a:pt x="139" y="101"/>
                    </a:lnTo>
                    <a:lnTo>
                      <a:pt x="129" y="112"/>
                    </a:lnTo>
                    <a:lnTo>
                      <a:pt x="121" y="123"/>
                    </a:lnTo>
                    <a:lnTo>
                      <a:pt x="113" y="135"/>
                    </a:lnTo>
                    <a:lnTo>
                      <a:pt x="105" y="147"/>
                    </a:lnTo>
                    <a:lnTo>
                      <a:pt x="99" y="160"/>
                    </a:lnTo>
                    <a:lnTo>
                      <a:pt x="92" y="172"/>
                    </a:lnTo>
                    <a:lnTo>
                      <a:pt x="87" y="184"/>
                    </a:lnTo>
                    <a:lnTo>
                      <a:pt x="83" y="199"/>
                    </a:lnTo>
                    <a:lnTo>
                      <a:pt x="78" y="213"/>
                    </a:lnTo>
                    <a:lnTo>
                      <a:pt x="75" y="227"/>
                    </a:lnTo>
                    <a:lnTo>
                      <a:pt x="73" y="241"/>
                    </a:lnTo>
                    <a:lnTo>
                      <a:pt x="71" y="256"/>
                    </a:lnTo>
                    <a:lnTo>
                      <a:pt x="70" y="270"/>
                    </a:lnTo>
                    <a:lnTo>
                      <a:pt x="70" y="285"/>
                    </a:lnTo>
                    <a:lnTo>
                      <a:pt x="70" y="324"/>
                    </a:lnTo>
                    <a:lnTo>
                      <a:pt x="70" y="362"/>
                    </a:lnTo>
                    <a:lnTo>
                      <a:pt x="70" y="395"/>
                    </a:lnTo>
                    <a:lnTo>
                      <a:pt x="70" y="426"/>
                    </a:lnTo>
                    <a:lnTo>
                      <a:pt x="70" y="451"/>
                    </a:lnTo>
                    <a:lnTo>
                      <a:pt x="70" y="471"/>
                    </a:lnTo>
                    <a:lnTo>
                      <a:pt x="70" y="484"/>
                    </a:lnTo>
                    <a:lnTo>
                      <a:pt x="70" y="488"/>
                    </a:lnTo>
                    <a:lnTo>
                      <a:pt x="63" y="488"/>
                    </a:lnTo>
                    <a:lnTo>
                      <a:pt x="49" y="489"/>
                    </a:lnTo>
                    <a:lnTo>
                      <a:pt x="40" y="492"/>
                    </a:lnTo>
                    <a:lnTo>
                      <a:pt x="30" y="498"/>
                    </a:lnTo>
                    <a:lnTo>
                      <a:pt x="26" y="502"/>
                    </a:lnTo>
                    <a:lnTo>
                      <a:pt x="21" y="506"/>
                    </a:lnTo>
                    <a:lnTo>
                      <a:pt x="16" y="512"/>
                    </a:lnTo>
                    <a:lnTo>
                      <a:pt x="13" y="518"/>
                    </a:lnTo>
                    <a:lnTo>
                      <a:pt x="7" y="529"/>
                    </a:lnTo>
                    <a:lnTo>
                      <a:pt x="4" y="541"/>
                    </a:lnTo>
                    <a:lnTo>
                      <a:pt x="2" y="554"/>
                    </a:lnTo>
                    <a:lnTo>
                      <a:pt x="0" y="567"/>
                    </a:lnTo>
                    <a:lnTo>
                      <a:pt x="0" y="581"/>
                    </a:lnTo>
                    <a:lnTo>
                      <a:pt x="1" y="595"/>
                    </a:lnTo>
                    <a:lnTo>
                      <a:pt x="3" y="609"/>
                    </a:lnTo>
                    <a:lnTo>
                      <a:pt x="6" y="623"/>
                    </a:lnTo>
                    <a:lnTo>
                      <a:pt x="9" y="637"/>
                    </a:lnTo>
                    <a:lnTo>
                      <a:pt x="14" y="650"/>
                    </a:lnTo>
                    <a:lnTo>
                      <a:pt x="19" y="663"/>
                    </a:lnTo>
                    <a:lnTo>
                      <a:pt x="26" y="676"/>
                    </a:lnTo>
                    <a:lnTo>
                      <a:pt x="32" y="688"/>
                    </a:lnTo>
                    <a:lnTo>
                      <a:pt x="40" y="699"/>
                    </a:lnTo>
                    <a:lnTo>
                      <a:pt x="47" y="708"/>
                    </a:lnTo>
                    <a:lnTo>
                      <a:pt x="56" y="716"/>
                    </a:lnTo>
                    <a:lnTo>
                      <a:pt x="60" y="720"/>
                    </a:lnTo>
                    <a:lnTo>
                      <a:pt x="65" y="723"/>
                    </a:lnTo>
                    <a:lnTo>
                      <a:pt x="70" y="726"/>
                    </a:lnTo>
                    <a:lnTo>
                      <a:pt x="75" y="729"/>
                    </a:lnTo>
                    <a:lnTo>
                      <a:pt x="87" y="732"/>
                    </a:lnTo>
                    <a:lnTo>
                      <a:pt x="97" y="733"/>
                    </a:lnTo>
                    <a:lnTo>
                      <a:pt x="114" y="734"/>
                    </a:lnTo>
                    <a:lnTo>
                      <a:pt x="121" y="734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00" b="1" i="0" u="none" strike="noStrike" kern="0" cap="none" spc="0" normalizeH="0" baseline="0" noProof="0" dirty="0">
                  <a:ln>
                    <a:noFill/>
                  </a:ln>
                  <a:solidFill>
                    <a:srgbClr val="0063BE">
                      <a:lumMod val="50000"/>
                    </a:srgbClr>
                  </a:solidFill>
                  <a:effectLst/>
                  <a:uLnTx/>
                  <a:uFillTx/>
                  <a:latin typeface="Myriad Pro"/>
                </a:endParaRPr>
              </a:p>
            </p:txBody>
          </p:sp>
        </p:grpSp>
        <p:grpSp>
          <p:nvGrpSpPr>
            <p:cNvPr id="36" name="Group 35"/>
            <p:cNvGrpSpPr/>
            <p:nvPr/>
          </p:nvGrpSpPr>
          <p:grpSpPr>
            <a:xfrm>
              <a:off x="8217107" y="4325269"/>
              <a:ext cx="276865" cy="279992"/>
              <a:chOff x="4023519" y="1455437"/>
              <a:chExt cx="611606" cy="692162"/>
            </a:xfrm>
            <a:solidFill>
              <a:sysClr val="window" lastClr="FFFFFF">
                <a:lumMod val="50000"/>
              </a:sysClr>
            </a:solidFill>
          </p:grpSpPr>
          <p:sp>
            <p:nvSpPr>
              <p:cNvPr id="96" name="Freeform 62"/>
              <p:cNvSpPr>
                <a:spLocks/>
              </p:cNvSpPr>
              <p:nvPr/>
            </p:nvSpPr>
            <p:spPr bwMode="auto">
              <a:xfrm>
                <a:off x="4023519" y="1751360"/>
                <a:ext cx="611606" cy="396239"/>
              </a:xfrm>
              <a:custGeom>
                <a:avLst/>
                <a:gdLst>
                  <a:gd name="T0" fmla="*/ 1782 w 1959"/>
                  <a:gd name="T1" fmla="*/ 186 h 1318"/>
                  <a:gd name="T2" fmla="*/ 1729 w 1959"/>
                  <a:gd name="T3" fmla="*/ 162 h 1318"/>
                  <a:gd name="T4" fmla="*/ 1606 w 1959"/>
                  <a:gd name="T5" fmla="*/ 117 h 1318"/>
                  <a:gd name="T6" fmla="*/ 1420 w 1959"/>
                  <a:gd name="T7" fmla="*/ 52 h 1318"/>
                  <a:gd name="T8" fmla="*/ 1286 w 1959"/>
                  <a:gd name="T9" fmla="*/ 7 h 1318"/>
                  <a:gd name="T10" fmla="*/ 1095 w 1959"/>
                  <a:gd name="T11" fmla="*/ 713 h 1318"/>
                  <a:gd name="T12" fmla="*/ 1009 w 1959"/>
                  <a:gd name="T13" fmla="*/ 281 h 1318"/>
                  <a:gd name="T14" fmla="*/ 979 w 1959"/>
                  <a:gd name="T15" fmla="*/ 79 h 1318"/>
                  <a:gd name="T16" fmla="*/ 950 w 1959"/>
                  <a:gd name="T17" fmla="*/ 281 h 1318"/>
                  <a:gd name="T18" fmla="*/ 864 w 1959"/>
                  <a:gd name="T19" fmla="*/ 713 h 1318"/>
                  <a:gd name="T20" fmla="*/ 673 w 1959"/>
                  <a:gd name="T21" fmla="*/ 7 h 1318"/>
                  <a:gd name="T22" fmla="*/ 539 w 1959"/>
                  <a:gd name="T23" fmla="*/ 52 h 1318"/>
                  <a:gd name="T24" fmla="*/ 353 w 1959"/>
                  <a:gd name="T25" fmla="*/ 117 h 1318"/>
                  <a:gd name="T26" fmla="*/ 230 w 1959"/>
                  <a:gd name="T27" fmla="*/ 162 h 1318"/>
                  <a:gd name="T28" fmla="*/ 177 w 1959"/>
                  <a:gd name="T29" fmla="*/ 186 h 1318"/>
                  <a:gd name="T30" fmla="*/ 156 w 1959"/>
                  <a:gd name="T31" fmla="*/ 200 h 1318"/>
                  <a:gd name="T32" fmla="*/ 143 w 1959"/>
                  <a:gd name="T33" fmla="*/ 215 h 1318"/>
                  <a:gd name="T34" fmla="*/ 131 w 1959"/>
                  <a:gd name="T35" fmla="*/ 236 h 1318"/>
                  <a:gd name="T36" fmla="*/ 116 w 1959"/>
                  <a:gd name="T37" fmla="*/ 263 h 1318"/>
                  <a:gd name="T38" fmla="*/ 102 w 1959"/>
                  <a:gd name="T39" fmla="*/ 296 h 1318"/>
                  <a:gd name="T40" fmla="*/ 88 w 1959"/>
                  <a:gd name="T41" fmla="*/ 337 h 1318"/>
                  <a:gd name="T42" fmla="*/ 75 w 1959"/>
                  <a:gd name="T43" fmla="*/ 386 h 1318"/>
                  <a:gd name="T44" fmla="*/ 62 w 1959"/>
                  <a:gd name="T45" fmla="*/ 442 h 1318"/>
                  <a:gd name="T46" fmla="*/ 51 w 1959"/>
                  <a:gd name="T47" fmla="*/ 507 h 1318"/>
                  <a:gd name="T48" fmla="*/ 39 w 1959"/>
                  <a:gd name="T49" fmla="*/ 581 h 1318"/>
                  <a:gd name="T50" fmla="*/ 29 w 1959"/>
                  <a:gd name="T51" fmla="*/ 665 h 1318"/>
                  <a:gd name="T52" fmla="*/ 20 w 1959"/>
                  <a:gd name="T53" fmla="*/ 759 h 1318"/>
                  <a:gd name="T54" fmla="*/ 13 w 1959"/>
                  <a:gd name="T55" fmla="*/ 863 h 1318"/>
                  <a:gd name="T56" fmla="*/ 6 w 1959"/>
                  <a:gd name="T57" fmla="*/ 979 h 1318"/>
                  <a:gd name="T58" fmla="*/ 3 w 1959"/>
                  <a:gd name="T59" fmla="*/ 1105 h 1318"/>
                  <a:gd name="T60" fmla="*/ 1 w 1959"/>
                  <a:gd name="T61" fmla="*/ 1243 h 1318"/>
                  <a:gd name="T62" fmla="*/ 1959 w 1959"/>
                  <a:gd name="T63" fmla="*/ 1318 h 1318"/>
                  <a:gd name="T64" fmla="*/ 1958 w 1959"/>
                  <a:gd name="T65" fmla="*/ 1173 h 1318"/>
                  <a:gd name="T66" fmla="*/ 1955 w 1959"/>
                  <a:gd name="T67" fmla="*/ 1040 h 1318"/>
                  <a:gd name="T68" fmla="*/ 1949 w 1959"/>
                  <a:gd name="T69" fmla="*/ 919 h 1318"/>
                  <a:gd name="T70" fmla="*/ 1943 w 1959"/>
                  <a:gd name="T71" fmla="*/ 809 h 1318"/>
                  <a:gd name="T72" fmla="*/ 1934 w 1959"/>
                  <a:gd name="T73" fmla="*/ 711 h 1318"/>
                  <a:gd name="T74" fmla="*/ 1924 w 1959"/>
                  <a:gd name="T75" fmla="*/ 621 h 1318"/>
                  <a:gd name="T76" fmla="*/ 1914 w 1959"/>
                  <a:gd name="T77" fmla="*/ 543 h 1318"/>
                  <a:gd name="T78" fmla="*/ 1903 w 1959"/>
                  <a:gd name="T79" fmla="*/ 473 h 1318"/>
                  <a:gd name="T80" fmla="*/ 1890 w 1959"/>
                  <a:gd name="T81" fmla="*/ 413 h 1318"/>
                  <a:gd name="T82" fmla="*/ 1877 w 1959"/>
                  <a:gd name="T83" fmla="*/ 360 h 1318"/>
                  <a:gd name="T84" fmla="*/ 1863 w 1959"/>
                  <a:gd name="T85" fmla="*/ 316 h 1318"/>
                  <a:gd name="T86" fmla="*/ 1850 w 1959"/>
                  <a:gd name="T87" fmla="*/ 279 h 1318"/>
                  <a:gd name="T88" fmla="*/ 1836 w 1959"/>
                  <a:gd name="T89" fmla="*/ 249 h 1318"/>
                  <a:gd name="T90" fmla="*/ 1822 w 1959"/>
                  <a:gd name="T91" fmla="*/ 225 h 1318"/>
                  <a:gd name="T92" fmla="*/ 1809 w 1959"/>
                  <a:gd name="T93" fmla="*/ 207 h 1318"/>
                  <a:gd name="T94" fmla="*/ 1796 w 1959"/>
                  <a:gd name="T95" fmla="*/ 195 h 13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959" h="1318">
                    <a:moveTo>
                      <a:pt x="1796" y="195"/>
                    </a:moveTo>
                    <a:lnTo>
                      <a:pt x="1782" y="186"/>
                    </a:lnTo>
                    <a:lnTo>
                      <a:pt x="1759" y="175"/>
                    </a:lnTo>
                    <a:lnTo>
                      <a:pt x="1729" y="162"/>
                    </a:lnTo>
                    <a:lnTo>
                      <a:pt x="1692" y="148"/>
                    </a:lnTo>
                    <a:lnTo>
                      <a:pt x="1606" y="117"/>
                    </a:lnTo>
                    <a:lnTo>
                      <a:pt x="1512" y="84"/>
                    </a:lnTo>
                    <a:lnTo>
                      <a:pt x="1420" y="52"/>
                    </a:lnTo>
                    <a:lnTo>
                      <a:pt x="1341" y="25"/>
                    </a:lnTo>
                    <a:lnTo>
                      <a:pt x="1286" y="7"/>
                    </a:lnTo>
                    <a:lnTo>
                      <a:pt x="1265" y="0"/>
                    </a:lnTo>
                    <a:lnTo>
                      <a:pt x="1095" y="713"/>
                    </a:lnTo>
                    <a:lnTo>
                      <a:pt x="1095" y="425"/>
                    </a:lnTo>
                    <a:lnTo>
                      <a:pt x="1009" y="281"/>
                    </a:lnTo>
                    <a:lnTo>
                      <a:pt x="1095" y="195"/>
                    </a:lnTo>
                    <a:lnTo>
                      <a:pt x="979" y="79"/>
                    </a:lnTo>
                    <a:lnTo>
                      <a:pt x="864" y="195"/>
                    </a:lnTo>
                    <a:lnTo>
                      <a:pt x="950" y="281"/>
                    </a:lnTo>
                    <a:lnTo>
                      <a:pt x="864" y="425"/>
                    </a:lnTo>
                    <a:lnTo>
                      <a:pt x="864" y="713"/>
                    </a:lnTo>
                    <a:lnTo>
                      <a:pt x="694" y="0"/>
                    </a:lnTo>
                    <a:lnTo>
                      <a:pt x="673" y="7"/>
                    </a:lnTo>
                    <a:lnTo>
                      <a:pt x="618" y="25"/>
                    </a:lnTo>
                    <a:lnTo>
                      <a:pt x="539" y="52"/>
                    </a:lnTo>
                    <a:lnTo>
                      <a:pt x="447" y="84"/>
                    </a:lnTo>
                    <a:lnTo>
                      <a:pt x="353" y="117"/>
                    </a:lnTo>
                    <a:lnTo>
                      <a:pt x="267" y="148"/>
                    </a:lnTo>
                    <a:lnTo>
                      <a:pt x="230" y="162"/>
                    </a:lnTo>
                    <a:lnTo>
                      <a:pt x="200" y="175"/>
                    </a:lnTo>
                    <a:lnTo>
                      <a:pt x="177" y="186"/>
                    </a:lnTo>
                    <a:lnTo>
                      <a:pt x="163" y="195"/>
                    </a:lnTo>
                    <a:lnTo>
                      <a:pt x="156" y="200"/>
                    </a:lnTo>
                    <a:lnTo>
                      <a:pt x="150" y="207"/>
                    </a:lnTo>
                    <a:lnTo>
                      <a:pt x="143" y="215"/>
                    </a:lnTo>
                    <a:lnTo>
                      <a:pt x="137" y="225"/>
                    </a:lnTo>
                    <a:lnTo>
                      <a:pt x="131" y="236"/>
                    </a:lnTo>
                    <a:lnTo>
                      <a:pt x="123" y="249"/>
                    </a:lnTo>
                    <a:lnTo>
                      <a:pt x="116" y="263"/>
                    </a:lnTo>
                    <a:lnTo>
                      <a:pt x="109" y="279"/>
                    </a:lnTo>
                    <a:lnTo>
                      <a:pt x="102" y="296"/>
                    </a:lnTo>
                    <a:lnTo>
                      <a:pt x="96" y="316"/>
                    </a:lnTo>
                    <a:lnTo>
                      <a:pt x="88" y="337"/>
                    </a:lnTo>
                    <a:lnTo>
                      <a:pt x="82" y="360"/>
                    </a:lnTo>
                    <a:lnTo>
                      <a:pt x="75" y="386"/>
                    </a:lnTo>
                    <a:lnTo>
                      <a:pt x="69" y="413"/>
                    </a:lnTo>
                    <a:lnTo>
                      <a:pt x="62" y="442"/>
                    </a:lnTo>
                    <a:lnTo>
                      <a:pt x="56" y="473"/>
                    </a:lnTo>
                    <a:lnTo>
                      <a:pt x="51" y="507"/>
                    </a:lnTo>
                    <a:lnTo>
                      <a:pt x="45" y="543"/>
                    </a:lnTo>
                    <a:lnTo>
                      <a:pt x="39" y="581"/>
                    </a:lnTo>
                    <a:lnTo>
                      <a:pt x="34" y="621"/>
                    </a:lnTo>
                    <a:lnTo>
                      <a:pt x="29" y="665"/>
                    </a:lnTo>
                    <a:lnTo>
                      <a:pt x="25" y="711"/>
                    </a:lnTo>
                    <a:lnTo>
                      <a:pt x="20" y="759"/>
                    </a:lnTo>
                    <a:lnTo>
                      <a:pt x="16" y="809"/>
                    </a:lnTo>
                    <a:lnTo>
                      <a:pt x="13" y="863"/>
                    </a:lnTo>
                    <a:lnTo>
                      <a:pt x="10" y="919"/>
                    </a:lnTo>
                    <a:lnTo>
                      <a:pt x="6" y="979"/>
                    </a:lnTo>
                    <a:lnTo>
                      <a:pt x="4" y="1040"/>
                    </a:lnTo>
                    <a:lnTo>
                      <a:pt x="3" y="1105"/>
                    </a:lnTo>
                    <a:lnTo>
                      <a:pt x="1" y="1173"/>
                    </a:lnTo>
                    <a:lnTo>
                      <a:pt x="1" y="1243"/>
                    </a:lnTo>
                    <a:lnTo>
                      <a:pt x="0" y="1318"/>
                    </a:lnTo>
                    <a:lnTo>
                      <a:pt x="1959" y="1318"/>
                    </a:lnTo>
                    <a:lnTo>
                      <a:pt x="1958" y="1243"/>
                    </a:lnTo>
                    <a:lnTo>
                      <a:pt x="1958" y="1173"/>
                    </a:lnTo>
                    <a:lnTo>
                      <a:pt x="1956" y="1105"/>
                    </a:lnTo>
                    <a:lnTo>
                      <a:pt x="1955" y="1040"/>
                    </a:lnTo>
                    <a:lnTo>
                      <a:pt x="1952" y="979"/>
                    </a:lnTo>
                    <a:lnTo>
                      <a:pt x="1949" y="919"/>
                    </a:lnTo>
                    <a:lnTo>
                      <a:pt x="1946" y="863"/>
                    </a:lnTo>
                    <a:lnTo>
                      <a:pt x="1943" y="809"/>
                    </a:lnTo>
                    <a:lnTo>
                      <a:pt x="1938" y="759"/>
                    </a:lnTo>
                    <a:lnTo>
                      <a:pt x="1934" y="711"/>
                    </a:lnTo>
                    <a:lnTo>
                      <a:pt x="1930" y="665"/>
                    </a:lnTo>
                    <a:lnTo>
                      <a:pt x="1924" y="621"/>
                    </a:lnTo>
                    <a:lnTo>
                      <a:pt x="1920" y="581"/>
                    </a:lnTo>
                    <a:lnTo>
                      <a:pt x="1914" y="543"/>
                    </a:lnTo>
                    <a:lnTo>
                      <a:pt x="1908" y="507"/>
                    </a:lnTo>
                    <a:lnTo>
                      <a:pt x="1903" y="473"/>
                    </a:lnTo>
                    <a:lnTo>
                      <a:pt x="1896" y="442"/>
                    </a:lnTo>
                    <a:lnTo>
                      <a:pt x="1890" y="413"/>
                    </a:lnTo>
                    <a:lnTo>
                      <a:pt x="1883" y="386"/>
                    </a:lnTo>
                    <a:lnTo>
                      <a:pt x="1877" y="360"/>
                    </a:lnTo>
                    <a:lnTo>
                      <a:pt x="1870" y="337"/>
                    </a:lnTo>
                    <a:lnTo>
                      <a:pt x="1863" y="316"/>
                    </a:lnTo>
                    <a:lnTo>
                      <a:pt x="1856" y="296"/>
                    </a:lnTo>
                    <a:lnTo>
                      <a:pt x="1850" y="279"/>
                    </a:lnTo>
                    <a:lnTo>
                      <a:pt x="1842" y="263"/>
                    </a:lnTo>
                    <a:lnTo>
                      <a:pt x="1836" y="249"/>
                    </a:lnTo>
                    <a:lnTo>
                      <a:pt x="1828" y="236"/>
                    </a:lnTo>
                    <a:lnTo>
                      <a:pt x="1822" y="225"/>
                    </a:lnTo>
                    <a:lnTo>
                      <a:pt x="1815" y="215"/>
                    </a:lnTo>
                    <a:lnTo>
                      <a:pt x="1809" y="207"/>
                    </a:lnTo>
                    <a:lnTo>
                      <a:pt x="1802" y="200"/>
                    </a:lnTo>
                    <a:lnTo>
                      <a:pt x="1796" y="195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00" b="1" i="0" u="none" strike="noStrike" kern="0" cap="none" spc="0" normalizeH="0" baseline="0" noProof="0" dirty="0">
                  <a:ln>
                    <a:noFill/>
                  </a:ln>
                  <a:solidFill>
                    <a:srgbClr val="0063BE">
                      <a:lumMod val="50000"/>
                    </a:srgbClr>
                  </a:solidFill>
                  <a:effectLst/>
                  <a:uLnTx/>
                  <a:uFillTx/>
                  <a:latin typeface="Myriad Pro"/>
                </a:endParaRPr>
              </a:p>
            </p:txBody>
          </p:sp>
          <p:sp>
            <p:nvSpPr>
              <p:cNvPr id="97" name="Freeform 61"/>
              <p:cNvSpPr>
                <a:spLocks/>
              </p:cNvSpPr>
              <p:nvPr/>
            </p:nvSpPr>
            <p:spPr bwMode="auto">
              <a:xfrm>
                <a:off x="4208059" y="1455437"/>
                <a:ext cx="260152" cy="346859"/>
              </a:xfrm>
              <a:custGeom>
                <a:avLst/>
                <a:gdLst>
                  <a:gd name="T0" fmla="*/ 185 w 831"/>
                  <a:gd name="T1" fmla="*/ 1037 h 1152"/>
                  <a:gd name="T2" fmla="*/ 645 w 831"/>
                  <a:gd name="T3" fmla="*/ 921 h 1152"/>
                  <a:gd name="T4" fmla="*/ 734 w 831"/>
                  <a:gd name="T5" fmla="*/ 733 h 1152"/>
                  <a:gd name="T6" fmla="*/ 761 w 831"/>
                  <a:gd name="T7" fmla="*/ 726 h 1152"/>
                  <a:gd name="T8" fmla="*/ 775 w 831"/>
                  <a:gd name="T9" fmla="*/ 716 h 1152"/>
                  <a:gd name="T10" fmla="*/ 799 w 831"/>
                  <a:gd name="T11" fmla="*/ 688 h 1152"/>
                  <a:gd name="T12" fmla="*/ 817 w 831"/>
                  <a:gd name="T13" fmla="*/ 650 h 1152"/>
                  <a:gd name="T14" fmla="*/ 828 w 831"/>
                  <a:gd name="T15" fmla="*/ 609 h 1152"/>
                  <a:gd name="T16" fmla="*/ 831 w 831"/>
                  <a:gd name="T17" fmla="*/ 567 h 1152"/>
                  <a:gd name="T18" fmla="*/ 824 w 831"/>
                  <a:gd name="T19" fmla="*/ 529 h 1152"/>
                  <a:gd name="T20" fmla="*/ 810 w 831"/>
                  <a:gd name="T21" fmla="*/ 506 h 1152"/>
                  <a:gd name="T22" fmla="*/ 791 w 831"/>
                  <a:gd name="T23" fmla="*/ 492 h 1152"/>
                  <a:gd name="T24" fmla="*/ 761 w 831"/>
                  <a:gd name="T25" fmla="*/ 488 h 1152"/>
                  <a:gd name="T26" fmla="*/ 761 w 831"/>
                  <a:gd name="T27" fmla="*/ 457 h 1152"/>
                  <a:gd name="T28" fmla="*/ 761 w 831"/>
                  <a:gd name="T29" fmla="*/ 375 h 1152"/>
                  <a:gd name="T30" fmla="*/ 761 w 831"/>
                  <a:gd name="T31" fmla="*/ 280 h 1152"/>
                  <a:gd name="T32" fmla="*/ 756 w 831"/>
                  <a:gd name="T33" fmla="*/ 222 h 1152"/>
                  <a:gd name="T34" fmla="*/ 742 w 831"/>
                  <a:gd name="T35" fmla="*/ 175 h 1152"/>
                  <a:gd name="T36" fmla="*/ 718 w 831"/>
                  <a:gd name="T37" fmla="*/ 139 h 1152"/>
                  <a:gd name="T38" fmla="*/ 682 w 831"/>
                  <a:gd name="T39" fmla="*/ 116 h 1152"/>
                  <a:gd name="T40" fmla="*/ 632 w 831"/>
                  <a:gd name="T41" fmla="*/ 109 h 1152"/>
                  <a:gd name="T42" fmla="*/ 609 w 831"/>
                  <a:gd name="T43" fmla="*/ 72 h 1152"/>
                  <a:gd name="T44" fmla="*/ 575 w 831"/>
                  <a:gd name="T45" fmla="*/ 43 h 1152"/>
                  <a:gd name="T46" fmla="*/ 534 w 831"/>
                  <a:gd name="T47" fmla="*/ 21 h 1152"/>
                  <a:gd name="T48" fmla="*/ 487 w 831"/>
                  <a:gd name="T49" fmla="*/ 6 h 1152"/>
                  <a:gd name="T50" fmla="*/ 434 w 831"/>
                  <a:gd name="T51" fmla="*/ 0 h 1152"/>
                  <a:gd name="T52" fmla="*/ 375 w 831"/>
                  <a:gd name="T53" fmla="*/ 1 h 1152"/>
                  <a:gd name="T54" fmla="*/ 319 w 831"/>
                  <a:gd name="T55" fmla="*/ 8 h 1152"/>
                  <a:gd name="T56" fmla="*/ 269 w 831"/>
                  <a:gd name="T57" fmla="*/ 21 h 1152"/>
                  <a:gd name="T58" fmla="*/ 223 w 831"/>
                  <a:gd name="T59" fmla="*/ 40 h 1152"/>
                  <a:gd name="T60" fmla="*/ 183 w 831"/>
                  <a:gd name="T61" fmla="*/ 64 h 1152"/>
                  <a:gd name="T62" fmla="*/ 149 w 831"/>
                  <a:gd name="T63" fmla="*/ 92 h 1152"/>
                  <a:gd name="T64" fmla="*/ 121 w 831"/>
                  <a:gd name="T65" fmla="*/ 123 h 1152"/>
                  <a:gd name="T66" fmla="*/ 99 w 831"/>
                  <a:gd name="T67" fmla="*/ 160 h 1152"/>
                  <a:gd name="T68" fmla="*/ 83 w 831"/>
                  <a:gd name="T69" fmla="*/ 199 h 1152"/>
                  <a:gd name="T70" fmla="*/ 73 w 831"/>
                  <a:gd name="T71" fmla="*/ 241 h 1152"/>
                  <a:gd name="T72" fmla="*/ 70 w 831"/>
                  <a:gd name="T73" fmla="*/ 285 h 1152"/>
                  <a:gd name="T74" fmla="*/ 70 w 831"/>
                  <a:gd name="T75" fmla="*/ 395 h 1152"/>
                  <a:gd name="T76" fmla="*/ 70 w 831"/>
                  <a:gd name="T77" fmla="*/ 471 h 1152"/>
                  <a:gd name="T78" fmla="*/ 63 w 831"/>
                  <a:gd name="T79" fmla="*/ 488 h 1152"/>
                  <a:gd name="T80" fmla="*/ 30 w 831"/>
                  <a:gd name="T81" fmla="*/ 498 h 1152"/>
                  <a:gd name="T82" fmla="*/ 16 w 831"/>
                  <a:gd name="T83" fmla="*/ 512 h 1152"/>
                  <a:gd name="T84" fmla="*/ 4 w 831"/>
                  <a:gd name="T85" fmla="*/ 541 h 1152"/>
                  <a:gd name="T86" fmla="*/ 0 w 831"/>
                  <a:gd name="T87" fmla="*/ 581 h 1152"/>
                  <a:gd name="T88" fmla="*/ 6 w 831"/>
                  <a:gd name="T89" fmla="*/ 623 h 1152"/>
                  <a:gd name="T90" fmla="*/ 19 w 831"/>
                  <a:gd name="T91" fmla="*/ 663 h 1152"/>
                  <a:gd name="T92" fmla="*/ 40 w 831"/>
                  <a:gd name="T93" fmla="*/ 699 h 1152"/>
                  <a:gd name="T94" fmla="*/ 60 w 831"/>
                  <a:gd name="T95" fmla="*/ 720 h 1152"/>
                  <a:gd name="T96" fmla="*/ 75 w 831"/>
                  <a:gd name="T97" fmla="*/ 729 h 1152"/>
                  <a:gd name="T98" fmla="*/ 114 w 831"/>
                  <a:gd name="T99" fmla="*/ 734 h 1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831" h="1152">
                    <a:moveTo>
                      <a:pt x="121" y="734"/>
                    </a:moveTo>
                    <a:lnTo>
                      <a:pt x="185" y="921"/>
                    </a:lnTo>
                    <a:lnTo>
                      <a:pt x="185" y="1037"/>
                    </a:lnTo>
                    <a:lnTo>
                      <a:pt x="415" y="1152"/>
                    </a:lnTo>
                    <a:lnTo>
                      <a:pt x="645" y="1037"/>
                    </a:lnTo>
                    <a:lnTo>
                      <a:pt x="645" y="921"/>
                    </a:lnTo>
                    <a:lnTo>
                      <a:pt x="710" y="734"/>
                    </a:lnTo>
                    <a:lnTo>
                      <a:pt x="717" y="734"/>
                    </a:lnTo>
                    <a:lnTo>
                      <a:pt x="734" y="733"/>
                    </a:lnTo>
                    <a:lnTo>
                      <a:pt x="744" y="732"/>
                    </a:lnTo>
                    <a:lnTo>
                      <a:pt x="756" y="729"/>
                    </a:lnTo>
                    <a:lnTo>
                      <a:pt x="761" y="726"/>
                    </a:lnTo>
                    <a:lnTo>
                      <a:pt x="765" y="723"/>
                    </a:lnTo>
                    <a:lnTo>
                      <a:pt x="771" y="720"/>
                    </a:lnTo>
                    <a:lnTo>
                      <a:pt x="775" y="716"/>
                    </a:lnTo>
                    <a:lnTo>
                      <a:pt x="784" y="708"/>
                    </a:lnTo>
                    <a:lnTo>
                      <a:pt x="791" y="699"/>
                    </a:lnTo>
                    <a:lnTo>
                      <a:pt x="799" y="688"/>
                    </a:lnTo>
                    <a:lnTo>
                      <a:pt x="805" y="676"/>
                    </a:lnTo>
                    <a:lnTo>
                      <a:pt x="812" y="663"/>
                    </a:lnTo>
                    <a:lnTo>
                      <a:pt x="817" y="650"/>
                    </a:lnTo>
                    <a:lnTo>
                      <a:pt x="821" y="637"/>
                    </a:lnTo>
                    <a:lnTo>
                      <a:pt x="825" y="623"/>
                    </a:lnTo>
                    <a:lnTo>
                      <a:pt x="828" y="609"/>
                    </a:lnTo>
                    <a:lnTo>
                      <a:pt x="830" y="595"/>
                    </a:lnTo>
                    <a:lnTo>
                      <a:pt x="831" y="581"/>
                    </a:lnTo>
                    <a:lnTo>
                      <a:pt x="831" y="567"/>
                    </a:lnTo>
                    <a:lnTo>
                      <a:pt x="829" y="554"/>
                    </a:lnTo>
                    <a:lnTo>
                      <a:pt x="827" y="541"/>
                    </a:lnTo>
                    <a:lnTo>
                      <a:pt x="824" y="529"/>
                    </a:lnTo>
                    <a:lnTo>
                      <a:pt x="818" y="518"/>
                    </a:lnTo>
                    <a:lnTo>
                      <a:pt x="815" y="512"/>
                    </a:lnTo>
                    <a:lnTo>
                      <a:pt x="810" y="506"/>
                    </a:lnTo>
                    <a:lnTo>
                      <a:pt x="805" y="502"/>
                    </a:lnTo>
                    <a:lnTo>
                      <a:pt x="801" y="498"/>
                    </a:lnTo>
                    <a:lnTo>
                      <a:pt x="791" y="492"/>
                    </a:lnTo>
                    <a:lnTo>
                      <a:pt x="782" y="489"/>
                    </a:lnTo>
                    <a:lnTo>
                      <a:pt x="767" y="488"/>
                    </a:lnTo>
                    <a:lnTo>
                      <a:pt x="761" y="488"/>
                    </a:lnTo>
                    <a:lnTo>
                      <a:pt x="761" y="485"/>
                    </a:lnTo>
                    <a:lnTo>
                      <a:pt x="761" y="474"/>
                    </a:lnTo>
                    <a:lnTo>
                      <a:pt x="761" y="457"/>
                    </a:lnTo>
                    <a:lnTo>
                      <a:pt x="761" y="434"/>
                    </a:lnTo>
                    <a:lnTo>
                      <a:pt x="761" y="406"/>
                    </a:lnTo>
                    <a:lnTo>
                      <a:pt x="761" y="375"/>
                    </a:lnTo>
                    <a:lnTo>
                      <a:pt x="761" y="339"/>
                    </a:lnTo>
                    <a:lnTo>
                      <a:pt x="761" y="301"/>
                    </a:lnTo>
                    <a:lnTo>
                      <a:pt x="761" y="280"/>
                    </a:lnTo>
                    <a:lnTo>
                      <a:pt x="760" y="259"/>
                    </a:lnTo>
                    <a:lnTo>
                      <a:pt x="758" y="240"/>
                    </a:lnTo>
                    <a:lnTo>
                      <a:pt x="756" y="222"/>
                    </a:lnTo>
                    <a:lnTo>
                      <a:pt x="751" y="205"/>
                    </a:lnTo>
                    <a:lnTo>
                      <a:pt x="747" y="189"/>
                    </a:lnTo>
                    <a:lnTo>
                      <a:pt x="742" y="175"/>
                    </a:lnTo>
                    <a:lnTo>
                      <a:pt x="735" y="162"/>
                    </a:lnTo>
                    <a:lnTo>
                      <a:pt x="726" y="150"/>
                    </a:lnTo>
                    <a:lnTo>
                      <a:pt x="718" y="139"/>
                    </a:lnTo>
                    <a:lnTo>
                      <a:pt x="707" y="129"/>
                    </a:lnTo>
                    <a:lnTo>
                      <a:pt x="695" y="122"/>
                    </a:lnTo>
                    <a:lnTo>
                      <a:pt x="682" y="116"/>
                    </a:lnTo>
                    <a:lnTo>
                      <a:pt x="667" y="112"/>
                    </a:lnTo>
                    <a:lnTo>
                      <a:pt x="651" y="110"/>
                    </a:lnTo>
                    <a:lnTo>
                      <a:pt x="632" y="109"/>
                    </a:lnTo>
                    <a:lnTo>
                      <a:pt x="626" y="96"/>
                    </a:lnTo>
                    <a:lnTo>
                      <a:pt x="618" y="83"/>
                    </a:lnTo>
                    <a:lnTo>
                      <a:pt x="609" y="72"/>
                    </a:lnTo>
                    <a:lnTo>
                      <a:pt x="599" y="61"/>
                    </a:lnTo>
                    <a:lnTo>
                      <a:pt x="587" y="52"/>
                    </a:lnTo>
                    <a:lnTo>
                      <a:pt x="575" y="43"/>
                    </a:lnTo>
                    <a:lnTo>
                      <a:pt x="562" y="34"/>
                    </a:lnTo>
                    <a:lnTo>
                      <a:pt x="549" y="28"/>
                    </a:lnTo>
                    <a:lnTo>
                      <a:pt x="534" y="21"/>
                    </a:lnTo>
                    <a:lnTo>
                      <a:pt x="519" y="15"/>
                    </a:lnTo>
                    <a:lnTo>
                      <a:pt x="504" y="11"/>
                    </a:lnTo>
                    <a:lnTo>
                      <a:pt x="487" y="6"/>
                    </a:lnTo>
                    <a:lnTo>
                      <a:pt x="469" y="4"/>
                    </a:lnTo>
                    <a:lnTo>
                      <a:pt x="452" y="2"/>
                    </a:lnTo>
                    <a:lnTo>
                      <a:pt x="434" y="0"/>
                    </a:lnTo>
                    <a:lnTo>
                      <a:pt x="415" y="0"/>
                    </a:lnTo>
                    <a:lnTo>
                      <a:pt x="395" y="0"/>
                    </a:lnTo>
                    <a:lnTo>
                      <a:pt x="375" y="1"/>
                    </a:lnTo>
                    <a:lnTo>
                      <a:pt x="356" y="3"/>
                    </a:lnTo>
                    <a:lnTo>
                      <a:pt x="338" y="5"/>
                    </a:lnTo>
                    <a:lnTo>
                      <a:pt x="319" y="8"/>
                    </a:lnTo>
                    <a:lnTo>
                      <a:pt x="302" y="12"/>
                    </a:lnTo>
                    <a:lnTo>
                      <a:pt x="285" y="16"/>
                    </a:lnTo>
                    <a:lnTo>
                      <a:pt x="269" y="21"/>
                    </a:lnTo>
                    <a:lnTo>
                      <a:pt x="252" y="27"/>
                    </a:lnTo>
                    <a:lnTo>
                      <a:pt x="237" y="33"/>
                    </a:lnTo>
                    <a:lnTo>
                      <a:pt x="223" y="40"/>
                    </a:lnTo>
                    <a:lnTo>
                      <a:pt x="209" y="47"/>
                    </a:lnTo>
                    <a:lnTo>
                      <a:pt x="196" y="55"/>
                    </a:lnTo>
                    <a:lnTo>
                      <a:pt x="183" y="64"/>
                    </a:lnTo>
                    <a:lnTo>
                      <a:pt x="171" y="72"/>
                    </a:lnTo>
                    <a:lnTo>
                      <a:pt x="159" y="82"/>
                    </a:lnTo>
                    <a:lnTo>
                      <a:pt x="149" y="92"/>
                    </a:lnTo>
                    <a:lnTo>
                      <a:pt x="139" y="101"/>
                    </a:lnTo>
                    <a:lnTo>
                      <a:pt x="129" y="112"/>
                    </a:lnTo>
                    <a:lnTo>
                      <a:pt x="121" y="123"/>
                    </a:lnTo>
                    <a:lnTo>
                      <a:pt x="113" y="135"/>
                    </a:lnTo>
                    <a:lnTo>
                      <a:pt x="105" y="147"/>
                    </a:lnTo>
                    <a:lnTo>
                      <a:pt x="99" y="160"/>
                    </a:lnTo>
                    <a:lnTo>
                      <a:pt x="92" y="172"/>
                    </a:lnTo>
                    <a:lnTo>
                      <a:pt x="87" y="184"/>
                    </a:lnTo>
                    <a:lnTo>
                      <a:pt x="83" y="199"/>
                    </a:lnTo>
                    <a:lnTo>
                      <a:pt x="78" y="213"/>
                    </a:lnTo>
                    <a:lnTo>
                      <a:pt x="75" y="227"/>
                    </a:lnTo>
                    <a:lnTo>
                      <a:pt x="73" y="241"/>
                    </a:lnTo>
                    <a:lnTo>
                      <a:pt x="71" y="256"/>
                    </a:lnTo>
                    <a:lnTo>
                      <a:pt x="70" y="270"/>
                    </a:lnTo>
                    <a:lnTo>
                      <a:pt x="70" y="285"/>
                    </a:lnTo>
                    <a:lnTo>
                      <a:pt x="70" y="324"/>
                    </a:lnTo>
                    <a:lnTo>
                      <a:pt x="70" y="362"/>
                    </a:lnTo>
                    <a:lnTo>
                      <a:pt x="70" y="395"/>
                    </a:lnTo>
                    <a:lnTo>
                      <a:pt x="70" y="426"/>
                    </a:lnTo>
                    <a:lnTo>
                      <a:pt x="70" y="451"/>
                    </a:lnTo>
                    <a:lnTo>
                      <a:pt x="70" y="471"/>
                    </a:lnTo>
                    <a:lnTo>
                      <a:pt x="70" y="484"/>
                    </a:lnTo>
                    <a:lnTo>
                      <a:pt x="70" y="488"/>
                    </a:lnTo>
                    <a:lnTo>
                      <a:pt x="63" y="488"/>
                    </a:lnTo>
                    <a:lnTo>
                      <a:pt x="49" y="489"/>
                    </a:lnTo>
                    <a:lnTo>
                      <a:pt x="40" y="492"/>
                    </a:lnTo>
                    <a:lnTo>
                      <a:pt x="30" y="498"/>
                    </a:lnTo>
                    <a:lnTo>
                      <a:pt x="26" y="502"/>
                    </a:lnTo>
                    <a:lnTo>
                      <a:pt x="21" y="506"/>
                    </a:lnTo>
                    <a:lnTo>
                      <a:pt x="16" y="512"/>
                    </a:lnTo>
                    <a:lnTo>
                      <a:pt x="13" y="518"/>
                    </a:lnTo>
                    <a:lnTo>
                      <a:pt x="7" y="529"/>
                    </a:lnTo>
                    <a:lnTo>
                      <a:pt x="4" y="541"/>
                    </a:lnTo>
                    <a:lnTo>
                      <a:pt x="2" y="554"/>
                    </a:lnTo>
                    <a:lnTo>
                      <a:pt x="0" y="567"/>
                    </a:lnTo>
                    <a:lnTo>
                      <a:pt x="0" y="581"/>
                    </a:lnTo>
                    <a:lnTo>
                      <a:pt x="1" y="595"/>
                    </a:lnTo>
                    <a:lnTo>
                      <a:pt x="3" y="609"/>
                    </a:lnTo>
                    <a:lnTo>
                      <a:pt x="6" y="623"/>
                    </a:lnTo>
                    <a:lnTo>
                      <a:pt x="9" y="637"/>
                    </a:lnTo>
                    <a:lnTo>
                      <a:pt x="14" y="650"/>
                    </a:lnTo>
                    <a:lnTo>
                      <a:pt x="19" y="663"/>
                    </a:lnTo>
                    <a:lnTo>
                      <a:pt x="26" y="676"/>
                    </a:lnTo>
                    <a:lnTo>
                      <a:pt x="32" y="688"/>
                    </a:lnTo>
                    <a:lnTo>
                      <a:pt x="40" y="699"/>
                    </a:lnTo>
                    <a:lnTo>
                      <a:pt x="47" y="708"/>
                    </a:lnTo>
                    <a:lnTo>
                      <a:pt x="56" y="716"/>
                    </a:lnTo>
                    <a:lnTo>
                      <a:pt x="60" y="720"/>
                    </a:lnTo>
                    <a:lnTo>
                      <a:pt x="65" y="723"/>
                    </a:lnTo>
                    <a:lnTo>
                      <a:pt x="70" y="726"/>
                    </a:lnTo>
                    <a:lnTo>
                      <a:pt x="75" y="729"/>
                    </a:lnTo>
                    <a:lnTo>
                      <a:pt x="87" y="732"/>
                    </a:lnTo>
                    <a:lnTo>
                      <a:pt x="97" y="733"/>
                    </a:lnTo>
                    <a:lnTo>
                      <a:pt x="114" y="734"/>
                    </a:lnTo>
                    <a:lnTo>
                      <a:pt x="121" y="734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00" b="1" i="0" u="none" strike="noStrike" kern="0" cap="none" spc="0" normalizeH="0" baseline="0" noProof="0" dirty="0">
                  <a:ln>
                    <a:noFill/>
                  </a:ln>
                  <a:solidFill>
                    <a:srgbClr val="0063BE">
                      <a:lumMod val="50000"/>
                    </a:srgbClr>
                  </a:solidFill>
                  <a:effectLst/>
                  <a:uLnTx/>
                  <a:uFillTx/>
                  <a:latin typeface="Myriad Pro"/>
                </a:endParaRPr>
              </a:p>
            </p:txBody>
          </p:sp>
        </p:grpSp>
        <p:grpSp>
          <p:nvGrpSpPr>
            <p:cNvPr id="37" name="Group 36"/>
            <p:cNvGrpSpPr/>
            <p:nvPr/>
          </p:nvGrpSpPr>
          <p:grpSpPr>
            <a:xfrm>
              <a:off x="7177371" y="4017976"/>
              <a:ext cx="276865" cy="279992"/>
              <a:chOff x="4023519" y="1455437"/>
              <a:chExt cx="611606" cy="692162"/>
            </a:xfrm>
            <a:solidFill>
              <a:sysClr val="window" lastClr="FFFFFF">
                <a:lumMod val="50000"/>
              </a:sysClr>
            </a:solidFill>
          </p:grpSpPr>
          <p:sp>
            <p:nvSpPr>
              <p:cNvPr id="94" name="Freeform 62"/>
              <p:cNvSpPr>
                <a:spLocks/>
              </p:cNvSpPr>
              <p:nvPr/>
            </p:nvSpPr>
            <p:spPr bwMode="auto">
              <a:xfrm>
                <a:off x="4023519" y="1751360"/>
                <a:ext cx="611606" cy="396239"/>
              </a:xfrm>
              <a:custGeom>
                <a:avLst/>
                <a:gdLst>
                  <a:gd name="T0" fmla="*/ 1782 w 1959"/>
                  <a:gd name="T1" fmla="*/ 186 h 1318"/>
                  <a:gd name="T2" fmla="*/ 1729 w 1959"/>
                  <a:gd name="T3" fmla="*/ 162 h 1318"/>
                  <a:gd name="T4" fmla="*/ 1606 w 1959"/>
                  <a:gd name="T5" fmla="*/ 117 h 1318"/>
                  <a:gd name="T6" fmla="*/ 1420 w 1959"/>
                  <a:gd name="T7" fmla="*/ 52 h 1318"/>
                  <a:gd name="T8" fmla="*/ 1286 w 1959"/>
                  <a:gd name="T9" fmla="*/ 7 h 1318"/>
                  <a:gd name="T10" fmla="*/ 1095 w 1959"/>
                  <a:gd name="T11" fmla="*/ 713 h 1318"/>
                  <a:gd name="T12" fmla="*/ 1009 w 1959"/>
                  <a:gd name="T13" fmla="*/ 281 h 1318"/>
                  <a:gd name="T14" fmla="*/ 979 w 1959"/>
                  <a:gd name="T15" fmla="*/ 79 h 1318"/>
                  <a:gd name="T16" fmla="*/ 950 w 1959"/>
                  <a:gd name="T17" fmla="*/ 281 h 1318"/>
                  <a:gd name="T18" fmla="*/ 864 w 1959"/>
                  <a:gd name="T19" fmla="*/ 713 h 1318"/>
                  <a:gd name="T20" fmla="*/ 673 w 1959"/>
                  <a:gd name="T21" fmla="*/ 7 h 1318"/>
                  <a:gd name="T22" fmla="*/ 539 w 1959"/>
                  <a:gd name="T23" fmla="*/ 52 h 1318"/>
                  <a:gd name="T24" fmla="*/ 353 w 1959"/>
                  <a:gd name="T25" fmla="*/ 117 h 1318"/>
                  <a:gd name="T26" fmla="*/ 230 w 1959"/>
                  <a:gd name="T27" fmla="*/ 162 h 1318"/>
                  <a:gd name="T28" fmla="*/ 177 w 1959"/>
                  <a:gd name="T29" fmla="*/ 186 h 1318"/>
                  <a:gd name="T30" fmla="*/ 156 w 1959"/>
                  <a:gd name="T31" fmla="*/ 200 h 1318"/>
                  <a:gd name="T32" fmla="*/ 143 w 1959"/>
                  <a:gd name="T33" fmla="*/ 215 h 1318"/>
                  <a:gd name="T34" fmla="*/ 131 w 1959"/>
                  <a:gd name="T35" fmla="*/ 236 h 1318"/>
                  <a:gd name="T36" fmla="*/ 116 w 1959"/>
                  <a:gd name="T37" fmla="*/ 263 h 1318"/>
                  <a:gd name="T38" fmla="*/ 102 w 1959"/>
                  <a:gd name="T39" fmla="*/ 296 h 1318"/>
                  <a:gd name="T40" fmla="*/ 88 w 1959"/>
                  <a:gd name="T41" fmla="*/ 337 h 1318"/>
                  <a:gd name="T42" fmla="*/ 75 w 1959"/>
                  <a:gd name="T43" fmla="*/ 386 h 1318"/>
                  <a:gd name="T44" fmla="*/ 62 w 1959"/>
                  <a:gd name="T45" fmla="*/ 442 h 1318"/>
                  <a:gd name="T46" fmla="*/ 51 w 1959"/>
                  <a:gd name="T47" fmla="*/ 507 h 1318"/>
                  <a:gd name="T48" fmla="*/ 39 w 1959"/>
                  <a:gd name="T49" fmla="*/ 581 h 1318"/>
                  <a:gd name="T50" fmla="*/ 29 w 1959"/>
                  <a:gd name="T51" fmla="*/ 665 h 1318"/>
                  <a:gd name="T52" fmla="*/ 20 w 1959"/>
                  <a:gd name="T53" fmla="*/ 759 h 1318"/>
                  <a:gd name="T54" fmla="*/ 13 w 1959"/>
                  <a:gd name="T55" fmla="*/ 863 h 1318"/>
                  <a:gd name="T56" fmla="*/ 6 w 1959"/>
                  <a:gd name="T57" fmla="*/ 979 h 1318"/>
                  <a:gd name="T58" fmla="*/ 3 w 1959"/>
                  <a:gd name="T59" fmla="*/ 1105 h 1318"/>
                  <a:gd name="T60" fmla="*/ 1 w 1959"/>
                  <a:gd name="T61" fmla="*/ 1243 h 1318"/>
                  <a:gd name="T62" fmla="*/ 1959 w 1959"/>
                  <a:gd name="T63" fmla="*/ 1318 h 1318"/>
                  <a:gd name="T64" fmla="*/ 1958 w 1959"/>
                  <a:gd name="T65" fmla="*/ 1173 h 1318"/>
                  <a:gd name="T66" fmla="*/ 1955 w 1959"/>
                  <a:gd name="T67" fmla="*/ 1040 h 1318"/>
                  <a:gd name="T68" fmla="*/ 1949 w 1959"/>
                  <a:gd name="T69" fmla="*/ 919 h 1318"/>
                  <a:gd name="T70" fmla="*/ 1943 w 1959"/>
                  <a:gd name="T71" fmla="*/ 809 h 1318"/>
                  <a:gd name="T72" fmla="*/ 1934 w 1959"/>
                  <a:gd name="T73" fmla="*/ 711 h 1318"/>
                  <a:gd name="T74" fmla="*/ 1924 w 1959"/>
                  <a:gd name="T75" fmla="*/ 621 h 1318"/>
                  <a:gd name="T76" fmla="*/ 1914 w 1959"/>
                  <a:gd name="T77" fmla="*/ 543 h 1318"/>
                  <a:gd name="T78" fmla="*/ 1903 w 1959"/>
                  <a:gd name="T79" fmla="*/ 473 h 1318"/>
                  <a:gd name="T80" fmla="*/ 1890 w 1959"/>
                  <a:gd name="T81" fmla="*/ 413 h 1318"/>
                  <a:gd name="T82" fmla="*/ 1877 w 1959"/>
                  <a:gd name="T83" fmla="*/ 360 h 1318"/>
                  <a:gd name="T84" fmla="*/ 1863 w 1959"/>
                  <a:gd name="T85" fmla="*/ 316 h 1318"/>
                  <a:gd name="T86" fmla="*/ 1850 w 1959"/>
                  <a:gd name="T87" fmla="*/ 279 h 1318"/>
                  <a:gd name="T88" fmla="*/ 1836 w 1959"/>
                  <a:gd name="T89" fmla="*/ 249 h 1318"/>
                  <a:gd name="T90" fmla="*/ 1822 w 1959"/>
                  <a:gd name="T91" fmla="*/ 225 h 1318"/>
                  <a:gd name="T92" fmla="*/ 1809 w 1959"/>
                  <a:gd name="T93" fmla="*/ 207 h 1318"/>
                  <a:gd name="T94" fmla="*/ 1796 w 1959"/>
                  <a:gd name="T95" fmla="*/ 195 h 13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959" h="1318">
                    <a:moveTo>
                      <a:pt x="1796" y="195"/>
                    </a:moveTo>
                    <a:lnTo>
                      <a:pt x="1782" y="186"/>
                    </a:lnTo>
                    <a:lnTo>
                      <a:pt x="1759" y="175"/>
                    </a:lnTo>
                    <a:lnTo>
                      <a:pt x="1729" y="162"/>
                    </a:lnTo>
                    <a:lnTo>
                      <a:pt x="1692" y="148"/>
                    </a:lnTo>
                    <a:lnTo>
                      <a:pt x="1606" y="117"/>
                    </a:lnTo>
                    <a:lnTo>
                      <a:pt x="1512" y="84"/>
                    </a:lnTo>
                    <a:lnTo>
                      <a:pt x="1420" y="52"/>
                    </a:lnTo>
                    <a:lnTo>
                      <a:pt x="1341" y="25"/>
                    </a:lnTo>
                    <a:lnTo>
                      <a:pt x="1286" y="7"/>
                    </a:lnTo>
                    <a:lnTo>
                      <a:pt x="1265" y="0"/>
                    </a:lnTo>
                    <a:lnTo>
                      <a:pt x="1095" y="713"/>
                    </a:lnTo>
                    <a:lnTo>
                      <a:pt x="1095" y="425"/>
                    </a:lnTo>
                    <a:lnTo>
                      <a:pt x="1009" y="281"/>
                    </a:lnTo>
                    <a:lnTo>
                      <a:pt x="1095" y="195"/>
                    </a:lnTo>
                    <a:lnTo>
                      <a:pt x="979" y="79"/>
                    </a:lnTo>
                    <a:lnTo>
                      <a:pt x="864" y="195"/>
                    </a:lnTo>
                    <a:lnTo>
                      <a:pt x="950" y="281"/>
                    </a:lnTo>
                    <a:lnTo>
                      <a:pt x="864" y="425"/>
                    </a:lnTo>
                    <a:lnTo>
                      <a:pt x="864" y="713"/>
                    </a:lnTo>
                    <a:lnTo>
                      <a:pt x="694" y="0"/>
                    </a:lnTo>
                    <a:lnTo>
                      <a:pt x="673" y="7"/>
                    </a:lnTo>
                    <a:lnTo>
                      <a:pt x="618" y="25"/>
                    </a:lnTo>
                    <a:lnTo>
                      <a:pt x="539" y="52"/>
                    </a:lnTo>
                    <a:lnTo>
                      <a:pt x="447" y="84"/>
                    </a:lnTo>
                    <a:lnTo>
                      <a:pt x="353" y="117"/>
                    </a:lnTo>
                    <a:lnTo>
                      <a:pt x="267" y="148"/>
                    </a:lnTo>
                    <a:lnTo>
                      <a:pt x="230" y="162"/>
                    </a:lnTo>
                    <a:lnTo>
                      <a:pt x="200" y="175"/>
                    </a:lnTo>
                    <a:lnTo>
                      <a:pt x="177" y="186"/>
                    </a:lnTo>
                    <a:lnTo>
                      <a:pt x="163" y="195"/>
                    </a:lnTo>
                    <a:lnTo>
                      <a:pt x="156" y="200"/>
                    </a:lnTo>
                    <a:lnTo>
                      <a:pt x="150" y="207"/>
                    </a:lnTo>
                    <a:lnTo>
                      <a:pt x="143" y="215"/>
                    </a:lnTo>
                    <a:lnTo>
                      <a:pt x="137" y="225"/>
                    </a:lnTo>
                    <a:lnTo>
                      <a:pt x="131" y="236"/>
                    </a:lnTo>
                    <a:lnTo>
                      <a:pt x="123" y="249"/>
                    </a:lnTo>
                    <a:lnTo>
                      <a:pt x="116" y="263"/>
                    </a:lnTo>
                    <a:lnTo>
                      <a:pt x="109" y="279"/>
                    </a:lnTo>
                    <a:lnTo>
                      <a:pt x="102" y="296"/>
                    </a:lnTo>
                    <a:lnTo>
                      <a:pt x="96" y="316"/>
                    </a:lnTo>
                    <a:lnTo>
                      <a:pt x="88" y="337"/>
                    </a:lnTo>
                    <a:lnTo>
                      <a:pt x="82" y="360"/>
                    </a:lnTo>
                    <a:lnTo>
                      <a:pt x="75" y="386"/>
                    </a:lnTo>
                    <a:lnTo>
                      <a:pt x="69" y="413"/>
                    </a:lnTo>
                    <a:lnTo>
                      <a:pt x="62" y="442"/>
                    </a:lnTo>
                    <a:lnTo>
                      <a:pt x="56" y="473"/>
                    </a:lnTo>
                    <a:lnTo>
                      <a:pt x="51" y="507"/>
                    </a:lnTo>
                    <a:lnTo>
                      <a:pt x="45" y="543"/>
                    </a:lnTo>
                    <a:lnTo>
                      <a:pt x="39" y="581"/>
                    </a:lnTo>
                    <a:lnTo>
                      <a:pt x="34" y="621"/>
                    </a:lnTo>
                    <a:lnTo>
                      <a:pt x="29" y="665"/>
                    </a:lnTo>
                    <a:lnTo>
                      <a:pt x="25" y="711"/>
                    </a:lnTo>
                    <a:lnTo>
                      <a:pt x="20" y="759"/>
                    </a:lnTo>
                    <a:lnTo>
                      <a:pt x="16" y="809"/>
                    </a:lnTo>
                    <a:lnTo>
                      <a:pt x="13" y="863"/>
                    </a:lnTo>
                    <a:lnTo>
                      <a:pt x="10" y="919"/>
                    </a:lnTo>
                    <a:lnTo>
                      <a:pt x="6" y="979"/>
                    </a:lnTo>
                    <a:lnTo>
                      <a:pt x="4" y="1040"/>
                    </a:lnTo>
                    <a:lnTo>
                      <a:pt x="3" y="1105"/>
                    </a:lnTo>
                    <a:lnTo>
                      <a:pt x="1" y="1173"/>
                    </a:lnTo>
                    <a:lnTo>
                      <a:pt x="1" y="1243"/>
                    </a:lnTo>
                    <a:lnTo>
                      <a:pt x="0" y="1318"/>
                    </a:lnTo>
                    <a:lnTo>
                      <a:pt x="1959" y="1318"/>
                    </a:lnTo>
                    <a:lnTo>
                      <a:pt x="1958" y="1243"/>
                    </a:lnTo>
                    <a:lnTo>
                      <a:pt x="1958" y="1173"/>
                    </a:lnTo>
                    <a:lnTo>
                      <a:pt x="1956" y="1105"/>
                    </a:lnTo>
                    <a:lnTo>
                      <a:pt x="1955" y="1040"/>
                    </a:lnTo>
                    <a:lnTo>
                      <a:pt x="1952" y="979"/>
                    </a:lnTo>
                    <a:lnTo>
                      <a:pt x="1949" y="919"/>
                    </a:lnTo>
                    <a:lnTo>
                      <a:pt x="1946" y="863"/>
                    </a:lnTo>
                    <a:lnTo>
                      <a:pt x="1943" y="809"/>
                    </a:lnTo>
                    <a:lnTo>
                      <a:pt x="1938" y="759"/>
                    </a:lnTo>
                    <a:lnTo>
                      <a:pt x="1934" y="711"/>
                    </a:lnTo>
                    <a:lnTo>
                      <a:pt x="1930" y="665"/>
                    </a:lnTo>
                    <a:lnTo>
                      <a:pt x="1924" y="621"/>
                    </a:lnTo>
                    <a:lnTo>
                      <a:pt x="1920" y="581"/>
                    </a:lnTo>
                    <a:lnTo>
                      <a:pt x="1914" y="543"/>
                    </a:lnTo>
                    <a:lnTo>
                      <a:pt x="1908" y="507"/>
                    </a:lnTo>
                    <a:lnTo>
                      <a:pt x="1903" y="473"/>
                    </a:lnTo>
                    <a:lnTo>
                      <a:pt x="1896" y="442"/>
                    </a:lnTo>
                    <a:lnTo>
                      <a:pt x="1890" y="413"/>
                    </a:lnTo>
                    <a:lnTo>
                      <a:pt x="1883" y="386"/>
                    </a:lnTo>
                    <a:lnTo>
                      <a:pt x="1877" y="360"/>
                    </a:lnTo>
                    <a:lnTo>
                      <a:pt x="1870" y="337"/>
                    </a:lnTo>
                    <a:lnTo>
                      <a:pt x="1863" y="316"/>
                    </a:lnTo>
                    <a:lnTo>
                      <a:pt x="1856" y="296"/>
                    </a:lnTo>
                    <a:lnTo>
                      <a:pt x="1850" y="279"/>
                    </a:lnTo>
                    <a:lnTo>
                      <a:pt x="1842" y="263"/>
                    </a:lnTo>
                    <a:lnTo>
                      <a:pt x="1836" y="249"/>
                    </a:lnTo>
                    <a:lnTo>
                      <a:pt x="1828" y="236"/>
                    </a:lnTo>
                    <a:lnTo>
                      <a:pt x="1822" y="225"/>
                    </a:lnTo>
                    <a:lnTo>
                      <a:pt x="1815" y="215"/>
                    </a:lnTo>
                    <a:lnTo>
                      <a:pt x="1809" y="207"/>
                    </a:lnTo>
                    <a:lnTo>
                      <a:pt x="1802" y="200"/>
                    </a:lnTo>
                    <a:lnTo>
                      <a:pt x="1796" y="195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00" b="1" i="0" u="none" strike="noStrike" kern="0" cap="none" spc="0" normalizeH="0" baseline="0" noProof="0" dirty="0">
                  <a:ln>
                    <a:noFill/>
                  </a:ln>
                  <a:solidFill>
                    <a:srgbClr val="0063BE">
                      <a:lumMod val="50000"/>
                    </a:srgbClr>
                  </a:solidFill>
                  <a:effectLst/>
                  <a:uLnTx/>
                  <a:uFillTx/>
                  <a:latin typeface="Myriad Pro"/>
                </a:endParaRPr>
              </a:p>
            </p:txBody>
          </p:sp>
          <p:sp>
            <p:nvSpPr>
              <p:cNvPr id="95" name="Freeform 61"/>
              <p:cNvSpPr>
                <a:spLocks/>
              </p:cNvSpPr>
              <p:nvPr/>
            </p:nvSpPr>
            <p:spPr bwMode="auto">
              <a:xfrm>
                <a:off x="4208059" y="1455437"/>
                <a:ext cx="260152" cy="346859"/>
              </a:xfrm>
              <a:custGeom>
                <a:avLst/>
                <a:gdLst>
                  <a:gd name="T0" fmla="*/ 185 w 831"/>
                  <a:gd name="T1" fmla="*/ 1037 h 1152"/>
                  <a:gd name="T2" fmla="*/ 645 w 831"/>
                  <a:gd name="T3" fmla="*/ 921 h 1152"/>
                  <a:gd name="T4" fmla="*/ 734 w 831"/>
                  <a:gd name="T5" fmla="*/ 733 h 1152"/>
                  <a:gd name="T6" fmla="*/ 761 w 831"/>
                  <a:gd name="T7" fmla="*/ 726 h 1152"/>
                  <a:gd name="T8" fmla="*/ 775 w 831"/>
                  <a:gd name="T9" fmla="*/ 716 h 1152"/>
                  <a:gd name="T10" fmla="*/ 799 w 831"/>
                  <a:gd name="T11" fmla="*/ 688 h 1152"/>
                  <a:gd name="T12" fmla="*/ 817 w 831"/>
                  <a:gd name="T13" fmla="*/ 650 h 1152"/>
                  <a:gd name="T14" fmla="*/ 828 w 831"/>
                  <a:gd name="T15" fmla="*/ 609 h 1152"/>
                  <a:gd name="T16" fmla="*/ 831 w 831"/>
                  <a:gd name="T17" fmla="*/ 567 h 1152"/>
                  <a:gd name="T18" fmla="*/ 824 w 831"/>
                  <a:gd name="T19" fmla="*/ 529 h 1152"/>
                  <a:gd name="T20" fmla="*/ 810 w 831"/>
                  <a:gd name="T21" fmla="*/ 506 h 1152"/>
                  <a:gd name="T22" fmla="*/ 791 w 831"/>
                  <a:gd name="T23" fmla="*/ 492 h 1152"/>
                  <a:gd name="T24" fmla="*/ 761 w 831"/>
                  <a:gd name="T25" fmla="*/ 488 h 1152"/>
                  <a:gd name="T26" fmla="*/ 761 w 831"/>
                  <a:gd name="T27" fmla="*/ 457 h 1152"/>
                  <a:gd name="T28" fmla="*/ 761 w 831"/>
                  <a:gd name="T29" fmla="*/ 375 h 1152"/>
                  <a:gd name="T30" fmla="*/ 761 w 831"/>
                  <a:gd name="T31" fmla="*/ 280 h 1152"/>
                  <a:gd name="T32" fmla="*/ 756 w 831"/>
                  <a:gd name="T33" fmla="*/ 222 h 1152"/>
                  <a:gd name="T34" fmla="*/ 742 w 831"/>
                  <a:gd name="T35" fmla="*/ 175 h 1152"/>
                  <a:gd name="T36" fmla="*/ 718 w 831"/>
                  <a:gd name="T37" fmla="*/ 139 h 1152"/>
                  <a:gd name="T38" fmla="*/ 682 w 831"/>
                  <a:gd name="T39" fmla="*/ 116 h 1152"/>
                  <a:gd name="T40" fmla="*/ 632 w 831"/>
                  <a:gd name="T41" fmla="*/ 109 h 1152"/>
                  <a:gd name="T42" fmla="*/ 609 w 831"/>
                  <a:gd name="T43" fmla="*/ 72 h 1152"/>
                  <a:gd name="T44" fmla="*/ 575 w 831"/>
                  <a:gd name="T45" fmla="*/ 43 h 1152"/>
                  <a:gd name="T46" fmla="*/ 534 w 831"/>
                  <a:gd name="T47" fmla="*/ 21 h 1152"/>
                  <a:gd name="T48" fmla="*/ 487 w 831"/>
                  <a:gd name="T49" fmla="*/ 6 h 1152"/>
                  <a:gd name="T50" fmla="*/ 434 w 831"/>
                  <a:gd name="T51" fmla="*/ 0 h 1152"/>
                  <a:gd name="T52" fmla="*/ 375 w 831"/>
                  <a:gd name="T53" fmla="*/ 1 h 1152"/>
                  <a:gd name="T54" fmla="*/ 319 w 831"/>
                  <a:gd name="T55" fmla="*/ 8 h 1152"/>
                  <a:gd name="T56" fmla="*/ 269 w 831"/>
                  <a:gd name="T57" fmla="*/ 21 h 1152"/>
                  <a:gd name="T58" fmla="*/ 223 w 831"/>
                  <a:gd name="T59" fmla="*/ 40 h 1152"/>
                  <a:gd name="T60" fmla="*/ 183 w 831"/>
                  <a:gd name="T61" fmla="*/ 64 h 1152"/>
                  <a:gd name="T62" fmla="*/ 149 w 831"/>
                  <a:gd name="T63" fmla="*/ 92 h 1152"/>
                  <a:gd name="T64" fmla="*/ 121 w 831"/>
                  <a:gd name="T65" fmla="*/ 123 h 1152"/>
                  <a:gd name="T66" fmla="*/ 99 w 831"/>
                  <a:gd name="T67" fmla="*/ 160 h 1152"/>
                  <a:gd name="T68" fmla="*/ 83 w 831"/>
                  <a:gd name="T69" fmla="*/ 199 h 1152"/>
                  <a:gd name="T70" fmla="*/ 73 w 831"/>
                  <a:gd name="T71" fmla="*/ 241 h 1152"/>
                  <a:gd name="T72" fmla="*/ 70 w 831"/>
                  <a:gd name="T73" fmla="*/ 285 h 1152"/>
                  <a:gd name="T74" fmla="*/ 70 w 831"/>
                  <a:gd name="T75" fmla="*/ 395 h 1152"/>
                  <a:gd name="T76" fmla="*/ 70 w 831"/>
                  <a:gd name="T77" fmla="*/ 471 h 1152"/>
                  <a:gd name="T78" fmla="*/ 63 w 831"/>
                  <a:gd name="T79" fmla="*/ 488 h 1152"/>
                  <a:gd name="T80" fmla="*/ 30 w 831"/>
                  <a:gd name="T81" fmla="*/ 498 h 1152"/>
                  <a:gd name="T82" fmla="*/ 16 w 831"/>
                  <a:gd name="T83" fmla="*/ 512 h 1152"/>
                  <a:gd name="T84" fmla="*/ 4 w 831"/>
                  <a:gd name="T85" fmla="*/ 541 h 1152"/>
                  <a:gd name="T86" fmla="*/ 0 w 831"/>
                  <a:gd name="T87" fmla="*/ 581 h 1152"/>
                  <a:gd name="T88" fmla="*/ 6 w 831"/>
                  <a:gd name="T89" fmla="*/ 623 h 1152"/>
                  <a:gd name="T90" fmla="*/ 19 w 831"/>
                  <a:gd name="T91" fmla="*/ 663 h 1152"/>
                  <a:gd name="T92" fmla="*/ 40 w 831"/>
                  <a:gd name="T93" fmla="*/ 699 h 1152"/>
                  <a:gd name="T94" fmla="*/ 60 w 831"/>
                  <a:gd name="T95" fmla="*/ 720 h 1152"/>
                  <a:gd name="T96" fmla="*/ 75 w 831"/>
                  <a:gd name="T97" fmla="*/ 729 h 1152"/>
                  <a:gd name="T98" fmla="*/ 114 w 831"/>
                  <a:gd name="T99" fmla="*/ 734 h 1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831" h="1152">
                    <a:moveTo>
                      <a:pt x="121" y="734"/>
                    </a:moveTo>
                    <a:lnTo>
                      <a:pt x="185" y="921"/>
                    </a:lnTo>
                    <a:lnTo>
                      <a:pt x="185" y="1037"/>
                    </a:lnTo>
                    <a:lnTo>
                      <a:pt x="415" y="1152"/>
                    </a:lnTo>
                    <a:lnTo>
                      <a:pt x="645" y="1037"/>
                    </a:lnTo>
                    <a:lnTo>
                      <a:pt x="645" y="921"/>
                    </a:lnTo>
                    <a:lnTo>
                      <a:pt x="710" y="734"/>
                    </a:lnTo>
                    <a:lnTo>
                      <a:pt x="717" y="734"/>
                    </a:lnTo>
                    <a:lnTo>
                      <a:pt x="734" y="733"/>
                    </a:lnTo>
                    <a:lnTo>
                      <a:pt x="744" y="732"/>
                    </a:lnTo>
                    <a:lnTo>
                      <a:pt x="756" y="729"/>
                    </a:lnTo>
                    <a:lnTo>
                      <a:pt x="761" y="726"/>
                    </a:lnTo>
                    <a:lnTo>
                      <a:pt x="765" y="723"/>
                    </a:lnTo>
                    <a:lnTo>
                      <a:pt x="771" y="720"/>
                    </a:lnTo>
                    <a:lnTo>
                      <a:pt x="775" y="716"/>
                    </a:lnTo>
                    <a:lnTo>
                      <a:pt x="784" y="708"/>
                    </a:lnTo>
                    <a:lnTo>
                      <a:pt x="791" y="699"/>
                    </a:lnTo>
                    <a:lnTo>
                      <a:pt x="799" y="688"/>
                    </a:lnTo>
                    <a:lnTo>
                      <a:pt x="805" y="676"/>
                    </a:lnTo>
                    <a:lnTo>
                      <a:pt x="812" y="663"/>
                    </a:lnTo>
                    <a:lnTo>
                      <a:pt x="817" y="650"/>
                    </a:lnTo>
                    <a:lnTo>
                      <a:pt x="821" y="637"/>
                    </a:lnTo>
                    <a:lnTo>
                      <a:pt x="825" y="623"/>
                    </a:lnTo>
                    <a:lnTo>
                      <a:pt x="828" y="609"/>
                    </a:lnTo>
                    <a:lnTo>
                      <a:pt x="830" y="595"/>
                    </a:lnTo>
                    <a:lnTo>
                      <a:pt x="831" y="581"/>
                    </a:lnTo>
                    <a:lnTo>
                      <a:pt x="831" y="567"/>
                    </a:lnTo>
                    <a:lnTo>
                      <a:pt x="829" y="554"/>
                    </a:lnTo>
                    <a:lnTo>
                      <a:pt x="827" y="541"/>
                    </a:lnTo>
                    <a:lnTo>
                      <a:pt x="824" y="529"/>
                    </a:lnTo>
                    <a:lnTo>
                      <a:pt x="818" y="518"/>
                    </a:lnTo>
                    <a:lnTo>
                      <a:pt x="815" y="512"/>
                    </a:lnTo>
                    <a:lnTo>
                      <a:pt x="810" y="506"/>
                    </a:lnTo>
                    <a:lnTo>
                      <a:pt x="805" y="502"/>
                    </a:lnTo>
                    <a:lnTo>
                      <a:pt x="801" y="498"/>
                    </a:lnTo>
                    <a:lnTo>
                      <a:pt x="791" y="492"/>
                    </a:lnTo>
                    <a:lnTo>
                      <a:pt x="782" y="489"/>
                    </a:lnTo>
                    <a:lnTo>
                      <a:pt x="767" y="488"/>
                    </a:lnTo>
                    <a:lnTo>
                      <a:pt x="761" y="488"/>
                    </a:lnTo>
                    <a:lnTo>
                      <a:pt x="761" y="485"/>
                    </a:lnTo>
                    <a:lnTo>
                      <a:pt x="761" y="474"/>
                    </a:lnTo>
                    <a:lnTo>
                      <a:pt x="761" y="457"/>
                    </a:lnTo>
                    <a:lnTo>
                      <a:pt x="761" y="434"/>
                    </a:lnTo>
                    <a:lnTo>
                      <a:pt x="761" y="406"/>
                    </a:lnTo>
                    <a:lnTo>
                      <a:pt x="761" y="375"/>
                    </a:lnTo>
                    <a:lnTo>
                      <a:pt x="761" y="339"/>
                    </a:lnTo>
                    <a:lnTo>
                      <a:pt x="761" y="301"/>
                    </a:lnTo>
                    <a:lnTo>
                      <a:pt x="761" y="280"/>
                    </a:lnTo>
                    <a:lnTo>
                      <a:pt x="760" y="259"/>
                    </a:lnTo>
                    <a:lnTo>
                      <a:pt x="758" y="240"/>
                    </a:lnTo>
                    <a:lnTo>
                      <a:pt x="756" y="222"/>
                    </a:lnTo>
                    <a:lnTo>
                      <a:pt x="751" y="205"/>
                    </a:lnTo>
                    <a:lnTo>
                      <a:pt x="747" y="189"/>
                    </a:lnTo>
                    <a:lnTo>
                      <a:pt x="742" y="175"/>
                    </a:lnTo>
                    <a:lnTo>
                      <a:pt x="735" y="162"/>
                    </a:lnTo>
                    <a:lnTo>
                      <a:pt x="726" y="150"/>
                    </a:lnTo>
                    <a:lnTo>
                      <a:pt x="718" y="139"/>
                    </a:lnTo>
                    <a:lnTo>
                      <a:pt x="707" y="129"/>
                    </a:lnTo>
                    <a:lnTo>
                      <a:pt x="695" y="122"/>
                    </a:lnTo>
                    <a:lnTo>
                      <a:pt x="682" y="116"/>
                    </a:lnTo>
                    <a:lnTo>
                      <a:pt x="667" y="112"/>
                    </a:lnTo>
                    <a:lnTo>
                      <a:pt x="651" y="110"/>
                    </a:lnTo>
                    <a:lnTo>
                      <a:pt x="632" y="109"/>
                    </a:lnTo>
                    <a:lnTo>
                      <a:pt x="626" y="96"/>
                    </a:lnTo>
                    <a:lnTo>
                      <a:pt x="618" y="83"/>
                    </a:lnTo>
                    <a:lnTo>
                      <a:pt x="609" y="72"/>
                    </a:lnTo>
                    <a:lnTo>
                      <a:pt x="599" y="61"/>
                    </a:lnTo>
                    <a:lnTo>
                      <a:pt x="587" y="52"/>
                    </a:lnTo>
                    <a:lnTo>
                      <a:pt x="575" y="43"/>
                    </a:lnTo>
                    <a:lnTo>
                      <a:pt x="562" y="34"/>
                    </a:lnTo>
                    <a:lnTo>
                      <a:pt x="549" y="28"/>
                    </a:lnTo>
                    <a:lnTo>
                      <a:pt x="534" y="21"/>
                    </a:lnTo>
                    <a:lnTo>
                      <a:pt x="519" y="15"/>
                    </a:lnTo>
                    <a:lnTo>
                      <a:pt x="504" y="11"/>
                    </a:lnTo>
                    <a:lnTo>
                      <a:pt x="487" y="6"/>
                    </a:lnTo>
                    <a:lnTo>
                      <a:pt x="469" y="4"/>
                    </a:lnTo>
                    <a:lnTo>
                      <a:pt x="452" y="2"/>
                    </a:lnTo>
                    <a:lnTo>
                      <a:pt x="434" y="0"/>
                    </a:lnTo>
                    <a:lnTo>
                      <a:pt x="415" y="0"/>
                    </a:lnTo>
                    <a:lnTo>
                      <a:pt x="395" y="0"/>
                    </a:lnTo>
                    <a:lnTo>
                      <a:pt x="375" y="1"/>
                    </a:lnTo>
                    <a:lnTo>
                      <a:pt x="356" y="3"/>
                    </a:lnTo>
                    <a:lnTo>
                      <a:pt x="338" y="5"/>
                    </a:lnTo>
                    <a:lnTo>
                      <a:pt x="319" y="8"/>
                    </a:lnTo>
                    <a:lnTo>
                      <a:pt x="302" y="12"/>
                    </a:lnTo>
                    <a:lnTo>
                      <a:pt x="285" y="16"/>
                    </a:lnTo>
                    <a:lnTo>
                      <a:pt x="269" y="21"/>
                    </a:lnTo>
                    <a:lnTo>
                      <a:pt x="252" y="27"/>
                    </a:lnTo>
                    <a:lnTo>
                      <a:pt x="237" y="33"/>
                    </a:lnTo>
                    <a:lnTo>
                      <a:pt x="223" y="40"/>
                    </a:lnTo>
                    <a:lnTo>
                      <a:pt x="209" y="47"/>
                    </a:lnTo>
                    <a:lnTo>
                      <a:pt x="196" y="55"/>
                    </a:lnTo>
                    <a:lnTo>
                      <a:pt x="183" y="64"/>
                    </a:lnTo>
                    <a:lnTo>
                      <a:pt x="171" y="72"/>
                    </a:lnTo>
                    <a:lnTo>
                      <a:pt x="159" y="82"/>
                    </a:lnTo>
                    <a:lnTo>
                      <a:pt x="149" y="92"/>
                    </a:lnTo>
                    <a:lnTo>
                      <a:pt x="139" y="101"/>
                    </a:lnTo>
                    <a:lnTo>
                      <a:pt x="129" y="112"/>
                    </a:lnTo>
                    <a:lnTo>
                      <a:pt x="121" y="123"/>
                    </a:lnTo>
                    <a:lnTo>
                      <a:pt x="113" y="135"/>
                    </a:lnTo>
                    <a:lnTo>
                      <a:pt x="105" y="147"/>
                    </a:lnTo>
                    <a:lnTo>
                      <a:pt x="99" y="160"/>
                    </a:lnTo>
                    <a:lnTo>
                      <a:pt x="92" y="172"/>
                    </a:lnTo>
                    <a:lnTo>
                      <a:pt x="87" y="184"/>
                    </a:lnTo>
                    <a:lnTo>
                      <a:pt x="83" y="199"/>
                    </a:lnTo>
                    <a:lnTo>
                      <a:pt x="78" y="213"/>
                    </a:lnTo>
                    <a:lnTo>
                      <a:pt x="75" y="227"/>
                    </a:lnTo>
                    <a:lnTo>
                      <a:pt x="73" y="241"/>
                    </a:lnTo>
                    <a:lnTo>
                      <a:pt x="71" y="256"/>
                    </a:lnTo>
                    <a:lnTo>
                      <a:pt x="70" y="270"/>
                    </a:lnTo>
                    <a:lnTo>
                      <a:pt x="70" y="285"/>
                    </a:lnTo>
                    <a:lnTo>
                      <a:pt x="70" y="324"/>
                    </a:lnTo>
                    <a:lnTo>
                      <a:pt x="70" y="362"/>
                    </a:lnTo>
                    <a:lnTo>
                      <a:pt x="70" y="395"/>
                    </a:lnTo>
                    <a:lnTo>
                      <a:pt x="70" y="426"/>
                    </a:lnTo>
                    <a:lnTo>
                      <a:pt x="70" y="451"/>
                    </a:lnTo>
                    <a:lnTo>
                      <a:pt x="70" y="471"/>
                    </a:lnTo>
                    <a:lnTo>
                      <a:pt x="70" y="484"/>
                    </a:lnTo>
                    <a:lnTo>
                      <a:pt x="70" y="488"/>
                    </a:lnTo>
                    <a:lnTo>
                      <a:pt x="63" y="488"/>
                    </a:lnTo>
                    <a:lnTo>
                      <a:pt x="49" y="489"/>
                    </a:lnTo>
                    <a:lnTo>
                      <a:pt x="40" y="492"/>
                    </a:lnTo>
                    <a:lnTo>
                      <a:pt x="30" y="498"/>
                    </a:lnTo>
                    <a:lnTo>
                      <a:pt x="26" y="502"/>
                    </a:lnTo>
                    <a:lnTo>
                      <a:pt x="21" y="506"/>
                    </a:lnTo>
                    <a:lnTo>
                      <a:pt x="16" y="512"/>
                    </a:lnTo>
                    <a:lnTo>
                      <a:pt x="13" y="518"/>
                    </a:lnTo>
                    <a:lnTo>
                      <a:pt x="7" y="529"/>
                    </a:lnTo>
                    <a:lnTo>
                      <a:pt x="4" y="541"/>
                    </a:lnTo>
                    <a:lnTo>
                      <a:pt x="2" y="554"/>
                    </a:lnTo>
                    <a:lnTo>
                      <a:pt x="0" y="567"/>
                    </a:lnTo>
                    <a:lnTo>
                      <a:pt x="0" y="581"/>
                    </a:lnTo>
                    <a:lnTo>
                      <a:pt x="1" y="595"/>
                    </a:lnTo>
                    <a:lnTo>
                      <a:pt x="3" y="609"/>
                    </a:lnTo>
                    <a:lnTo>
                      <a:pt x="6" y="623"/>
                    </a:lnTo>
                    <a:lnTo>
                      <a:pt x="9" y="637"/>
                    </a:lnTo>
                    <a:lnTo>
                      <a:pt x="14" y="650"/>
                    </a:lnTo>
                    <a:lnTo>
                      <a:pt x="19" y="663"/>
                    </a:lnTo>
                    <a:lnTo>
                      <a:pt x="26" y="676"/>
                    </a:lnTo>
                    <a:lnTo>
                      <a:pt x="32" y="688"/>
                    </a:lnTo>
                    <a:lnTo>
                      <a:pt x="40" y="699"/>
                    </a:lnTo>
                    <a:lnTo>
                      <a:pt x="47" y="708"/>
                    </a:lnTo>
                    <a:lnTo>
                      <a:pt x="56" y="716"/>
                    </a:lnTo>
                    <a:lnTo>
                      <a:pt x="60" y="720"/>
                    </a:lnTo>
                    <a:lnTo>
                      <a:pt x="65" y="723"/>
                    </a:lnTo>
                    <a:lnTo>
                      <a:pt x="70" y="726"/>
                    </a:lnTo>
                    <a:lnTo>
                      <a:pt x="75" y="729"/>
                    </a:lnTo>
                    <a:lnTo>
                      <a:pt x="87" y="732"/>
                    </a:lnTo>
                    <a:lnTo>
                      <a:pt x="97" y="733"/>
                    </a:lnTo>
                    <a:lnTo>
                      <a:pt x="114" y="734"/>
                    </a:lnTo>
                    <a:lnTo>
                      <a:pt x="121" y="734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00" b="1" i="0" u="none" strike="noStrike" kern="0" cap="none" spc="0" normalizeH="0" baseline="0" noProof="0" dirty="0">
                  <a:ln>
                    <a:noFill/>
                  </a:ln>
                  <a:solidFill>
                    <a:srgbClr val="0063BE">
                      <a:lumMod val="50000"/>
                    </a:srgbClr>
                  </a:solidFill>
                  <a:effectLst/>
                  <a:uLnTx/>
                  <a:uFillTx/>
                  <a:latin typeface="Myriad Pro"/>
                </a:endParaRPr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7749291" y="3631844"/>
              <a:ext cx="276865" cy="279992"/>
              <a:chOff x="4023519" y="1455437"/>
              <a:chExt cx="611606" cy="692162"/>
            </a:xfrm>
            <a:solidFill>
              <a:sysClr val="window" lastClr="FFFFFF">
                <a:lumMod val="50000"/>
              </a:sysClr>
            </a:solidFill>
          </p:grpSpPr>
          <p:sp>
            <p:nvSpPr>
              <p:cNvPr id="92" name="Freeform 62"/>
              <p:cNvSpPr>
                <a:spLocks/>
              </p:cNvSpPr>
              <p:nvPr/>
            </p:nvSpPr>
            <p:spPr bwMode="auto">
              <a:xfrm>
                <a:off x="4023519" y="1751360"/>
                <a:ext cx="611606" cy="396239"/>
              </a:xfrm>
              <a:custGeom>
                <a:avLst/>
                <a:gdLst>
                  <a:gd name="T0" fmla="*/ 1782 w 1959"/>
                  <a:gd name="T1" fmla="*/ 186 h 1318"/>
                  <a:gd name="T2" fmla="*/ 1729 w 1959"/>
                  <a:gd name="T3" fmla="*/ 162 h 1318"/>
                  <a:gd name="T4" fmla="*/ 1606 w 1959"/>
                  <a:gd name="T5" fmla="*/ 117 h 1318"/>
                  <a:gd name="T6" fmla="*/ 1420 w 1959"/>
                  <a:gd name="T7" fmla="*/ 52 h 1318"/>
                  <a:gd name="T8" fmla="*/ 1286 w 1959"/>
                  <a:gd name="T9" fmla="*/ 7 h 1318"/>
                  <a:gd name="T10" fmla="*/ 1095 w 1959"/>
                  <a:gd name="T11" fmla="*/ 713 h 1318"/>
                  <a:gd name="T12" fmla="*/ 1009 w 1959"/>
                  <a:gd name="T13" fmla="*/ 281 h 1318"/>
                  <a:gd name="T14" fmla="*/ 979 w 1959"/>
                  <a:gd name="T15" fmla="*/ 79 h 1318"/>
                  <a:gd name="T16" fmla="*/ 950 w 1959"/>
                  <a:gd name="T17" fmla="*/ 281 h 1318"/>
                  <a:gd name="T18" fmla="*/ 864 w 1959"/>
                  <a:gd name="T19" fmla="*/ 713 h 1318"/>
                  <a:gd name="T20" fmla="*/ 673 w 1959"/>
                  <a:gd name="T21" fmla="*/ 7 h 1318"/>
                  <a:gd name="T22" fmla="*/ 539 w 1959"/>
                  <a:gd name="T23" fmla="*/ 52 h 1318"/>
                  <a:gd name="T24" fmla="*/ 353 w 1959"/>
                  <a:gd name="T25" fmla="*/ 117 h 1318"/>
                  <a:gd name="T26" fmla="*/ 230 w 1959"/>
                  <a:gd name="T27" fmla="*/ 162 h 1318"/>
                  <a:gd name="T28" fmla="*/ 177 w 1959"/>
                  <a:gd name="T29" fmla="*/ 186 h 1318"/>
                  <a:gd name="T30" fmla="*/ 156 w 1959"/>
                  <a:gd name="T31" fmla="*/ 200 h 1318"/>
                  <a:gd name="T32" fmla="*/ 143 w 1959"/>
                  <a:gd name="T33" fmla="*/ 215 h 1318"/>
                  <a:gd name="T34" fmla="*/ 131 w 1959"/>
                  <a:gd name="T35" fmla="*/ 236 h 1318"/>
                  <a:gd name="T36" fmla="*/ 116 w 1959"/>
                  <a:gd name="T37" fmla="*/ 263 h 1318"/>
                  <a:gd name="T38" fmla="*/ 102 w 1959"/>
                  <a:gd name="T39" fmla="*/ 296 h 1318"/>
                  <a:gd name="T40" fmla="*/ 88 w 1959"/>
                  <a:gd name="T41" fmla="*/ 337 h 1318"/>
                  <a:gd name="T42" fmla="*/ 75 w 1959"/>
                  <a:gd name="T43" fmla="*/ 386 h 1318"/>
                  <a:gd name="T44" fmla="*/ 62 w 1959"/>
                  <a:gd name="T45" fmla="*/ 442 h 1318"/>
                  <a:gd name="T46" fmla="*/ 51 w 1959"/>
                  <a:gd name="T47" fmla="*/ 507 h 1318"/>
                  <a:gd name="T48" fmla="*/ 39 w 1959"/>
                  <a:gd name="T49" fmla="*/ 581 h 1318"/>
                  <a:gd name="T50" fmla="*/ 29 w 1959"/>
                  <a:gd name="T51" fmla="*/ 665 h 1318"/>
                  <a:gd name="T52" fmla="*/ 20 w 1959"/>
                  <a:gd name="T53" fmla="*/ 759 h 1318"/>
                  <a:gd name="T54" fmla="*/ 13 w 1959"/>
                  <a:gd name="T55" fmla="*/ 863 h 1318"/>
                  <a:gd name="T56" fmla="*/ 6 w 1959"/>
                  <a:gd name="T57" fmla="*/ 979 h 1318"/>
                  <a:gd name="T58" fmla="*/ 3 w 1959"/>
                  <a:gd name="T59" fmla="*/ 1105 h 1318"/>
                  <a:gd name="T60" fmla="*/ 1 w 1959"/>
                  <a:gd name="T61" fmla="*/ 1243 h 1318"/>
                  <a:gd name="T62" fmla="*/ 1959 w 1959"/>
                  <a:gd name="T63" fmla="*/ 1318 h 1318"/>
                  <a:gd name="T64" fmla="*/ 1958 w 1959"/>
                  <a:gd name="T65" fmla="*/ 1173 h 1318"/>
                  <a:gd name="T66" fmla="*/ 1955 w 1959"/>
                  <a:gd name="T67" fmla="*/ 1040 h 1318"/>
                  <a:gd name="T68" fmla="*/ 1949 w 1959"/>
                  <a:gd name="T69" fmla="*/ 919 h 1318"/>
                  <a:gd name="T70" fmla="*/ 1943 w 1959"/>
                  <a:gd name="T71" fmla="*/ 809 h 1318"/>
                  <a:gd name="T72" fmla="*/ 1934 w 1959"/>
                  <a:gd name="T73" fmla="*/ 711 h 1318"/>
                  <a:gd name="T74" fmla="*/ 1924 w 1959"/>
                  <a:gd name="T75" fmla="*/ 621 h 1318"/>
                  <a:gd name="T76" fmla="*/ 1914 w 1959"/>
                  <a:gd name="T77" fmla="*/ 543 h 1318"/>
                  <a:gd name="T78" fmla="*/ 1903 w 1959"/>
                  <a:gd name="T79" fmla="*/ 473 h 1318"/>
                  <a:gd name="T80" fmla="*/ 1890 w 1959"/>
                  <a:gd name="T81" fmla="*/ 413 h 1318"/>
                  <a:gd name="T82" fmla="*/ 1877 w 1959"/>
                  <a:gd name="T83" fmla="*/ 360 h 1318"/>
                  <a:gd name="T84" fmla="*/ 1863 w 1959"/>
                  <a:gd name="T85" fmla="*/ 316 h 1318"/>
                  <a:gd name="T86" fmla="*/ 1850 w 1959"/>
                  <a:gd name="T87" fmla="*/ 279 h 1318"/>
                  <a:gd name="T88" fmla="*/ 1836 w 1959"/>
                  <a:gd name="T89" fmla="*/ 249 h 1318"/>
                  <a:gd name="T90" fmla="*/ 1822 w 1959"/>
                  <a:gd name="T91" fmla="*/ 225 h 1318"/>
                  <a:gd name="T92" fmla="*/ 1809 w 1959"/>
                  <a:gd name="T93" fmla="*/ 207 h 1318"/>
                  <a:gd name="T94" fmla="*/ 1796 w 1959"/>
                  <a:gd name="T95" fmla="*/ 195 h 13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959" h="1318">
                    <a:moveTo>
                      <a:pt x="1796" y="195"/>
                    </a:moveTo>
                    <a:lnTo>
                      <a:pt x="1782" y="186"/>
                    </a:lnTo>
                    <a:lnTo>
                      <a:pt x="1759" y="175"/>
                    </a:lnTo>
                    <a:lnTo>
                      <a:pt x="1729" y="162"/>
                    </a:lnTo>
                    <a:lnTo>
                      <a:pt x="1692" y="148"/>
                    </a:lnTo>
                    <a:lnTo>
                      <a:pt x="1606" y="117"/>
                    </a:lnTo>
                    <a:lnTo>
                      <a:pt x="1512" y="84"/>
                    </a:lnTo>
                    <a:lnTo>
                      <a:pt x="1420" y="52"/>
                    </a:lnTo>
                    <a:lnTo>
                      <a:pt x="1341" y="25"/>
                    </a:lnTo>
                    <a:lnTo>
                      <a:pt x="1286" y="7"/>
                    </a:lnTo>
                    <a:lnTo>
                      <a:pt x="1265" y="0"/>
                    </a:lnTo>
                    <a:lnTo>
                      <a:pt x="1095" y="713"/>
                    </a:lnTo>
                    <a:lnTo>
                      <a:pt x="1095" y="425"/>
                    </a:lnTo>
                    <a:lnTo>
                      <a:pt x="1009" y="281"/>
                    </a:lnTo>
                    <a:lnTo>
                      <a:pt x="1095" y="195"/>
                    </a:lnTo>
                    <a:lnTo>
                      <a:pt x="979" y="79"/>
                    </a:lnTo>
                    <a:lnTo>
                      <a:pt x="864" y="195"/>
                    </a:lnTo>
                    <a:lnTo>
                      <a:pt x="950" y="281"/>
                    </a:lnTo>
                    <a:lnTo>
                      <a:pt x="864" y="425"/>
                    </a:lnTo>
                    <a:lnTo>
                      <a:pt x="864" y="713"/>
                    </a:lnTo>
                    <a:lnTo>
                      <a:pt x="694" y="0"/>
                    </a:lnTo>
                    <a:lnTo>
                      <a:pt x="673" y="7"/>
                    </a:lnTo>
                    <a:lnTo>
                      <a:pt x="618" y="25"/>
                    </a:lnTo>
                    <a:lnTo>
                      <a:pt x="539" y="52"/>
                    </a:lnTo>
                    <a:lnTo>
                      <a:pt x="447" y="84"/>
                    </a:lnTo>
                    <a:lnTo>
                      <a:pt x="353" y="117"/>
                    </a:lnTo>
                    <a:lnTo>
                      <a:pt x="267" y="148"/>
                    </a:lnTo>
                    <a:lnTo>
                      <a:pt x="230" y="162"/>
                    </a:lnTo>
                    <a:lnTo>
                      <a:pt x="200" y="175"/>
                    </a:lnTo>
                    <a:lnTo>
                      <a:pt x="177" y="186"/>
                    </a:lnTo>
                    <a:lnTo>
                      <a:pt x="163" y="195"/>
                    </a:lnTo>
                    <a:lnTo>
                      <a:pt x="156" y="200"/>
                    </a:lnTo>
                    <a:lnTo>
                      <a:pt x="150" y="207"/>
                    </a:lnTo>
                    <a:lnTo>
                      <a:pt x="143" y="215"/>
                    </a:lnTo>
                    <a:lnTo>
                      <a:pt x="137" y="225"/>
                    </a:lnTo>
                    <a:lnTo>
                      <a:pt x="131" y="236"/>
                    </a:lnTo>
                    <a:lnTo>
                      <a:pt x="123" y="249"/>
                    </a:lnTo>
                    <a:lnTo>
                      <a:pt x="116" y="263"/>
                    </a:lnTo>
                    <a:lnTo>
                      <a:pt x="109" y="279"/>
                    </a:lnTo>
                    <a:lnTo>
                      <a:pt x="102" y="296"/>
                    </a:lnTo>
                    <a:lnTo>
                      <a:pt x="96" y="316"/>
                    </a:lnTo>
                    <a:lnTo>
                      <a:pt x="88" y="337"/>
                    </a:lnTo>
                    <a:lnTo>
                      <a:pt x="82" y="360"/>
                    </a:lnTo>
                    <a:lnTo>
                      <a:pt x="75" y="386"/>
                    </a:lnTo>
                    <a:lnTo>
                      <a:pt x="69" y="413"/>
                    </a:lnTo>
                    <a:lnTo>
                      <a:pt x="62" y="442"/>
                    </a:lnTo>
                    <a:lnTo>
                      <a:pt x="56" y="473"/>
                    </a:lnTo>
                    <a:lnTo>
                      <a:pt x="51" y="507"/>
                    </a:lnTo>
                    <a:lnTo>
                      <a:pt x="45" y="543"/>
                    </a:lnTo>
                    <a:lnTo>
                      <a:pt x="39" y="581"/>
                    </a:lnTo>
                    <a:lnTo>
                      <a:pt x="34" y="621"/>
                    </a:lnTo>
                    <a:lnTo>
                      <a:pt x="29" y="665"/>
                    </a:lnTo>
                    <a:lnTo>
                      <a:pt x="25" y="711"/>
                    </a:lnTo>
                    <a:lnTo>
                      <a:pt x="20" y="759"/>
                    </a:lnTo>
                    <a:lnTo>
                      <a:pt x="16" y="809"/>
                    </a:lnTo>
                    <a:lnTo>
                      <a:pt x="13" y="863"/>
                    </a:lnTo>
                    <a:lnTo>
                      <a:pt x="10" y="919"/>
                    </a:lnTo>
                    <a:lnTo>
                      <a:pt x="6" y="979"/>
                    </a:lnTo>
                    <a:lnTo>
                      <a:pt x="4" y="1040"/>
                    </a:lnTo>
                    <a:lnTo>
                      <a:pt x="3" y="1105"/>
                    </a:lnTo>
                    <a:lnTo>
                      <a:pt x="1" y="1173"/>
                    </a:lnTo>
                    <a:lnTo>
                      <a:pt x="1" y="1243"/>
                    </a:lnTo>
                    <a:lnTo>
                      <a:pt x="0" y="1318"/>
                    </a:lnTo>
                    <a:lnTo>
                      <a:pt x="1959" y="1318"/>
                    </a:lnTo>
                    <a:lnTo>
                      <a:pt x="1958" y="1243"/>
                    </a:lnTo>
                    <a:lnTo>
                      <a:pt x="1958" y="1173"/>
                    </a:lnTo>
                    <a:lnTo>
                      <a:pt x="1956" y="1105"/>
                    </a:lnTo>
                    <a:lnTo>
                      <a:pt x="1955" y="1040"/>
                    </a:lnTo>
                    <a:lnTo>
                      <a:pt x="1952" y="979"/>
                    </a:lnTo>
                    <a:lnTo>
                      <a:pt x="1949" y="919"/>
                    </a:lnTo>
                    <a:lnTo>
                      <a:pt x="1946" y="863"/>
                    </a:lnTo>
                    <a:lnTo>
                      <a:pt x="1943" y="809"/>
                    </a:lnTo>
                    <a:lnTo>
                      <a:pt x="1938" y="759"/>
                    </a:lnTo>
                    <a:lnTo>
                      <a:pt x="1934" y="711"/>
                    </a:lnTo>
                    <a:lnTo>
                      <a:pt x="1930" y="665"/>
                    </a:lnTo>
                    <a:lnTo>
                      <a:pt x="1924" y="621"/>
                    </a:lnTo>
                    <a:lnTo>
                      <a:pt x="1920" y="581"/>
                    </a:lnTo>
                    <a:lnTo>
                      <a:pt x="1914" y="543"/>
                    </a:lnTo>
                    <a:lnTo>
                      <a:pt x="1908" y="507"/>
                    </a:lnTo>
                    <a:lnTo>
                      <a:pt x="1903" y="473"/>
                    </a:lnTo>
                    <a:lnTo>
                      <a:pt x="1896" y="442"/>
                    </a:lnTo>
                    <a:lnTo>
                      <a:pt x="1890" y="413"/>
                    </a:lnTo>
                    <a:lnTo>
                      <a:pt x="1883" y="386"/>
                    </a:lnTo>
                    <a:lnTo>
                      <a:pt x="1877" y="360"/>
                    </a:lnTo>
                    <a:lnTo>
                      <a:pt x="1870" y="337"/>
                    </a:lnTo>
                    <a:lnTo>
                      <a:pt x="1863" y="316"/>
                    </a:lnTo>
                    <a:lnTo>
                      <a:pt x="1856" y="296"/>
                    </a:lnTo>
                    <a:lnTo>
                      <a:pt x="1850" y="279"/>
                    </a:lnTo>
                    <a:lnTo>
                      <a:pt x="1842" y="263"/>
                    </a:lnTo>
                    <a:lnTo>
                      <a:pt x="1836" y="249"/>
                    </a:lnTo>
                    <a:lnTo>
                      <a:pt x="1828" y="236"/>
                    </a:lnTo>
                    <a:lnTo>
                      <a:pt x="1822" y="225"/>
                    </a:lnTo>
                    <a:lnTo>
                      <a:pt x="1815" y="215"/>
                    </a:lnTo>
                    <a:lnTo>
                      <a:pt x="1809" y="207"/>
                    </a:lnTo>
                    <a:lnTo>
                      <a:pt x="1802" y="200"/>
                    </a:lnTo>
                    <a:lnTo>
                      <a:pt x="1796" y="195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00" b="1" i="0" u="none" strike="noStrike" kern="0" cap="none" spc="0" normalizeH="0" baseline="0" noProof="0" dirty="0">
                  <a:ln>
                    <a:noFill/>
                  </a:ln>
                  <a:solidFill>
                    <a:srgbClr val="0063BE">
                      <a:lumMod val="50000"/>
                    </a:srgbClr>
                  </a:solidFill>
                  <a:effectLst/>
                  <a:uLnTx/>
                  <a:uFillTx/>
                  <a:latin typeface="Myriad Pro"/>
                </a:endParaRPr>
              </a:p>
            </p:txBody>
          </p:sp>
          <p:sp>
            <p:nvSpPr>
              <p:cNvPr id="93" name="Freeform 61"/>
              <p:cNvSpPr>
                <a:spLocks/>
              </p:cNvSpPr>
              <p:nvPr/>
            </p:nvSpPr>
            <p:spPr bwMode="auto">
              <a:xfrm>
                <a:off x="4208059" y="1455437"/>
                <a:ext cx="260152" cy="346859"/>
              </a:xfrm>
              <a:custGeom>
                <a:avLst/>
                <a:gdLst>
                  <a:gd name="T0" fmla="*/ 185 w 831"/>
                  <a:gd name="T1" fmla="*/ 1037 h 1152"/>
                  <a:gd name="T2" fmla="*/ 645 w 831"/>
                  <a:gd name="T3" fmla="*/ 921 h 1152"/>
                  <a:gd name="T4" fmla="*/ 734 w 831"/>
                  <a:gd name="T5" fmla="*/ 733 h 1152"/>
                  <a:gd name="T6" fmla="*/ 761 w 831"/>
                  <a:gd name="T7" fmla="*/ 726 h 1152"/>
                  <a:gd name="T8" fmla="*/ 775 w 831"/>
                  <a:gd name="T9" fmla="*/ 716 h 1152"/>
                  <a:gd name="T10" fmla="*/ 799 w 831"/>
                  <a:gd name="T11" fmla="*/ 688 h 1152"/>
                  <a:gd name="T12" fmla="*/ 817 w 831"/>
                  <a:gd name="T13" fmla="*/ 650 h 1152"/>
                  <a:gd name="T14" fmla="*/ 828 w 831"/>
                  <a:gd name="T15" fmla="*/ 609 h 1152"/>
                  <a:gd name="T16" fmla="*/ 831 w 831"/>
                  <a:gd name="T17" fmla="*/ 567 h 1152"/>
                  <a:gd name="T18" fmla="*/ 824 w 831"/>
                  <a:gd name="T19" fmla="*/ 529 h 1152"/>
                  <a:gd name="T20" fmla="*/ 810 w 831"/>
                  <a:gd name="T21" fmla="*/ 506 h 1152"/>
                  <a:gd name="T22" fmla="*/ 791 w 831"/>
                  <a:gd name="T23" fmla="*/ 492 h 1152"/>
                  <a:gd name="T24" fmla="*/ 761 w 831"/>
                  <a:gd name="T25" fmla="*/ 488 h 1152"/>
                  <a:gd name="T26" fmla="*/ 761 w 831"/>
                  <a:gd name="T27" fmla="*/ 457 h 1152"/>
                  <a:gd name="T28" fmla="*/ 761 w 831"/>
                  <a:gd name="T29" fmla="*/ 375 h 1152"/>
                  <a:gd name="T30" fmla="*/ 761 w 831"/>
                  <a:gd name="T31" fmla="*/ 280 h 1152"/>
                  <a:gd name="T32" fmla="*/ 756 w 831"/>
                  <a:gd name="T33" fmla="*/ 222 h 1152"/>
                  <a:gd name="T34" fmla="*/ 742 w 831"/>
                  <a:gd name="T35" fmla="*/ 175 h 1152"/>
                  <a:gd name="T36" fmla="*/ 718 w 831"/>
                  <a:gd name="T37" fmla="*/ 139 h 1152"/>
                  <a:gd name="T38" fmla="*/ 682 w 831"/>
                  <a:gd name="T39" fmla="*/ 116 h 1152"/>
                  <a:gd name="T40" fmla="*/ 632 w 831"/>
                  <a:gd name="T41" fmla="*/ 109 h 1152"/>
                  <a:gd name="T42" fmla="*/ 609 w 831"/>
                  <a:gd name="T43" fmla="*/ 72 h 1152"/>
                  <a:gd name="T44" fmla="*/ 575 w 831"/>
                  <a:gd name="T45" fmla="*/ 43 h 1152"/>
                  <a:gd name="T46" fmla="*/ 534 w 831"/>
                  <a:gd name="T47" fmla="*/ 21 h 1152"/>
                  <a:gd name="T48" fmla="*/ 487 w 831"/>
                  <a:gd name="T49" fmla="*/ 6 h 1152"/>
                  <a:gd name="T50" fmla="*/ 434 w 831"/>
                  <a:gd name="T51" fmla="*/ 0 h 1152"/>
                  <a:gd name="T52" fmla="*/ 375 w 831"/>
                  <a:gd name="T53" fmla="*/ 1 h 1152"/>
                  <a:gd name="T54" fmla="*/ 319 w 831"/>
                  <a:gd name="T55" fmla="*/ 8 h 1152"/>
                  <a:gd name="T56" fmla="*/ 269 w 831"/>
                  <a:gd name="T57" fmla="*/ 21 h 1152"/>
                  <a:gd name="T58" fmla="*/ 223 w 831"/>
                  <a:gd name="T59" fmla="*/ 40 h 1152"/>
                  <a:gd name="T60" fmla="*/ 183 w 831"/>
                  <a:gd name="T61" fmla="*/ 64 h 1152"/>
                  <a:gd name="T62" fmla="*/ 149 w 831"/>
                  <a:gd name="T63" fmla="*/ 92 h 1152"/>
                  <a:gd name="T64" fmla="*/ 121 w 831"/>
                  <a:gd name="T65" fmla="*/ 123 h 1152"/>
                  <a:gd name="T66" fmla="*/ 99 w 831"/>
                  <a:gd name="T67" fmla="*/ 160 h 1152"/>
                  <a:gd name="T68" fmla="*/ 83 w 831"/>
                  <a:gd name="T69" fmla="*/ 199 h 1152"/>
                  <a:gd name="T70" fmla="*/ 73 w 831"/>
                  <a:gd name="T71" fmla="*/ 241 h 1152"/>
                  <a:gd name="T72" fmla="*/ 70 w 831"/>
                  <a:gd name="T73" fmla="*/ 285 h 1152"/>
                  <a:gd name="T74" fmla="*/ 70 w 831"/>
                  <a:gd name="T75" fmla="*/ 395 h 1152"/>
                  <a:gd name="T76" fmla="*/ 70 w 831"/>
                  <a:gd name="T77" fmla="*/ 471 h 1152"/>
                  <a:gd name="T78" fmla="*/ 63 w 831"/>
                  <a:gd name="T79" fmla="*/ 488 h 1152"/>
                  <a:gd name="T80" fmla="*/ 30 w 831"/>
                  <a:gd name="T81" fmla="*/ 498 h 1152"/>
                  <a:gd name="T82" fmla="*/ 16 w 831"/>
                  <a:gd name="T83" fmla="*/ 512 h 1152"/>
                  <a:gd name="T84" fmla="*/ 4 w 831"/>
                  <a:gd name="T85" fmla="*/ 541 h 1152"/>
                  <a:gd name="T86" fmla="*/ 0 w 831"/>
                  <a:gd name="T87" fmla="*/ 581 h 1152"/>
                  <a:gd name="T88" fmla="*/ 6 w 831"/>
                  <a:gd name="T89" fmla="*/ 623 h 1152"/>
                  <a:gd name="T90" fmla="*/ 19 w 831"/>
                  <a:gd name="T91" fmla="*/ 663 h 1152"/>
                  <a:gd name="T92" fmla="*/ 40 w 831"/>
                  <a:gd name="T93" fmla="*/ 699 h 1152"/>
                  <a:gd name="T94" fmla="*/ 60 w 831"/>
                  <a:gd name="T95" fmla="*/ 720 h 1152"/>
                  <a:gd name="T96" fmla="*/ 75 w 831"/>
                  <a:gd name="T97" fmla="*/ 729 h 1152"/>
                  <a:gd name="T98" fmla="*/ 114 w 831"/>
                  <a:gd name="T99" fmla="*/ 734 h 1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831" h="1152">
                    <a:moveTo>
                      <a:pt x="121" y="734"/>
                    </a:moveTo>
                    <a:lnTo>
                      <a:pt x="185" y="921"/>
                    </a:lnTo>
                    <a:lnTo>
                      <a:pt x="185" y="1037"/>
                    </a:lnTo>
                    <a:lnTo>
                      <a:pt x="415" y="1152"/>
                    </a:lnTo>
                    <a:lnTo>
                      <a:pt x="645" y="1037"/>
                    </a:lnTo>
                    <a:lnTo>
                      <a:pt x="645" y="921"/>
                    </a:lnTo>
                    <a:lnTo>
                      <a:pt x="710" y="734"/>
                    </a:lnTo>
                    <a:lnTo>
                      <a:pt x="717" y="734"/>
                    </a:lnTo>
                    <a:lnTo>
                      <a:pt x="734" y="733"/>
                    </a:lnTo>
                    <a:lnTo>
                      <a:pt x="744" y="732"/>
                    </a:lnTo>
                    <a:lnTo>
                      <a:pt x="756" y="729"/>
                    </a:lnTo>
                    <a:lnTo>
                      <a:pt x="761" y="726"/>
                    </a:lnTo>
                    <a:lnTo>
                      <a:pt x="765" y="723"/>
                    </a:lnTo>
                    <a:lnTo>
                      <a:pt x="771" y="720"/>
                    </a:lnTo>
                    <a:lnTo>
                      <a:pt x="775" y="716"/>
                    </a:lnTo>
                    <a:lnTo>
                      <a:pt x="784" y="708"/>
                    </a:lnTo>
                    <a:lnTo>
                      <a:pt x="791" y="699"/>
                    </a:lnTo>
                    <a:lnTo>
                      <a:pt x="799" y="688"/>
                    </a:lnTo>
                    <a:lnTo>
                      <a:pt x="805" y="676"/>
                    </a:lnTo>
                    <a:lnTo>
                      <a:pt x="812" y="663"/>
                    </a:lnTo>
                    <a:lnTo>
                      <a:pt x="817" y="650"/>
                    </a:lnTo>
                    <a:lnTo>
                      <a:pt x="821" y="637"/>
                    </a:lnTo>
                    <a:lnTo>
                      <a:pt x="825" y="623"/>
                    </a:lnTo>
                    <a:lnTo>
                      <a:pt x="828" y="609"/>
                    </a:lnTo>
                    <a:lnTo>
                      <a:pt x="830" y="595"/>
                    </a:lnTo>
                    <a:lnTo>
                      <a:pt x="831" y="581"/>
                    </a:lnTo>
                    <a:lnTo>
                      <a:pt x="831" y="567"/>
                    </a:lnTo>
                    <a:lnTo>
                      <a:pt x="829" y="554"/>
                    </a:lnTo>
                    <a:lnTo>
                      <a:pt x="827" y="541"/>
                    </a:lnTo>
                    <a:lnTo>
                      <a:pt x="824" y="529"/>
                    </a:lnTo>
                    <a:lnTo>
                      <a:pt x="818" y="518"/>
                    </a:lnTo>
                    <a:lnTo>
                      <a:pt x="815" y="512"/>
                    </a:lnTo>
                    <a:lnTo>
                      <a:pt x="810" y="506"/>
                    </a:lnTo>
                    <a:lnTo>
                      <a:pt x="805" y="502"/>
                    </a:lnTo>
                    <a:lnTo>
                      <a:pt x="801" y="498"/>
                    </a:lnTo>
                    <a:lnTo>
                      <a:pt x="791" y="492"/>
                    </a:lnTo>
                    <a:lnTo>
                      <a:pt x="782" y="489"/>
                    </a:lnTo>
                    <a:lnTo>
                      <a:pt x="767" y="488"/>
                    </a:lnTo>
                    <a:lnTo>
                      <a:pt x="761" y="488"/>
                    </a:lnTo>
                    <a:lnTo>
                      <a:pt x="761" y="485"/>
                    </a:lnTo>
                    <a:lnTo>
                      <a:pt x="761" y="474"/>
                    </a:lnTo>
                    <a:lnTo>
                      <a:pt x="761" y="457"/>
                    </a:lnTo>
                    <a:lnTo>
                      <a:pt x="761" y="434"/>
                    </a:lnTo>
                    <a:lnTo>
                      <a:pt x="761" y="406"/>
                    </a:lnTo>
                    <a:lnTo>
                      <a:pt x="761" y="375"/>
                    </a:lnTo>
                    <a:lnTo>
                      <a:pt x="761" y="339"/>
                    </a:lnTo>
                    <a:lnTo>
                      <a:pt x="761" y="301"/>
                    </a:lnTo>
                    <a:lnTo>
                      <a:pt x="761" y="280"/>
                    </a:lnTo>
                    <a:lnTo>
                      <a:pt x="760" y="259"/>
                    </a:lnTo>
                    <a:lnTo>
                      <a:pt x="758" y="240"/>
                    </a:lnTo>
                    <a:lnTo>
                      <a:pt x="756" y="222"/>
                    </a:lnTo>
                    <a:lnTo>
                      <a:pt x="751" y="205"/>
                    </a:lnTo>
                    <a:lnTo>
                      <a:pt x="747" y="189"/>
                    </a:lnTo>
                    <a:lnTo>
                      <a:pt x="742" y="175"/>
                    </a:lnTo>
                    <a:lnTo>
                      <a:pt x="735" y="162"/>
                    </a:lnTo>
                    <a:lnTo>
                      <a:pt x="726" y="150"/>
                    </a:lnTo>
                    <a:lnTo>
                      <a:pt x="718" y="139"/>
                    </a:lnTo>
                    <a:lnTo>
                      <a:pt x="707" y="129"/>
                    </a:lnTo>
                    <a:lnTo>
                      <a:pt x="695" y="122"/>
                    </a:lnTo>
                    <a:lnTo>
                      <a:pt x="682" y="116"/>
                    </a:lnTo>
                    <a:lnTo>
                      <a:pt x="667" y="112"/>
                    </a:lnTo>
                    <a:lnTo>
                      <a:pt x="651" y="110"/>
                    </a:lnTo>
                    <a:lnTo>
                      <a:pt x="632" y="109"/>
                    </a:lnTo>
                    <a:lnTo>
                      <a:pt x="626" y="96"/>
                    </a:lnTo>
                    <a:lnTo>
                      <a:pt x="618" y="83"/>
                    </a:lnTo>
                    <a:lnTo>
                      <a:pt x="609" y="72"/>
                    </a:lnTo>
                    <a:lnTo>
                      <a:pt x="599" y="61"/>
                    </a:lnTo>
                    <a:lnTo>
                      <a:pt x="587" y="52"/>
                    </a:lnTo>
                    <a:lnTo>
                      <a:pt x="575" y="43"/>
                    </a:lnTo>
                    <a:lnTo>
                      <a:pt x="562" y="34"/>
                    </a:lnTo>
                    <a:lnTo>
                      <a:pt x="549" y="28"/>
                    </a:lnTo>
                    <a:lnTo>
                      <a:pt x="534" y="21"/>
                    </a:lnTo>
                    <a:lnTo>
                      <a:pt x="519" y="15"/>
                    </a:lnTo>
                    <a:lnTo>
                      <a:pt x="504" y="11"/>
                    </a:lnTo>
                    <a:lnTo>
                      <a:pt x="487" y="6"/>
                    </a:lnTo>
                    <a:lnTo>
                      <a:pt x="469" y="4"/>
                    </a:lnTo>
                    <a:lnTo>
                      <a:pt x="452" y="2"/>
                    </a:lnTo>
                    <a:lnTo>
                      <a:pt x="434" y="0"/>
                    </a:lnTo>
                    <a:lnTo>
                      <a:pt x="415" y="0"/>
                    </a:lnTo>
                    <a:lnTo>
                      <a:pt x="395" y="0"/>
                    </a:lnTo>
                    <a:lnTo>
                      <a:pt x="375" y="1"/>
                    </a:lnTo>
                    <a:lnTo>
                      <a:pt x="356" y="3"/>
                    </a:lnTo>
                    <a:lnTo>
                      <a:pt x="338" y="5"/>
                    </a:lnTo>
                    <a:lnTo>
                      <a:pt x="319" y="8"/>
                    </a:lnTo>
                    <a:lnTo>
                      <a:pt x="302" y="12"/>
                    </a:lnTo>
                    <a:lnTo>
                      <a:pt x="285" y="16"/>
                    </a:lnTo>
                    <a:lnTo>
                      <a:pt x="269" y="21"/>
                    </a:lnTo>
                    <a:lnTo>
                      <a:pt x="252" y="27"/>
                    </a:lnTo>
                    <a:lnTo>
                      <a:pt x="237" y="33"/>
                    </a:lnTo>
                    <a:lnTo>
                      <a:pt x="223" y="40"/>
                    </a:lnTo>
                    <a:lnTo>
                      <a:pt x="209" y="47"/>
                    </a:lnTo>
                    <a:lnTo>
                      <a:pt x="196" y="55"/>
                    </a:lnTo>
                    <a:lnTo>
                      <a:pt x="183" y="64"/>
                    </a:lnTo>
                    <a:lnTo>
                      <a:pt x="171" y="72"/>
                    </a:lnTo>
                    <a:lnTo>
                      <a:pt x="159" y="82"/>
                    </a:lnTo>
                    <a:lnTo>
                      <a:pt x="149" y="92"/>
                    </a:lnTo>
                    <a:lnTo>
                      <a:pt x="139" y="101"/>
                    </a:lnTo>
                    <a:lnTo>
                      <a:pt x="129" y="112"/>
                    </a:lnTo>
                    <a:lnTo>
                      <a:pt x="121" y="123"/>
                    </a:lnTo>
                    <a:lnTo>
                      <a:pt x="113" y="135"/>
                    </a:lnTo>
                    <a:lnTo>
                      <a:pt x="105" y="147"/>
                    </a:lnTo>
                    <a:lnTo>
                      <a:pt x="99" y="160"/>
                    </a:lnTo>
                    <a:lnTo>
                      <a:pt x="92" y="172"/>
                    </a:lnTo>
                    <a:lnTo>
                      <a:pt x="87" y="184"/>
                    </a:lnTo>
                    <a:lnTo>
                      <a:pt x="83" y="199"/>
                    </a:lnTo>
                    <a:lnTo>
                      <a:pt x="78" y="213"/>
                    </a:lnTo>
                    <a:lnTo>
                      <a:pt x="75" y="227"/>
                    </a:lnTo>
                    <a:lnTo>
                      <a:pt x="73" y="241"/>
                    </a:lnTo>
                    <a:lnTo>
                      <a:pt x="71" y="256"/>
                    </a:lnTo>
                    <a:lnTo>
                      <a:pt x="70" y="270"/>
                    </a:lnTo>
                    <a:lnTo>
                      <a:pt x="70" y="285"/>
                    </a:lnTo>
                    <a:lnTo>
                      <a:pt x="70" y="324"/>
                    </a:lnTo>
                    <a:lnTo>
                      <a:pt x="70" y="362"/>
                    </a:lnTo>
                    <a:lnTo>
                      <a:pt x="70" y="395"/>
                    </a:lnTo>
                    <a:lnTo>
                      <a:pt x="70" y="426"/>
                    </a:lnTo>
                    <a:lnTo>
                      <a:pt x="70" y="451"/>
                    </a:lnTo>
                    <a:lnTo>
                      <a:pt x="70" y="471"/>
                    </a:lnTo>
                    <a:lnTo>
                      <a:pt x="70" y="484"/>
                    </a:lnTo>
                    <a:lnTo>
                      <a:pt x="70" y="488"/>
                    </a:lnTo>
                    <a:lnTo>
                      <a:pt x="63" y="488"/>
                    </a:lnTo>
                    <a:lnTo>
                      <a:pt x="49" y="489"/>
                    </a:lnTo>
                    <a:lnTo>
                      <a:pt x="40" y="492"/>
                    </a:lnTo>
                    <a:lnTo>
                      <a:pt x="30" y="498"/>
                    </a:lnTo>
                    <a:lnTo>
                      <a:pt x="26" y="502"/>
                    </a:lnTo>
                    <a:lnTo>
                      <a:pt x="21" y="506"/>
                    </a:lnTo>
                    <a:lnTo>
                      <a:pt x="16" y="512"/>
                    </a:lnTo>
                    <a:lnTo>
                      <a:pt x="13" y="518"/>
                    </a:lnTo>
                    <a:lnTo>
                      <a:pt x="7" y="529"/>
                    </a:lnTo>
                    <a:lnTo>
                      <a:pt x="4" y="541"/>
                    </a:lnTo>
                    <a:lnTo>
                      <a:pt x="2" y="554"/>
                    </a:lnTo>
                    <a:lnTo>
                      <a:pt x="0" y="567"/>
                    </a:lnTo>
                    <a:lnTo>
                      <a:pt x="0" y="581"/>
                    </a:lnTo>
                    <a:lnTo>
                      <a:pt x="1" y="595"/>
                    </a:lnTo>
                    <a:lnTo>
                      <a:pt x="3" y="609"/>
                    </a:lnTo>
                    <a:lnTo>
                      <a:pt x="6" y="623"/>
                    </a:lnTo>
                    <a:lnTo>
                      <a:pt x="9" y="637"/>
                    </a:lnTo>
                    <a:lnTo>
                      <a:pt x="14" y="650"/>
                    </a:lnTo>
                    <a:lnTo>
                      <a:pt x="19" y="663"/>
                    </a:lnTo>
                    <a:lnTo>
                      <a:pt x="26" y="676"/>
                    </a:lnTo>
                    <a:lnTo>
                      <a:pt x="32" y="688"/>
                    </a:lnTo>
                    <a:lnTo>
                      <a:pt x="40" y="699"/>
                    </a:lnTo>
                    <a:lnTo>
                      <a:pt x="47" y="708"/>
                    </a:lnTo>
                    <a:lnTo>
                      <a:pt x="56" y="716"/>
                    </a:lnTo>
                    <a:lnTo>
                      <a:pt x="60" y="720"/>
                    </a:lnTo>
                    <a:lnTo>
                      <a:pt x="65" y="723"/>
                    </a:lnTo>
                    <a:lnTo>
                      <a:pt x="70" y="726"/>
                    </a:lnTo>
                    <a:lnTo>
                      <a:pt x="75" y="729"/>
                    </a:lnTo>
                    <a:lnTo>
                      <a:pt x="87" y="732"/>
                    </a:lnTo>
                    <a:lnTo>
                      <a:pt x="97" y="733"/>
                    </a:lnTo>
                    <a:lnTo>
                      <a:pt x="114" y="734"/>
                    </a:lnTo>
                    <a:lnTo>
                      <a:pt x="121" y="734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00" b="1" i="0" u="none" strike="noStrike" kern="0" cap="none" spc="0" normalizeH="0" baseline="0" noProof="0" dirty="0">
                  <a:ln>
                    <a:noFill/>
                  </a:ln>
                  <a:solidFill>
                    <a:srgbClr val="0063BE">
                      <a:lumMod val="50000"/>
                    </a:srgbClr>
                  </a:solidFill>
                  <a:effectLst/>
                  <a:uLnTx/>
                  <a:uFillTx/>
                  <a:latin typeface="Myriad Pro"/>
                </a:endParaRPr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8050750" y="3600836"/>
              <a:ext cx="276865" cy="279992"/>
              <a:chOff x="4023519" y="1455437"/>
              <a:chExt cx="611606" cy="692162"/>
            </a:xfrm>
            <a:solidFill>
              <a:sysClr val="window" lastClr="FFFFFF">
                <a:lumMod val="50000"/>
              </a:sysClr>
            </a:solidFill>
          </p:grpSpPr>
          <p:sp>
            <p:nvSpPr>
              <p:cNvPr id="90" name="Freeform 62"/>
              <p:cNvSpPr>
                <a:spLocks/>
              </p:cNvSpPr>
              <p:nvPr/>
            </p:nvSpPr>
            <p:spPr bwMode="auto">
              <a:xfrm>
                <a:off x="4023519" y="1751360"/>
                <a:ext cx="611606" cy="396239"/>
              </a:xfrm>
              <a:custGeom>
                <a:avLst/>
                <a:gdLst>
                  <a:gd name="T0" fmla="*/ 1782 w 1959"/>
                  <a:gd name="T1" fmla="*/ 186 h 1318"/>
                  <a:gd name="T2" fmla="*/ 1729 w 1959"/>
                  <a:gd name="T3" fmla="*/ 162 h 1318"/>
                  <a:gd name="T4" fmla="*/ 1606 w 1959"/>
                  <a:gd name="T5" fmla="*/ 117 h 1318"/>
                  <a:gd name="T6" fmla="*/ 1420 w 1959"/>
                  <a:gd name="T7" fmla="*/ 52 h 1318"/>
                  <a:gd name="T8" fmla="*/ 1286 w 1959"/>
                  <a:gd name="T9" fmla="*/ 7 h 1318"/>
                  <a:gd name="T10" fmla="*/ 1095 w 1959"/>
                  <a:gd name="T11" fmla="*/ 713 h 1318"/>
                  <a:gd name="T12" fmla="*/ 1009 w 1959"/>
                  <a:gd name="T13" fmla="*/ 281 h 1318"/>
                  <a:gd name="T14" fmla="*/ 979 w 1959"/>
                  <a:gd name="T15" fmla="*/ 79 h 1318"/>
                  <a:gd name="T16" fmla="*/ 950 w 1959"/>
                  <a:gd name="T17" fmla="*/ 281 h 1318"/>
                  <a:gd name="T18" fmla="*/ 864 w 1959"/>
                  <a:gd name="T19" fmla="*/ 713 h 1318"/>
                  <a:gd name="T20" fmla="*/ 673 w 1959"/>
                  <a:gd name="T21" fmla="*/ 7 h 1318"/>
                  <a:gd name="T22" fmla="*/ 539 w 1959"/>
                  <a:gd name="T23" fmla="*/ 52 h 1318"/>
                  <a:gd name="T24" fmla="*/ 353 w 1959"/>
                  <a:gd name="T25" fmla="*/ 117 h 1318"/>
                  <a:gd name="T26" fmla="*/ 230 w 1959"/>
                  <a:gd name="T27" fmla="*/ 162 h 1318"/>
                  <a:gd name="T28" fmla="*/ 177 w 1959"/>
                  <a:gd name="T29" fmla="*/ 186 h 1318"/>
                  <a:gd name="T30" fmla="*/ 156 w 1959"/>
                  <a:gd name="T31" fmla="*/ 200 h 1318"/>
                  <a:gd name="T32" fmla="*/ 143 w 1959"/>
                  <a:gd name="T33" fmla="*/ 215 h 1318"/>
                  <a:gd name="T34" fmla="*/ 131 w 1959"/>
                  <a:gd name="T35" fmla="*/ 236 h 1318"/>
                  <a:gd name="T36" fmla="*/ 116 w 1959"/>
                  <a:gd name="T37" fmla="*/ 263 h 1318"/>
                  <a:gd name="T38" fmla="*/ 102 w 1959"/>
                  <a:gd name="T39" fmla="*/ 296 h 1318"/>
                  <a:gd name="T40" fmla="*/ 88 w 1959"/>
                  <a:gd name="T41" fmla="*/ 337 h 1318"/>
                  <a:gd name="T42" fmla="*/ 75 w 1959"/>
                  <a:gd name="T43" fmla="*/ 386 h 1318"/>
                  <a:gd name="T44" fmla="*/ 62 w 1959"/>
                  <a:gd name="T45" fmla="*/ 442 h 1318"/>
                  <a:gd name="T46" fmla="*/ 51 w 1959"/>
                  <a:gd name="T47" fmla="*/ 507 h 1318"/>
                  <a:gd name="T48" fmla="*/ 39 w 1959"/>
                  <a:gd name="T49" fmla="*/ 581 h 1318"/>
                  <a:gd name="T50" fmla="*/ 29 w 1959"/>
                  <a:gd name="T51" fmla="*/ 665 h 1318"/>
                  <a:gd name="T52" fmla="*/ 20 w 1959"/>
                  <a:gd name="T53" fmla="*/ 759 h 1318"/>
                  <a:gd name="T54" fmla="*/ 13 w 1959"/>
                  <a:gd name="T55" fmla="*/ 863 h 1318"/>
                  <a:gd name="T56" fmla="*/ 6 w 1959"/>
                  <a:gd name="T57" fmla="*/ 979 h 1318"/>
                  <a:gd name="T58" fmla="*/ 3 w 1959"/>
                  <a:gd name="T59" fmla="*/ 1105 h 1318"/>
                  <a:gd name="T60" fmla="*/ 1 w 1959"/>
                  <a:gd name="T61" fmla="*/ 1243 h 1318"/>
                  <a:gd name="T62" fmla="*/ 1959 w 1959"/>
                  <a:gd name="T63" fmla="*/ 1318 h 1318"/>
                  <a:gd name="T64" fmla="*/ 1958 w 1959"/>
                  <a:gd name="T65" fmla="*/ 1173 h 1318"/>
                  <a:gd name="T66" fmla="*/ 1955 w 1959"/>
                  <a:gd name="T67" fmla="*/ 1040 h 1318"/>
                  <a:gd name="T68" fmla="*/ 1949 w 1959"/>
                  <a:gd name="T69" fmla="*/ 919 h 1318"/>
                  <a:gd name="T70" fmla="*/ 1943 w 1959"/>
                  <a:gd name="T71" fmla="*/ 809 h 1318"/>
                  <a:gd name="T72" fmla="*/ 1934 w 1959"/>
                  <a:gd name="T73" fmla="*/ 711 h 1318"/>
                  <a:gd name="T74" fmla="*/ 1924 w 1959"/>
                  <a:gd name="T75" fmla="*/ 621 h 1318"/>
                  <a:gd name="T76" fmla="*/ 1914 w 1959"/>
                  <a:gd name="T77" fmla="*/ 543 h 1318"/>
                  <a:gd name="T78" fmla="*/ 1903 w 1959"/>
                  <a:gd name="T79" fmla="*/ 473 h 1318"/>
                  <a:gd name="T80" fmla="*/ 1890 w 1959"/>
                  <a:gd name="T81" fmla="*/ 413 h 1318"/>
                  <a:gd name="T82" fmla="*/ 1877 w 1959"/>
                  <a:gd name="T83" fmla="*/ 360 h 1318"/>
                  <a:gd name="T84" fmla="*/ 1863 w 1959"/>
                  <a:gd name="T85" fmla="*/ 316 h 1318"/>
                  <a:gd name="T86" fmla="*/ 1850 w 1959"/>
                  <a:gd name="T87" fmla="*/ 279 h 1318"/>
                  <a:gd name="T88" fmla="*/ 1836 w 1959"/>
                  <a:gd name="T89" fmla="*/ 249 h 1318"/>
                  <a:gd name="T90" fmla="*/ 1822 w 1959"/>
                  <a:gd name="T91" fmla="*/ 225 h 1318"/>
                  <a:gd name="T92" fmla="*/ 1809 w 1959"/>
                  <a:gd name="T93" fmla="*/ 207 h 1318"/>
                  <a:gd name="T94" fmla="*/ 1796 w 1959"/>
                  <a:gd name="T95" fmla="*/ 195 h 13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959" h="1318">
                    <a:moveTo>
                      <a:pt x="1796" y="195"/>
                    </a:moveTo>
                    <a:lnTo>
                      <a:pt x="1782" y="186"/>
                    </a:lnTo>
                    <a:lnTo>
                      <a:pt x="1759" y="175"/>
                    </a:lnTo>
                    <a:lnTo>
                      <a:pt x="1729" y="162"/>
                    </a:lnTo>
                    <a:lnTo>
                      <a:pt x="1692" y="148"/>
                    </a:lnTo>
                    <a:lnTo>
                      <a:pt x="1606" y="117"/>
                    </a:lnTo>
                    <a:lnTo>
                      <a:pt x="1512" y="84"/>
                    </a:lnTo>
                    <a:lnTo>
                      <a:pt x="1420" y="52"/>
                    </a:lnTo>
                    <a:lnTo>
                      <a:pt x="1341" y="25"/>
                    </a:lnTo>
                    <a:lnTo>
                      <a:pt x="1286" y="7"/>
                    </a:lnTo>
                    <a:lnTo>
                      <a:pt x="1265" y="0"/>
                    </a:lnTo>
                    <a:lnTo>
                      <a:pt x="1095" y="713"/>
                    </a:lnTo>
                    <a:lnTo>
                      <a:pt x="1095" y="425"/>
                    </a:lnTo>
                    <a:lnTo>
                      <a:pt x="1009" y="281"/>
                    </a:lnTo>
                    <a:lnTo>
                      <a:pt x="1095" y="195"/>
                    </a:lnTo>
                    <a:lnTo>
                      <a:pt x="979" y="79"/>
                    </a:lnTo>
                    <a:lnTo>
                      <a:pt x="864" y="195"/>
                    </a:lnTo>
                    <a:lnTo>
                      <a:pt x="950" y="281"/>
                    </a:lnTo>
                    <a:lnTo>
                      <a:pt x="864" y="425"/>
                    </a:lnTo>
                    <a:lnTo>
                      <a:pt x="864" y="713"/>
                    </a:lnTo>
                    <a:lnTo>
                      <a:pt x="694" y="0"/>
                    </a:lnTo>
                    <a:lnTo>
                      <a:pt x="673" y="7"/>
                    </a:lnTo>
                    <a:lnTo>
                      <a:pt x="618" y="25"/>
                    </a:lnTo>
                    <a:lnTo>
                      <a:pt x="539" y="52"/>
                    </a:lnTo>
                    <a:lnTo>
                      <a:pt x="447" y="84"/>
                    </a:lnTo>
                    <a:lnTo>
                      <a:pt x="353" y="117"/>
                    </a:lnTo>
                    <a:lnTo>
                      <a:pt x="267" y="148"/>
                    </a:lnTo>
                    <a:lnTo>
                      <a:pt x="230" y="162"/>
                    </a:lnTo>
                    <a:lnTo>
                      <a:pt x="200" y="175"/>
                    </a:lnTo>
                    <a:lnTo>
                      <a:pt x="177" y="186"/>
                    </a:lnTo>
                    <a:lnTo>
                      <a:pt x="163" y="195"/>
                    </a:lnTo>
                    <a:lnTo>
                      <a:pt x="156" y="200"/>
                    </a:lnTo>
                    <a:lnTo>
                      <a:pt x="150" y="207"/>
                    </a:lnTo>
                    <a:lnTo>
                      <a:pt x="143" y="215"/>
                    </a:lnTo>
                    <a:lnTo>
                      <a:pt x="137" y="225"/>
                    </a:lnTo>
                    <a:lnTo>
                      <a:pt x="131" y="236"/>
                    </a:lnTo>
                    <a:lnTo>
                      <a:pt x="123" y="249"/>
                    </a:lnTo>
                    <a:lnTo>
                      <a:pt x="116" y="263"/>
                    </a:lnTo>
                    <a:lnTo>
                      <a:pt x="109" y="279"/>
                    </a:lnTo>
                    <a:lnTo>
                      <a:pt x="102" y="296"/>
                    </a:lnTo>
                    <a:lnTo>
                      <a:pt x="96" y="316"/>
                    </a:lnTo>
                    <a:lnTo>
                      <a:pt x="88" y="337"/>
                    </a:lnTo>
                    <a:lnTo>
                      <a:pt x="82" y="360"/>
                    </a:lnTo>
                    <a:lnTo>
                      <a:pt x="75" y="386"/>
                    </a:lnTo>
                    <a:lnTo>
                      <a:pt x="69" y="413"/>
                    </a:lnTo>
                    <a:lnTo>
                      <a:pt x="62" y="442"/>
                    </a:lnTo>
                    <a:lnTo>
                      <a:pt x="56" y="473"/>
                    </a:lnTo>
                    <a:lnTo>
                      <a:pt x="51" y="507"/>
                    </a:lnTo>
                    <a:lnTo>
                      <a:pt x="45" y="543"/>
                    </a:lnTo>
                    <a:lnTo>
                      <a:pt x="39" y="581"/>
                    </a:lnTo>
                    <a:lnTo>
                      <a:pt x="34" y="621"/>
                    </a:lnTo>
                    <a:lnTo>
                      <a:pt x="29" y="665"/>
                    </a:lnTo>
                    <a:lnTo>
                      <a:pt x="25" y="711"/>
                    </a:lnTo>
                    <a:lnTo>
                      <a:pt x="20" y="759"/>
                    </a:lnTo>
                    <a:lnTo>
                      <a:pt x="16" y="809"/>
                    </a:lnTo>
                    <a:lnTo>
                      <a:pt x="13" y="863"/>
                    </a:lnTo>
                    <a:lnTo>
                      <a:pt x="10" y="919"/>
                    </a:lnTo>
                    <a:lnTo>
                      <a:pt x="6" y="979"/>
                    </a:lnTo>
                    <a:lnTo>
                      <a:pt x="4" y="1040"/>
                    </a:lnTo>
                    <a:lnTo>
                      <a:pt x="3" y="1105"/>
                    </a:lnTo>
                    <a:lnTo>
                      <a:pt x="1" y="1173"/>
                    </a:lnTo>
                    <a:lnTo>
                      <a:pt x="1" y="1243"/>
                    </a:lnTo>
                    <a:lnTo>
                      <a:pt x="0" y="1318"/>
                    </a:lnTo>
                    <a:lnTo>
                      <a:pt x="1959" y="1318"/>
                    </a:lnTo>
                    <a:lnTo>
                      <a:pt x="1958" y="1243"/>
                    </a:lnTo>
                    <a:lnTo>
                      <a:pt x="1958" y="1173"/>
                    </a:lnTo>
                    <a:lnTo>
                      <a:pt x="1956" y="1105"/>
                    </a:lnTo>
                    <a:lnTo>
                      <a:pt x="1955" y="1040"/>
                    </a:lnTo>
                    <a:lnTo>
                      <a:pt x="1952" y="979"/>
                    </a:lnTo>
                    <a:lnTo>
                      <a:pt x="1949" y="919"/>
                    </a:lnTo>
                    <a:lnTo>
                      <a:pt x="1946" y="863"/>
                    </a:lnTo>
                    <a:lnTo>
                      <a:pt x="1943" y="809"/>
                    </a:lnTo>
                    <a:lnTo>
                      <a:pt x="1938" y="759"/>
                    </a:lnTo>
                    <a:lnTo>
                      <a:pt x="1934" y="711"/>
                    </a:lnTo>
                    <a:lnTo>
                      <a:pt x="1930" y="665"/>
                    </a:lnTo>
                    <a:lnTo>
                      <a:pt x="1924" y="621"/>
                    </a:lnTo>
                    <a:lnTo>
                      <a:pt x="1920" y="581"/>
                    </a:lnTo>
                    <a:lnTo>
                      <a:pt x="1914" y="543"/>
                    </a:lnTo>
                    <a:lnTo>
                      <a:pt x="1908" y="507"/>
                    </a:lnTo>
                    <a:lnTo>
                      <a:pt x="1903" y="473"/>
                    </a:lnTo>
                    <a:lnTo>
                      <a:pt x="1896" y="442"/>
                    </a:lnTo>
                    <a:lnTo>
                      <a:pt x="1890" y="413"/>
                    </a:lnTo>
                    <a:lnTo>
                      <a:pt x="1883" y="386"/>
                    </a:lnTo>
                    <a:lnTo>
                      <a:pt x="1877" y="360"/>
                    </a:lnTo>
                    <a:lnTo>
                      <a:pt x="1870" y="337"/>
                    </a:lnTo>
                    <a:lnTo>
                      <a:pt x="1863" y="316"/>
                    </a:lnTo>
                    <a:lnTo>
                      <a:pt x="1856" y="296"/>
                    </a:lnTo>
                    <a:lnTo>
                      <a:pt x="1850" y="279"/>
                    </a:lnTo>
                    <a:lnTo>
                      <a:pt x="1842" y="263"/>
                    </a:lnTo>
                    <a:lnTo>
                      <a:pt x="1836" y="249"/>
                    </a:lnTo>
                    <a:lnTo>
                      <a:pt x="1828" y="236"/>
                    </a:lnTo>
                    <a:lnTo>
                      <a:pt x="1822" y="225"/>
                    </a:lnTo>
                    <a:lnTo>
                      <a:pt x="1815" y="215"/>
                    </a:lnTo>
                    <a:lnTo>
                      <a:pt x="1809" y="207"/>
                    </a:lnTo>
                    <a:lnTo>
                      <a:pt x="1802" y="200"/>
                    </a:lnTo>
                    <a:lnTo>
                      <a:pt x="1796" y="195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00" b="1" i="0" u="none" strike="noStrike" kern="0" cap="none" spc="0" normalizeH="0" baseline="0" noProof="0" dirty="0">
                  <a:ln>
                    <a:noFill/>
                  </a:ln>
                  <a:solidFill>
                    <a:srgbClr val="0063BE">
                      <a:lumMod val="50000"/>
                    </a:srgbClr>
                  </a:solidFill>
                  <a:effectLst/>
                  <a:uLnTx/>
                  <a:uFillTx/>
                  <a:latin typeface="Myriad Pro"/>
                </a:endParaRPr>
              </a:p>
            </p:txBody>
          </p:sp>
          <p:sp>
            <p:nvSpPr>
              <p:cNvPr id="91" name="Freeform 61"/>
              <p:cNvSpPr>
                <a:spLocks/>
              </p:cNvSpPr>
              <p:nvPr/>
            </p:nvSpPr>
            <p:spPr bwMode="auto">
              <a:xfrm>
                <a:off x="4208059" y="1455437"/>
                <a:ext cx="260152" cy="346859"/>
              </a:xfrm>
              <a:custGeom>
                <a:avLst/>
                <a:gdLst>
                  <a:gd name="T0" fmla="*/ 185 w 831"/>
                  <a:gd name="T1" fmla="*/ 1037 h 1152"/>
                  <a:gd name="T2" fmla="*/ 645 w 831"/>
                  <a:gd name="T3" fmla="*/ 921 h 1152"/>
                  <a:gd name="T4" fmla="*/ 734 w 831"/>
                  <a:gd name="T5" fmla="*/ 733 h 1152"/>
                  <a:gd name="T6" fmla="*/ 761 w 831"/>
                  <a:gd name="T7" fmla="*/ 726 h 1152"/>
                  <a:gd name="T8" fmla="*/ 775 w 831"/>
                  <a:gd name="T9" fmla="*/ 716 h 1152"/>
                  <a:gd name="T10" fmla="*/ 799 w 831"/>
                  <a:gd name="T11" fmla="*/ 688 h 1152"/>
                  <a:gd name="T12" fmla="*/ 817 w 831"/>
                  <a:gd name="T13" fmla="*/ 650 h 1152"/>
                  <a:gd name="T14" fmla="*/ 828 w 831"/>
                  <a:gd name="T15" fmla="*/ 609 h 1152"/>
                  <a:gd name="T16" fmla="*/ 831 w 831"/>
                  <a:gd name="T17" fmla="*/ 567 h 1152"/>
                  <a:gd name="T18" fmla="*/ 824 w 831"/>
                  <a:gd name="T19" fmla="*/ 529 h 1152"/>
                  <a:gd name="T20" fmla="*/ 810 w 831"/>
                  <a:gd name="T21" fmla="*/ 506 h 1152"/>
                  <a:gd name="T22" fmla="*/ 791 w 831"/>
                  <a:gd name="T23" fmla="*/ 492 h 1152"/>
                  <a:gd name="T24" fmla="*/ 761 w 831"/>
                  <a:gd name="T25" fmla="*/ 488 h 1152"/>
                  <a:gd name="T26" fmla="*/ 761 w 831"/>
                  <a:gd name="T27" fmla="*/ 457 h 1152"/>
                  <a:gd name="T28" fmla="*/ 761 w 831"/>
                  <a:gd name="T29" fmla="*/ 375 h 1152"/>
                  <a:gd name="T30" fmla="*/ 761 w 831"/>
                  <a:gd name="T31" fmla="*/ 280 h 1152"/>
                  <a:gd name="T32" fmla="*/ 756 w 831"/>
                  <a:gd name="T33" fmla="*/ 222 h 1152"/>
                  <a:gd name="T34" fmla="*/ 742 w 831"/>
                  <a:gd name="T35" fmla="*/ 175 h 1152"/>
                  <a:gd name="T36" fmla="*/ 718 w 831"/>
                  <a:gd name="T37" fmla="*/ 139 h 1152"/>
                  <a:gd name="T38" fmla="*/ 682 w 831"/>
                  <a:gd name="T39" fmla="*/ 116 h 1152"/>
                  <a:gd name="T40" fmla="*/ 632 w 831"/>
                  <a:gd name="T41" fmla="*/ 109 h 1152"/>
                  <a:gd name="T42" fmla="*/ 609 w 831"/>
                  <a:gd name="T43" fmla="*/ 72 h 1152"/>
                  <a:gd name="T44" fmla="*/ 575 w 831"/>
                  <a:gd name="T45" fmla="*/ 43 h 1152"/>
                  <a:gd name="T46" fmla="*/ 534 w 831"/>
                  <a:gd name="T47" fmla="*/ 21 h 1152"/>
                  <a:gd name="T48" fmla="*/ 487 w 831"/>
                  <a:gd name="T49" fmla="*/ 6 h 1152"/>
                  <a:gd name="T50" fmla="*/ 434 w 831"/>
                  <a:gd name="T51" fmla="*/ 0 h 1152"/>
                  <a:gd name="T52" fmla="*/ 375 w 831"/>
                  <a:gd name="T53" fmla="*/ 1 h 1152"/>
                  <a:gd name="T54" fmla="*/ 319 w 831"/>
                  <a:gd name="T55" fmla="*/ 8 h 1152"/>
                  <a:gd name="T56" fmla="*/ 269 w 831"/>
                  <a:gd name="T57" fmla="*/ 21 h 1152"/>
                  <a:gd name="T58" fmla="*/ 223 w 831"/>
                  <a:gd name="T59" fmla="*/ 40 h 1152"/>
                  <a:gd name="T60" fmla="*/ 183 w 831"/>
                  <a:gd name="T61" fmla="*/ 64 h 1152"/>
                  <a:gd name="T62" fmla="*/ 149 w 831"/>
                  <a:gd name="T63" fmla="*/ 92 h 1152"/>
                  <a:gd name="T64" fmla="*/ 121 w 831"/>
                  <a:gd name="T65" fmla="*/ 123 h 1152"/>
                  <a:gd name="T66" fmla="*/ 99 w 831"/>
                  <a:gd name="T67" fmla="*/ 160 h 1152"/>
                  <a:gd name="T68" fmla="*/ 83 w 831"/>
                  <a:gd name="T69" fmla="*/ 199 h 1152"/>
                  <a:gd name="T70" fmla="*/ 73 w 831"/>
                  <a:gd name="T71" fmla="*/ 241 h 1152"/>
                  <a:gd name="T72" fmla="*/ 70 w 831"/>
                  <a:gd name="T73" fmla="*/ 285 h 1152"/>
                  <a:gd name="T74" fmla="*/ 70 w 831"/>
                  <a:gd name="T75" fmla="*/ 395 h 1152"/>
                  <a:gd name="T76" fmla="*/ 70 w 831"/>
                  <a:gd name="T77" fmla="*/ 471 h 1152"/>
                  <a:gd name="T78" fmla="*/ 63 w 831"/>
                  <a:gd name="T79" fmla="*/ 488 h 1152"/>
                  <a:gd name="T80" fmla="*/ 30 w 831"/>
                  <a:gd name="T81" fmla="*/ 498 h 1152"/>
                  <a:gd name="T82" fmla="*/ 16 w 831"/>
                  <a:gd name="T83" fmla="*/ 512 h 1152"/>
                  <a:gd name="T84" fmla="*/ 4 w 831"/>
                  <a:gd name="T85" fmla="*/ 541 h 1152"/>
                  <a:gd name="T86" fmla="*/ 0 w 831"/>
                  <a:gd name="T87" fmla="*/ 581 h 1152"/>
                  <a:gd name="T88" fmla="*/ 6 w 831"/>
                  <a:gd name="T89" fmla="*/ 623 h 1152"/>
                  <a:gd name="T90" fmla="*/ 19 w 831"/>
                  <a:gd name="T91" fmla="*/ 663 h 1152"/>
                  <a:gd name="T92" fmla="*/ 40 w 831"/>
                  <a:gd name="T93" fmla="*/ 699 h 1152"/>
                  <a:gd name="T94" fmla="*/ 60 w 831"/>
                  <a:gd name="T95" fmla="*/ 720 h 1152"/>
                  <a:gd name="T96" fmla="*/ 75 w 831"/>
                  <a:gd name="T97" fmla="*/ 729 h 1152"/>
                  <a:gd name="T98" fmla="*/ 114 w 831"/>
                  <a:gd name="T99" fmla="*/ 734 h 1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831" h="1152">
                    <a:moveTo>
                      <a:pt x="121" y="734"/>
                    </a:moveTo>
                    <a:lnTo>
                      <a:pt x="185" y="921"/>
                    </a:lnTo>
                    <a:lnTo>
                      <a:pt x="185" y="1037"/>
                    </a:lnTo>
                    <a:lnTo>
                      <a:pt x="415" y="1152"/>
                    </a:lnTo>
                    <a:lnTo>
                      <a:pt x="645" y="1037"/>
                    </a:lnTo>
                    <a:lnTo>
                      <a:pt x="645" y="921"/>
                    </a:lnTo>
                    <a:lnTo>
                      <a:pt x="710" y="734"/>
                    </a:lnTo>
                    <a:lnTo>
                      <a:pt x="717" y="734"/>
                    </a:lnTo>
                    <a:lnTo>
                      <a:pt x="734" y="733"/>
                    </a:lnTo>
                    <a:lnTo>
                      <a:pt x="744" y="732"/>
                    </a:lnTo>
                    <a:lnTo>
                      <a:pt x="756" y="729"/>
                    </a:lnTo>
                    <a:lnTo>
                      <a:pt x="761" y="726"/>
                    </a:lnTo>
                    <a:lnTo>
                      <a:pt x="765" y="723"/>
                    </a:lnTo>
                    <a:lnTo>
                      <a:pt x="771" y="720"/>
                    </a:lnTo>
                    <a:lnTo>
                      <a:pt x="775" y="716"/>
                    </a:lnTo>
                    <a:lnTo>
                      <a:pt x="784" y="708"/>
                    </a:lnTo>
                    <a:lnTo>
                      <a:pt x="791" y="699"/>
                    </a:lnTo>
                    <a:lnTo>
                      <a:pt x="799" y="688"/>
                    </a:lnTo>
                    <a:lnTo>
                      <a:pt x="805" y="676"/>
                    </a:lnTo>
                    <a:lnTo>
                      <a:pt x="812" y="663"/>
                    </a:lnTo>
                    <a:lnTo>
                      <a:pt x="817" y="650"/>
                    </a:lnTo>
                    <a:lnTo>
                      <a:pt x="821" y="637"/>
                    </a:lnTo>
                    <a:lnTo>
                      <a:pt x="825" y="623"/>
                    </a:lnTo>
                    <a:lnTo>
                      <a:pt x="828" y="609"/>
                    </a:lnTo>
                    <a:lnTo>
                      <a:pt x="830" y="595"/>
                    </a:lnTo>
                    <a:lnTo>
                      <a:pt x="831" y="581"/>
                    </a:lnTo>
                    <a:lnTo>
                      <a:pt x="831" y="567"/>
                    </a:lnTo>
                    <a:lnTo>
                      <a:pt x="829" y="554"/>
                    </a:lnTo>
                    <a:lnTo>
                      <a:pt x="827" y="541"/>
                    </a:lnTo>
                    <a:lnTo>
                      <a:pt x="824" y="529"/>
                    </a:lnTo>
                    <a:lnTo>
                      <a:pt x="818" y="518"/>
                    </a:lnTo>
                    <a:lnTo>
                      <a:pt x="815" y="512"/>
                    </a:lnTo>
                    <a:lnTo>
                      <a:pt x="810" y="506"/>
                    </a:lnTo>
                    <a:lnTo>
                      <a:pt x="805" y="502"/>
                    </a:lnTo>
                    <a:lnTo>
                      <a:pt x="801" y="498"/>
                    </a:lnTo>
                    <a:lnTo>
                      <a:pt x="791" y="492"/>
                    </a:lnTo>
                    <a:lnTo>
                      <a:pt x="782" y="489"/>
                    </a:lnTo>
                    <a:lnTo>
                      <a:pt x="767" y="488"/>
                    </a:lnTo>
                    <a:lnTo>
                      <a:pt x="761" y="488"/>
                    </a:lnTo>
                    <a:lnTo>
                      <a:pt x="761" y="485"/>
                    </a:lnTo>
                    <a:lnTo>
                      <a:pt x="761" y="474"/>
                    </a:lnTo>
                    <a:lnTo>
                      <a:pt x="761" y="457"/>
                    </a:lnTo>
                    <a:lnTo>
                      <a:pt x="761" y="434"/>
                    </a:lnTo>
                    <a:lnTo>
                      <a:pt x="761" y="406"/>
                    </a:lnTo>
                    <a:lnTo>
                      <a:pt x="761" y="375"/>
                    </a:lnTo>
                    <a:lnTo>
                      <a:pt x="761" y="339"/>
                    </a:lnTo>
                    <a:lnTo>
                      <a:pt x="761" y="301"/>
                    </a:lnTo>
                    <a:lnTo>
                      <a:pt x="761" y="280"/>
                    </a:lnTo>
                    <a:lnTo>
                      <a:pt x="760" y="259"/>
                    </a:lnTo>
                    <a:lnTo>
                      <a:pt x="758" y="240"/>
                    </a:lnTo>
                    <a:lnTo>
                      <a:pt x="756" y="222"/>
                    </a:lnTo>
                    <a:lnTo>
                      <a:pt x="751" y="205"/>
                    </a:lnTo>
                    <a:lnTo>
                      <a:pt x="747" y="189"/>
                    </a:lnTo>
                    <a:lnTo>
                      <a:pt x="742" y="175"/>
                    </a:lnTo>
                    <a:lnTo>
                      <a:pt x="735" y="162"/>
                    </a:lnTo>
                    <a:lnTo>
                      <a:pt x="726" y="150"/>
                    </a:lnTo>
                    <a:lnTo>
                      <a:pt x="718" y="139"/>
                    </a:lnTo>
                    <a:lnTo>
                      <a:pt x="707" y="129"/>
                    </a:lnTo>
                    <a:lnTo>
                      <a:pt x="695" y="122"/>
                    </a:lnTo>
                    <a:lnTo>
                      <a:pt x="682" y="116"/>
                    </a:lnTo>
                    <a:lnTo>
                      <a:pt x="667" y="112"/>
                    </a:lnTo>
                    <a:lnTo>
                      <a:pt x="651" y="110"/>
                    </a:lnTo>
                    <a:lnTo>
                      <a:pt x="632" y="109"/>
                    </a:lnTo>
                    <a:lnTo>
                      <a:pt x="626" y="96"/>
                    </a:lnTo>
                    <a:lnTo>
                      <a:pt x="618" y="83"/>
                    </a:lnTo>
                    <a:lnTo>
                      <a:pt x="609" y="72"/>
                    </a:lnTo>
                    <a:lnTo>
                      <a:pt x="599" y="61"/>
                    </a:lnTo>
                    <a:lnTo>
                      <a:pt x="587" y="52"/>
                    </a:lnTo>
                    <a:lnTo>
                      <a:pt x="575" y="43"/>
                    </a:lnTo>
                    <a:lnTo>
                      <a:pt x="562" y="34"/>
                    </a:lnTo>
                    <a:lnTo>
                      <a:pt x="549" y="28"/>
                    </a:lnTo>
                    <a:lnTo>
                      <a:pt x="534" y="21"/>
                    </a:lnTo>
                    <a:lnTo>
                      <a:pt x="519" y="15"/>
                    </a:lnTo>
                    <a:lnTo>
                      <a:pt x="504" y="11"/>
                    </a:lnTo>
                    <a:lnTo>
                      <a:pt x="487" y="6"/>
                    </a:lnTo>
                    <a:lnTo>
                      <a:pt x="469" y="4"/>
                    </a:lnTo>
                    <a:lnTo>
                      <a:pt x="452" y="2"/>
                    </a:lnTo>
                    <a:lnTo>
                      <a:pt x="434" y="0"/>
                    </a:lnTo>
                    <a:lnTo>
                      <a:pt x="415" y="0"/>
                    </a:lnTo>
                    <a:lnTo>
                      <a:pt x="395" y="0"/>
                    </a:lnTo>
                    <a:lnTo>
                      <a:pt x="375" y="1"/>
                    </a:lnTo>
                    <a:lnTo>
                      <a:pt x="356" y="3"/>
                    </a:lnTo>
                    <a:lnTo>
                      <a:pt x="338" y="5"/>
                    </a:lnTo>
                    <a:lnTo>
                      <a:pt x="319" y="8"/>
                    </a:lnTo>
                    <a:lnTo>
                      <a:pt x="302" y="12"/>
                    </a:lnTo>
                    <a:lnTo>
                      <a:pt x="285" y="16"/>
                    </a:lnTo>
                    <a:lnTo>
                      <a:pt x="269" y="21"/>
                    </a:lnTo>
                    <a:lnTo>
                      <a:pt x="252" y="27"/>
                    </a:lnTo>
                    <a:lnTo>
                      <a:pt x="237" y="33"/>
                    </a:lnTo>
                    <a:lnTo>
                      <a:pt x="223" y="40"/>
                    </a:lnTo>
                    <a:lnTo>
                      <a:pt x="209" y="47"/>
                    </a:lnTo>
                    <a:lnTo>
                      <a:pt x="196" y="55"/>
                    </a:lnTo>
                    <a:lnTo>
                      <a:pt x="183" y="64"/>
                    </a:lnTo>
                    <a:lnTo>
                      <a:pt x="171" y="72"/>
                    </a:lnTo>
                    <a:lnTo>
                      <a:pt x="159" y="82"/>
                    </a:lnTo>
                    <a:lnTo>
                      <a:pt x="149" y="92"/>
                    </a:lnTo>
                    <a:lnTo>
                      <a:pt x="139" y="101"/>
                    </a:lnTo>
                    <a:lnTo>
                      <a:pt x="129" y="112"/>
                    </a:lnTo>
                    <a:lnTo>
                      <a:pt x="121" y="123"/>
                    </a:lnTo>
                    <a:lnTo>
                      <a:pt x="113" y="135"/>
                    </a:lnTo>
                    <a:lnTo>
                      <a:pt x="105" y="147"/>
                    </a:lnTo>
                    <a:lnTo>
                      <a:pt x="99" y="160"/>
                    </a:lnTo>
                    <a:lnTo>
                      <a:pt x="92" y="172"/>
                    </a:lnTo>
                    <a:lnTo>
                      <a:pt x="87" y="184"/>
                    </a:lnTo>
                    <a:lnTo>
                      <a:pt x="83" y="199"/>
                    </a:lnTo>
                    <a:lnTo>
                      <a:pt x="78" y="213"/>
                    </a:lnTo>
                    <a:lnTo>
                      <a:pt x="75" y="227"/>
                    </a:lnTo>
                    <a:lnTo>
                      <a:pt x="73" y="241"/>
                    </a:lnTo>
                    <a:lnTo>
                      <a:pt x="71" y="256"/>
                    </a:lnTo>
                    <a:lnTo>
                      <a:pt x="70" y="270"/>
                    </a:lnTo>
                    <a:lnTo>
                      <a:pt x="70" y="285"/>
                    </a:lnTo>
                    <a:lnTo>
                      <a:pt x="70" y="324"/>
                    </a:lnTo>
                    <a:lnTo>
                      <a:pt x="70" y="362"/>
                    </a:lnTo>
                    <a:lnTo>
                      <a:pt x="70" y="395"/>
                    </a:lnTo>
                    <a:lnTo>
                      <a:pt x="70" y="426"/>
                    </a:lnTo>
                    <a:lnTo>
                      <a:pt x="70" y="451"/>
                    </a:lnTo>
                    <a:lnTo>
                      <a:pt x="70" y="471"/>
                    </a:lnTo>
                    <a:lnTo>
                      <a:pt x="70" y="484"/>
                    </a:lnTo>
                    <a:lnTo>
                      <a:pt x="70" y="488"/>
                    </a:lnTo>
                    <a:lnTo>
                      <a:pt x="63" y="488"/>
                    </a:lnTo>
                    <a:lnTo>
                      <a:pt x="49" y="489"/>
                    </a:lnTo>
                    <a:lnTo>
                      <a:pt x="40" y="492"/>
                    </a:lnTo>
                    <a:lnTo>
                      <a:pt x="30" y="498"/>
                    </a:lnTo>
                    <a:lnTo>
                      <a:pt x="26" y="502"/>
                    </a:lnTo>
                    <a:lnTo>
                      <a:pt x="21" y="506"/>
                    </a:lnTo>
                    <a:lnTo>
                      <a:pt x="16" y="512"/>
                    </a:lnTo>
                    <a:lnTo>
                      <a:pt x="13" y="518"/>
                    </a:lnTo>
                    <a:lnTo>
                      <a:pt x="7" y="529"/>
                    </a:lnTo>
                    <a:lnTo>
                      <a:pt x="4" y="541"/>
                    </a:lnTo>
                    <a:lnTo>
                      <a:pt x="2" y="554"/>
                    </a:lnTo>
                    <a:lnTo>
                      <a:pt x="0" y="567"/>
                    </a:lnTo>
                    <a:lnTo>
                      <a:pt x="0" y="581"/>
                    </a:lnTo>
                    <a:lnTo>
                      <a:pt x="1" y="595"/>
                    </a:lnTo>
                    <a:lnTo>
                      <a:pt x="3" y="609"/>
                    </a:lnTo>
                    <a:lnTo>
                      <a:pt x="6" y="623"/>
                    </a:lnTo>
                    <a:lnTo>
                      <a:pt x="9" y="637"/>
                    </a:lnTo>
                    <a:lnTo>
                      <a:pt x="14" y="650"/>
                    </a:lnTo>
                    <a:lnTo>
                      <a:pt x="19" y="663"/>
                    </a:lnTo>
                    <a:lnTo>
                      <a:pt x="26" y="676"/>
                    </a:lnTo>
                    <a:lnTo>
                      <a:pt x="32" y="688"/>
                    </a:lnTo>
                    <a:lnTo>
                      <a:pt x="40" y="699"/>
                    </a:lnTo>
                    <a:lnTo>
                      <a:pt x="47" y="708"/>
                    </a:lnTo>
                    <a:lnTo>
                      <a:pt x="56" y="716"/>
                    </a:lnTo>
                    <a:lnTo>
                      <a:pt x="60" y="720"/>
                    </a:lnTo>
                    <a:lnTo>
                      <a:pt x="65" y="723"/>
                    </a:lnTo>
                    <a:lnTo>
                      <a:pt x="70" y="726"/>
                    </a:lnTo>
                    <a:lnTo>
                      <a:pt x="75" y="729"/>
                    </a:lnTo>
                    <a:lnTo>
                      <a:pt x="87" y="732"/>
                    </a:lnTo>
                    <a:lnTo>
                      <a:pt x="97" y="733"/>
                    </a:lnTo>
                    <a:lnTo>
                      <a:pt x="114" y="734"/>
                    </a:lnTo>
                    <a:lnTo>
                      <a:pt x="121" y="734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00" b="1" i="0" u="none" strike="noStrike" kern="0" cap="none" spc="0" normalizeH="0" baseline="0" noProof="0" dirty="0">
                  <a:ln>
                    <a:noFill/>
                  </a:ln>
                  <a:solidFill>
                    <a:srgbClr val="0063BE">
                      <a:lumMod val="50000"/>
                    </a:srgbClr>
                  </a:solidFill>
                  <a:effectLst/>
                  <a:uLnTx/>
                  <a:uFillTx/>
                  <a:latin typeface="Myriad Pro"/>
                </a:endParaRPr>
              </a:p>
            </p:txBody>
          </p:sp>
        </p:grpSp>
        <p:grpSp>
          <p:nvGrpSpPr>
            <p:cNvPr id="40" name="Group 39"/>
            <p:cNvGrpSpPr/>
            <p:nvPr/>
          </p:nvGrpSpPr>
          <p:grpSpPr>
            <a:xfrm>
              <a:off x="7462215" y="3580546"/>
              <a:ext cx="276865" cy="279992"/>
              <a:chOff x="4023519" y="1455437"/>
              <a:chExt cx="611606" cy="692162"/>
            </a:xfrm>
            <a:solidFill>
              <a:sysClr val="window" lastClr="FFFFFF">
                <a:lumMod val="50000"/>
              </a:sysClr>
            </a:solidFill>
          </p:grpSpPr>
          <p:sp>
            <p:nvSpPr>
              <p:cNvPr id="88" name="Freeform 62"/>
              <p:cNvSpPr>
                <a:spLocks/>
              </p:cNvSpPr>
              <p:nvPr/>
            </p:nvSpPr>
            <p:spPr bwMode="auto">
              <a:xfrm>
                <a:off x="4023519" y="1751360"/>
                <a:ext cx="611606" cy="396239"/>
              </a:xfrm>
              <a:custGeom>
                <a:avLst/>
                <a:gdLst>
                  <a:gd name="T0" fmla="*/ 1782 w 1959"/>
                  <a:gd name="T1" fmla="*/ 186 h 1318"/>
                  <a:gd name="T2" fmla="*/ 1729 w 1959"/>
                  <a:gd name="T3" fmla="*/ 162 h 1318"/>
                  <a:gd name="T4" fmla="*/ 1606 w 1959"/>
                  <a:gd name="T5" fmla="*/ 117 h 1318"/>
                  <a:gd name="T6" fmla="*/ 1420 w 1959"/>
                  <a:gd name="T7" fmla="*/ 52 h 1318"/>
                  <a:gd name="T8" fmla="*/ 1286 w 1959"/>
                  <a:gd name="T9" fmla="*/ 7 h 1318"/>
                  <a:gd name="T10" fmla="*/ 1095 w 1959"/>
                  <a:gd name="T11" fmla="*/ 713 h 1318"/>
                  <a:gd name="T12" fmla="*/ 1009 w 1959"/>
                  <a:gd name="T13" fmla="*/ 281 h 1318"/>
                  <a:gd name="T14" fmla="*/ 979 w 1959"/>
                  <a:gd name="T15" fmla="*/ 79 h 1318"/>
                  <a:gd name="T16" fmla="*/ 950 w 1959"/>
                  <a:gd name="T17" fmla="*/ 281 h 1318"/>
                  <a:gd name="T18" fmla="*/ 864 w 1959"/>
                  <a:gd name="T19" fmla="*/ 713 h 1318"/>
                  <a:gd name="T20" fmla="*/ 673 w 1959"/>
                  <a:gd name="T21" fmla="*/ 7 h 1318"/>
                  <a:gd name="T22" fmla="*/ 539 w 1959"/>
                  <a:gd name="T23" fmla="*/ 52 h 1318"/>
                  <a:gd name="T24" fmla="*/ 353 w 1959"/>
                  <a:gd name="T25" fmla="*/ 117 h 1318"/>
                  <a:gd name="T26" fmla="*/ 230 w 1959"/>
                  <a:gd name="T27" fmla="*/ 162 h 1318"/>
                  <a:gd name="T28" fmla="*/ 177 w 1959"/>
                  <a:gd name="T29" fmla="*/ 186 h 1318"/>
                  <a:gd name="T30" fmla="*/ 156 w 1959"/>
                  <a:gd name="T31" fmla="*/ 200 h 1318"/>
                  <a:gd name="T32" fmla="*/ 143 w 1959"/>
                  <a:gd name="T33" fmla="*/ 215 h 1318"/>
                  <a:gd name="T34" fmla="*/ 131 w 1959"/>
                  <a:gd name="T35" fmla="*/ 236 h 1318"/>
                  <a:gd name="T36" fmla="*/ 116 w 1959"/>
                  <a:gd name="T37" fmla="*/ 263 h 1318"/>
                  <a:gd name="T38" fmla="*/ 102 w 1959"/>
                  <a:gd name="T39" fmla="*/ 296 h 1318"/>
                  <a:gd name="T40" fmla="*/ 88 w 1959"/>
                  <a:gd name="T41" fmla="*/ 337 h 1318"/>
                  <a:gd name="T42" fmla="*/ 75 w 1959"/>
                  <a:gd name="T43" fmla="*/ 386 h 1318"/>
                  <a:gd name="T44" fmla="*/ 62 w 1959"/>
                  <a:gd name="T45" fmla="*/ 442 h 1318"/>
                  <a:gd name="T46" fmla="*/ 51 w 1959"/>
                  <a:gd name="T47" fmla="*/ 507 h 1318"/>
                  <a:gd name="T48" fmla="*/ 39 w 1959"/>
                  <a:gd name="T49" fmla="*/ 581 h 1318"/>
                  <a:gd name="T50" fmla="*/ 29 w 1959"/>
                  <a:gd name="T51" fmla="*/ 665 h 1318"/>
                  <a:gd name="T52" fmla="*/ 20 w 1959"/>
                  <a:gd name="T53" fmla="*/ 759 h 1318"/>
                  <a:gd name="T54" fmla="*/ 13 w 1959"/>
                  <a:gd name="T55" fmla="*/ 863 h 1318"/>
                  <a:gd name="T56" fmla="*/ 6 w 1959"/>
                  <a:gd name="T57" fmla="*/ 979 h 1318"/>
                  <a:gd name="T58" fmla="*/ 3 w 1959"/>
                  <a:gd name="T59" fmla="*/ 1105 h 1318"/>
                  <a:gd name="T60" fmla="*/ 1 w 1959"/>
                  <a:gd name="T61" fmla="*/ 1243 h 1318"/>
                  <a:gd name="T62" fmla="*/ 1959 w 1959"/>
                  <a:gd name="T63" fmla="*/ 1318 h 1318"/>
                  <a:gd name="T64" fmla="*/ 1958 w 1959"/>
                  <a:gd name="T65" fmla="*/ 1173 h 1318"/>
                  <a:gd name="T66" fmla="*/ 1955 w 1959"/>
                  <a:gd name="T67" fmla="*/ 1040 h 1318"/>
                  <a:gd name="T68" fmla="*/ 1949 w 1959"/>
                  <a:gd name="T69" fmla="*/ 919 h 1318"/>
                  <a:gd name="T70" fmla="*/ 1943 w 1959"/>
                  <a:gd name="T71" fmla="*/ 809 h 1318"/>
                  <a:gd name="T72" fmla="*/ 1934 w 1959"/>
                  <a:gd name="T73" fmla="*/ 711 h 1318"/>
                  <a:gd name="T74" fmla="*/ 1924 w 1959"/>
                  <a:gd name="T75" fmla="*/ 621 h 1318"/>
                  <a:gd name="T76" fmla="*/ 1914 w 1959"/>
                  <a:gd name="T77" fmla="*/ 543 h 1318"/>
                  <a:gd name="T78" fmla="*/ 1903 w 1959"/>
                  <a:gd name="T79" fmla="*/ 473 h 1318"/>
                  <a:gd name="T80" fmla="*/ 1890 w 1959"/>
                  <a:gd name="T81" fmla="*/ 413 h 1318"/>
                  <a:gd name="T82" fmla="*/ 1877 w 1959"/>
                  <a:gd name="T83" fmla="*/ 360 h 1318"/>
                  <a:gd name="T84" fmla="*/ 1863 w 1959"/>
                  <a:gd name="T85" fmla="*/ 316 h 1318"/>
                  <a:gd name="T86" fmla="*/ 1850 w 1959"/>
                  <a:gd name="T87" fmla="*/ 279 h 1318"/>
                  <a:gd name="T88" fmla="*/ 1836 w 1959"/>
                  <a:gd name="T89" fmla="*/ 249 h 1318"/>
                  <a:gd name="T90" fmla="*/ 1822 w 1959"/>
                  <a:gd name="T91" fmla="*/ 225 h 1318"/>
                  <a:gd name="T92" fmla="*/ 1809 w 1959"/>
                  <a:gd name="T93" fmla="*/ 207 h 1318"/>
                  <a:gd name="T94" fmla="*/ 1796 w 1959"/>
                  <a:gd name="T95" fmla="*/ 195 h 13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959" h="1318">
                    <a:moveTo>
                      <a:pt x="1796" y="195"/>
                    </a:moveTo>
                    <a:lnTo>
                      <a:pt x="1782" y="186"/>
                    </a:lnTo>
                    <a:lnTo>
                      <a:pt x="1759" y="175"/>
                    </a:lnTo>
                    <a:lnTo>
                      <a:pt x="1729" y="162"/>
                    </a:lnTo>
                    <a:lnTo>
                      <a:pt x="1692" y="148"/>
                    </a:lnTo>
                    <a:lnTo>
                      <a:pt x="1606" y="117"/>
                    </a:lnTo>
                    <a:lnTo>
                      <a:pt x="1512" y="84"/>
                    </a:lnTo>
                    <a:lnTo>
                      <a:pt x="1420" y="52"/>
                    </a:lnTo>
                    <a:lnTo>
                      <a:pt x="1341" y="25"/>
                    </a:lnTo>
                    <a:lnTo>
                      <a:pt x="1286" y="7"/>
                    </a:lnTo>
                    <a:lnTo>
                      <a:pt x="1265" y="0"/>
                    </a:lnTo>
                    <a:lnTo>
                      <a:pt x="1095" y="713"/>
                    </a:lnTo>
                    <a:lnTo>
                      <a:pt x="1095" y="425"/>
                    </a:lnTo>
                    <a:lnTo>
                      <a:pt x="1009" y="281"/>
                    </a:lnTo>
                    <a:lnTo>
                      <a:pt x="1095" y="195"/>
                    </a:lnTo>
                    <a:lnTo>
                      <a:pt x="979" y="79"/>
                    </a:lnTo>
                    <a:lnTo>
                      <a:pt x="864" y="195"/>
                    </a:lnTo>
                    <a:lnTo>
                      <a:pt x="950" y="281"/>
                    </a:lnTo>
                    <a:lnTo>
                      <a:pt x="864" y="425"/>
                    </a:lnTo>
                    <a:lnTo>
                      <a:pt x="864" y="713"/>
                    </a:lnTo>
                    <a:lnTo>
                      <a:pt x="694" y="0"/>
                    </a:lnTo>
                    <a:lnTo>
                      <a:pt x="673" y="7"/>
                    </a:lnTo>
                    <a:lnTo>
                      <a:pt x="618" y="25"/>
                    </a:lnTo>
                    <a:lnTo>
                      <a:pt x="539" y="52"/>
                    </a:lnTo>
                    <a:lnTo>
                      <a:pt x="447" y="84"/>
                    </a:lnTo>
                    <a:lnTo>
                      <a:pt x="353" y="117"/>
                    </a:lnTo>
                    <a:lnTo>
                      <a:pt x="267" y="148"/>
                    </a:lnTo>
                    <a:lnTo>
                      <a:pt x="230" y="162"/>
                    </a:lnTo>
                    <a:lnTo>
                      <a:pt x="200" y="175"/>
                    </a:lnTo>
                    <a:lnTo>
                      <a:pt x="177" y="186"/>
                    </a:lnTo>
                    <a:lnTo>
                      <a:pt x="163" y="195"/>
                    </a:lnTo>
                    <a:lnTo>
                      <a:pt x="156" y="200"/>
                    </a:lnTo>
                    <a:lnTo>
                      <a:pt x="150" y="207"/>
                    </a:lnTo>
                    <a:lnTo>
                      <a:pt x="143" y="215"/>
                    </a:lnTo>
                    <a:lnTo>
                      <a:pt x="137" y="225"/>
                    </a:lnTo>
                    <a:lnTo>
                      <a:pt x="131" y="236"/>
                    </a:lnTo>
                    <a:lnTo>
                      <a:pt x="123" y="249"/>
                    </a:lnTo>
                    <a:lnTo>
                      <a:pt x="116" y="263"/>
                    </a:lnTo>
                    <a:lnTo>
                      <a:pt x="109" y="279"/>
                    </a:lnTo>
                    <a:lnTo>
                      <a:pt x="102" y="296"/>
                    </a:lnTo>
                    <a:lnTo>
                      <a:pt x="96" y="316"/>
                    </a:lnTo>
                    <a:lnTo>
                      <a:pt x="88" y="337"/>
                    </a:lnTo>
                    <a:lnTo>
                      <a:pt x="82" y="360"/>
                    </a:lnTo>
                    <a:lnTo>
                      <a:pt x="75" y="386"/>
                    </a:lnTo>
                    <a:lnTo>
                      <a:pt x="69" y="413"/>
                    </a:lnTo>
                    <a:lnTo>
                      <a:pt x="62" y="442"/>
                    </a:lnTo>
                    <a:lnTo>
                      <a:pt x="56" y="473"/>
                    </a:lnTo>
                    <a:lnTo>
                      <a:pt x="51" y="507"/>
                    </a:lnTo>
                    <a:lnTo>
                      <a:pt x="45" y="543"/>
                    </a:lnTo>
                    <a:lnTo>
                      <a:pt x="39" y="581"/>
                    </a:lnTo>
                    <a:lnTo>
                      <a:pt x="34" y="621"/>
                    </a:lnTo>
                    <a:lnTo>
                      <a:pt x="29" y="665"/>
                    </a:lnTo>
                    <a:lnTo>
                      <a:pt x="25" y="711"/>
                    </a:lnTo>
                    <a:lnTo>
                      <a:pt x="20" y="759"/>
                    </a:lnTo>
                    <a:lnTo>
                      <a:pt x="16" y="809"/>
                    </a:lnTo>
                    <a:lnTo>
                      <a:pt x="13" y="863"/>
                    </a:lnTo>
                    <a:lnTo>
                      <a:pt x="10" y="919"/>
                    </a:lnTo>
                    <a:lnTo>
                      <a:pt x="6" y="979"/>
                    </a:lnTo>
                    <a:lnTo>
                      <a:pt x="4" y="1040"/>
                    </a:lnTo>
                    <a:lnTo>
                      <a:pt x="3" y="1105"/>
                    </a:lnTo>
                    <a:lnTo>
                      <a:pt x="1" y="1173"/>
                    </a:lnTo>
                    <a:lnTo>
                      <a:pt x="1" y="1243"/>
                    </a:lnTo>
                    <a:lnTo>
                      <a:pt x="0" y="1318"/>
                    </a:lnTo>
                    <a:lnTo>
                      <a:pt x="1959" y="1318"/>
                    </a:lnTo>
                    <a:lnTo>
                      <a:pt x="1958" y="1243"/>
                    </a:lnTo>
                    <a:lnTo>
                      <a:pt x="1958" y="1173"/>
                    </a:lnTo>
                    <a:lnTo>
                      <a:pt x="1956" y="1105"/>
                    </a:lnTo>
                    <a:lnTo>
                      <a:pt x="1955" y="1040"/>
                    </a:lnTo>
                    <a:lnTo>
                      <a:pt x="1952" y="979"/>
                    </a:lnTo>
                    <a:lnTo>
                      <a:pt x="1949" y="919"/>
                    </a:lnTo>
                    <a:lnTo>
                      <a:pt x="1946" y="863"/>
                    </a:lnTo>
                    <a:lnTo>
                      <a:pt x="1943" y="809"/>
                    </a:lnTo>
                    <a:lnTo>
                      <a:pt x="1938" y="759"/>
                    </a:lnTo>
                    <a:lnTo>
                      <a:pt x="1934" y="711"/>
                    </a:lnTo>
                    <a:lnTo>
                      <a:pt x="1930" y="665"/>
                    </a:lnTo>
                    <a:lnTo>
                      <a:pt x="1924" y="621"/>
                    </a:lnTo>
                    <a:lnTo>
                      <a:pt x="1920" y="581"/>
                    </a:lnTo>
                    <a:lnTo>
                      <a:pt x="1914" y="543"/>
                    </a:lnTo>
                    <a:lnTo>
                      <a:pt x="1908" y="507"/>
                    </a:lnTo>
                    <a:lnTo>
                      <a:pt x="1903" y="473"/>
                    </a:lnTo>
                    <a:lnTo>
                      <a:pt x="1896" y="442"/>
                    </a:lnTo>
                    <a:lnTo>
                      <a:pt x="1890" y="413"/>
                    </a:lnTo>
                    <a:lnTo>
                      <a:pt x="1883" y="386"/>
                    </a:lnTo>
                    <a:lnTo>
                      <a:pt x="1877" y="360"/>
                    </a:lnTo>
                    <a:lnTo>
                      <a:pt x="1870" y="337"/>
                    </a:lnTo>
                    <a:lnTo>
                      <a:pt x="1863" y="316"/>
                    </a:lnTo>
                    <a:lnTo>
                      <a:pt x="1856" y="296"/>
                    </a:lnTo>
                    <a:lnTo>
                      <a:pt x="1850" y="279"/>
                    </a:lnTo>
                    <a:lnTo>
                      <a:pt x="1842" y="263"/>
                    </a:lnTo>
                    <a:lnTo>
                      <a:pt x="1836" y="249"/>
                    </a:lnTo>
                    <a:lnTo>
                      <a:pt x="1828" y="236"/>
                    </a:lnTo>
                    <a:lnTo>
                      <a:pt x="1822" y="225"/>
                    </a:lnTo>
                    <a:lnTo>
                      <a:pt x="1815" y="215"/>
                    </a:lnTo>
                    <a:lnTo>
                      <a:pt x="1809" y="207"/>
                    </a:lnTo>
                    <a:lnTo>
                      <a:pt x="1802" y="200"/>
                    </a:lnTo>
                    <a:lnTo>
                      <a:pt x="1796" y="195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00" b="1" i="0" u="none" strike="noStrike" kern="0" cap="none" spc="0" normalizeH="0" baseline="0" noProof="0" dirty="0">
                  <a:ln>
                    <a:noFill/>
                  </a:ln>
                  <a:solidFill>
                    <a:srgbClr val="0063BE">
                      <a:lumMod val="50000"/>
                    </a:srgbClr>
                  </a:solidFill>
                  <a:effectLst/>
                  <a:uLnTx/>
                  <a:uFillTx/>
                  <a:latin typeface="Myriad Pro"/>
                </a:endParaRPr>
              </a:p>
            </p:txBody>
          </p:sp>
          <p:sp>
            <p:nvSpPr>
              <p:cNvPr id="89" name="Freeform 61"/>
              <p:cNvSpPr>
                <a:spLocks/>
              </p:cNvSpPr>
              <p:nvPr/>
            </p:nvSpPr>
            <p:spPr bwMode="auto">
              <a:xfrm>
                <a:off x="4208059" y="1455437"/>
                <a:ext cx="260152" cy="346859"/>
              </a:xfrm>
              <a:custGeom>
                <a:avLst/>
                <a:gdLst>
                  <a:gd name="T0" fmla="*/ 185 w 831"/>
                  <a:gd name="T1" fmla="*/ 1037 h 1152"/>
                  <a:gd name="T2" fmla="*/ 645 w 831"/>
                  <a:gd name="T3" fmla="*/ 921 h 1152"/>
                  <a:gd name="T4" fmla="*/ 734 w 831"/>
                  <a:gd name="T5" fmla="*/ 733 h 1152"/>
                  <a:gd name="T6" fmla="*/ 761 w 831"/>
                  <a:gd name="T7" fmla="*/ 726 h 1152"/>
                  <a:gd name="T8" fmla="*/ 775 w 831"/>
                  <a:gd name="T9" fmla="*/ 716 h 1152"/>
                  <a:gd name="T10" fmla="*/ 799 w 831"/>
                  <a:gd name="T11" fmla="*/ 688 h 1152"/>
                  <a:gd name="T12" fmla="*/ 817 w 831"/>
                  <a:gd name="T13" fmla="*/ 650 h 1152"/>
                  <a:gd name="T14" fmla="*/ 828 w 831"/>
                  <a:gd name="T15" fmla="*/ 609 h 1152"/>
                  <a:gd name="T16" fmla="*/ 831 w 831"/>
                  <a:gd name="T17" fmla="*/ 567 h 1152"/>
                  <a:gd name="T18" fmla="*/ 824 w 831"/>
                  <a:gd name="T19" fmla="*/ 529 h 1152"/>
                  <a:gd name="T20" fmla="*/ 810 w 831"/>
                  <a:gd name="T21" fmla="*/ 506 h 1152"/>
                  <a:gd name="T22" fmla="*/ 791 w 831"/>
                  <a:gd name="T23" fmla="*/ 492 h 1152"/>
                  <a:gd name="T24" fmla="*/ 761 w 831"/>
                  <a:gd name="T25" fmla="*/ 488 h 1152"/>
                  <a:gd name="T26" fmla="*/ 761 w 831"/>
                  <a:gd name="T27" fmla="*/ 457 h 1152"/>
                  <a:gd name="T28" fmla="*/ 761 w 831"/>
                  <a:gd name="T29" fmla="*/ 375 h 1152"/>
                  <a:gd name="T30" fmla="*/ 761 w 831"/>
                  <a:gd name="T31" fmla="*/ 280 h 1152"/>
                  <a:gd name="T32" fmla="*/ 756 w 831"/>
                  <a:gd name="T33" fmla="*/ 222 h 1152"/>
                  <a:gd name="T34" fmla="*/ 742 w 831"/>
                  <a:gd name="T35" fmla="*/ 175 h 1152"/>
                  <a:gd name="T36" fmla="*/ 718 w 831"/>
                  <a:gd name="T37" fmla="*/ 139 h 1152"/>
                  <a:gd name="T38" fmla="*/ 682 w 831"/>
                  <a:gd name="T39" fmla="*/ 116 h 1152"/>
                  <a:gd name="T40" fmla="*/ 632 w 831"/>
                  <a:gd name="T41" fmla="*/ 109 h 1152"/>
                  <a:gd name="T42" fmla="*/ 609 w 831"/>
                  <a:gd name="T43" fmla="*/ 72 h 1152"/>
                  <a:gd name="T44" fmla="*/ 575 w 831"/>
                  <a:gd name="T45" fmla="*/ 43 h 1152"/>
                  <a:gd name="T46" fmla="*/ 534 w 831"/>
                  <a:gd name="T47" fmla="*/ 21 h 1152"/>
                  <a:gd name="T48" fmla="*/ 487 w 831"/>
                  <a:gd name="T49" fmla="*/ 6 h 1152"/>
                  <a:gd name="T50" fmla="*/ 434 w 831"/>
                  <a:gd name="T51" fmla="*/ 0 h 1152"/>
                  <a:gd name="T52" fmla="*/ 375 w 831"/>
                  <a:gd name="T53" fmla="*/ 1 h 1152"/>
                  <a:gd name="T54" fmla="*/ 319 w 831"/>
                  <a:gd name="T55" fmla="*/ 8 h 1152"/>
                  <a:gd name="T56" fmla="*/ 269 w 831"/>
                  <a:gd name="T57" fmla="*/ 21 h 1152"/>
                  <a:gd name="T58" fmla="*/ 223 w 831"/>
                  <a:gd name="T59" fmla="*/ 40 h 1152"/>
                  <a:gd name="T60" fmla="*/ 183 w 831"/>
                  <a:gd name="T61" fmla="*/ 64 h 1152"/>
                  <a:gd name="T62" fmla="*/ 149 w 831"/>
                  <a:gd name="T63" fmla="*/ 92 h 1152"/>
                  <a:gd name="T64" fmla="*/ 121 w 831"/>
                  <a:gd name="T65" fmla="*/ 123 h 1152"/>
                  <a:gd name="T66" fmla="*/ 99 w 831"/>
                  <a:gd name="T67" fmla="*/ 160 h 1152"/>
                  <a:gd name="T68" fmla="*/ 83 w 831"/>
                  <a:gd name="T69" fmla="*/ 199 h 1152"/>
                  <a:gd name="T70" fmla="*/ 73 w 831"/>
                  <a:gd name="T71" fmla="*/ 241 h 1152"/>
                  <a:gd name="T72" fmla="*/ 70 w 831"/>
                  <a:gd name="T73" fmla="*/ 285 h 1152"/>
                  <a:gd name="T74" fmla="*/ 70 w 831"/>
                  <a:gd name="T75" fmla="*/ 395 h 1152"/>
                  <a:gd name="T76" fmla="*/ 70 w 831"/>
                  <a:gd name="T77" fmla="*/ 471 h 1152"/>
                  <a:gd name="T78" fmla="*/ 63 w 831"/>
                  <a:gd name="T79" fmla="*/ 488 h 1152"/>
                  <a:gd name="T80" fmla="*/ 30 w 831"/>
                  <a:gd name="T81" fmla="*/ 498 h 1152"/>
                  <a:gd name="T82" fmla="*/ 16 w 831"/>
                  <a:gd name="T83" fmla="*/ 512 h 1152"/>
                  <a:gd name="T84" fmla="*/ 4 w 831"/>
                  <a:gd name="T85" fmla="*/ 541 h 1152"/>
                  <a:gd name="T86" fmla="*/ 0 w 831"/>
                  <a:gd name="T87" fmla="*/ 581 h 1152"/>
                  <a:gd name="T88" fmla="*/ 6 w 831"/>
                  <a:gd name="T89" fmla="*/ 623 h 1152"/>
                  <a:gd name="T90" fmla="*/ 19 w 831"/>
                  <a:gd name="T91" fmla="*/ 663 h 1152"/>
                  <a:gd name="T92" fmla="*/ 40 w 831"/>
                  <a:gd name="T93" fmla="*/ 699 h 1152"/>
                  <a:gd name="T94" fmla="*/ 60 w 831"/>
                  <a:gd name="T95" fmla="*/ 720 h 1152"/>
                  <a:gd name="T96" fmla="*/ 75 w 831"/>
                  <a:gd name="T97" fmla="*/ 729 h 1152"/>
                  <a:gd name="T98" fmla="*/ 114 w 831"/>
                  <a:gd name="T99" fmla="*/ 734 h 1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831" h="1152">
                    <a:moveTo>
                      <a:pt x="121" y="734"/>
                    </a:moveTo>
                    <a:lnTo>
                      <a:pt x="185" y="921"/>
                    </a:lnTo>
                    <a:lnTo>
                      <a:pt x="185" y="1037"/>
                    </a:lnTo>
                    <a:lnTo>
                      <a:pt x="415" y="1152"/>
                    </a:lnTo>
                    <a:lnTo>
                      <a:pt x="645" y="1037"/>
                    </a:lnTo>
                    <a:lnTo>
                      <a:pt x="645" y="921"/>
                    </a:lnTo>
                    <a:lnTo>
                      <a:pt x="710" y="734"/>
                    </a:lnTo>
                    <a:lnTo>
                      <a:pt x="717" y="734"/>
                    </a:lnTo>
                    <a:lnTo>
                      <a:pt x="734" y="733"/>
                    </a:lnTo>
                    <a:lnTo>
                      <a:pt x="744" y="732"/>
                    </a:lnTo>
                    <a:lnTo>
                      <a:pt x="756" y="729"/>
                    </a:lnTo>
                    <a:lnTo>
                      <a:pt x="761" y="726"/>
                    </a:lnTo>
                    <a:lnTo>
                      <a:pt x="765" y="723"/>
                    </a:lnTo>
                    <a:lnTo>
                      <a:pt x="771" y="720"/>
                    </a:lnTo>
                    <a:lnTo>
                      <a:pt x="775" y="716"/>
                    </a:lnTo>
                    <a:lnTo>
                      <a:pt x="784" y="708"/>
                    </a:lnTo>
                    <a:lnTo>
                      <a:pt x="791" y="699"/>
                    </a:lnTo>
                    <a:lnTo>
                      <a:pt x="799" y="688"/>
                    </a:lnTo>
                    <a:lnTo>
                      <a:pt x="805" y="676"/>
                    </a:lnTo>
                    <a:lnTo>
                      <a:pt x="812" y="663"/>
                    </a:lnTo>
                    <a:lnTo>
                      <a:pt x="817" y="650"/>
                    </a:lnTo>
                    <a:lnTo>
                      <a:pt x="821" y="637"/>
                    </a:lnTo>
                    <a:lnTo>
                      <a:pt x="825" y="623"/>
                    </a:lnTo>
                    <a:lnTo>
                      <a:pt x="828" y="609"/>
                    </a:lnTo>
                    <a:lnTo>
                      <a:pt x="830" y="595"/>
                    </a:lnTo>
                    <a:lnTo>
                      <a:pt x="831" y="581"/>
                    </a:lnTo>
                    <a:lnTo>
                      <a:pt x="831" y="567"/>
                    </a:lnTo>
                    <a:lnTo>
                      <a:pt x="829" y="554"/>
                    </a:lnTo>
                    <a:lnTo>
                      <a:pt x="827" y="541"/>
                    </a:lnTo>
                    <a:lnTo>
                      <a:pt x="824" y="529"/>
                    </a:lnTo>
                    <a:lnTo>
                      <a:pt x="818" y="518"/>
                    </a:lnTo>
                    <a:lnTo>
                      <a:pt x="815" y="512"/>
                    </a:lnTo>
                    <a:lnTo>
                      <a:pt x="810" y="506"/>
                    </a:lnTo>
                    <a:lnTo>
                      <a:pt x="805" y="502"/>
                    </a:lnTo>
                    <a:lnTo>
                      <a:pt x="801" y="498"/>
                    </a:lnTo>
                    <a:lnTo>
                      <a:pt x="791" y="492"/>
                    </a:lnTo>
                    <a:lnTo>
                      <a:pt x="782" y="489"/>
                    </a:lnTo>
                    <a:lnTo>
                      <a:pt x="767" y="488"/>
                    </a:lnTo>
                    <a:lnTo>
                      <a:pt x="761" y="488"/>
                    </a:lnTo>
                    <a:lnTo>
                      <a:pt x="761" y="485"/>
                    </a:lnTo>
                    <a:lnTo>
                      <a:pt x="761" y="474"/>
                    </a:lnTo>
                    <a:lnTo>
                      <a:pt x="761" y="457"/>
                    </a:lnTo>
                    <a:lnTo>
                      <a:pt x="761" y="434"/>
                    </a:lnTo>
                    <a:lnTo>
                      <a:pt x="761" y="406"/>
                    </a:lnTo>
                    <a:lnTo>
                      <a:pt x="761" y="375"/>
                    </a:lnTo>
                    <a:lnTo>
                      <a:pt x="761" y="339"/>
                    </a:lnTo>
                    <a:lnTo>
                      <a:pt x="761" y="301"/>
                    </a:lnTo>
                    <a:lnTo>
                      <a:pt x="761" y="280"/>
                    </a:lnTo>
                    <a:lnTo>
                      <a:pt x="760" y="259"/>
                    </a:lnTo>
                    <a:lnTo>
                      <a:pt x="758" y="240"/>
                    </a:lnTo>
                    <a:lnTo>
                      <a:pt x="756" y="222"/>
                    </a:lnTo>
                    <a:lnTo>
                      <a:pt x="751" y="205"/>
                    </a:lnTo>
                    <a:lnTo>
                      <a:pt x="747" y="189"/>
                    </a:lnTo>
                    <a:lnTo>
                      <a:pt x="742" y="175"/>
                    </a:lnTo>
                    <a:lnTo>
                      <a:pt x="735" y="162"/>
                    </a:lnTo>
                    <a:lnTo>
                      <a:pt x="726" y="150"/>
                    </a:lnTo>
                    <a:lnTo>
                      <a:pt x="718" y="139"/>
                    </a:lnTo>
                    <a:lnTo>
                      <a:pt x="707" y="129"/>
                    </a:lnTo>
                    <a:lnTo>
                      <a:pt x="695" y="122"/>
                    </a:lnTo>
                    <a:lnTo>
                      <a:pt x="682" y="116"/>
                    </a:lnTo>
                    <a:lnTo>
                      <a:pt x="667" y="112"/>
                    </a:lnTo>
                    <a:lnTo>
                      <a:pt x="651" y="110"/>
                    </a:lnTo>
                    <a:lnTo>
                      <a:pt x="632" y="109"/>
                    </a:lnTo>
                    <a:lnTo>
                      <a:pt x="626" y="96"/>
                    </a:lnTo>
                    <a:lnTo>
                      <a:pt x="618" y="83"/>
                    </a:lnTo>
                    <a:lnTo>
                      <a:pt x="609" y="72"/>
                    </a:lnTo>
                    <a:lnTo>
                      <a:pt x="599" y="61"/>
                    </a:lnTo>
                    <a:lnTo>
                      <a:pt x="587" y="52"/>
                    </a:lnTo>
                    <a:lnTo>
                      <a:pt x="575" y="43"/>
                    </a:lnTo>
                    <a:lnTo>
                      <a:pt x="562" y="34"/>
                    </a:lnTo>
                    <a:lnTo>
                      <a:pt x="549" y="28"/>
                    </a:lnTo>
                    <a:lnTo>
                      <a:pt x="534" y="21"/>
                    </a:lnTo>
                    <a:lnTo>
                      <a:pt x="519" y="15"/>
                    </a:lnTo>
                    <a:lnTo>
                      <a:pt x="504" y="11"/>
                    </a:lnTo>
                    <a:lnTo>
                      <a:pt x="487" y="6"/>
                    </a:lnTo>
                    <a:lnTo>
                      <a:pt x="469" y="4"/>
                    </a:lnTo>
                    <a:lnTo>
                      <a:pt x="452" y="2"/>
                    </a:lnTo>
                    <a:lnTo>
                      <a:pt x="434" y="0"/>
                    </a:lnTo>
                    <a:lnTo>
                      <a:pt x="415" y="0"/>
                    </a:lnTo>
                    <a:lnTo>
                      <a:pt x="395" y="0"/>
                    </a:lnTo>
                    <a:lnTo>
                      <a:pt x="375" y="1"/>
                    </a:lnTo>
                    <a:lnTo>
                      <a:pt x="356" y="3"/>
                    </a:lnTo>
                    <a:lnTo>
                      <a:pt x="338" y="5"/>
                    </a:lnTo>
                    <a:lnTo>
                      <a:pt x="319" y="8"/>
                    </a:lnTo>
                    <a:lnTo>
                      <a:pt x="302" y="12"/>
                    </a:lnTo>
                    <a:lnTo>
                      <a:pt x="285" y="16"/>
                    </a:lnTo>
                    <a:lnTo>
                      <a:pt x="269" y="21"/>
                    </a:lnTo>
                    <a:lnTo>
                      <a:pt x="252" y="27"/>
                    </a:lnTo>
                    <a:lnTo>
                      <a:pt x="237" y="33"/>
                    </a:lnTo>
                    <a:lnTo>
                      <a:pt x="223" y="40"/>
                    </a:lnTo>
                    <a:lnTo>
                      <a:pt x="209" y="47"/>
                    </a:lnTo>
                    <a:lnTo>
                      <a:pt x="196" y="55"/>
                    </a:lnTo>
                    <a:lnTo>
                      <a:pt x="183" y="64"/>
                    </a:lnTo>
                    <a:lnTo>
                      <a:pt x="171" y="72"/>
                    </a:lnTo>
                    <a:lnTo>
                      <a:pt x="159" y="82"/>
                    </a:lnTo>
                    <a:lnTo>
                      <a:pt x="149" y="92"/>
                    </a:lnTo>
                    <a:lnTo>
                      <a:pt x="139" y="101"/>
                    </a:lnTo>
                    <a:lnTo>
                      <a:pt x="129" y="112"/>
                    </a:lnTo>
                    <a:lnTo>
                      <a:pt x="121" y="123"/>
                    </a:lnTo>
                    <a:lnTo>
                      <a:pt x="113" y="135"/>
                    </a:lnTo>
                    <a:lnTo>
                      <a:pt x="105" y="147"/>
                    </a:lnTo>
                    <a:lnTo>
                      <a:pt x="99" y="160"/>
                    </a:lnTo>
                    <a:lnTo>
                      <a:pt x="92" y="172"/>
                    </a:lnTo>
                    <a:lnTo>
                      <a:pt x="87" y="184"/>
                    </a:lnTo>
                    <a:lnTo>
                      <a:pt x="83" y="199"/>
                    </a:lnTo>
                    <a:lnTo>
                      <a:pt x="78" y="213"/>
                    </a:lnTo>
                    <a:lnTo>
                      <a:pt x="75" y="227"/>
                    </a:lnTo>
                    <a:lnTo>
                      <a:pt x="73" y="241"/>
                    </a:lnTo>
                    <a:lnTo>
                      <a:pt x="71" y="256"/>
                    </a:lnTo>
                    <a:lnTo>
                      <a:pt x="70" y="270"/>
                    </a:lnTo>
                    <a:lnTo>
                      <a:pt x="70" y="285"/>
                    </a:lnTo>
                    <a:lnTo>
                      <a:pt x="70" y="324"/>
                    </a:lnTo>
                    <a:lnTo>
                      <a:pt x="70" y="362"/>
                    </a:lnTo>
                    <a:lnTo>
                      <a:pt x="70" y="395"/>
                    </a:lnTo>
                    <a:lnTo>
                      <a:pt x="70" y="426"/>
                    </a:lnTo>
                    <a:lnTo>
                      <a:pt x="70" y="451"/>
                    </a:lnTo>
                    <a:lnTo>
                      <a:pt x="70" y="471"/>
                    </a:lnTo>
                    <a:lnTo>
                      <a:pt x="70" y="484"/>
                    </a:lnTo>
                    <a:lnTo>
                      <a:pt x="70" y="488"/>
                    </a:lnTo>
                    <a:lnTo>
                      <a:pt x="63" y="488"/>
                    </a:lnTo>
                    <a:lnTo>
                      <a:pt x="49" y="489"/>
                    </a:lnTo>
                    <a:lnTo>
                      <a:pt x="40" y="492"/>
                    </a:lnTo>
                    <a:lnTo>
                      <a:pt x="30" y="498"/>
                    </a:lnTo>
                    <a:lnTo>
                      <a:pt x="26" y="502"/>
                    </a:lnTo>
                    <a:lnTo>
                      <a:pt x="21" y="506"/>
                    </a:lnTo>
                    <a:lnTo>
                      <a:pt x="16" y="512"/>
                    </a:lnTo>
                    <a:lnTo>
                      <a:pt x="13" y="518"/>
                    </a:lnTo>
                    <a:lnTo>
                      <a:pt x="7" y="529"/>
                    </a:lnTo>
                    <a:lnTo>
                      <a:pt x="4" y="541"/>
                    </a:lnTo>
                    <a:lnTo>
                      <a:pt x="2" y="554"/>
                    </a:lnTo>
                    <a:lnTo>
                      <a:pt x="0" y="567"/>
                    </a:lnTo>
                    <a:lnTo>
                      <a:pt x="0" y="581"/>
                    </a:lnTo>
                    <a:lnTo>
                      <a:pt x="1" y="595"/>
                    </a:lnTo>
                    <a:lnTo>
                      <a:pt x="3" y="609"/>
                    </a:lnTo>
                    <a:lnTo>
                      <a:pt x="6" y="623"/>
                    </a:lnTo>
                    <a:lnTo>
                      <a:pt x="9" y="637"/>
                    </a:lnTo>
                    <a:lnTo>
                      <a:pt x="14" y="650"/>
                    </a:lnTo>
                    <a:lnTo>
                      <a:pt x="19" y="663"/>
                    </a:lnTo>
                    <a:lnTo>
                      <a:pt x="26" y="676"/>
                    </a:lnTo>
                    <a:lnTo>
                      <a:pt x="32" y="688"/>
                    </a:lnTo>
                    <a:lnTo>
                      <a:pt x="40" y="699"/>
                    </a:lnTo>
                    <a:lnTo>
                      <a:pt x="47" y="708"/>
                    </a:lnTo>
                    <a:lnTo>
                      <a:pt x="56" y="716"/>
                    </a:lnTo>
                    <a:lnTo>
                      <a:pt x="60" y="720"/>
                    </a:lnTo>
                    <a:lnTo>
                      <a:pt x="65" y="723"/>
                    </a:lnTo>
                    <a:lnTo>
                      <a:pt x="70" y="726"/>
                    </a:lnTo>
                    <a:lnTo>
                      <a:pt x="75" y="729"/>
                    </a:lnTo>
                    <a:lnTo>
                      <a:pt x="87" y="732"/>
                    </a:lnTo>
                    <a:lnTo>
                      <a:pt x="97" y="733"/>
                    </a:lnTo>
                    <a:lnTo>
                      <a:pt x="114" y="734"/>
                    </a:lnTo>
                    <a:lnTo>
                      <a:pt x="121" y="734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00" b="1" i="0" u="none" strike="noStrike" kern="0" cap="none" spc="0" normalizeH="0" baseline="0" noProof="0" dirty="0">
                  <a:ln>
                    <a:noFill/>
                  </a:ln>
                  <a:solidFill>
                    <a:srgbClr val="0063BE">
                      <a:lumMod val="50000"/>
                    </a:srgbClr>
                  </a:solidFill>
                  <a:effectLst/>
                  <a:uLnTx/>
                  <a:uFillTx/>
                  <a:latin typeface="Myriad Pro"/>
                </a:endParaRPr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6521973" y="4605260"/>
              <a:ext cx="276865" cy="279992"/>
              <a:chOff x="4023519" y="1455437"/>
              <a:chExt cx="611606" cy="692162"/>
            </a:xfrm>
            <a:solidFill>
              <a:sysClr val="window" lastClr="FFFFFF">
                <a:lumMod val="50000"/>
              </a:sysClr>
            </a:solidFill>
          </p:grpSpPr>
          <p:sp>
            <p:nvSpPr>
              <p:cNvPr id="86" name="Freeform 62"/>
              <p:cNvSpPr>
                <a:spLocks/>
              </p:cNvSpPr>
              <p:nvPr/>
            </p:nvSpPr>
            <p:spPr bwMode="auto">
              <a:xfrm>
                <a:off x="4023519" y="1751360"/>
                <a:ext cx="611606" cy="396239"/>
              </a:xfrm>
              <a:custGeom>
                <a:avLst/>
                <a:gdLst>
                  <a:gd name="T0" fmla="*/ 1782 w 1959"/>
                  <a:gd name="T1" fmla="*/ 186 h 1318"/>
                  <a:gd name="T2" fmla="*/ 1729 w 1959"/>
                  <a:gd name="T3" fmla="*/ 162 h 1318"/>
                  <a:gd name="T4" fmla="*/ 1606 w 1959"/>
                  <a:gd name="T5" fmla="*/ 117 h 1318"/>
                  <a:gd name="T6" fmla="*/ 1420 w 1959"/>
                  <a:gd name="T7" fmla="*/ 52 h 1318"/>
                  <a:gd name="T8" fmla="*/ 1286 w 1959"/>
                  <a:gd name="T9" fmla="*/ 7 h 1318"/>
                  <a:gd name="T10" fmla="*/ 1095 w 1959"/>
                  <a:gd name="T11" fmla="*/ 713 h 1318"/>
                  <a:gd name="T12" fmla="*/ 1009 w 1959"/>
                  <a:gd name="T13" fmla="*/ 281 h 1318"/>
                  <a:gd name="T14" fmla="*/ 979 w 1959"/>
                  <a:gd name="T15" fmla="*/ 79 h 1318"/>
                  <a:gd name="T16" fmla="*/ 950 w 1959"/>
                  <a:gd name="T17" fmla="*/ 281 h 1318"/>
                  <a:gd name="T18" fmla="*/ 864 w 1959"/>
                  <a:gd name="T19" fmla="*/ 713 h 1318"/>
                  <a:gd name="T20" fmla="*/ 673 w 1959"/>
                  <a:gd name="T21" fmla="*/ 7 h 1318"/>
                  <a:gd name="T22" fmla="*/ 539 w 1959"/>
                  <a:gd name="T23" fmla="*/ 52 h 1318"/>
                  <a:gd name="T24" fmla="*/ 353 w 1959"/>
                  <a:gd name="T25" fmla="*/ 117 h 1318"/>
                  <a:gd name="T26" fmla="*/ 230 w 1959"/>
                  <a:gd name="T27" fmla="*/ 162 h 1318"/>
                  <a:gd name="T28" fmla="*/ 177 w 1959"/>
                  <a:gd name="T29" fmla="*/ 186 h 1318"/>
                  <a:gd name="T30" fmla="*/ 156 w 1959"/>
                  <a:gd name="T31" fmla="*/ 200 h 1318"/>
                  <a:gd name="T32" fmla="*/ 143 w 1959"/>
                  <a:gd name="T33" fmla="*/ 215 h 1318"/>
                  <a:gd name="T34" fmla="*/ 131 w 1959"/>
                  <a:gd name="T35" fmla="*/ 236 h 1318"/>
                  <a:gd name="T36" fmla="*/ 116 w 1959"/>
                  <a:gd name="T37" fmla="*/ 263 h 1318"/>
                  <a:gd name="T38" fmla="*/ 102 w 1959"/>
                  <a:gd name="T39" fmla="*/ 296 h 1318"/>
                  <a:gd name="T40" fmla="*/ 88 w 1959"/>
                  <a:gd name="T41" fmla="*/ 337 h 1318"/>
                  <a:gd name="T42" fmla="*/ 75 w 1959"/>
                  <a:gd name="T43" fmla="*/ 386 h 1318"/>
                  <a:gd name="T44" fmla="*/ 62 w 1959"/>
                  <a:gd name="T45" fmla="*/ 442 h 1318"/>
                  <a:gd name="T46" fmla="*/ 51 w 1959"/>
                  <a:gd name="T47" fmla="*/ 507 h 1318"/>
                  <a:gd name="T48" fmla="*/ 39 w 1959"/>
                  <a:gd name="T49" fmla="*/ 581 h 1318"/>
                  <a:gd name="T50" fmla="*/ 29 w 1959"/>
                  <a:gd name="T51" fmla="*/ 665 h 1318"/>
                  <a:gd name="T52" fmla="*/ 20 w 1959"/>
                  <a:gd name="T53" fmla="*/ 759 h 1318"/>
                  <a:gd name="T54" fmla="*/ 13 w 1959"/>
                  <a:gd name="T55" fmla="*/ 863 h 1318"/>
                  <a:gd name="T56" fmla="*/ 6 w 1959"/>
                  <a:gd name="T57" fmla="*/ 979 h 1318"/>
                  <a:gd name="T58" fmla="*/ 3 w 1959"/>
                  <a:gd name="T59" fmla="*/ 1105 h 1318"/>
                  <a:gd name="T60" fmla="*/ 1 w 1959"/>
                  <a:gd name="T61" fmla="*/ 1243 h 1318"/>
                  <a:gd name="T62" fmla="*/ 1959 w 1959"/>
                  <a:gd name="T63" fmla="*/ 1318 h 1318"/>
                  <a:gd name="T64" fmla="*/ 1958 w 1959"/>
                  <a:gd name="T65" fmla="*/ 1173 h 1318"/>
                  <a:gd name="T66" fmla="*/ 1955 w 1959"/>
                  <a:gd name="T67" fmla="*/ 1040 h 1318"/>
                  <a:gd name="T68" fmla="*/ 1949 w 1959"/>
                  <a:gd name="T69" fmla="*/ 919 h 1318"/>
                  <a:gd name="T70" fmla="*/ 1943 w 1959"/>
                  <a:gd name="T71" fmla="*/ 809 h 1318"/>
                  <a:gd name="T72" fmla="*/ 1934 w 1959"/>
                  <a:gd name="T73" fmla="*/ 711 h 1318"/>
                  <a:gd name="T74" fmla="*/ 1924 w 1959"/>
                  <a:gd name="T75" fmla="*/ 621 h 1318"/>
                  <a:gd name="T76" fmla="*/ 1914 w 1959"/>
                  <a:gd name="T77" fmla="*/ 543 h 1318"/>
                  <a:gd name="T78" fmla="*/ 1903 w 1959"/>
                  <a:gd name="T79" fmla="*/ 473 h 1318"/>
                  <a:gd name="T80" fmla="*/ 1890 w 1959"/>
                  <a:gd name="T81" fmla="*/ 413 h 1318"/>
                  <a:gd name="T82" fmla="*/ 1877 w 1959"/>
                  <a:gd name="T83" fmla="*/ 360 h 1318"/>
                  <a:gd name="T84" fmla="*/ 1863 w 1959"/>
                  <a:gd name="T85" fmla="*/ 316 h 1318"/>
                  <a:gd name="T86" fmla="*/ 1850 w 1959"/>
                  <a:gd name="T87" fmla="*/ 279 h 1318"/>
                  <a:gd name="T88" fmla="*/ 1836 w 1959"/>
                  <a:gd name="T89" fmla="*/ 249 h 1318"/>
                  <a:gd name="T90" fmla="*/ 1822 w 1959"/>
                  <a:gd name="T91" fmla="*/ 225 h 1318"/>
                  <a:gd name="T92" fmla="*/ 1809 w 1959"/>
                  <a:gd name="T93" fmla="*/ 207 h 1318"/>
                  <a:gd name="T94" fmla="*/ 1796 w 1959"/>
                  <a:gd name="T95" fmla="*/ 195 h 13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959" h="1318">
                    <a:moveTo>
                      <a:pt x="1796" y="195"/>
                    </a:moveTo>
                    <a:lnTo>
                      <a:pt x="1782" y="186"/>
                    </a:lnTo>
                    <a:lnTo>
                      <a:pt x="1759" y="175"/>
                    </a:lnTo>
                    <a:lnTo>
                      <a:pt x="1729" y="162"/>
                    </a:lnTo>
                    <a:lnTo>
                      <a:pt x="1692" y="148"/>
                    </a:lnTo>
                    <a:lnTo>
                      <a:pt x="1606" y="117"/>
                    </a:lnTo>
                    <a:lnTo>
                      <a:pt x="1512" y="84"/>
                    </a:lnTo>
                    <a:lnTo>
                      <a:pt x="1420" y="52"/>
                    </a:lnTo>
                    <a:lnTo>
                      <a:pt x="1341" y="25"/>
                    </a:lnTo>
                    <a:lnTo>
                      <a:pt x="1286" y="7"/>
                    </a:lnTo>
                    <a:lnTo>
                      <a:pt x="1265" y="0"/>
                    </a:lnTo>
                    <a:lnTo>
                      <a:pt x="1095" y="713"/>
                    </a:lnTo>
                    <a:lnTo>
                      <a:pt x="1095" y="425"/>
                    </a:lnTo>
                    <a:lnTo>
                      <a:pt x="1009" y="281"/>
                    </a:lnTo>
                    <a:lnTo>
                      <a:pt x="1095" y="195"/>
                    </a:lnTo>
                    <a:lnTo>
                      <a:pt x="979" y="79"/>
                    </a:lnTo>
                    <a:lnTo>
                      <a:pt x="864" y="195"/>
                    </a:lnTo>
                    <a:lnTo>
                      <a:pt x="950" y="281"/>
                    </a:lnTo>
                    <a:lnTo>
                      <a:pt x="864" y="425"/>
                    </a:lnTo>
                    <a:lnTo>
                      <a:pt x="864" y="713"/>
                    </a:lnTo>
                    <a:lnTo>
                      <a:pt x="694" y="0"/>
                    </a:lnTo>
                    <a:lnTo>
                      <a:pt x="673" y="7"/>
                    </a:lnTo>
                    <a:lnTo>
                      <a:pt x="618" y="25"/>
                    </a:lnTo>
                    <a:lnTo>
                      <a:pt x="539" y="52"/>
                    </a:lnTo>
                    <a:lnTo>
                      <a:pt x="447" y="84"/>
                    </a:lnTo>
                    <a:lnTo>
                      <a:pt x="353" y="117"/>
                    </a:lnTo>
                    <a:lnTo>
                      <a:pt x="267" y="148"/>
                    </a:lnTo>
                    <a:lnTo>
                      <a:pt x="230" y="162"/>
                    </a:lnTo>
                    <a:lnTo>
                      <a:pt x="200" y="175"/>
                    </a:lnTo>
                    <a:lnTo>
                      <a:pt x="177" y="186"/>
                    </a:lnTo>
                    <a:lnTo>
                      <a:pt x="163" y="195"/>
                    </a:lnTo>
                    <a:lnTo>
                      <a:pt x="156" y="200"/>
                    </a:lnTo>
                    <a:lnTo>
                      <a:pt x="150" y="207"/>
                    </a:lnTo>
                    <a:lnTo>
                      <a:pt x="143" y="215"/>
                    </a:lnTo>
                    <a:lnTo>
                      <a:pt x="137" y="225"/>
                    </a:lnTo>
                    <a:lnTo>
                      <a:pt x="131" y="236"/>
                    </a:lnTo>
                    <a:lnTo>
                      <a:pt x="123" y="249"/>
                    </a:lnTo>
                    <a:lnTo>
                      <a:pt x="116" y="263"/>
                    </a:lnTo>
                    <a:lnTo>
                      <a:pt x="109" y="279"/>
                    </a:lnTo>
                    <a:lnTo>
                      <a:pt x="102" y="296"/>
                    </a:lnTo>
                    <a:lnTo>
                      <a:pt x="96" y="316"/>
                    </a:lnTo>
                    <a:lnTo>
                      <a:pt x="88" y="337"/>
                    </a:lnTo>
                    <a:lnTo>
                      <a:pt x="82" y="360"/>
                    </a:lnTo>
                    <a:lnTo>
                      <a:pt x="75" y="386"/>
                    </a:lnTo>
                    <a:lnTo>
                      <a:pt x="69" y="413"/>
                    </a:lnTo>
                    <a:lnTo>
                      <a:pt x="62" y="442"/>
                    </a:lnTo>
                    <a:lnTo>
                      <a:pt x="56" y="473"/>
                    </a:lnTo>
                    <a:lnTo>
                      <a:pt x="51" y="507"/>
                    </a:lnTo>
                    <a:lnTo>
                      <a:pt x="45" y="543"/>
                    </a:lnTo>
                    <a:lnTo>
                      <a:pt x="39" y="581"/>
                    </a:lnTo>
                    <a:lnTo>
                      <a:pt x="34" y="621"/>
                    </a:lnTo>
                    <a:lnTo>
                      <a:pt x="29" y="665"/>
                    </a:lnTo>
                    <a:lnTo>
                      <a:pt x="25" y="711"/>
                    </a:lnTo>
                    <a:lnTo>
                      <a:pt x="20" y="759"/>
                    </a:lnTo>
                    <a:lnTo>
                      <a:pt x="16" y="809"/>
                    </a:lnTo>
                    <a:lnTo>
                      <a:pt x="13" y="863"/>
                    </a:lnTo>
                    <a:lnTo>
                      <a:pt x="10" y="919"/>
                    </a:lnTo>
                    <a:lnTo>
                      <a:pt x="6" y="979"/>
                    </a:lnTo>
                    <a:lnTo>
                      <a:pt x="4" y="1040"/>
                    </a:lnTo>
                    <a:lnTo>
                      <a:pt x="3" y="1105"/>
                    </a:lnTo>
                    <a:lnTo>
                      <a:pt x="1" y="1173"/>
                    </a:lnTo>
                    <a:lnTo>
                      <a:pt x="1" y="1243"/>
                    </a:lnTo>
                    <a:lnTo>
                      <a:pt x="0" y="1318"/>
                    </a:lnTo>
                    <a:lnTo>
                      <a:pt x="1959" y="1318"/>
                    </a:lnTo>
                    <a:lnTo>
                      <a:pt x="1958" y="1243"/>
                    </a:lnTo>
                    <a:lnTo>
                      <a:pt x="1958" y="1173"/>
                    </a:lnTo>
                    <a:lnTo>
                      <a:pt x="1956" y="1105"/>
                    </a:lnTo>
                    <a:lnTo>
                      <a:pt x="1955" y="1040"/>
                    </a:lnTo>
                    <a:lnTo>
                      <a:pt x="1952" y="979"/>
                    </a:lnTo>
                    <a:lnTo>
                      <a:pt x="1949" y="919"/>
                    </a:lnTo>
                    <a:lnTo>
                      <a:pt x="1946" y="863"/>
                    </a:lnTo>
                    <a:lnTo>
                      <a:pt x="1943" y="809"/>
                    </a:lnTo>
                    <a:lnTo>
                      <a:pt x="1938" y="759"/>
                    </a:lnTo>
                    <a:lnTo>
                      <a:pt x="1934" y="711"/>
                    </a:lnTo>
                    <a:lnTo>
                      <a:pt x="1930" y="665"/>
                    </a:lnTo>
                    <a:lnTo>
                      <a:pt x="1924" y="621"/>
                    </a:lnTo>
                    <a:lnTo>
                      <a:pt x="1920" y="581"/>
                    </a:lnTo>
                    <a:lnTo>
                      <a:pt x="1914" y="543"/>
                    </a:lnTo>
                    <a:lnTo>
                      <a:pt x="1908" y="507"/>
                    </a:lnTo>
                    <a:lnTo>
                      <a:pt x="1903" y="473"/>
                    </a:lnTo>
                    <a:lnTo>
                      <a:pt x="1896" y="442"/>
                    </a:lnTo>
                    <a:lnTo>
                      <a:pt x="1890" y="413"/>
                    </a:lnTo>
                    <a:lnTo>
                      <a:pt x="1883" y="386"/>
                    </a:lnTo>
                    <a:lnTo>
                      <a:pt x="1877" y="360"/>
                    </a:lnTo>
                    <a:lnTo>
                      <a:pt x="1870" y="337"/>
                    </a:lnTo>
                    <a:lnTo>
                      <a:pt x="1863" y="316"/>
                    </a:lnTo>
                    <a:lnTo>
                      <a:pt x="1856" y="296"/>
                    </a:lnTo>
                    <a:lnTo>
                      <a:pt x="1850" y="279"/>
                    </a:lnTo>
                    <a:lnTo>
                      <a:pt x="1842" y="263"/>
                    </a:lnTo>
                    <a:lnTo>
                      <a:pt x="1836" y="249"/>
                    </a:lnTo>
                    <a:lnTo>
                      <a:pt x="1828" y="236"/>
                    </a:lnTo>
                    <a:lnTo>
                      <a:pt x="1822" y="225"/>
                    </a:lnTo>
                    <a:lnTo>
                      <a:pt x="1815" y="215"/>
                    </a:lnTo>
                    <a:lnTo>
                      <a:pt x="1809" y="207"/>
                    </a:lnTo>
                    <a:lnTo>
                      <a:pt x="1802" y="200"/>
                    </a:lnTo>
                    <a:lnTo>
                      <a:pt x="1796" y="195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00" b="1" i="0" u="none" strike="noStrike" kern="0" cap="none" spc="0" normalizeH="0" baseline="0" noProof="0" dirty="0">
                  <a:ln>
                    <a:noFill/>
                  </a:ln>
                  <a:solidFill>
                    <a:srgbClr val="0063BE">
                      <a:lumMod val="50000"/>
                    </a:srgbClr>
                  </a:solidFill>
                  <a:effectLst/>
                  <a:uLnTx/>
                  <a:uFillTx/>
                  <a:latin typeface="Myriad Pro"/>
                </a:endParaRPr>
              </a:p>
            </p:txBody>
          </p:sp>
          <p:sp>
            <p:nvSpPr>
              <p:cNvPr id="87" name="Freeform 61"/>
              <p:cNvSpPr>
                <a:spLocks/>
              </p:cNvSpPr>
              <p:nvPr/>
            </p:nvSpPr>
            <p:spPr bwMode="auto">
              <a:xfrm>
                <a:off x="4208059" y="1455437"/>
                <a:ext cx="260152" cy="346859"/>
              </a:xfrm>
              <a:custGeom>
                <a:avLst/>
                <a:gdLst>
                  <a:gd name="T0" fmla="*/ 185 w 831"/>
                  <a:gd name="T1" fmla="*/ 1037 h 1152"/>
                  <a:gd name="T2" fmla="*/ 645 w 831"/>
                  <a:gd name="T3" fmla="*/ 921 h 1152"/>
                  <a:gd name="T4" fmla="*/ 734 w 831"/>
                  <a:gd name="T5" fmla="*/ 733 h 1152"/>
                  <a:gd name="T6" fmla="*/ 761 w 831"/>
                  <a:gd name="T7" fmla="*/ 726 h 1152"/>
                  <a:gd name="T8" fmla="*/ 775 w 831"/>
                  <a:gd name="T9" fmla="*/ 716 h 1152"/>
                  <a:gd name="T10" fmla="*/ 799 w 831"/>
                  <a:gd name="T11" fmla="*/ 688 h 1152"/>
                  <a:gd name="T12" fmla="*/ 817 w 831"/>
                  <a:gd name="T13" fmla="*/ 650 h 1152"/>
                  <a:gd name="T14" fmla="*/ 828 w 831"/>
                  <a:gd name="T15" fmla="*/ 609 h 1152"/>
                  <a:gd name="T16" fmla="*/ 831 w 831"/>
                  <a:gd name="T17" fmla="*/ 567 h 1152"/>
                  <a:gd name="T18" fmla="*/ 824 w 831"/>
                  <a:gd name="T19" fmla="*/ 529 h 1152"/>
                  <a:gd name="T20" fmla="*/ 810 w 831"/>
                  <a:gd name="T21" fmla="*/ 506 h 1152"/>
                  <a:gd name="T22" fmla="*/ 791 w 831"/>
                  <a:gd name="T23" fmla="*/ 492 h 1152"/>
                  <a:gd name="T24" fmla="*/ 761 w 831"/>
                  <a:gd name="T25" fmla="*/ 488 h 1152"/>
                  <a:gd name="T26" fmla="*/ 761 w 831"/>
                  <a:gd name="T27" fmla="*/ 457 h 1152"/>
                  <a:gd name="T28" fmla="*/ 761 w 831"/>
                  <a:gd name="T29" fmla="*/ 375 h 1152"/>
                  <a:gd name="T30" fmla="*/ 761 w 831"/>
                  <a:gd name="T31" fmla="*/ 280 h 1152"/>
                  <a:gd name="T32" fmla="*/ 756 w 831"/>
                  <a:gd name="T33" fmla="*/ 222 h 1152"/>
                  <a:gd name="T34" fmla="*/ 742 w 831"/>
                  <a:gd name="T35" fmla="*/ 175 h 1152"/>
                  <a:gd name="T36" fmla="*/ 718 w 831"/>
                  <a:gd name="T37" fmla="*/ 139 h 1152"/>
                  <a:gd name="T38" fmla="*/ 682 w 831"/>
                  <a:gd name="T39" fmla="*/ 116 h 1152"/>
                  <a:gd name="T40" fmla="*/ 632 w 831"/>
                  <a:gd name="T41" fmla="*/ 109 h 1152"/>
                  <a:gd name="T42" fmla="*/ 609 w 831"/>
                  <a:gd name="T43" fmla="*/ 72 h 1152"/>
                  <a:gd name="T44" fmla="*/ 575 w 831"/>
                  <a:gd name="T45" fmla="*/ 43 h 1152"/>
                  <a:gd name="T46" fmla="*/ 534 w 831"/>
                  <a:gd name="T47" fmla="*/ 21 h 1152"/>
                  <a:gd name="T48" fmla="*/ 487 w 831"/>
                  <a:gd name="T49" fmla="*/ 6 h 1152"/>
                  <a:gd name="T50" fmla="*/ 434 w 831"/>
                  <a:gd name="T51" fmla="*/ 0 h 1152"/>
                  <a:gd name="T52" fmla="*/ 375 w 831"/>
                  <a:gd name="T53" fmla="*/ 1 h 1152"/>
                  <a:gd name="T54" fmla="*/ 319 w 831"/>
                  <a:gd name="T55" fmla="*/ 8 h 1152"/>
                  <a:gd name="T56" fmla="*/ 269 w 831"/>
                  <a:gd name="T57" fmla="*/ 21 h 1152"/>
                  <a:gd name="T58" fmla="*/ 223 w 831"/>
                  <a:gd name="T59" fmla="*/ 40 h 1152"/>
                  <a:gd name="T60" fmla="*/ 183 w 831"/>
                  <a:gd name="T61" fmla="*/ 64 h 1152"/>
                  <a:gd name="T62" fmla="*/ 149 w 831"/>
                  <a:gd name="T63" fmla="*/ 92 h 1152"/>
                  <a:gd name="T64" fmla="*/ 121 w 831"/>
                  <a:gd name="T65" fmla="*/ 123 h 1152"/>
                  <a:gd name="T66" fmla="*/ 99 w 831"/>
                  <a:gd name="T67" fmla="*/ 160 h 1152"/>
                  <a:gd name="T68" fmla="*/ 83 w 831"/>
                  <a:gd name="T69" fmla="*/ 199 h 1152"/>
                  <a:gd name="T70" fmla="*/ 73 w 831"/>
                  <a:gd name="T71" fmla="*/ 241 h 1152"/>
                  <a:gd name="T72" fmla="*/ 70 w 831"/>
                  <a:gd name="T73" fmla="*/ 285 h 1152"/>
                  <a:gd name="T74" fmla="*/ 70 w 831"/>
                  <a:gd name="T75" fmla="*/ 395 h 1152"/>
                  <a:gd name="T76" fmla="*/ 70 w 831"/>
                  <a:gd name="T77" fmla="*/ 471 h 1152"/>
                  <a:gd name="T78" fmla="*/ 63 w 831"/>
                  <a:gd name="T79" fmla="*/ 488 h 1152"/>
                  <a:gd name="T80" fmla="*/ 30 w 831"/>
                  <a:gd name="T81" fmla="*/ 498 h 1152"/>
                  <a:gd name="T82" fmla="*/ 16 w 831"/>
                  <a:gd name="T83" fmla="*/ 512 h 1152"/>
                  <a:gd name="T84" fmla="*/ 4 w 831"/>
                  <a:gd name="T85" fmla="*/ 541 h 1152"/>
                  <a:gd name="T86" fmla="*/ 0 w 831"/>
                  <a:gd name="T87" fmla="*/ 581 h 1152"/>
                  <a:gd name="T88" fmla="*/ 6 w 831"/>
                  <a:gd name="T89" fmla="*/ 623 h 1152"/>
                  <a:gd name="T90" fmla="*/ 19 w 831"/>
                  <a:gd name="T91" fmla="*/ 663 h 1152"/>
                  <a:gd name="T92" fmla="*/ 40 w 831"/>
                  <a:gd name="T93" fmla="*/ 699 h 1152"/>
                  <a:gd name="T94" fmla="*/ 60 w 831"/>
                  <a:gd name="T95" fmla="*/ 720 h 1152"/>
                  <a:gd name="T96" fmla="*/ 75 w 831"/>
                  <a:gd name="T97" fmla="*/ 729 h 1152"/>
                  <a:gd name="T98" fmla="*/ 114 w 831"/>
                  <a:gd name="T99" fmla="*/ 734 h 1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831" h="1152">
                    <a:moveTo>
                      <a:pt x="121" y="734"/>
                    </a:moveTo>
                    <a:lnTo>
                      <a:pt x="185" y="921"/>
                    </a:lnTo>
                    <a:lnTo>
                      <a:pt x="185" y="1037"/>
                    </a:lnTo>
                    <a:lnTo>
                      <a:pt x="415" y="1152"/>
                    </a:lnTo>
                    <a:lnTo>
                      <a:pt x="645" y="1037"/>
                    </a:lnTo>
                    <a:lnTo>
                      <a:pt x="645" y="921"/>
                    </a:lnTo>
                    <a:lnTo>
                      <a:pt x="710" y="734"/>
                    </a:lnTo>
                    <a:lnTo>
                      <a:pt x="717" y="734"/>
                    </a:lnTo>
                    <a:lnTo>
                      <a:pt x="734" y="733"/>
                    </a:lnTo>
                    <a:lnTo>
                      <a:pt x="744" y="732"/>
                    </a:lnTo>
                    <a:lnTo>
                      <a:pt x="756" y="729"/>
                    </a:lnTo>
                    <a:lnTo>
                      <a:pt x="761" y="726"/>
                    </a:lnTo>
                    <a:lnTo>
                      <a:pt x="765" y="723"/>
                    </a:lnTo>
                    <a:lnTo>
                      <a:pt x="771" y="720"/>
                    </a:lnTo>
                    <a:lnTo>
                      <a:pt x="775" y="716"/>
                    </a:lnTo>
                    <a:lnTo>
                      <a:pt x="784" y="708"/>
                    </a:lnTo>
                    <a:lnTo>
                      <a:pt x="791" y="699"/>
                    </a:lnTo>
                    <a:lnTo>
                      <a:pt x="799" y="688"/>
                    </a:lnTo>
                    <a:lnTo>
                      <a:pt x="805" y="676"/>
                    </a:lnTo>
                    <a:lnTo>
                      <a:pt x="812" y="663"/>
                    </a:lnTo>
                    <a:lnTo>
                      <a:pt x="817" y="650"/>
                    </a:lnTo>
                    <a:lnTo>
                      <a:pt x="821" y="637"/>
                    </a:lnTo>
                    <a:lnTo>
                      <a:pt x="825" y="623"/>
                    </a:lnTo>
                    <a:lnTo>
                      <a:pt x="828" y="609"/>
                    </a:lnTo>
                    <a:lnTo>
                      <a:pt x="830" y="595"/>
                    </a:lnTo>
                    <a:lnTo>
                      <a:pt x="831" y="581"/>
                    </a:lnTo>
                    <a:lnTo>
                      <a:pt x="831" y="567"/>
                    </a:lnTo>
                    <a:lnTo>
                      <a:pt x="829" y="554"/>
                    </a:lnTo>
                    <a:lnTo>
                      <a:pt x="827" y="541"/>
                    </a:lnTo>
                    <a:lnTo>
                      <a:pt x="824" y="529"/>
                    </a:lnTo>
                    <a:lnTo>
                      <a:pt x="818" y="518"/>
                    </a:lnTo>
                    <a:lnTo>
                      <a:pt x="815" y="512"/>
                    </a:lnTo>
                    <a:lnTo>
                      <a:pt x="810" y="506"/>
                    </a:lnTo>
                    <a:lnTo>
                      <a:pt x="805" y="502"/>
                    </a:lnTo>
                    <a:lnTo>
                      <a:pt x="801" y="498"/>
                    </a:lnTo>
                    <a:lnTo>
                      <a:pt x="791" y="492"/>
                    </a:lnTo>
                    <a:lnTo>
                      <a:pt x="782" y="489"/>
                    </a:lnTo>
                    <a:lnTo>
                      <a:pt x="767" y="488"/>
                    </a:lnTo>
                    <a:lnTo>
                      <a:pt x="761" y="488"/>
                    </a:lnTo>
                    <a:lnTo>
                      <a:pt x="761" y="485"/>
                    </a:lnTo>
                    <a:lnTo>
                      <a:pt x="761" y="474"/>
                    </a:lnTo>
                    <a:lnTo>
                      <a:pt x="761" y="457"/>
                    </a:lnTo>
                    <a:lnTo>
                      <a:pt x="761" y="434"/>
                    </a:lnTo>
                    <a:lnTo>
                      <a:pt x="761" y="406"/>
                    </a:lnTo>
                    <a:lnTo>
                      <a:pt x="761" y="375"/>
                    </a:lnTo>
                    <a:lnTo>
                      <a:pt x="761" y="339"/>
                    </a:lnTo>
                    <a:lnTo>
                      <a:pt x="761" y="301"/>
                    </a:lnTo>
                    <a:lnTo>
                      <a:pt x="761" y="280"/>
                    </a:lnTo>
                    <a:lnTo>
                      <a:pt x="760" y="259"/>
                    </a:lnTo>
                    <a:lnTo>
                      <a:pt x="758" y="240"/>
                    </a:lnTo>
                    <a:lnTo>
                      <a:pt x="756" y="222"/>
                    </a:lnTo>
                    <a:lnTo>
                      <a:pt x="751" y="205"/>
                    </a:lnTo>
                    <a:lnTo>
                      <a:pt x="747" y="189"/>
                    </a:lnTo>
                    <a:lnTo>
                      <a:pt x="742" y="175"/>
                    </a:lnTo>
                    <a:lnTo>
                      <a:pt x="735" y="162"/>
                    </a:lnTo>
                    <a:lnTo>
                      <a:pt x="726" y="150"/>
                    </a:lnTo>
                    <a:lnTo>
                      <a:pt x="718" y="139"/>
                    </a:lnTo>
                    <a:lnTo>
                      <a:pt x="707" y="129"/>
                    </a:lnTo>
                    <a:lnTo>
                      <a:pt x="695" y="122"/>
                    </a:lnTo>
                    <a:lnTo>
                      <a:pt x="682" y="116"/>
                    </a:lnTo>
                    <a:lnTo>
                      <a:pt x="667" y="112"/>
                    </a:lnTo>
                    <a:lnTo>
                      <a:pt x="651" y="110"/>
                    </a:lnTo>
                    <a:lnTo>
                      <a:pt x="632" y="109"/>
                    </a:lnTo>
                    <a:lnTo>
                      <a:pt x="626" y="96"/>
                    </a:lnTo>
                    <a:lnTo>
                      <a:pt x="618" y="83"/>
                    </a:lnTo>
                    <a:lnTo>
                      <a:pt x="609" y="72"/>
                    </a:lnTo>
                    <a:lnTo>
                      <a:pt x="599" y="61"/>
                    </a:lnTo>
                    <a:lnTo>
                      <a:pt x="587" y="52"/>
                    </a:lnTo>
                    <a:lnTo>
                      <a:pt x="575" y="43"/>
                    </a:lnTo>
                    <a:lnTo>
                      <a:pt x="562" y="34"/>
                    </a:lnTo>
                    <a:lnTo>
                      <a:pt x="549" y="28"/>
                    </a:lnTo>
                    <a:lnTo>
                      <a:pt x="534" y="21"/>
                    </a:lnTo>
                    <a:lnTo>
                      <a:pt x="519" y="15"/>
                    </a:lnTo>
                    <a:lnTo>
                      <a:pt x="504" y="11"/>
                    </a:lnTo>
                    <a:lnTo>
                      <a:pt x="487" y="6"/>
                    </a:lnTo>
                    <a:lnTo>
                      <a:pt x="469" y="4"/>
                    </a:lnTo>
                    <a:lnTo>
                      <a:pt x="452" y="2"/>
                    </a:lnTo>
                    <a:lnTo>
                      <a:pt x="434" y="0"/>
                    </a:lnTo>
                    <a:lnTo>
                      <a:pt x="415" y="0"/>
                    </a:lnTo>
                    <a:lnTo>
                      <a:pt x="395" y="0"/>
                    </a:lnTo>
                    <a:lnTo>
                      <a:pt x="375" y="1"/>
                    </a:lnTo>
                    <a:lnTo>
                      <a:pt x="356" y="3"/>
                    </a:lnTo>
                    <a:lnTo>
                      <a:pt x="338" y="5"/>
                    </a:lnTo>
                    <a:lnTo>
                      <a:pt x="319" y="8"/>
                    </a:lnTo>
                    <a:lnTo>
                      <a:pt x="302" y="12"/>
                    </a:lnTo>
                    <a:lnTo>
                      <a:pt x="285" y="16"/>
                    </a:lnTo>
                    <a:lnTo>
                      <a:pt x="269" y="21"/>
                    </a:lnTo>
                    <a:lnTo>
                      <a:pt x="252" y="27"/>
                    </a:lnTo>
                    <a:lnTo>
                      <a:pt x="237" y="33"/>
                    </a:lnTo>
                    <a:lnTo>
                      <a:pt x="223" y="40"/>
                    </a:lnTo>
                    <a:lnTo>
                      <a:pt x="209" y="47"/>
                    </a:lnTo>
                    <a:lnTo>
                      <a:pt x="196" y="55"/>
                    </a:lnTo>
                    <a:lnTo>
                      <a:pt x="183" y="64"/>
                    </a:lnTo>
                    <a:lnTo>
                      <a:pt x="171" y="72"/>
                    </a:lnTo>
                    <a:lnTo>
                      <a:pt x="159" y="82"/>
                    </a:lnTo>
                    <a:lnTo>
                      <a:pt x="149" y="92"/>
                    </a:lnTo>
                    <a:lnTo>
                      <a:pt x="139" y="101"/>
                    </a:lnTo>
                    <a:lnTo>
                      <a:pt x="129" y="112"/>
                    </a:lnTo>
                    <a:lnTo>
                      <a:pt x="121" y="123"/>
                    </a:lnTo>
                    <a:lnTo>
                      <a:pt x="113" y="135"/>
                    </a:lnTo>
                    <a:lnTo>
                      <a:pt x="105" y="147"/>
                    </a:lnTo>
                    <a:lnTo>
                      <a:pt x="99" y="160"/>
                    </a:lnTo>
                    <a:lnTo>
                      <a:pt x="92" y="172"/>
                    </a:lnTo>
                    <a:lnTo>
                      <a:pt x="87" y="184"/>
                    </a:lnTo>
                    <a:lnTo>
                      <a:pt x="83" y="199"/>
                    </a:lnTo>
                    <a:lnTo>
                      <a:pt x="78" y="213"/>
                    </a:lnTo>
                    <a:lnTo>
                      <a:pt x="75" y="227"/>
                    </a:lnTo>
                    <a:lnTo>
                      <a:pt x="73" y="241"/>
                    </a:lnTo>
                    <a:lnTo>
                      <a:pt x="71" y="256"/>
                    </a:lnTo>
                    <a:lnTo>
                      <a:pt x="70" y="270"/>
                    </a:lnTo>
                    <a:lnTo>
                      <a:pt x="70" y="285"/>
                    </a:lnTo>
                    <a:lnTo>
                      <a:pt x="70" y="324"/>
                    </a:lnTo>
                    <a:lnTo>
                      <a:pt x="70" y="362"/>
                    </a:lnTo>
                    <a:lnTo>
                      <a:pt x="70" y="395"/>
                    </a:lnTo>
                    <a:lnTo>
                      <a:pt x="70" y="426"/>
                    </a:lnTo>
                    <a:lnTo>
                      <a:pt x="70" y="451"/>
                    </a:lnTo>
                    <a:lnTo>
                      <a:pt x="70" y="471"/>
                    </a:lnTo>
                    <a:lnTo>
                      <a:pt x="70" y="484"/>
                    </a:lnTo>
                    <a:lnTo>
                      <a:pt x="70" y="488"/>
                    </a:lnTo>
                    <a:lnTo>
                      <a:pt x="63" y="488"/>
                    </a:lnTo>
                    <a:lnTo>
                      <a:pt x="49" y="489"/>
                    </a:lnTo>
                    <a:lnTo>
                      <a:pt x="40" y="492"/>
                    </a:lnTo>
                    <a:lnTo>
                      <a:pt x="30" y="498"/>
                    </a:lnTo>
                    <a:lnTo>
                      <a:pt x="26" y="502"/>
                    </a:lnTo>
                    <a:lnTo>
                      <a:pt x="21" y="506"/>
                    </a:lnTo>
                    <a:lnTo>
                      <a:pt x="16" y="512"/>
                    </a:lnTo>
                    <a:lnTo>
                      <a:pt x="13" y="518"/>
                    </a:lnTo>
                    <a:lnTo>
                      <a:pt x="7" y="529"/>
                    </a:lnTo>
                    <a:lnTo>
                      <a:pt x="4" y="541"/>
                    </a:lnTo>
                    <a:lnTo>
                      <a:pt x="2" y="554"/>
                    </a:lnTo>
                    <a:lnTo>
                      <a:pt x="0" y="567"/>
                    </a:lnTo>
                    <a:lnTo>
                      <a:pt x="0" y="581"/>
                    </a:lnTo>
                    <a:lnTo>
                      <a:pt x="1" y="595"/>
                    </a:lnTo>
                    <a:lnTo>
                      <a:pt x="3" y="609"/>
                    </a:lnTo>
                    <a:lnTo>
                      <a:pt x="6" y="623"/>
                    </a:lnTo>
                    <a:lnTo>
                      <a:pt x="9" y="637"/>
                    </a:lnTo>
                    <a:lnTo>
                      <a:pt x="14" y="650"/>
                    </a:lnTo>
                    <a:lnTo>
                      <a:pt x="19" y="663"/>
                    </a:lnTo>
                    <a:lnTo>
                      <a:pt x="26" y="676"/>
                    </a:lnTo>
                    <a:lnTo>
                      <a:pt x="32" y="688"/>
                    </a:lnTo>
                    <a:lnTo>
                      <a:pt x="40" y="699"/>
                    </a:lnTo>
                    <a:lnTo>
                      <a:pt x="47" y="708"/>
                    </a:lnTo>
                    <a:lnTo>
                      <a:pt x="56" y="716"/>
                    </a:lnTo>
                    <a:lnTo>
                      <a:pt x="60" y="720"/>
                    </a:lnTo>
                    <a:lnTo>
                      <a:pt x="65" y="723"/>
                    </a:lnTo>
                    <a:lnTo>
                      <a:pt x="70" y="726"/>
                    </a:lnTo>
                    <a:lnTo>
                      <a:pt x="75" y="729"/>
                    </a:lnTo>
                    <a:lnTo>
                      <a:pt x="87" y="732"/>
                    </a:lnTo>
                    <a:lnTo>
                      <a:pt x="97" y="733"/>
                    </a:lnTo>
                    <a:lnTo>
                      <a:pt x="114" y="734"/>
                    </a:lnTo>
                    <a:lnTo>
                      <a:pt x="121" y="734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00" b="1" i="0" u="none" strike="noStrike" kern="0" cap="none" spc="0" normalizeH="0" baseline="0" noProof="0" dirty="0">
                  <a:ln>
                    <a:noFill/>
                  </a:ln>
                  <a:solidFill>
                    <a:srgbClr val="0063BE">
                      <a:lumMod val="50000"/>
                    </a:srgbClr>
                  </a:solidFill>
                  <a:effectLst/>
                  <a:uLnTx/>
                  <a:uFillTx/>
                  <a:latin typeface="Myriad Pro"/>
                </a:endParaRPr>
              </a:p>
            </p:txBody>
          </p:sp>
        </p:grpSp>
        <p:grpSp>
          <p:nvGrpSpPr>
            <p:cNvPr id="42" name="Group 41"/>
            <p:cNvGrpSpPr/>
            <p:nvPr/>
          </p:nvGrpSpPr>
          <p:grpSpPr>
            <a:xfrm>
              <a:off x="6814651" y="4598411"/>
              <a:ext cx="276865" cy="279992"/>
              <a:chOff x="4023519" y="1455437"/>
              <a:chExt cx="611606" cy="692162"/>
            </a:xfrm>
            <a:solidFill>
              <a:sysClr val="window" lastClr="FFFFFF">
                <a:lumMod val="50000"/>
              </a:sysClr>
            </a:solidFill>
          </p:grpSpPr>
          <p:sp>
            <p:nvSpPr>
              <p:cNvPr id="84" name="Freeform 62"/>
              <p:cNvSpPr>
                <a:spLocks/>
              </p:cNvSpPr>
              <p:nvPr/>
            </p:nvSpPr>
            <p:spPr bwMode="auto">
              <a:xfrm>
                <a:off x="4023519" y="1751360"/>
                <a:ext cx="611606" cy="396239"/>
              </a:xfrm>
              <a:custGeom>
                <a:avLst/>
                <a:gdLst>
                  <a:gd name="T0" fmla="*/ 1782 w 1959"/>
                  <a:gd name="T1" fmla="*/ 186 h 1318"/>
                  <a:gd name="T2" fmla="*/ 1729 w 1959"/>
                  <a:gd name="T3" fmla="*/ 162 h 1318"/>
                  <a:gd name="T4" fmla="*/ 1606 w 1959"/>
                  <a:gd name="T5" fmla="*/ 117 h 1318"/>
                  <a:gd name="T6" fmla="*/ 1420 w 1959"/>
                  <a:gd name="T7" fmla="*/ 52 h 1318"/>
                  <a:gd name="T8" fmla="*/ 1286 w 1959"/>
                  <a:gd name="T9" fmla="*/ 7 h 1318"/>
                  <a:gd name="T10" fmla="*/ 1095 w 1959"/>
                  <a:gd name="T11" fmla="*/ 713 h 1318"/>
                  <a:gd name="T12" fmla="*/ 1009 w 1959"/>
                  <a:gd name="T13" fmla="*/ 281 h 1318"/>
                  <a:gd name="T14" fmla="*/ 979 w 1959"/>
                  <a:gd name="T15" fmla="*/ 79 h 1318"/>
                  <a:gd name="T16" fmla="*/ 950 w 1959"/>
                  <a:gd name="T17" fmla="*/ 281 h 1318"/>
                  <a:gd name="T18" fmla="*/ 864 w 1959"/>
                  <a:gd name="T19" fmla="*/ 713 h 1318"/>
                  <a:gd name="T20" fmla="*/ 673 w 1959"/>
                  <a:gd name="T21" fmla="*/ 7 h 1318"/>
                  <a:gd name="T22" fmla="*/ 539 w 1959"/>
                  <a:gd name="T23" fmla="*/ 52 h 1318"/>
                  <a:gd name="T24" fmla="*/ 353 w 1959"/>
                  <a:gd name="T25" fmla="*/ 117 h 1318"/>
                  <a:gd name="T26" fmla="*/ 230 w 1959"/>
                  <a:gd name="T27" fmla="*/ 162 h 1318"/>
                  <a:gd name="T28" fmla="*/ 177 w 1959"/>
                  <a:gd name="T29" fmla="*/ 186 h 1318"/>
                  <a:gd name="T30" fmla="*/ 156 w 1959"/>
                  <a:gd name="T31" fmla="*/ 200 h 1318"/>
                  <a:gd name="T32" fmla="*/ 143 w 1959"/>
                  <a:gd name="T33" fmla="*/ 215 h 1318"/>
                  <a:gd name="T34" fmla="*/ 131 w 1959"/>
                  <a:gd name="T35" fmla="*/ 236 h 1318"/>
                  <a:gd name="T36" fmla="*/ 116 w 1959"/>
                  <a:gd name="T37" fmla="*/ 263 h 1318"/>
                  <a:gd name="T38" fmla="*/ 102 w 1959"/>
                  <a:gd name="T39" fmla="*/ 296 h 1318"/>
                  <a:gd name="T40" fmla="*/ 88 w 1959"/>
                  <a:gd name="T41" fmla="*/ 337 h 1318"/>
                  <a:gd name="T42" fmla="*/ 75 w 1959"/>
                  <a:gd name="T43" fmla="*/ 386 h 1318"/>
                  <a:gd name="T44" fmla="*/ 62 w 1959"/>
                  <a:gd name="T45" fmla="*/ 442 h 1318"/>
                  <a:gd name="T46" fmla="*/ 51 w 1959"/>
                  <a:gd name="T47" fmla="*/ 507 h 1318"/>
                  <a:gd name="T48" fmla="*/ 39 w 1959"/>
                  <a:gd name="T49" fmla="*/ 581 h 1318"/>
                  <a:gd name="T50" fmla="*/ 29 w 1959"/>
                  <a:gd name="T51" fmla="*/ 665 h 1318"/>
                  <a:gd name="T52" fmla="*/ 20 w 1959"/>
                  <a:gd name="T53" fmla="*/ 759 h 1318"/>
                  <a:gd name="T54" fmla="*/ 13 w 1959"/>
                  <a:gd name="T55" fmla="*/ 863 h 1318"/>
                  <a:gd name="T56" fmla="*/ 6 w 1959"/>
                  <a:gd name="T57" fmla="*/ 979 h 1318"/>
                  <a:gd name="T58" fmla="*/ 3 w 1959"/>
                  <a:gd name="T59" fmla="*/ 1105 h 1318"/>
                  <a:gd name="T60" fmla="*/ 1 w 1959"/>
                  <a:gd name="T61" fmla="*/ 1243 h 1318"/>
                  <a:gd name="T62" fmla="*/ 1959 w 1959"/>
                  <a:gd name="T63" fmla="*/ 1318 h 1318"/>
                  <a:gd name="T64" fmla="*/ 1958 w 1959"/>
                  <a:gd name="T65" fmla="*/ 1173 h 1318"/>
                  <a:gd name="T66" fmla="*/ 1955 w 1959"/>
                  <a:gd name="T67" fmla="*/ 1040 h 1318"/>
                  <a:gd name="T68" fmla="*/ 1949 w 1959"/>
                  <a:gd name="T69" fmla="*/ 919 h 1318"/>
                  <a:gd name="T70" fmla="*/ 1943 w 1959"/>
                  <a:gd name="T71" fmla="*/ 809 h 1318"/>
                  <a:gd name="T72" fmla="*/ 1934 w 1959"/>
                  <a:gd name="T73" fmla="*/ 711 h 1318"/>
                  <a:gd name="T74" fmla="*/ 1924 w 1959"/>
                  <a:gd name="T75" fmla="*/ 621 h 1318"/>
                  <a:gd name="T76" fmla="*/ 1914 w 1959"/>
                  <a:gd name="T77" fmla="*/ 543 h 1318"/>
                  <a:gd name="T78" fmla="*/ 1903 w 1959"/>
                  <a:gd name="T79" fmla="*/ 473 h 1318"/>
                  <a:gd name="T80" fmla="*/ 1890 w 1959"/>
                  <a:gd name="T81" fmla="*/ 413 h 1318"/>
                  <a:gd name="T82" fmla="*/ 1877 w 1959"/>
                  <a:gd name="T83" fmla="*/ 360 h 1318"/>
                  <a:gd name="T84" fmla="*/ 1863 w 1959"/>
                  <a:gd name="T85" fmla="*/ 316 h 1318"/>
                  <a:gd name="T86" fmla="*/ 1850 w 1959"/>
                  <a:gd name="T87" fmla="*/ 279 h 1318"/>
                  <a:gd name="T88" fmla="*/ 1836 w 1959"/>
                  <a:gd name="T89" fmla="*/ 249 h 1318"/>
                  <a:gd name="T90" fmla="*/ 1822 w 1959"/>
                  <a:gd name="T91" fmla="*/ 225 h 1318"/>
                  <a:gd name="T92" fmla="*/ 1809 w 1959"/>
                  <a:gd name="T93" fmla="*/ 207 h 1318"/>
                  <a:gd name="T94" fmla="*/ 1796 w 1959"/>
                  <a:gd name="T95" fmla="*/ 195 h 13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959" h="1318">
                    <a:moveTo>
                      <a:pt x="1796" y="195"/>
                    </a:moveTo>
                    <a:lnTo>
                      <a:pt x="1782" y="186"/>
                    </a:lnTo>
                    <a:lnTo>
                      <a:pt x="1759" y="175"/>
                    </a:lnTo>
                    <a:lnTo>
                      <a:pt x="1729" y="162"/>
                    </a:lnTo>
                    <a:lnTo>
                      <a:pt x="1692" y="148"/>
                    </a:lnTo>
                    <a:lnTo>
                      <a:pt x="1606" y="117"/>
                    </a:lnTo>
                    <a:lnTo>
                      <a:pt x="1512" y="84"/>
                    </a:lnTo>
                    <a:lnTo>
                      <a:pt x="1420" y="52"/>
                    </a:lnTo>
                    <a:lnTo>
                      <a:pt x="1341" y="25"/>
                    </a:lnTo>
                    <a:lnTo>
                      <a:pt x="1286" y="7"/>
                    </a:lnTo>
                    <a:lnTo>
                      <a:pt x="1265" y="0"/>
                    </a:lnTo>
                    <a:lnTo>
                      <a:pt x="1095" y="713"/>
                    </a:lnTo>
                    <a:lnTo>
                      <a:pt x="1095" y="425"/>
                    </a:lnTo>
                    <a:lnTo>
                      <a:pt x="1009" y="281"/>
                    </a:lnTo>
                    <a:lnTo>
                      <a:pt x="1095" y="195"/>
                    </a:lnTo>
                    <a:lnTo>
                      <a:pt x="979" y="79"/>
                    </a:lnTo>
                    <a:lnTo>
                      <a:pt x="864" y="195"/>
                    </a:lnTo>
                    <a:lnTo>
                      <a:pt x="950" y="281"/>
                    </a:lnTo>
                    <a:lnTo>
                      <a:pt x="864" y="425"/>
                    </a:lnTo>
                    <a:lnTo>
                      <a:pt x="864" y="713"/>
                    </a:lnTo>
                    <a:lnTo>
                      <a:pt x="694" y="0"/>
                    </a:lnTo>
                    <a:lnTo>
                      <a:pt x="673" y="7"/>
                    </a:lnTo>
                    <a:lnTo>
                      <a:pt x="618" y="25"/>
                    </a:lnTo>
                    <a:lnTo>
                      <a:pt x="539" y="52"/>
                    </a:lnTo>
                    <a:lnTo>
                      <a:pt x="447" y="84"/>
                    </a:lnTo>
                    <a:lnTo>
                      <a:pt x="353" y="117"/>
                    </a:lnTo>
                    <a:lnTo>
                      <a:pt x="267" y="148"/>
                    </a:lnTo>
                    <a:lnTo>
                      <a:pt x="230" y="162"/>
                    </a:lnTo>
                    <a:lnTo>
                      <a:pt x="200" y="175"/>
                    </a:lnTo>
                    <a:lnTo>
                      <a:pt x="177" y="186"/>
                    </a:lnTo>
                    <a:lnTo>
                      <a:pt x="163" y="195"/>
                    </a:lnTo>
                    <a:lnTo>
                      <a:pt x="156" y="200"/>
                    </a:lnTo>
                    <a:lnTo>
                      <a:pt x="150" y="207"/>
                    </a:lnTo>
                    <a:lnTo>
                      <a:pt x="143" y="215"/>
                    </a:lnTo>
                    <a:lnTo>
                      <a:pt x="137" y="225"/>
                    </a:lnTo>
                    <a:lnTo>
                      <a:pt x="131" y="236"/>
                    </a:lnTo>
                    <a:lnTo>
                      <a:pt x="123" y="249"/>
                    </a:lnTo>
                    <a:lnTo>
                      <a:pt x="116" y="263"/>
                    </a:lnTo>
                    <a:lnTo>
                      <a:pt x="109" y="279"/>
                    </a:lnTo>
                    <a:lnTo>
                      <a:pt x="102" y="296"/>
                    </a:lnTo>
                    <a:lnTo>
                      <a:pt x="96" y="316"/>
                    </a:lnTo>
                    <a:lnTo>
                      <a:pt x="88" y="337"/>
                    </a:lnTo>
                    <a:lnTo>
                      <a:pt x="82" y="360"/>
                    </a:lnTo>
                    <a:lnTo>
                      <a:pt x="75" y="386"/>
                    </a:lnTo>
                    <a:lnTo>
                      <a:pt x="69" y="413"/>
                    </a:lnTo>
                    <a:lnTo>
                      <a:pt x="62" y="442"/>
                    </a:lnTo>
                    <a:lnTo>
                      <a:pt x="56" y="473"/>
                    </a:lnTo>
                    <a:lnTo>
                      <a:pt x="51" y="507"/>
                    </a:lnTo>
                    <a:lnTo>
                      <a:pt x="45" y="543"/>
                    </a:lnTo>
                    <a:lnTo>
                      <a:pt x="39" y="581"/>
                    </a:lnTo>
                    <a:lnTo>
                      <a:pt x="34" y="621"/>
                    </a:lnTo>
                    <a:lnTo>
                      <a:pt x="29" y="665"/>
                    </a:lnTo>
                    <a:lnTo>
                      <a:pt x="25" y="711"/>
                    </a:lnTo>
                    <a:lnTo>
                      <a:pt x="20" y="759"/>
                    </a:lnTo>
                    <a:lnTo>
                      <a:pt x="16" y="809"/>
                    </a:lnTo>
                    <a:lnTo>
                      <a:pt x="13" y="863"/>
                    </a:lnTo>
                    <a:lnTo>
                      <a:pt x="10" y="919"/>
                    </a:lnTo>
                    <a:lnTo>
                      <a:pt x="6" y="979"/>
                    </a:lnTo>
                    <a:lnTo>
                      <a:pt x="4" y="1040"/>
                    </a:lnTo>
                    <a:lnTo>
                      <a:pt x="3" y="1105"/>
                    </a:lnTo>
                    <a:lnTo>
                      <a:pt x="1" y="1173"/>
                    </a:lnTo>
                    <a:lnTo>
                      <a:pt x="1" y="1243"/>
                    </a:lnTo>
                    <a:lnTo>
                      <a:pt x="0" y="1318"/>
                    </a:lnTo>
                    <a:lnTo>
                      <a:pt x="1959" y="1318"/>
                    </a:lnTo>
                    <a:lnTo>
                      <a:pt x="1958" y="1243"/>
                    </a:lnTo>
                    <a:lnTo>
                      <a:pt x="1958" y="1173"/>
                    </a:lnTo>
                    <a:lnTo>
                      <a:pt x="1956" y="1105"/>
                    </a:lnTo>
                    <a:lnTo>
                      <a:pt x="1955" y="1040"/>
                    </a:lnTo>
                    <a:lnTo>
                      <a:pt x="1952" y="979"/>
                    </a:lnTo>
                    <a:lnTo>
                      <a:pt x="1949" y="919"/>
                    </a:lnTo>
                    <a:lnTo>
                      <a:pt x="1946" y="863"/>
                    </a:lnTo>
                    <a:lnTo>
                      <a:pt x="1943" y="809"/>
                    </a:lnTo>
                    <a:lnTo>
                      <a:pt x="1938" y="759"/>
                    </a:lnTo>
                    <a:lnTo>
                      <a:pt x="1934" y="711"/>
                    </a:lnTo>
                    <a:lnTo>
                      <a:pt x="1930" y="665"/>
                    </a:lnTo>
                    <a:lnTo>
                      <a:pt x="1924" y="621"/>
                    </a:lnTo>
                    <a:lnTo>
                      <a:pt x="1920" y="581"/>
                    </a:lnTo>
                    <a:lnTo>
                      <a:pt x="1914" y="543"/>
                    </a:lnTo>
                    <a:lnTo>
                      <a:pt x="1908" y="507"/>
                    </a:lnTo>
                    <a:lnTo>
                      <a:pt x="1903" y="473"/>
                    </a:lnTo>
                    <a:lnTo>
                      <a:pt x="1896" y="442"/>
                    </a:lnTo>
                    <a:lnTo>
                      <a:pt x="1890" y="413"/>
                    </a:lnTo>
                    <a:lnTo>
                      <a:pt x="1883" y="386"/>
                    </a:lnTo>
                    <a:lnTo>
                      <a:pt x="1877" y="360"/>
                    </a:lnTo>
                    <a:lnTo>
                      <a:pt x="1870" y="337"/>
                    </a:lnTo>
                    <a:lnTo>
                      <a:pt x="1863" y="316"/>
                    </a:lnTo>
                    <a:lnTo>
                      <a:pt x="1856" y="296"/>
                    </a:lnTo>
                    <a:lnTo>
                      <a:pt x="1850" y="279"/>
                    </a:lnTo>
                    <a:lnTo>
                      <a:pt x="1842" y="263"/>
                    </a:lnTo>
                    <a:lnTo>
                      <a:pt x="1836" y="249"/>
                    </a:lnTo>
                    <a:lnTo>
                      <a:pt x="1828" y="236"/>
                    </a:lnTo>
                    <a:lnTo>
                      <a:pt x="1822" y="225"/>
                    </a:lnTo>
                    <a:lnTo>
                      <a:pt x="1815" y="215"/>
                    </a:lnTo>
                    <a:lnTo>
                      <a:pt x="1809" y="207"/>
                    </a:lnTo>
                    <a:lnTo>
                      <a:pt x="1802" y="200"/>
                    </a:lnTo>
                    <a:lnTo>
                      <a:pt x="1796" y="195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00" b="1" i="0" u="none" strike="noStrike" kern="0" cap="none" spc="0" normalizeH="0" baseline="0" noProof="0" dirty="0">
                  <a:ln>
                    <a:noFill/>
                  </a:ln>
                  <a:solidFill>
                    <a:srgbClr val="0063BE">
                      <a:lumMod val="50000"/>
                    </a:srgbClr>
                  </a:solidFill>
                  <a:effectLst/>
                  <a:uLnTx/>
                  <a:uFillTx/>
                  <a:latin typeface="Myriad Pro"/>
                </a:endParaRPr>
              </a:p>
            </p:txBody>
          </p:sp>
          <p:sp>
            <p:nvSpPr>
              <p:cNvPr id="85" name="Freeform 61"/>
              <p:cNvSpPr>
                <a:spLocks/>
              </p:cNvSpPr>
              <p:nvPr/>
            </p:nvSpPr>
            <p:spPr bwMode="auto">
              <a:xfrm>
                <a:off x="4208059" y="1455437"/>
                <a:ext cx="260152" cy="346859"/>
              </a:xfrm>
              <a:custGeom>
                <a:avLst/>
                <a:gdLst>
                  <a:gd name="T0" fmla="*/ 185 w 831"/>
                  <a:gd name="T1" fmla="*/ 1037 h 1152"/>
                  <a:gd name="T2" fmla="*/ 645 w 831"/>
                  <a:gd name="T3" fmla="*/ 921 h 1152"/>
                  <a:gd name="T4" fmla="*/ 734 w 831"/>
                  <a:gd name="T5" fmla="*/ 733 h 1152"/>
                  <a:gd name="T6" fmla="*/ 761 w 831"/>
                  <a:gd name="T7" fmla="*/ 726 h 1152"/>
                  <a:gd name="T8" fmla="*/ 775 w 831"/>
                  <a:gd name="T9" fmla="*/ 716 h 1152"/>
                  <a:gd name="T10" fmla="*/ 799 w 831"/>
                  <a:gd name="T11" fmla="*/ 688 h 1152"/>
                  <a:gd name="T12" fmla="*/ 817 w 831"/>
                  <a:gd name="T13" fmla="*/ 650 h 1152"/>
                  <a:gd name="T14" fmla="*/ 828 w 831"/>
                  <a:gd name="T15" fmla="*/ 609 h 1152"/>
                  <a:gd name="T16" fmla="*/ 831 w 831"/>
                  <a:gd name="T17" fmla="*/ 567 h 1152"/>
                  <a:gd name="T18" fmla="*/ 824 w 831"/>
                  <a:gd name="T19" fmla="*/ 529 h 1152"/>
                  <a:gd name="T20" fmla="*/ 810 w 831"/>
                  <a:gd name="T21" fmla="*/ 506 h 1152"/>
                  <a:gd name="T22" fmla="*/ 791 w 831"/>
                  <a:gd name="T23" fmla="*/ 492 h 1152"/>
                  <a:gd name="T24" fmla="*/ 761 w 831"/>
                  <a:gd name="T25" fmla="*/ 488 h 1152"/>
                  <a:gd name="T26" fmla="*/ 761 w 831"/>
                  <a:gd name="T27" fmla="*/ 457 h 1152"/>
                  <a:gd name="T28" fmla="*/ 761 w 831"/>
                  <a:gd name="T29" fmla="*/ 375 h 1152"/>
                  <a:gd name="T30" fmla="*/ 761 w 831"/>
                  <a:gd name="T31" fmla="*/ 280 h 1152"/>
                  <a:gd name="T32" fmla="*/ 756 w 831"/>
                  <a:gd name="T33" fmla="*/ 222 h 1152"/>
                  <a:gd name="T34" fmla="*/ 742 w 831"/>
                  <a:gd name="T35" fmla="*/ 175 h 1152"/>
                  <a:gd name="T36" fmla="*/ 718 w 831"/>
                  <a:gd name="T37" fmla="*/ 139 h 1152"/>
                  <a:gd name="T38" fmla="*/ 682 w 831"/>
                  <a:gd name="T39" fmla="*/ 116 h 1152"/>
                  <a:gd name="T40" fmla="*/ 632 w 831"/>
                  <a:gd name="T41" fmla="*/ 109 h 1152"/>
                  <a:gd name="T42" fmla="*/ 609 w 831"/>
                  <a:gd name="T43" fmla="*/ 72 h 1152"/>
                  <a:gd name="T44" fmla="*/ 575 w 831"/>
                  <a:gd name="T45" fmla="*/ 43 h 1152"/>
                  <a:gd name="T46" fmla="*/ 534 w 831"/>
                  <a:gd name="T47" fmla="*/ 21 h 1152"/>
                  <a:gd name="T48" fmla="*/ 487 w 831"/>
                  <a:gd name="T49" fmla="*/ 6 h 1152"/>
                  <a:gd name="T50" fmla="*/ 434 w 831"/>
                  <a:gd name="T51" fmla="*/ 0 h 1152"/>
                  <a:gd name="T52" fmla="*/ 375 w 831"/>
                  <a:gd name="T53" fmla="*/ 1 h 1152"/>
                  <a:gd name="T54" fmla="*/ 319 w 831"/>
                  <a:gd name="T55" fmla="*/ 8 h 1152"/>
                  <a:gd name="T56" fmla="*/ 269 w 831"/>
                  <a:gd name="T57" fmla="*/ 21 h 1152"/>
                  <a:gd name="T58" fmla="*/ 223 w 831"/>
                  <a:gd name="T59" fmla="*/ 40 h 1152"/>
                  <a:gd name="T60" fmla="*/ 183 w 831"/>
                  <a:gd name="T61" fmla="*/ 64 h 1152"/>
                  <a:gd name="T62" fmla="*/ 149 w 831"/>
                  <a:gd name="T63" fmla="*/ 92 h 1152"/>
                  <a:gd name="T64" fmla="*/ 121 w 831"/>
                  <a:gd name="T65" fmla="*/ 123 h 1152"/>
                  <a:gd name="T66" fmla="*/ 99 w 831"/>
                  <a:gd name="T67" fmla="*/ 160 h 1152"/>
                  <a:gd name="T68" fmla="*/ 83 w 831"/>
                  <a:gd name="T69" fmla="*/ 199 h 1152"/>
                  <a:gd name="T70" fmla="*/ 73 w 831"/>
                  <a:gd name="T71" fmla="*/ 241 h 1152"/>
                  <a:gd name="T72" fmla="*/ 70 w 831"/>
                  <a:gd name="T73" fmla="*/ 285 h 1152"/>
                  <a:gd name="T74" fmla="*/ 70 w 831"/>
                  <a:gd name="T75" fmla="*/ 395 h 1152"/>
                  <a:gd name="T76" fmla="*/ 70 w 831"/>
                  <a:gd name="T77" fmla="*/ 471 h 1152"/>
                  <a:gd name="T78" fmla="*/ 63 w 831"/>
                  <a:gd name="T79" fmla="*/ 488 h 1152"/>
                  <a:gd name="T80" fmla="*/ 30 w 831"/>
                  <a:gd name="T81" fmla="*/ 498 h 1152"/>
                  <a:gd name="T82" fmla="*/ 16 w 831"/>
                  <a:gd name="T83" fmla="*/ 512 h 1152"/>
                  <a:gd name="T84" fmla="*/ 4 w 831"/>
                  <a:gd name="T85" fmla="*/ 541 h 1152"/>
                  <a:gd name="T86" fmla="*/ 0 w 831"/>
                  <a:gd name="T87" fmla="*/ 581 h 1152"/>
                  <a:gd name="T88" fmla="*/ 6 w 831"/>
                  <a:gd name="T89" fmla="*/ 623 h 1152"/>
                  <a:gd name="T90" fmla="*/ 19 w 831"/>
                  <a:gd name="T91" fmla="*/ 663 h 1152"/>
                  <a:gd name="T92" fmla="*/ 40 w 831"/>
                  <a:gd name="T93" fmla="*/ 699 h 1152"/>
                  <a:gd name="T94" fmla="*/ 60 w 831"/>
                  <a:gd name="T95" fmla="*/ 720 h 1152"/>
                  <a:gd name="T96" fmla="*/ 75 w 831"/>
                  <a:gd name="T97" fmla="*/ 729 h 1152"/>
                  <a:gd name="T98" fmla="*/ 114 w 831"/>
                  <a:gd name="T99" fmla="*/ 734 h 1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831" h="1152">
                    <a:moveTo>
                      <a:pt x="121" y="734"/>
                    </a:moveTo>
                    <a:lnTo>
                      <a:pt x="185" y="921"/>
                    </a:lnTo>
                    <a:lnTo>
                      <a:pt x="185" y="1037"/>
                    </a:lnTo>
                    <a:lnTo>
                      <a:pt x="415" y="1152"/>
                    </a:lnTo>
                    <a:lnTo>
                      <a:pt x="645" y="1037"/>
                    </a:lnTo>
                    <a:lnTo>
                      <a:pt x="645" y="921"/>
                    </a:lnTo>
                    <a:lnTo>
                      <a:pt x="710" y="734"/>
                    </a:lnTo>
                    <a:lnTo>
                      <a:pt x="717" y="734"/>
                    </a:lnTo>
                    <a:lnTo>
                      <a:pt x="734" y="733"/>
                    </a:lnTo>
                    <a:lnTo>
                      <a:pt x="744" y="732"/>
                    </a:lnTo>
                    <a:lnTo>
                      <a:pt x="756" y="729"/>
                    </a:lnTo>
                    <a:lnTo>
                      <a:pt x="761" y="726"/>
                    </a:lnTo>
                    <a:lnTo>
                      <a:pt x="765" y="723"/>
                    </a:lnTo>
                    <a:lnTo>
                      <a:pt x="771" y="720"/>
                    </a:lnTo>
                    <a:lnTo>
                      <a:pt x="775" y="716"/>
                    </a:lnTo>
                    <a:lnTo>
                      <a:pt x="784" y="708"/>
                    </a:lnTo>
                    <a:lnTo>
                      <a:pt x="791" y="699"/>
                    </a:lnTo>
                    <a:lnTo>
                      <a:pt x="799" y="688"/>
                    </a:lnTo>
                    <a:lnTo>
                      <a:pt x="805" y="676"/>
                    </a:lnTo>
                    <a:lnTo>
                      <a:pt x="812" y="663"/>
                    </a:lnTo>
                    <a:lnTo>
                      <a:pt x="817" y="650"/>
                    </a:lnTo>
                    <a:lnTo>
                      <a:pt x="821" y="637"/>
                    </a:lnTo>
                    <a:lnTo>
                      <a:pt x="825" y="623"/>
                    </a:lnTo>
                    <a:lnTo>
                      <a:pt x="828" y="609"/>
                    </a:lnTo>
                    <a:lnTo>
                      <a:pt x="830" y="595"/>
                    </a:lnTo>
                    <a:lnTo>
                      <a:pt x="831" y="581"/>
                    </a:lnTo>
                    <a:lnTo>
                      <a:pt x="831" y="567"/>
                    </a:lnTo>
                    <a:lnTo>
                      <a:pt x="829" y="554"/>
                    </a:lnTo>
                    <a:lnTo>
                      <a:pt x="827" y="541"/>
                    </a:lnTo>
                    <a:lnTo>
                      <a:pt x="824" y="529"/>
                    </a:lnTo>
                    <a:lnTo>
                      <a:pt x="818" y="518"/>
                    </a:lnTo>
                    <a:lnTo>
                      <a:pt x="815" y="512"/>
                    </a:lnTo>
                    <a:lnTo>
                      <a:pt x="810" y="506"/>
                    </a:lnTo>
                    <a:lnTo>
                      <a:pt x="805" y="502"/>
                    </a:lnTo>
                    <a:lnTo>
                      <a:pt x="801" y="498"/>
                    </a:lnTo>
                    <a:lnTo>
                      <a:pt x="791" y="492"/>
                    </a:lnTo>
                    <a:lnTo>
                      <a:pt x="782" y="489"/>
                    </a:lnTo>
                    <a:lnTo>
                      <a:pt x="767" y="488"/>
                    </a:lnTo>
                    <a:lnTo>
                      <a:pt x="761" y="488"/>
                    </a:lnTo>
                    <a:lnTo>
                      <a:pt x="761" y="485"/>
                    </a:lnTo>
                    <a:lnTo>
                      <a:pt x="761" y="474"/>
                    </a:lnTo>
                    <a:lnTo>
                      <a:pt x="761" y="457"/>
                    </a:lnTo>
                    <a:lnTo>
                      <a:pt x="761" y="434"/>
                    </a:lnTo>
                    <a:lnTo>
                      <a:pt x="761" y="406"/>
                    </a:lnTo>
                    <a:lnTo>
                      <a:pt x="761" y="375"/>
                    </a:lnTo>
                    <a:lnTo>
                      <a:pt x="761" y="339"/>
                    </a:lnTo>
                    <a:lnTo>
                      <a:pt x="761" y="301"/>
                    </a:lnTo>
                    <a:lnTo>
                      <a:pt x="761" y="280"/>
                    </a:lnTo>
                    <a:lnTo>
                      <a:pt x="760" y="259"/>
                    </a:lnTo>
                    <a:lnTo>
                      <a:pt x="758" y="240"/>
                    </a:lnTo>
                    <a:lnTo>
                      <a:pt x="756" y="222"/>
                    </a:lnTo>
                    <a:lnTo>
                      <a:pt x="751" y="205"/>
                    </a:lnTo>
                    <a:lnTo>
                      <a:pt x="747" y="189"/>
                    </a:lnTo>
                    <a:lnTo>
                      <a:pt x="742" y="175"/>
                    </a:lnTo>
                    <a:lnTo>
                      <a:pt x="735" y="162"/>
                    </a:lnTo>
                    <a:lnTo>
                      <a:pt x="726" y="150"/>
                    </a:lnTo>
                    <a:lnTo>
                      <a:pt x="718" y="139"/>
                    </a:lnTo>
                    <a:lnTo>
                      <a:pt x="707" y="129"/>
                    </a:lnTo>
                    <a:lnTo>
                      <a:pt x="695" y="122"/>
                    </a:lnTo>
                    <a:lnTo>
                      <a:pt x="682" y="116"/>
                    </a:lnTo>
                    <a:lnTo>
                      <a:pt x="667" y="112"/>
                    </a:lnTo>
                    <a:lnTo>
                      <a:pt x="651" y="110"/>
                    </a:lnTo>
                    <a:lnTo>
                      <a:pt x="632" y="109"/>
                    </a:lnTo>
                    <a:lnTo>
                      <a:pt x="626" y="96"/>
                    </a:lnTo>
                    <a:lnTo>
                      <a:pt x="618" y="83"/>
                    </a:lnTo>
                    <a:lnTo>
                      <a:pt x="609" y="72"/>
                    </a:lnTo>
                    <a:lnTo>
                      <a:pt x="599" y="61"/>
                    </a:lnTo>
                    <a:lnTo>
                      <a:pt x="587" y="52"/>
                    </a:lnTo>
                    <a:lnTo>
                      <a:pt x="575" y="43"/>
                    </a:lnTo>
                    <a:lnTo>
                      <a:pt x="562" y="34"/>
                    </a:lnTo>
                    <a:lnTo>
                      <a:pt x="549" y="28"/>
                    </a:lnTo>
                    <a:lnTo>
                      <a:pt x="534" y="21"/>
                    </a:lnTo>
                    <a:lnTo>
                      <a:pt x="519" y="15"/>
                    </a:lnTo>
                    <a:lnTo>
                      <a:pt x="504" y="11"/>
                    </a:lnTo>
                    <a:lnTo>
                      <a:pt x="487" y="6"/>
                    </a:lnTo>
                    <a:lnTo>
                      <a:pt x="469" y="4"/>
                    </a:lnTo>
                    <a:lnTo>
                      <a:pt x="452" y="2"/>
                    </a:lnTo>
                    <a:lnTo>
                      <a:pt x="434" y="0"/>
                    </a:lnTo>
                    <a:lnTo>
                      <a:pt x="415" y="0"/>
                    </a:lnTo>
                    <a:lnTo>
                      <a:pt x="395" y="0"/>
                    </a:lnTo>
                    <a:lnTo>
                      <a:pt x="375" y="1"/>
                    </a:lnTo>
                    <a:lnTo>
                      <a:pt x="356" y="3"/>
                    </a:lnTo>
                    <a:lnTo>
                      <a:pt x="338" y="5"/>
                    </a:lnTo>
                    <a:lnTo>
                      <a:pt x="319" y="8"/>
                    </a:lnTo>
                    <a:lnTo>
                      <a:pt x="302" y="12"/>
                    </a:lnTo>
                    <a:lnTo>
                      <a:pt x="285" y="16"/>
                    </a:lnTo>
                    <a:lnTo>
                      <a:pt x="269" y="21"/>
                    </a:lnTo>
                    <a:lnTo>
                      <a:pt x="252" y="27"/>
                    </a:lnTo>
                    <a:lnTo>
                      <a:pt x="237" y="33"/>
                    </a:lnTo>
                    <a:lnTo>
                      <a:pt x="223" y="40"/>
                    </a:lnTo>
                    <a:lnTo>
                      <a:pt x="209" y="47"/>
                    </a:lnTo>
                    <a:lnTo>
                      <a:pt x="196" y="55"/>
                    </a:lnTo>
                    <a:lnTo>
                      <a:pt x="183" y="64"/>
                    </a:lnTo>
                    <a:lnTo>
                      <a:pt x="171" y="72"/>
                    </a:lnTo>
                    <a:lnTo>
                      <a:pt x="159" y="82"/>
                    </a:lnTo>
                    <a:lnTo>
                      <a:pt x="149" y="92"/>
                    </a:lnTo>
                    <a:lnTo>
                      <a:pt x="139" y="101"/>
                    </a:lnTo>
                    <a:lnTo>
                      <a:pt x="129" y="112"/>
                    </a:lnTo>
                    <a:lnTo>
                      <a:pt x="121" y="123"/>
                    </a:lnTo>
                    <a:lnTo>
                      <a:pt x="113" y="135"/>
                    </a:lnTo>
                    <a:lnTo>
                      <a:pt x="105" y="147"/>
                    </a:lnTo>
                    <a:lnTo>
                      <a:pt x="99" y="160"/>
                    </a:lnTo>
                    <a:lnTo>
                      <a:pt x="92" y="172"/>
                    </a:lnTo>
                    <a:lnTo>
                      <a:pt x="87" y="184"/>
                    </a:lnTo>
                    <a:lnTo>
                      <a:pt x="83" y="199"/>
                    </a:lnTo>
                    <a:lnTo>
                      <a:pt x="78" y="213"/>
                    </a:lnTo>
                    <a:lnTo>
                      <a:pt x="75" y="227"/>
                    </a:lnTo>
                    <a:lnTo>
                      <a:pt x="73" y="241"/>
                    </a:lnTo>
                    <a:lnTo>
                      <a:pt x="71" y="256"/>
                    </a:lnTo>
                    <a:lnTo>
                      <a:pt x="70" y="270"/>
                    </a:lnTo>
                    <a:lnTo>
                      <a:pt x="70" y="285"/>
                    </a:lnTo>
                    <a:lnTo>
                      <a:pt x="70" y="324"/>
                    </a:lnTo>
                    <a:lnTo>
                      <a:pt x="70" y="362"/>
                    </a:lnTo>
                    <a:lnTo>
                      <a:pt x="70" y="395"/>
                    </a:lnTo>
                    <a:lnTo>
                      <a:pt x="70" y="426"/>
                    </a:lnTo>
                    <a:lnTo>
                      <a:pt x="70" y="451"/>
                    </a:lnTo>
                    <a:lnTo>
                      <a:pt x="70" y="471"/>
                    </a:lnTo>
                    <a:lnTo>
                      <a:pt x="70" y="484"/>
                    </a:lnTo>
                    <a:lnTo>
                      <a:pt x="70" y="488"/>
                    </a:lnTo>
                    <a:lnTo>
                      <a:pt x="63" y="488"/>
                    </a:lnTo>
                    <a:lnTo>
                      <a:pt x="49" y="489"/>
                    </a:lnTo>
                    <a:lnTo>
                      <a:pt x="40" y="492"/>
                    </a:lnTo>
                    <a:lnTo>
                      <a:pt x="30" y="498"/>
                    </a:lnTo>
                    <a:lnTo>
                      <a:pt x="26" y="502"/>
                    </a:lnTo>
                    <a:lnTo>
                      <a:pt x="21" y="506"/>
                    </a:lnTo>
                    <a:lnTo>
                      <a:pt x="16" y="512"/>
                    </a:lnTo>
                    <a:lnTo>
                      <a:pt x="13" y="518"/>
                    </a:lnTo>
                    <a:lnTo>
                      <a:pt x="7" y="529"/>
                    </a:lnTo>
                    <a:lnTo>
                      <a:pt x="4" y="541"/>
                    </a:lnTo>
                    <a:lnTo>
                      <a:pt x="2" y="554"/>
                    </a:lnTo>
                    <a:lnTo>
                      <a:pt x="0" y="567"/>
                    </a:lnTo>
                    <a:lnTo>
                      <a:pt x="0" y="581"/>
                    </a:lnTo>
                    <a:lnTo>
                      <a:pt x="1" y="595"/>
                    </a:lnTo>
                    <a:lnTo>
                      <a:pt x="3" y="609"/>
                    </a:lnTo>
                    <a:lnTo>
                      <a:pt x="6" y="623"/>
                    </a:lnTo>
                    <a:lnTo>
                      <a:pt x="9" y="637"/>
                    </a:lnTo>
                    <a:lnTo>
                      <a:pt x="14" y="650"/>
                    </a:lnTo>
                    <a:lnTo>
                      <a:pt x="19" y="663"/>
                    </a:lnTo>
                    <a:lnTo>
                      <a:pt x="26" y="676"/>
                    </a:lnTo>
                    <a:lnTo>
                      <a:pt x="32" y="688"/>
                    </a:lnTo>
                    <a:lnTo>
                      <a:pt x="40" y="699"/>
                    </a:lnTo>
                    <a:lnTo>
                      <a:pt x="47" y="708"/>
                    </a:lnTo>
                    <a:lnTo>
                      <a:pt x="56" y="716"/>
                    </a:lnTo>
                    <a:lnTo>
                      <a:pt x="60" y="720"/>
                    </a:lnTo>
                    <a:lnTo>
                      <a:pt x="65" y="723"/>
                    </a:lnTo>
                    <a:lnTo>
                      <a:pt x="70" y="726"/>
                    </a:lnTo>
                    <a:lnTo>
                      <a:pt x="75" y="729"/>
                    </a:lnTo>
                    <a:lnTo>
                      <a:pt x="87" y="732"/>
                    </a:lnTo>
                    <a:lnTo>
                      <a:pt x="97" y="733"/>
                    </a:lnTo>
                    <a:lnTo>
                      <a:pt x="114" y="734"/>
                    </a:lnTo>
                    <a:lnTo>
                      <a:pt x="121" y="734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00" b="1" i="0" u="none" strike="noStrike" kern="0" cap="none" spc="0" normalizeH="0" baseline="0" noProof="0" dirty="0">
                  <a:ln>
                    <a:noFill/>
                  </a:ln>
                  <a:solidFill>
                    <a:srgbClr val="0063BE">
                      <a:lumMod val="50000"/>
                    </a:srgbClr>
                  </a:solidFill>
                  <a:effectLst/>
                  <a:uLnTx/>
                  <a:uFillTx/>
                  <a:latin typeface="Myriad Pro"/>
                </a:endParaRPr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>
              <a:off x="6671641" y="4254333"/>
              <a:ext cx="276865" cy="279992"/>
              <a:chOff x="4023519" y="-104188"/>
              <a:chExt cx="611606" cy="692162"/>
            </a:xfrm>
            <a:solidFill>
              <a:sysClr val="window" lastClr="FFFFFF">
                <a:lumMod val="50000"/>
              </a:sysClr>
            </a:solidFill>
          </p:grpSpPr>
          <p:sp>
            <p:nvSpPr>
              <p:cNvPr id="82" name="Freeform 62"/>
              <p:cNvSpPr>
                <a:spLocks/>
              </p:cNvSpPr>
              <p:nvPr/>
            </p:nvSpPr>
            <p:spPr bwMode="auto">
              <a:xfrm>
                <a:off x="4023519" y="191735"/>
                <a:ext cx="611606" cy="396239"/>
              </a:xfrm>
              <a:custGeom>
                <a:avLst/>
                <a:gdLst>
                  <a:gd name="T0" fmla="*/ 1782 w 1959"/>
                  <a:gd name="T1" fmla="*/ 186 h 1318"/>
                  <a:gd name="T2" fmla="*/ 1729 w 1959"/>
                  <a:gd name="T3" fmla="*/ 162 h 1318"/>
                  <a:gd name="T4" fmla="*/ 1606 w 1959"/>
                  <a:gd name="T5" fmla="*/ 117 h 1318"/>
                  <a:gd name="T6" fmla="*/ 1420 w 1959"/>
                  <a:gd name="T7" fmla="*/ 52 h 1318"/>
                  <a:gd name="T8" fmla="*/ 1286 w 1959"/>
                  <a:gd name="T9" fmla="*/ 7 h 1318"/>
                  <a:gd name="T10" fmla="*/ 1095 w 1959"/>
                  <a:gd name="T11" fmla="*/ 713 h 1318"/>
                  <a:gd name="T12" fmla="*/ 1009 w 1959"/>
                  <a:gd name="T13" fmla="*/ 281 h 1318"/>
                  <a:gd name="T14" fmla="*/ 979 w 1959"/>
                  <a:gd name="T15" fmla="*/ 79 h 1318"/>
                  <a:gd name="T16" fmla="*/ 950 w 1959"/>
                  <a:gd name="T17" fmla="*/ 281 h 1318"/>
                  <a:gd name="T18" fmla="*/ 864 w 1959"/>
                  <a:gd name="T19" fmla="*/ 713 h 1318"/>
                  <a:gd name="T20" fmla="*/ 673 w 1959"/>
                  <a:gd name="T21" fmla="*/ 7 h 1318"/>
                  <a:gd name="T22" fmla="*/ 539 w 1959"/>
                  <a:gd name="T23" fmla="*/ 52 h 1318"/>
                  <a:gd name="T24" fmla="*/ 353 w 1959"/>
                  <a:gd name="T25" fmla="*/ 117 h 1318"/>
                  <a:gd name="T26" fmla="*/ 230 w 1959"/>
                  <a:gd name="T27" fmla="*/ 162 h 1318"/>
                  <a:gd name="T28" fmla="*/ 177 w 1959"/>
                  <a:gd name="T29" fmla="*/ 186 h 1318"/>
                  <a:gd name="T30" fmla="*/ 156 w 1959"/>
                  <a:gd name="T31" fmla="*/ 200 h 1318"/>
                  <a:gd name="T32" fmla="*/ 143 w 1959"/>
                  <a:gd name="T33" fmla="*/ 215 h 1318"/>
                  <a:gd name="T34" fmla="*/ 131 w 1959"/>
                  <a:gd name="T35" fmla="*/ 236 h 1318"/>
                  <a:gd name="T36" fmla="*/ 116 w 1959"/>
                  <a:gd name="T37" fmla="*/ 263 h 1318"/>
                  <a:gd name="T38" fmla="*/ 102 w 1959"/>
                  <a:gd name="T39" fmla="*/ 296 h 1318"/>
                  <a:gd name="T40" fmla="*/ 88 w 1959"/>
                  <a:gd name="T41" fmla="*/ 337 h 1318"/>
                  <a:gd name="T42" fmla="*/ 75 w 1959"/>
                  <a:gd name="T43" fmla="*/ 386 h 1318"/>
                  <a:gd name="T44" fmla="*/ 62 w 1959"/>
                  <a:gd name="T45" fmla="*/ 442 h 1318"/>
                  <a:gd name="T46" fmla="*/ 51 w 1959"/>
                  <a:gd name="T47" fmla="*/ 507 h 1318"/>
                  <a:gd name="T48" fmla="*/ 39 w 1959"/>
                  <a:gd name="T49" fmla="*/ 581 h 1318"/>
                  <a:gd name="T50" fmla="*/ 29 w 1959"/>
                  <a:gd name="T51" fmla="*/ 665 h 1318"/>
                  <a:gd name="T52" fmla="*/ 20 w 1959"/>
                  <a:gd name="T53" fmla="*/ 759 h 1318"/>
                  <a:gd name="T54" fmla="*/ 13 w 1959"/>
                  <a:gd name="T55" fmla="*/ 863 h 1318"/>
                  <a:gd name="T56" fmla="*/ 6 w 1959"/>
                  <a:gd name="T57" fmla="*/ 979 h 1318"/>
                  <a:gd name="T58" fmla="*/ 3 w 1959"/>
                  <a:gd name="T59" fmla="*/ 1105 h 1318"/>
                  <a:gd name="T60" fmla="*/ 1 w 1959"/>
                  <a:gd name="T61" fmla="*/ 1243 h 1318"/>
                  <a:gd name="T62" fmla="*/ 1959 w 1959"/>
                  <a:gd name="T63" fmla="*/ 1318 h 1318"/>
                  <a:gd name="T64" fmla="*/ 1958 w 1959"/>
                  <a:gd name="T65" fmla="*/ 1173 h 1318"/>
                  <a:gd name="T66" fmla="*/ 1955 w 1959"/>
                  <a:gd name="T67" fmla="*/ 1040 h 1318"/>
                  <a:gd name="T68" fmla="*/ 1949 w 1959"/>
                  <a:gd name="T69" fmla="*/ 919 h 1318"/>
                  <a:gd name="T70" fmla="*/ 1943 w 1959"/>
                  <a:gd name="T71" fmla="*/ 809 h 1318"/>
                  <a:gd name="T72" fmla="*/ 1934 w 1959"/>
                  <a:gd name="T73" fmla="*/ 711 h 1318"/>
                  <a:gd name="T74" fmla="*/ 1924 w 1959"/>
                  <a:gd name="T75" fmla="*/ 621 h 1318"/>
                  <a:gd name="T76" fmla="*/ 1914 w 1959"/>
                  <a:gd name="T77" fmla="*/ 543 h 1318"/>
                  <a:gd name="T78" fmla="*/ 1903 w 1959"/>
                  <a:gd name="T79" fmla="*/ 473 h 1318"/>
                  <a:gd name="T80" fmla="*/ 1890 w 1959"/>
                  <a:gd name="T81" fmla="*/ 413 h 1318"/>
                  <a:gd name="T82" fmla="*/ 1877 w 1959"/>
                  <a:gd name="T83" fmla="*/ 360 h 1318"/>
                  <a:gd name="T84" fmla="*/ 1863 w 1959"/>
                  <a:gd name="T85" fmla="*/ 316 h 1318"/>
                  <a:gd name="T86" fmla="*/ 1850 w 1959"/>
                  <a:gd name="T87" fmla="*/ 279 h 1318"/>
                  <a:gd name="T88" fmla="*/ 1836 w 1959"/>
                  <a:gd name="T89" fmla="*/ 249 h 1318"/>
                  <a:gd name="T90" fmla="*/ 1822 w 1959"/>
                  <a:gd name="T91" fmla="*/ 225 h 1318"/>
                  <a:gd name="T92" fmla="*/ 1809 w 1959"/>
                  <a:gd name="T93" fmla="*/ 207 h 1318"/>
                  <a:gd name="T94" fmla="*/ 1796 w 1959"/>
                  <a:gd name="T95" fmla="*/ 195 h 13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959" h="1318">
                    <a:moveTo>
                      <a:pt x="1796" y="195"/>
                    </a:moveTo>
                    <a:lnTo>
                      <a:pt x="1782" y="186"/>
                    </a:lnTo>
                    <a:lnTo>
                      <a:pt x="1759" y="175"/>
                    </a:lnTo>
                    <a:lnTo>
                      <a:pt x="1729" y="162"/>
                    </a:lnTo>
                    <a:lnTo>
                      <a:pt x="1692" y="148"/>
                    </a:lnTo>
                    <a:lnTo>
                      <a:pt x="1606" y="117"/>
                    </a:lnTo>
                    <a:lnTo>
                      <a:pt x="1512" y="84"/>
                    </a:lnTo>
                    <a:lnTo>
                      <a:pt x="1420" y="52"/>
                    </a:lnTo>
                    <a:lnTo>
                      <a:pt x="1341" y="25"/>
                    </a:lnTo>
                    <a:lnTo>
                      <a:pt x="1286" y="7"/>
                    </a:lnTo>
                    <a:lnTo>
                      <a:pt x="1265" y="0"/>
                    </a:lnTo>
                    <a:lnTo>
                      <a:pt x="1095" y="713"/>
                    </a:lnTo>
                    <a:lnTo>
                      <a:pt x="1095" y="425"/>
                    </a:lnTo>
                    <a:lnTo>
                      <a:pt x="1009" y="281"/>
                    </a:lnTo>
                    <a:lnTo>
                      <a:pt x="1095" y="195"/>
                    </a:lnTo>
                    <a:lnTo>
                      <a:pt x="979" y="79"/>
                    </a:lnTo>
                    <a:lnTo>
                      <a:pt x="864" y="195"/>
                    </a:lnTo>
                    <a:lnTo>
                      <a:pt x="950" y="281"/>
                    </a:lnTo>
                    <a:lnTo>
                      <a:pt x="864" y="425"/>
                    </a:lnTo>
                    <a:lnTo>
                      <a:pt x="864" y="713"/>
                    </a:lnTo>
                    <a:lnTo>
                      <a:pt x="694" y="0"/>
                    </a:lnTo>
                    <a:lnTo>
                      <a:pt x="673" y="7"/>
                    </a:lnTo>
                    <a:lnTo>
                      <a:pt x="618" y="25"/>
                    </a:lnTo>
                    <a:lnTo>
                      <a:pt x="539" y="52"/>
                    </a:lnTo>
                    <a:lnTo>
                      <a:pt x="447" y="84"/>
                    </a:lnTo>
                    <a:lnTo>
                      <a:pt x="353" y="117"/>
                    </a:lnTo>
                    <a:lnTo>
                      <a:pt x="267" y="148"/>
                    </a:lnTo>
                    <a:lnTo>
                      <a:pt x="230" y="162"/>
                    </a:lnTo>
                    <a:lnTo>
                      <a:pt x="200" y="175"/>
                    </a:lnTo>
                    <a:lnTo>
                      <a:pt x="177" y="186"/>
                    </a:lnTo>
                    <a:lnTo>
                      <a:pt x="163" y="195"/>
                    </a:lnTo>
                    <a:lnTo>
                      <a:pt x="156" y="200"/>
                    </a:lnTo>
                    <a:lnTo>
                      <a:pt x="150" y="207"/>
                    </a:lnTo>
                    <a:lnTo>
                      <a:pt x="143" y="215"/>
                    </a:lnTo>
                    <a:lnTo>
                      <a:pt x="137" y="225"/>
                    </a:lnTo>
                    <a:lnTo>
                      <a:pt x="131" y="236"/>
                    </a:lnTo>
                    <a:lnTo>
                      <a:pt x="123" y="249"/>
                    </a:lnTo>
                    <a:lnTo>
                      <a:pt x="116" y="263"/>
                    </a:lnTo>
                    <a:lnTo>
                      <a:pt x="109" y="279"/>
                    </a:lnTo>
                    <a:lnTo>
                      <a:pt x="102" y="296"/>
                    </a:lnTo>
                    <a:lnTo>
                      <a:pt x="96" y="316"/>
                    </a:lnTo>
                    <a:lnTo>
                      <a:pt x="88" y="337"/>
                    </a:lnTo>
                    <a:lnTo>
                      <a:pt x="82" y="360"/>
                    </a:lnTo>
                    <a:lnTo>
                      <a:pt x="75" y="386"/>
                    </a:lnTo>
                    <a:lnTo>
                      <a:pt x="69" y="413"/>
                    </a:lnTo>
                    <a:lnTo>
                      <a:pt x="62" y="442"/>
                    </a:lnTo>
                    <a:lnTo>
                      <a:pt x="56" y="473"/>
                    </a:lnTo>
                    <a:lnTo>
                      <a:pt x="51" y="507"/>
                    </a:lnTo>
                    <a:lnTo>
                      <a:pt x="45" y="543"/>
                    </a:lnTo>
                    <a:lnTo>
                      <a:pt x="39" y="581"/>
                    </a:lnTo>
                    <a:lnTo>
                      <a:pt x="34" y="621"/>
                    </a:lnTo>
                    <a:lnTo>
                      <a:pt x="29" y="665"/>
                    </a:lnTo>
                    <a:lnTo>
                      <a:pt x="25" y="711"/>
                    </a:lnTo>
                    <a:lnTo>
                      <a:pt x="20" y="759"/>
                    </a:lnTo>
                    <a:lnTo>
                      <a:pt x="16" y="809"/>
                    </a:lnTo>
                    <a:lnTo>
                      <a:pt x="13" y="863"/>
                    </a:lnTo>
                    <a:lnTo>
                      <a:pt x="10" y="919"/>
                    </a:lnTo>
                    <a:lnTo>
                      <a:pt x="6" y="979"/>
                    </a:lnTo>
                    <a:lnTo>
                      <a:pt x="4" y="1040"/>
                    </a:lnTo>
                    <a:lnTo>
                      <a:pt x="3" y="1105"/>
                    </a:lnTo>
                    <a:lnTo>
                      <a:pt x="1" y="1173"/>
                    </a:lnTo>
                    <a:lnTo>
                      <a:pt x="1" y="1243"/>
                    </a:lnTo>
                    <a:lnTo>
                      <a:pt x="0" y="1318"/>
                    </a:lnTo>
                    <a:lnTo>
                      <a:pt x="1959" y="1318"/>
                    </a:lnTo>
                    <a:lnTo>
                      <a:pt x="1958" y="1243"/>
                    </a:lnTo>
                    <a:lnTo>
                      <a:pt x="1958" y="1173"/>
                    </a:lnTo>
                    <a:lnTo>
                      <a:pt x="1956" y="1105"/>
                    </a:lnTo>
                    <a:lnTo>
                      <a:pt x="1955" y="1040"/>
                    </a:lnTo>
                    <a:lnTo>
                      <a:pt x="1952" y="979"/>
                    </a:lnTo>
                    <a:lnTo>
                      <a:pt x="1949" y="919"/>
                    </a:lnTo>
                    <a:lnTo>
                      <a:pt x="1946" y="863"/>
                    </a:lnTo>
                    <a:lnTo>
                      <a:pt x="1943" y="809"/>
                    </a:lnTo>
                    <a:lnTo>
                      <a:pt x="1938" y="759"/>
                    </a:lnTo>
                    <a:lnTo>
                      <a:pt x="1934" y="711"/>
                    </a:lnTo>
                    <a:lnTo>
                      <a:pt x="1930" y="665"/>
                    </a:lnTo>
                    <a:lnTo>
                      <a:pt x="1924" y="621"/>
                    </a:lnTo>
                    <a:lnTo>
                      <a:pt x="1920" y="581"/>
                    </a:lnTo>
                    <a:lnTo>
                      <a:pt x="1914" y="543"/>
                    </a:lnTo>
                    <a:lnTo>
                      <a:pt x="1908" y="507"/>
                    </a:lnTo>
                    <a:lnTo>
                      <a:pt x="1903" y="473"/>
                    </a:lnTo>
                    <a:lnTo>
                      <a:pt x="1896" y="442"/>
                    </a:lnTo>
                    <a:lnTo>
                      <a:pt x="1890" y="413"/>
                    </a:lnTo>
                    <a:lnTo>
                      <a:pt x="1883" y="386"/>
                    </a:lnTo>
                    <a:lnTo>
                      <a:pt x="1877" y="360"/>
                    </a:lnTo>
                    <a:lnTo>
                      <a:pt x="1870" y="337"/>
                    </a:lnTo>
                    <a:lnTo>
                      <a:pt x="1863" y="316"/>
                    </a:lnTo>
                    <a:lnTo>
                      <a:pt x="1856" y="296"/>
                    </a:lnTo>
                    <a:lnTo>
                      <a:pt x="1850" y="279"/>
                    </a:lnTo>
                    <a:lnTo>
                      <a:pt x="1842" y="263"/>
                    </a:lnTo>
                    <a:lnTo>
                      <a:pt x="1836" y="249"/>
                    </a:lnTo>
                    <a:lnTo>
                      <a:pt x="1828" y="236"/>
                    </a:lnTo>
                    <a:lnTo>
                      <a:pt x="1822" y="225"/>
                    </a:lnTo>
                    <a:lnTo>
                      <a:pt x="1815" y="215"/>
                    </a:lnTo>
                    <a:lnTo>
                      <a:pt x="1809" y="207"/>
                    </a:lnTo>
                    <a:lnTo>
                      <a:pt x="1802" y="200"/>
                    </a:lnTo>
                    <a:lnTo>
                      <a:pt x="1796" y="195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00" b="1" i="0" u="none" strike="noStrike" kern="0" cap="none" spc="0" normalizeH="0" baseline="0" noProof="0" dirty="0">
                  <a:ln>
                    <a:noFill/>
                  </a:ln>
                  <a:solidFill>
                    <a:srgbClr val="0063BE">
                      <a:lumMod val="50000"/>
                    </a:srgbClr>
                  </a:solidFill>
                  <a:effectLst/>
                  <a:uLnTx/>
                  <a:uFillTx/>
                  <a:latin typeface="Myriad Pro"/>
                </a:endParaRPr>
              </a:p>
            </p:txBody>
          </p:sp>
          <p:sp>
            <p:nvSpPr>
              <p:cNvPr id="83" name="Freeform 61"/>
              <p:cNvSpPr>
                <a:spLocks/>
              </p:cNvSpPr>
              <p:nvPr/>
            </p:nvSpPr>
            <p:spPr bwMode="auto">
              <a:xfrm>
                <a:off x="4208060" y="-104188"/>
                <a:ext cx="260152" cy="346859"/>
              </a:xfrm>
              <a:custGeom>
                <a:avLst/>
                <a:gdLst>
                  <a:gd name="T0" fmla="*/ 185 w 831"/>
                  <a:gd name="T1" fmla="*/ 1037 h 1152"/>
                  <a:gd name="T2" fmla="*/ 645 w 831"/>
                  <a:gd name="T3" fmla="*/ 921 h 1152"/>
                  <a:gd name="T4" fmla="*/ 734 w 831"/>
                  <a:gd name="T5" fmla="*/ 733 h 1152"/>
                  <a:gd name="T6" fmla="*/ 761 w 831"/>
                  <a:gd name="T7" fmla="*/ 726 h 1152"/>
                  <a:gd name="T8" fmla="*/ 775 w 831"/>
                  <a:gd name="T9" fmla="*/ 716 h 1152"/>
                  <a:gd name="T10" fmla="*/ 799 w 831"/>
                  <a:gd name="T11" fmla="*/ 688 h 1152"/>
                  <a:gd name="T12" fmla="*/ 817 w 831"/>
                  <a:gd name="T13" fmla="*/ 650 h 1152"/>
                  <a:gd name="T14" fmla="*/ 828 w 831"/>
                  <a:gd name="T15" fmla="*/ 609 h 1152"/>
                  <a:gd name="T16" fmla="*/ 831 w 831"/>
                  <a:gd name="T17" fmla="*/ 567 h 1152"/>
                  <a:gd name="T18" fmla="*/ 824 w 831"/>
                  <a:gd name="T19" fmla="*/ 529 h 1152"/>
                  <a:gd name="T20" fmla="*/ 810 w 831"/>
                  <a:gd name="T21" fmla="*/ 506 h 1152"/>
                  <a:gd name="T22" fmla="*/ 791 w 831"/>
                  <a:gd name="T23" fmla="*/ 492 h 1152"/>
                  <a:gd name="T24" fmla="*/ 761 w 831"/>
                  <a:gd name="T25" fmla="*/ 488 h 1152"/>
                  <a:gd name="T26" fmla="*/ 761 w 831"/>
                  <a:gd name="T27" fmla="*/ 457 h 1152"/>
                  <a:gd name="T28" fmla="*/ 761 w 831"/>
                  <a:gd name="T29" fmla="*/ 375 h 1152"/>
                  <a:gd name="T30" fmla="*/ 761 w 831"/>
                  <a:gd name="T31" fmla="*/ 280 h 1152"/>
                  <a:gd name="T32" fmla="*/ 756 w 831"/>
                  <a:gd name="T33" fmla="*/ 222 h 1152"/>
                  <a:gd name="T34" fmla="*/ 742 w 831"/>
                  <a:gd name="T35" fmla="*/ 175 h 1152"/>
                  <a:gd name="T36" fmla="*/ 718 w 831"/>
                  <a:gd name="T37" fmla="*/ 139 h 1152"/>
                  <a:gd name="T38" fmla="*/ 682 w 831"/>
                  <a:gd name="T39" fmla="*/ 116 h 1152"/>
                  <a:gd name="T40" fmla="*/ 632 w 831"/>
                  <a:gd name="T41" fmla="*/ 109 h 1152"/>
                  <a:gd name="T42" fmla="*/ 609 w 831"/>
                  <a:gd name="T43" fmla="*/ 72 h 1152"/>
                  <a:gd name="T44" fmla="*/ 575 w 831"/>
                  <a:gd name="T45" fmla="*/ 43 h 1152"/>
                  <a:gd name="T46" fmla="*/ 534 w 831"/>
                  <a:gd name="T47" fmla="*/ 21 h 1152"/>
                  <a:gd name="T48" fmla="*/ 487 w 831"/>
                  <a:gd name="T49" fmla="*/ 6 h 1152"/>
                  <a:gd name="T50" fmla="*/ 434 w 831"/>
                  <a:gd name="T51" fmla="*/ 0 h 1152"/>
                  <a:gd name="T52" fmla="*/ 375 w 831"/>
                  <a:gd name="T53" fmla="*/ 1 h 1152"/>
                  <a:gd name="T54" fmla="*/ 319 w 831"/>
                  <a:gd name="T55" fmla="*/ 8 h 1152"/>
                  <a:gd name="T56" fmla="*/ 269 w 831"/>
                  <a:gd name="T57" fmla="*/ 21 h 1152"/>
                  <a:gd name="T58" fmla="*/ 223 w 831"/>
                  <a:gd name="T59" fmla="*/ 40 h 1152"/>
                  <a:gd name="T60" fmla="*/ 183 w 831"/>
                  <a:gd name="T61" fmla="*/ 64 h 1152"/>
                  <a:gd name="T62" fmla="*/ 149 w 831"/>
                  <a:gd name="T63" fmla="*/ 92 h 1152"/>
                  <a:gd name="T64" fmla="*/ 121 w 831"/>
                  <a:gd name="T65" fmla="*/ 123 h 1152"/>
                  <a:gd name="T66" fmla="*/ 99 w 831"/>
                  <a:gd name="T67" fmla="*/ 160 h 1152"/>
                  <a:gd name="T68" fmla="*/ 83 w 831"/>
                  <a:gd name="T69" fmla="*/ 199 h 1152"/>
                  <a:gd name="T70" fmla="*/ 73 w 831"/>
                  <a:gd name="T71" fmla="*/ 241 h 1152"/>
                  <a:gd name="T72" fmla="*/ 70 w 831"/>
                  <a:gd name="T73" fmla="*/ 285 h 1152"/>
                  <a:gd name="T74" fmla="*/ 70 w 831"/>
                  <a:gd name="T75" fmla="*/ 395 h 1152"/>
                  <a:gd name="T76" fmla="*/ 70 w 831"/>
                  <a:gd name="T77" fmla="*/ 471 h 1152"/>
                  <a:gd name="T78" fmla="*/ 63 w 831"/>
                  <a:gd name="T79" fmla="*/ 488 h 1152"/>
                  <a:gd name="T80" fmla="*/ 30 w 831"/>
                  <a:gd name="T81" fmla="*/ 498 h 1152"/>
                  <a:gd name="T82" fmla="*/ 16 w 831"/>
                  <a:gd name="T83" fmla="*/ 512 h 1152"/>
                  <a:gd name="T84" fmla="*/ 4 w 831"/>
                  <a:gd name="T85" fmla="*/ 541 h 1152"/>
                  <a:gd name="T86" fmla="*/ 0 w 831"/>
                  <a:gd name="T87" fmla="*/ 581 h 1152"/>
                  <a:gd name="T88" fmla="*/ 6 w 831"/>
                  <a:gd name="T89" fmla="*/ 623 h 1152"/>
                  <a:gd name="T90" fmla="*/ 19 w 831"/>
                  <a:gd name="T91" fmla="*/ 663 h 1152"/>
                  <a:gd name="T92" fmla="*/ 40 w 831"/>
                  <a:gd name="T93" fmla="*/ 699 h 1152"/>
                  <a:gd name="T94" fmla="*/ 60 w 831"/>
                  <a:gd name="T95" fmla="*/ 720 h 1152"/>
                  <a:gd name="T96" fmla="*/ 75 w 831"/>
                  <a:gd name="T97" fmla="*/ 729 h 1152"/>
                  <a:gd name="T98" fmla="*/ 114 w 831"/>
                  <a:gd name="T99" fmla="*/ 734 h 1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831" h="1152">
                    <a:moveTo>
                      <a:pt x="121" y="734"/>
                    </a:moveTo>
                    <a:lnTo>
                      <a:pt x="185" y="921"/>
                    </a:lnTo>
                    <a:lnTo>
                      <a:pt x="185" y="1037"/>
                    </a:lnTo>
                    <a:lnTo>
                      <a:pt x="415" y="1152"/>
                    </a:lnTo>
                    <a:lnTo>
                      <a:pt x="645" y="1037"/>
                    </a:lnTo>
                    <a:lnTo>
                      <a:pt x="645" y="921"/>
                    </a:lnTo>
                    <a:lnTo>
                      <a:pt x="710" y="734"/>
                    </a:lnTo>
                    <a:lnTo>
                      <a:pt x="717" y="734"/>
                    </a:lnTo>
                    <a:lnTo>
                      <a:pt x="734" y="733"/>
                    </a:lnTo>
                    <a:lnTo>
                      <a:pt x="744" y="732"/>
                    </a:lnTo>
                    <a:lnTo>
                      <a:pt x="756" y="729"/>
                    </a:lnTo>
                    <a:lnTo>
                      <a:pt x="761" y="726"/>
                    </a:lnTo>
                    <a:lnTo>
                      <a:pt x="765" y="723"/>
                    </a:lnTo>
                    <a:lnTo>
                      <a:pt x="771" y="720"/>
                    </a:lnTo>
                    <a:lnTo>
                      <a:pt x="775" y="716"/>
                    </a:lnTo>
                    <a:lnTo>
                      <a:pt x="784" y="708"/>
                    </a:lnTo>
                    <a:lnTo>
                      <a:pt x="791" y="699"/>
                    </a:lnTo>
                    <a:lnTo>
                      <a:pt x="799" y="688"/>
                    </a:lnTo>
                    <a:lnTo>
                      <a:pt x="805" y="676"/>
                    </a:lnTo>
                    <a:lnTo>
                      <a:pt x="812" y="663"/>
                    </a:lnTo>
                    <a:lnTo>
                      <a:pt x="817" y="650"/>
                    </a:lnTo>
                    <a:lnTo>
                      <a:pt x="821" y="637"/>
                    </a:lnTo>
                    <a:lnTo>
                      <a:pt x="825" y="623"/>
                    </a:lnTo>
                    <a:lnTo>
                      <a:pt x="828" y="609"/>
                    </a:lnTo>
                    <a:lnTo>
                      <a:pt x="830" y="595"/>
                    </a:lnTo>
                    <a:lnTo>
                      <a:pt x="831" y="581"/>
                    </a:lnTo>
                    <a:lnTo>
                      <a:pt x="831" y="567"/>
                    </a:lnTo>
                    <a:lnTo>
                      <a:pt x="829" y="554"/>
                    </a:lnTo>
                    <a:lnTo>
                      <a:pt x="827" y="541"/>
                    </a:lnTo>
                    <a:lnTo>
                      <a:pt x="824" y="529"/>
                    </a:lnTo>
                    <a:lnTo>
                      <a:pt x="818" y="518"/>
                    </a:lnTo>
                    <a:lnTo>
                      <a:pt x="815" y="512"/>
                    </a:lnTo>
                    <a:lnTo>
                      <a:pt x="810" y="506"/>
                    </a:lnTo>
                    <a:lnTo>
                      <a:pt x="805" y="502"/>
                    </a:lnTo>
                    <a:lnTo>
                      <a:pt x="801" y="498"/>
                    </a:lnTo>
                    <a:lnTo>
                      <a:pt x="791" y="492"/>
                    </a:lnTo>
                    <a:lnTo>
                      <a:pt x="782" y="489"/>
                    </a:lnTo>
                    <a:lnTo>
                      <a:pt x="767" y="488"/>
                    </a:lnTo>
                    <a:lnTo>
                      <a:pt x="761" y="488"/>
                    </a:lnTo>
                    <a:lnTo>
                      <a:pt x="761" y="485"/>
                    </a:lnTo>
                    <a:lnTo>
                      <a:pt x="761" y="474"/>
                    </a:lnTo>
                    <a:lnTo>
                      <a:pt x="761" y="457"/>
                    </a:lnTo>
                    <a:lnTo>
                      <a:pt x="761" y="434"/>
                    </a:lnTo>
                    <a:lnTo>
                      <a:pt x="761" y="406"/>
                    </a:lnTo>
                    <a:lnTo>
                      <a:pt x="761" y="375"/>
                    </a:lnTo>
                    <a:lnTo>
                      <a:pt x="761" y="339"/>
                    </a:lnTo>
                    <a:lnTo>
                      <a:pt x="761" y="301"/>
                    </a:lnTo>
                    <a:lnTo>
                      <a:pt x="761" y="280"/>
                    </a:lnTo>
                    <a:lnTo>
                      <a:pt x="760" y="259"/>
                    </a:lnTo>
                    <a:lnTo>
                      <a:pt x="758" y="240"/>
                    </a:lnTo>
                    <a:lnTo>
                      <a:pt x="756" y="222"/>
                    </a:lnTo>
                    <a:lnTo>
                      <a:pt x="751" y="205"/>
                    </a:lnTo>
                    <a:lnTo>
                      <a:pt x="747" y="189"/>
                    </a:lnTo>
                    <a:lnTo>
                      <a:pt x="742" y="175"/>
                    </a:lnTo>
                    <a:lnTo>
                      <a:pt x="735" y="162"/>
                    </a:lnTo>
                    <a:lnTo>
                      <a:pt x="726" y="150"/>
                    </a:lnTo>
                    <a:lnTo>
                      <a:pt x="718" y="139"/>
                    </a:lnTo>
                    <a:lnTo>
                      <a:pt x="707" y="129"/>
                    </a:lnTo>
                    <a:lnTo>
                      <a:pt x="695" y="122"/>
                    </a:lnTo>
                    <a:lnTo>
                      <a:pt x="682" y="116"/>
                    </a:lnTo>
                    <a:lnTo>
                      <a:pt x="667" y="112"/>
                    </a:lnTo>
                    <a:lnTo>
                      <a:pt x="651" y="110"/>
                    </a:lnTo>
                    <a:lnTo>
                      <a:pt x="632" y="109"/>
                    </a:lnTo>
                    <a:lnTo>
                      <a:pt x="626" y="96"/>
                    </a:lnTo>
                    <a:lnTo>
                      <a:pt x="618" y="83"/>
                    </a:lnTo>
                    <a:lnTo>
                      <a:pt x="609" y="72"/>
                    </a:lnTo>
                    <a:lnTo>
                      <a:pt x="599" y="61"/>
                    </a:lnTo>
                    <a:lnTo>
                      <a:pt x="587" y="52"/>
                    </a:lnTo>
                    <a:lnTo>
                      <a:pt x="575" y="43"/>
                    </a:lnTo>
                    <a:lnTo>
                      <a:pt x="562" y="34"/>
                    </a:lnTo>
                    <a:lnTo>
                      <a:pt x="549" y="28"/>
                    </a:lnTo>
                    <a:lnTo>
                      <a:pt x="534" y="21"/>
                    </a:lnTo>
                    <a:lnTo>
                      <a:pt x="519" y="15"/>
                    </a:lnTo>
                    <a:lnTo>
                      <a:pt x="504" y="11"/>
                    </a:lnTo>
                    <a:lnTo>
                      <a:pt x="487" y="6"/>
                    </a:lnTo>
                    <a:lnTo>
                      <a:pt x="469" y="4"/>
                    </a:lnTo>
                    <a:lnTo>
                      <a:pt x="452" y="2"/>
                    </a:lnTo>
                    <a:lnTo>
                      <a:pt x="434" y="0"/>
                    </a:lnTo>
                    <a:lnTo>
                      <a:pt x="415" y="0"/>
                    </a:lnTo>
                    <a:lnTo>
                      <a:pt x="395" y="0"/>
                    </a:lnTo>
                    <a:lnTo>
                      <a:pt x="375" y="1"/>
                    </a:lnTo>
                    <a:lnTo>
                      <a:pt x="356" y="3"/>
                    </a:lnTo>
                    <a:lnTo>
                      <a:pt x="338" y="5"/>
                    </a:lnTo>
                    <a:lnTo>
                      <a:pt x="319" y="8"/>
                    </a:lnTo>
                    <a:lnTo>
                      <a:pt x="302" y="12"/>
                    </a:lnTo>
                    <a:lnTo>
                      <a:pt x="285" y="16"/>
                    </a:lnTo>
                    <a:lnTo>
                      <a:pt x="269" y="21"/>
                    </a:lnTo>
                    <a:lnTo>
                      <a:pt x="252" y="27"/>
                    </a:lnTo>
                    <a:lnTo>
                      <a:pt x="237" y="33"/>
                    </a:lnTo>
                    <a:lnTo>
                      <a:pt x="223" y="40"/>
                    </a:lnTo>
                    <a:lnTo>
                      <a:pt x="209" y="47"/>
                    </a:lnTo>
                    <a:lnTo>
                      <a:pt x="196" y="55"/>
                    </a:lnTo>
                    <a:lnTo>
                      <a:pt x="183" y="64"/>
                    </a:lnTo>
                    <a:lnTo>
                      <a:pt x="171" y="72"/>
                    </a:lnTo>
                    <a:lnTo>
                      <a:pt x="159" y="82"/>
                    </a:lnTo>
                    <a:lnTo>
                      <a:pt x="149" y="92"/>
                    </a:lnTo>
                    <a:lnTo>
                      <a:pt x="139" y="101"/>
                    </a:lnTo>
                    <a:lnTo>
                      <a:pt x="129" y="112"/>
                    </a:lnTo>
                    <a:lnTo>
                      <a:pt x="121" y="123"/>
                    </a:lnTo>
                    <a:lnTo>
                      <a:pt x="113" y="135"/>
                    </a:lnTo>
                    <a:lnTo>
                      <a:pt x="105" y="147"/>
                    </a:lnTo>
                    <a:lnTo>
                      <a:pt x="99" y="160"/>
                    </a:lnTo>
                    <a:lnTo>
                      <a:pt x="92" y="172"/>
                    </a:lnTo>
                    <a:lnTo>
                      <a:pt x="87" y="184"/>
                    </a:lnTo>
                    <a:lnTo>
                      <a:pt x="83" y="199"/>
                    </a:lnTo>
                    <a:lnTo>
                      <a:pt x="78" y="213"/>
                    </a:lnTo>
                    <a:lnTo>
                      <a:pt x="75" y="227"/>
                    </a:lnTo>
                    <a:lnTo>
                      <a:pt x="73" y="241"/>
                    </a:lnTo>
                    <a:lnTo>
                      <a:pt x="71" y="256"/>
                    </a:lnTo>
                    <a:lnTo>
                      <a:pt x="70" y="270"/>
                    </a:lnTo>
                    <a:lnTo>
                      <a:pt x="70" y="285"/>
                    </a:lnTo>
                    <a:lnTo>
                      <a:pt x="70" y="324"/>
                    </a:lnTo>
                    <a:lnTo>
                      <a:pt x="70" y="362"/>
                    </a:lnTo>
                    <a:lnTo>
                      <a:pt x="70" y="395"/>
                    </a:lnTo>
                    <a:lnTo>
                      <a:pt x="70" y="426"/>
                    </a:lnTo>
                    <a:lnTo>
                      <a:pt x="70" y="451"/>
                    </a:lnTo>
                    <a:lnTo>
                      <a:pt x="70" y="471"/>
                    </a:lnTo>
                    <a:lnTo>
                      <a:pt x="70" y="484"/>
                    </a:lnTo>
                    <a:lnTo>
                      <a:pt x="70" y="488"/>
                    </a:lnTo>
                    <a:lnTo>
                      <a:pt x="63" y="488"/>
                    </a:lnTo>
                    <a:lnTo>
                      <a:pt x="49" y="489"/>
                    </a:lnTo>
                    <a:lnTo>
                      <a:pt x="40" y="492"/>
                    </a:lnTo>
                    <a:lnTo>
                      <a:pt x="30" y="498"/>
                    </a:lnTo>
                    <a:lnTo>
                      <a:pt x="26" y="502"/>
                    </a:lnTo>
                    <a:lnTo>
                      <a:pt x="21" y="506"/>
                    </a:lnTo>
                    <a:lnTo>
                      <a:pt x="16" y="512"/>
                    </a:lnTo>
                    <a:lnTo>
                      <a:pt x="13" y="518"/>
                    </a:lnTo>
                    <a:lnTo>
                      <a:pt x="7" y="529"/>
                    </a:lnTo>
                    <a:lnTo>
                      <a:pt x="4" y="541"/>
                    </a:lnTo>
                    <a:lnTo>
                      <a:pt x="2" y="554"/>
                    </a:lnTo>
                    <a:lnTo>
                      <a:pt x="0" y="567"/>
                    </a:lnTo>
                    <a:lnTo>
                      <a:pt x="0" y="581"/>
                    </a:lnTo>
                    <a:lnTo>
                      <a:pt x="1" y="595"/>
                    </a:lnTo>
                    <a:lnTo>
                      <a:pt x="3" y="609"/>
                    </a:lnTo>
                    <a:lnTo>
                      <a:pt x="6" y="623"/>
                    </a:lnTo>
                    <a:lnTo>
                      <a:pt x="9" y="637"/>
                    </a:lnTo>
                    <a:lnTo>
                      <a:pt x="14" y="650"/>
                    </a:lnTo>
                    <a:lnTo>
                      <a:pt x="19" y="663"/>
                    </a:lnTo>
                    <a:lnTo>
                      <a:pt x="26" y="676"/>
                    </a:lnTo>
                    <a:lnTo>
                      <a:pt x="32" y="688"/>
                    </a:lnTo>
                    <a:lnTo>
                      <a:pt x="40" y="699"/>
                    </a:lnTo>
                    <a:lnTo>
                      <a:pt x="47" y="708"/>
                    </a:lnTo>
                    <a:lnTo>
                      <a:pt x="56" y="716"/>
                    </a:lnTo>
                    <a:lnTo>
                      <a:pt x="60" y="720"/>
                    </a:lnTo>
                    <a:lnTo>
                      <a:pt x="65" y="723"/>
                    </a:lnTo>
                    <a:lnTo>
                      <a:pt x="70" y="726"/>
                    </a:lnTo>
                    <a:lnTo>
                      <a:pt x="75" y="729"/>
                    </a:lnTo>
                    <a:lnTo>
                      <a:pt x="87" y="732"/>
                    </a:lnTo>
                    <a:lnTo>
                      <a:pt x="97" y="733"/>
                    </a:lnTo>
                    <a:lnTo>
                      <a:pt x="114" y="734"/>
                    </a:lnTo>
                    <a:lnTo>
                      <a:pt x="121" y="734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00" b="1" i="0" u="none" strike="noStrike" kern="0" cap="none" spc="0" normalizeH="0" baseline="0" noProof="0" dirty="0">
                  <a:ln>
                    <a:noFill/>
                  </a:ln>
                  <a:solidFill>
                    <a:srgbClr val="0063BE">
                      <a:lumMod val="50000"/>
                    </a:srgbClr>
                  </a:solidFill>
                  <a:effectLst/>
                  <a:uLnTx/>
                  <a:uFillTx/>
                  <a:latin typeface="Myriad Pro"/>
                </a:endParaRPr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>
              <a:off x="8948287" y="4506251"/>
              <a:ext cx="276865" cy="279992"/>
              <a:chOff x="4023519" y="1455437"/>
              <a:chExt cx="611606" cy="692162"/>
            </a:xfrm>
            <a:solidFill>
              <a:sysClr val="window" lastClr="FFFFFF">
                <a:lumMod val="50000"/>
              </a:sysClr>
            </a:solidFill>
          </p:grpSpPr>
          <p:sp>
            <p:nvSpPr>
              <p:cNvPr id="80" name="Freeform 62"/>
              <p:cNvSpPr>
                <a:spLocks/>
              </p:cNvSpPr>
              <p:nvPr/>
            </p:nvSpPr>
            <p:spPr bwMode="auto">
              <a:xfrm>
                <a:off x="4023519" y="1751360"/>
                <a:ext cx="611606" cy="396239"/>
              </a:xfrm>
              <a:custGeom>
                <a:avLst/>
                <a:gdLst>
                  <a:gd name="T0" fmla="*/ 1782 w 1959"/>
                  <a:gd name="T1" fmla="*/ 186 h 1318"/>
                  <a:gd name="T2" fmla="*/ 1729 w 1959"/>
                  <a:gd name="T3" fmla="*/ 162 h 1318"/>
                  <a:gd name="T4" fmla="*/ 1606 w 1959"/>
                  <a:gd name="T5" fmla="*/ 117 h 1318"/>
                  <a:gd name="T6" fmla="*/ 1420 w 1959"/>
                  <a:gd name="T7" fmla="*/ 52 h 1318"/>
                  <a:gd name="T8" fmla="*/ 1286 w 1959"/>
                  <a:gd name="T9" fmla="*/ 7 h 1318"/>
                  <a:gd name="T10" fmla="*/ 1095 w 1959"/>
                  <a:gd name="T11" fmla="*/ 713 h 1318"/>
                  <a:gd name="T12" fmla="*/ 1009 w 1959"/>
                  <a:gd name="T13" fmla="*/ 281 h 1318"/>
                  <a:gd name="T14" fmla="*/ 979 w 1959"/>
                  <a:gd name="T15" fmla="*/ 79 h 1318"/>
                  <a:gd name="T16" fmla="*/ 950 w 1959"/>
                  <a:gd name="T17" fmla="*/ 281 h 1318"/>
                  <a:gd name="T18" fmla="*/ 864 w 1959"/>
                  <a:gd name="T19" fmla="*/ 713 h 1318"/>
                  <a:gd name="T20" fmla="*/ 673 w 1959"/>
                  <a:gd name="T21" fmla="*/ 7 h 1318"/>
                  <a:gd name="T22" fmla="*/ 539 w 1959"/>
                  <a:gd name="T23" fmla="*/ 52 h 1318"/>
                  <a:gd name="T24" fmla="*/ 353 w 1959"/>
                  <a:gd name="T25" fmla="*/ 117 h 1318"/>
                  <a:gd name="T26" fmla="*/ 230 w 1959"/>
                  <a:gd name="T27" fmla="*/ 162 h 1318"/>
                  <a:gd name="T28" fmla="*/ 177 w 1959"/>
                  <a:gd name="T29" fmla="*/ 186 h 1318"/>
                  <a:gd name="T30" fmla="*/ 156 w 1959"/>
                  <a:gd name="T31" fmla="*/ 200 h 1318"/>
                  <a:gd name="T32" fmla="*/ 143 w 1959"/>
                  <a:gd name="T33" fmla="*/ 215 h 1318"/>
                  <a:gd name="T34" fmla="*/ 131 w 1959"/>
                  <a:gd name="T35" fmla="*/ 236 h 1318"/>
                  <a:gd name="T36" fmla="*/ 116 w 1959"/>
                  <a:gd name="T37" fmla="*/ 263 h 1318"/>
                  <a:gd name="T38" fmla="*/ 102 w 1959"/>
                  <a:gd name="T39" fmla="*/ 296 h 1318"/>
                  <a:gd name="T40" fmla="*/ 88 w 1959"/>
                  <a:gd name="T41" fmla="*/ 337 h 1318"/>
                  <a:gd name="T42" fmla="*/ 75 w 1959"/>
                  <a:gd name="T43" fmla="*/ 386 h 1318"/>
                  <a:gd name="T44" fmla="*/ 62 w 1959"/>
                  <a:gd name="T45" fmla="*/ 442 h 1318"/>
                  <a:gd name="T46" fmla="*/ 51 w 1959"/>
                  <a:gd name="T47" fmla="*/ 507 h 1318"/>
                  <a:gd name="T48" fmla="*/ 39 w 1959"/>
                  <a:gd name="T49" fmla="*/ 581 h 1318"/>
                  <a:gd name="T50" fmla="*/ 29 w 1959"/>
                  <a:gd name="T51" fmla="*/ 665 h 1318"/>
                  <a:gd name="T52" fmla="*/ 20 w 1959"/>
                  <a:gd name="T53" fmla="*/ 759 h 1318"/>
                  <a:gd name="T54" fmla="*/ 13 w 1959"/>
                  <a:gd name="T55" fmla="*/ 863 h 1318"/>
                  <a:gd name="T56" fmla="*/ 6 w 1959"/>
                  <a:gd name="T57" fmla="*/ 979 h 1318"/>
                  <a:gd name="T58" fmla="*/ 3 w 1959"/>
                  <a:gd name="T59" fmla="*/ 1105 h 1318"/>
                  <a:gd name="T60" fmla="*/ 1 w 1959"/>
                  <a:gd name="T61" fmla="*/ 1243 h 1318"/>
                  <a:gd name="T62" fmla="*/ 1959 w 1959"/>
                  <a:gd name="T63" fmla="*/ 1318 h 1318"/>
                  <a:gd name="T64" fmla="*/ 1958 w 1959"/>
                  <a:gd name="T65" fmla="*/ 1173 h 1318"/>
                  <a:gd name="T66" fmla="*/ 1955 w 1959"/>
                  <a:gd name="T67" fmla="*/ 1040 h 1318"/>
                  <a:gd name="T68" fmla="*/ 1949 w 1959"/>
                  <a:gd name="T69" fmla="*/ 919 h 1318"/>
                  <a:gd name="T70" fmla="*/ 1943 w 1959"/>
                  <a:gd name="T71" fmla="*/ 809 h 1318"/>
                  <a:gd name="T72" fmla="*/ 1934 w 1959"/>
                  <a:gd name="T73" fmla="*/ 711 h 1318"/>
                  <a:gd name="T74" fmla="*/ 1924 w 1959"/>
                  <a:gd name="T75" fmla="*/ 621 h 1318"/>
                  <a:gd name="T76" fmla="*/ 1914 w 1959"/>
                  <a:gd name="T77" fmla="*/ 543 h 1318"/>
                  <a:gd name="T78" fmla="*/ 1903 w 1959"/>
                  <a:gd name="T79" fmla="*/ 473 h 1318"/>
                  <a:gd name="T80" fmla="*/ 1890 w 1959"/>
                  <a:gd name="T81" fmla="*/ 413 h 1318"/>
                  <a:gd name="T82" fmla="*/ 1877 w 1959"/>
                  <a:gd name="T83" fmla="*/ 360 h 1318"/>
                  <a:gd name="T84" fmla="*/ 1863 w 1959"/>
                  <a:gd name="T85" fmla="*/ 316 h 1318"/>
                  <a:gd name="T86" fmla="*/ 1850 w 1959"/>
                  <a:gd name="T87" fmla="*/ 279 h 1318"/>
                  <a:gd name="T88" fmla="*/ 1836 w 1959"/>
                  <a:gd name="T89" fmla="*/ 249 h 1318"/>
                  <a:gd name="T90" fmla="*/ 1822 w 1959"/>
                  <a:gd name="T91" fmla="*/ 225 h 1318"/>
                  <a:gd name="T92" fmla="*/ 1809 w 1959"/>
                  <a:gd name="T93" fmla="*/ 207 h 1318"/>
                  <a:gd name="T94" fmla="*/ 1796 w 1959"/>
                  <a:gd name="T95" fmla="*/ 195 h 13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959" h="1318">
                    <a:moveTo>
                      <a:pt x="1796" y="195"/>
                    </a:moveTo>
                    <a:lnTo>
                      <a:pt x="1782" y="186"/>
                    </a:lnTo>
                    <a:lnTo>
                      <a:pt x="1759" y="175"/>
                    </a:lnTo>
                    <a:lnTo>
                      <a:pt x="1729" y="162"/>
                    </a:lnTo>
                    <a:lnTo>
                      <a:pt x="1692" y="148"/>
                    </a:lnTo>
                    <a:lnTo>
                      <a:pt x="1606" y="117"/>
                    </a:lnTo>
                    <a:lnTo>
                      <a:pt x="1512" y="84"/>
                    </a:lnTo>
                    <a:lnTo>
                      <a:pt x="1420" y="52"/>
                    </a:lnTo>
                    <a:lnTo>
                      <a:pt x="1341" y="25"/>
                    </a:lnTo>
                    <a:lnTo>
                      <a:pt x="1286" y="7"/>
                    </a:lnTo>
                    <a:lnTo>
                      <a:pt x="1265" y="0"/>
                    </a:lnTo>
                    <a:lnTo>
                      <a:pt x="1095" y="713"/>
                    </a:lnTo>
                    <a:lnTo>
                      <a:pt x="1095" y="425"/>
                    </a:lnTo>
                    <a:lnTo>
                      <a:pt x="1009" y="281"/>
                    </a:lnTo>
                    <a:lnTo>
                      <a:pt x="1095" y="195"/>
                    </a:lnTo>
                    <a:lnTo>
                      <a:pt x="979" y="79"/>
                    </a:lnTo>
                    <a:lnTo>
                      <a:pt x="864" y="195"/>
                    </a:lnTo>
                    <a:lnTo>
                      <a:pt x="950" y="281"/>
                    </a:lnTo>
                    <a:lnTo>
                      <a:pt x="864" y="425"/>
                    </a:lnTo>
                    <a:lnTo>
                      <a:pt x="864" y="713"/>
                    </a:lnTo>
                    <a:lnTo>
                      <a:pt x="694" y="0"/>
                    </a:lnTo>
                    <a:lnTo>
                      <a:pt x="673" y="7"/>
                    </a:lnTo>
                    <a:lnTo>
                      <a:pt x="618" y="25"/>
                    </a:lnTo>
                    <a:lnTo>
                      <a:pt x="539" y="52"/>
                    </a:lnTo>
                    <a:lnTo>
                      <a:pt x="447" y="84"/>
                    </a:lnTo>
                    <a:lnTo>
                      <a:pt x="353" y="117"/>
                    </a:lnTo>
                    <a:lnTo>
                      <a:pt x="267" y="148"/>
                    </a:lnTo>
                    <a:lnTo>
                      <a:pt x="230" y="162"/>
                    </a:lnTo>
                    <a:lnTo>
                      <a:pt x="200" y="175"/>
                    </a:lnTo>
                    <a:lnTo>
                      <a:pt x="177" y="186"/>
                    </a:lnTo>
                    <a:lnTo>
                      <a:pt x="163" y="195"/>
                    </a:lnTo>
                    <a:lnTo>
                      <a:pt x="156" y="200"/>
                    </a:lnTo>
                    <a:lnTo>
                      <a:pt x="150" y="207"/>
                    </a:lnTo>
                    <a:lnTo>
                      <a:pt x="143" y="215"/>
                    </a:lnTo>
                    <a:lnTo>
                      <a:pt x="137" y="225"/>
                    </a:lnTo>
                    <a:lnTo>
                      <a:pt x="131" y="236"/>
                    </a:lnTo>
                    <a:lnTo>
                      <a:pt x="123" y="249"/>
                    </a:lnTo>
                    <a:lnTo>
                      <a:pt x="116" y="263"/>
                    </a:lnTo>
                    <a:lnTo>
                      <a:pt x="109" y="279"/>
                    </a:lnTo>
                    <a:lnTo>
                      <a:pt x="102" y="296"/>
                    </a:lnTo>
                    <a:lnTo>
                      <a:pt x="96" y="316"/>
                    </a:lnTo>
                    <a:lnTo>
                      <a:pt x="88" y="337"/>
                    </a:lnTo>
                    <a:lnTo>
                      <a:pt x="82" y="360"/>
                    </a:lnTo>
                    <a:lnTo>
                      <a:pt x="75" y="386"/>
                    </a:lnTo>
                    <a:lnTo>
                      <a:pt x="69" y="413"/>
                    </a:lnTo>
                    <a:lnTo>
                      <a:pt x="62" y="442"/>
                    </a:lnTo>
                    <a:lnTo>
                      <a:pt x="56" y="473"/>
                    </a:lnTo>
                    <a:lnTo>
                      <a:pt x="51" y="507"/>
                    </a:lnTo>
                    <a:lnTo>
                      <a:pt x="45" y="543"/>
                    </a:lnTo>
                    <a:lnTo>
                      <a:pt x="39" y="581"/>
                    </a:lnTo>
                    <a:lnTo>
                      <a:pt x="34" y="621"/>
                    </a:lnTo>
                    <a:lnTo>
                      <a:pt x="29" y="665"/>
                    </a:lnTo>
                    <a:lnTo>
                      <a:pt x="25" y="711"/>
                    </a:lnTo>
                    <a:lnTo>
                      <a:pt x="20" y="759"/>
                    </a:lnTo>
                    <a:lnTo>
                      <a:pt x="16" y="809"/>
                    </a:lnTo>
                    <a:lnTo>
                      <a:pt x="13" y="863"/>
                    </a:lnTo>
                    <a:lnTo>
                      <a:pt x="10" y="919"/>
                    </a:lnTo>
                    <a:lnTo>
                      <a:pt x="6" y="979"/>
                    </a:lnTo>
                    <a:lnTo>
                      <a:pt x="4" y="1040"/>
                    </a:lnTo>
                    <a:lnTo>
                      <a:pt x="3" y="1105"/>
                    </a:lnTo>
                    <a:lnTo>
                      <a:pt x="1" y="1173"/>
                    </a:lnTo>
                    <a:lnTo>
                      <a:pt x="1" y="1243"/>
                    </a:lnTo>
                    <a:lnTo>
                      <a:pt x="0" y="1318"/>
                    </a:lnTo>
                    <a:lnTo>
                      <a:pt x="1959" y="1318"/>
                    </a:lnTo>
                    <a:lnTo>
                      <a:pt x="1958" y="1243"/>
                    </a:lnTo>
                    <a:lnTo>
                      <a:pt x="1958" y="1173"/>
                    </a:lnTo>
                    <a:lnTo>
                      <a:pt x="1956" y="1105"/>
                    </a:lnTo>
                    <a:lnTo>
                      <a:pt x="1955" y="1040"/>
                    </a:lnTo>
                    <a:lnTo>
                      <a:pt x="1952" y="979"/>
                    </a:lnTo>
                    <a:lnTo>
                      <a:pt x="1949" y="919"/>
                    </a:lnTo>
                    <a:lnTo>
                      <a:pt x="1946" y="863"/>
                    </a:lnTo>
                    <a:lnTo>
                      <a:pt x="1943" y="809"/>
                    </a:lnTo>
                    <a:lnTo>
                      <a:pt x="1938" y="759"/>
                    </a:lnTo>
                    <a:lnTo>
                      <a:pt x="1934" y="711"/>
                    </a:lnTo>
                    <a:lnTo>
                      <a:pt x="1930" y="665"/>
                    </a:lnTo>
                    <a:lnTo>
                      <a:pt x="1924" y="621"/>
                    </a:lnTo>
                    <a:lnTo>
                      <a:pt x="1920" y="581"/>
                    </a:lnTo>
                    <a:lnTo>
                      <a:pt x="1914" y="543"/>
                    </a:lnTo>
                    <a:lnTo>
                      <a:pt x="1908" y="507"/>
                    </a:lnTo>
                    <a:lnTo>
                      <a:pt x="1903" y="473"/>
                    </a:lnTo>
                    <a:lnTo>
                      <a:pt x="1896" y="442"/>
                    </a:lnTo>
                    <a:lnTo>
                      <a:pt x="1890" y="413"/>
                    </a:lnTo>
                    <a:lnTo>
                      <a:pt x="1883" y="386"/>
                    </a:lnTo>
                    <a:lnTo>
                      <a:pt x="1877" y="360"/>
                    </a:lnTo>
                    <a:lnTo>
                      <a:pt x="1870" y="337"/>
                    </a:lnTo>
                    <a:lnTo>
                      <a:pt x="1863" y="316"/>
                    </a:lnTo>
                    <a:lnTo>
                      <a:pt x="1856" y="296"/>
                    </a:lnTo>
                    <a:lnTo>
                      <a:pt x="1850" y="279"/>
                    </a:lnTo>
                    <a:lnTo>
                      <a:pt x="1842" y="263"/>
                    </a:lnTo>
                    <a:lnTo>
                      <a:pt x="1836" y="249"/>
                    </a:lnTo>
                    <a:lnTo>
                      <a:pt x="1828" y="236"/>
                    </a:lnTo>
                    <a:lnTo>
                      <a:pt x="1822" y="225"/>
                    </a:lnTo>
                    <a:lnTo>
                      <a:pt x="1815" y="215"/>
                    </a:lnTo>
                    <a:lnTo>
                      <a:pt x="1809" y="207"/>
                    </a:lnTo>
                    <a:lnTo>
                      <a:pt x="1802" y="200"/>
                    </a:lnTo>
                    <a:lnTo>
                      <a:pt x="1796" y="195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00" b="1" i="0" u="none" strike="noStrike" kern="0" cap="none" spc="0" normalizeH="0" baseline="0" noProof="0" dirty="0">
                  <a:ln>
                    <a:noFill/>
                  </a:ln>
                  <a:solidFill>
                    <a:srgbClr val="0063BE">
                      <a:lumMod val="50000"/>
                    </a:srgbClr>
                  </a:solidFill>
                  <a:effectLst/>
                  <a:uLnTx/>
                  <a:uFillTx/>
                  <a:latin typeface="Myriad Pro"/>
                </a:endParaRPr>
              </a:p>
            </p:txBody>
          </p:sp>
          <p:sp>
            <p:nvSpPr>
              <p:cNvPr id="81" name="Freeform 61"/>
              <p:cNvSpPr>
                <a:spLocks/>
              </p:cNvSpPr>
              <p:nvPr/>
            </p:nvSpPr>
            <p:spPr bwMode="auto">
              <a:xfrm>
                <a:off x="4208059" y="1455437"/>
                <a:ext cx="260152" cy="346859"/>
              </a:xfrm>
              <a:custGeom>
                <a:avLst/>
                <a:gdLst>
                  <a:gd name="T0" fmla="*/ 185 w 831"/>
                  <a:gd name="T1" fmla="*/ 1037 h 1152"/>
                  <a:gd name="T2" fmla="*/ 645 w 831"/>
                  <a:gd name="T3" fmla="*/ 921 h 1152"/>
                  <a:gd name="T4" fmla="*/ 734 w 831"/>
                  <a:gd name="T5" fmla="*/ 733 h 1152"/>
                  <a:gd name="T6" fmla="*/ 761 w 831"/>
                  <a:gd name="T7" fmla="*/ 726 h 1152"/>
                  <a:gd name="T8" fmla="*/ 775 w 831"/>
                  <a:gd name="T9" fmla="*/ 716 h 1152"/>
                  <a:gd name="T10" fmla="*/ 799 w 831"/>
                  <a:gd name="T11" fmla="*/ 688 h 1152"/>
                  <a:gd name="T12" fmla="*/ 817 w 831"/>
                  <a:gd name="T13" fmla="*/ 650 h 1152"/>
                  <a:gd name="T14" fmla="*/ 828 w 831"/>
                  <a:gd name="T15" fmla="*/ 609 h 1152"/>
                  <a:gd name="T16" fmla="*/ 831 w 831"/>
                  <a:gd name="T17" fmla="*/ 567 h 1152"/>
                  <a:gd name="T18" fmla="*/ 824 w 831"/>
                  <a:gd name="T19" fmla="*/ 529 h 1152"/>
                  <a:gd name="T20" fmla="*/ 810 w 831"/>
                  <a:gd name="T21" fmla="*/ 506 h 1152"/>
                  <a:gd name="T22" fmla="*/ 791 w 831"/>
                  <a:gd name="T23" fmla="*/ 492 h 1152"/>
                  <a:gd name="T24" fmla="*/ 761 w 831"/>
                  <a:gd name="T25" fmla="*/ 488 h 1152"/>
                  <a:gd name="T26" fmla="*/ 761 w 831"/>
                  <a:gd name="T27" fmla="*/ 457 h 1152"/>
                  <a:gd name="T28" fmla="*/ 761 w 831"/>
                  <a:gd name="T29" fmla="*/ 375 h 1152"/>
                  <a:gd name="T30" fmla="*/ 761 w 831"/>
                  <a:gd name="T31" fmla="*/ 280 h 1152"/>
                  <a:gd name="T32" fmla="*/ 756 w 831"/>
                  <a:gd name="T33" fmla="*/ 222 h 1152"/>
                  <a:gd name="T34" fmla="*/ 742 w 831"/>
                  <a:gd name="T35" fmla="*/ 175 h 1152"/>
                  <a:gd name="T36" fmla="*/ 718 w 831"/>
                  <a:gd name="T37" fmla="*/ 139 h 1152"/>
                  <a:gd name="T38" fmla="*/ 682 w 831"/>
                  <a:gd name="T39" fmla="*/ 116 h 1152"/>
                  <a:gd name="T40" fmla="*/ 632 w 831"/>
                  <a:gd name="T41" fmla="*/ 109 h 1152"/>
                  <a:gd name="T42" fmla="*/ 609 w 831"/>
                  <a:gd name="T43" fmla="*/ 72 h 1152"/>
                  <a:gd name="T44" fmla="*/ 575 w 831"/>
                  <a:gd name="T45" fmla="*/ 43 h 1152"/>
                  <a:gd name="T46" fmla="*/ 534 w 831"/>
                  <a:gd name="T47" fmla="*/ 21 h 1152"/>
                  <a:gd name="T48" fmla="*/ 487 w 831"/>
                  <a:gd name="T49" fmla="*/ 6 h 1152"/>
                  <a:gd name="T50" fmla="*/ 434 w 831"/>
                  <a:gd name="T51" fmla="*/ 0 h 1152"/>
                  <a:gd name="T52" fmla="*/ 375 w 831"/>
                  <a:gd name="T53" fmla="*/ 1 h 1152"/>
                  <a:gd name="T54" fmla="*/ 319 w 831"/>
                  <a:gd name="T55" fmla="*/ 8 h 1152"/>
                  <a:gd name="T56" fmla="*/ 269 w 831"/>
                  <a:gd name="T57" fmla="*/ 21 h 1152"/>
                  <a:gd name="T58" fmla="*/ 223 w 831"/>
                  <a:gd name="T59" fmla="*/ 40 h 1152"/>
                  <a:gd name="T60" fmla="*/ 183 w 831"/>
                  <a:gd name="T61" fmla="*/ 64 h 1152"/>
                  <a:gd name="T62" fmla="*/ 149 w 831"/>
                  <a:gd name="T63" fmla="*/ 92 h 1152"/>
                  <a:gd name="T64" fmla="*/ 121 w 831"/>
                  <a:gd name="T65" fmla="*/ 123 h 1152"/>
                  <a:gd name="T66" fmla="*/ 99 w 831"/>
                  <a:gd name="T67" fmla="*/ 160 h 1152"/>
                  <a:gd name="T68" fmla="*/ 83 w 831"/>
                  <a:gd name="T69" fmla="*/ 199 h 1152"/>
                  <a:gd name="T70" fmla="*/ 73 w 831"/>
                  <a:gd name="T71" fmla="*/ 241 h 1152"/>
                  <a:gd name="T72" fmla="*/ 70 w 831"/>
                  <a:gd name="T73" fmla="*/ 285 h 1152"/>
                  <a:gd name="T74" fmla="*/ 70 w 831"/>
                  <a:gd name="T75" fmla="*/ 395 h 1152"/>
                  <a:gd name="T76" fmla="*/ 70 w 831"/>
                  <a:gd name="T77" fmla="*/ 471 h 1152"/>
                  <a:gd name="T78" fmla="*/ 63 w 831"/>
                  <a:gd name="T79" fmla="*/ 488 h 1152"/>
                  <a:gd name="T80" fmla="*/ 30 w 831"/>
                  <a:gd name="T81" fmla="*/ 498 h 1152"/>
                  <a:gd name="T82" fmla="*/ 16 w 831"/>
                  <a:gd name="T83" fmla="*/ 512 h 1152"/>
                  <a:gd name="T84" fmla="*/ 4 w 831"/>
                  <a:gd name="T85" fmla="*/ 541 h 1152"/>
                  <a:gd name="T86" fmla="*/ 0 w 831"/>
                  <a:gd name="T87" fmla="*/ 581 h 1152"/>
                  <a:gd name="T88" fmla="*/ 6 w 831"/>
                  <a:gd name="T89" fmla="*/ 623 h 1152"/>
                  <a:gd name="T90" fmla="*/ 19 w 831"/>
                  <a:gd name="T91" fmla="*/ 663 h 1152"/>
                  <a:gd name="T92" fmla="*/ 40 w 831"/>
                  <a:gd name="T93" fmla="*/ 699 h 1152"/>
                  <a:gd name="T94" fmla="*/ 60 w 831"/>
                  <a:gd name="T95" fmla="*/ 720 h 1152"/>
                  <a:gd name="T96" fmla="*/ 75 w 831"/>
                  <a:gd name="T97" fmla="*/ 729 h 1152"/>
                  <a:gd name="T98" fmla="*/ 114 w 831"/>
                  <a:gd name="T99" fmla="*/ 734 h 1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831" h="1152">
                    <a:moveTo>
                      <a:pt x="121" y="734"/>
                    </a:moveTo>
                    <a:lnTo>
                      <a:pt x="185" y="921"/>
                    </a:lnTo>
                    <a:lnTo>
                      <a:pt x="185" y="1037"/>
                    </a:lnTo>
                    <a:lnTo>
                      <a:pt x="415" y="1152"/>
                    </a:lnTo>
                    <a:lnTo>
                      <a:pt x="645" y="1037"/>
                    </a:lnTo>
                    <a:lnTo>
                      <a:pt x="645" y="921"/>
                    </a:lnTo>
                    <a:lnTo>
                      <a:pt x="710" y="734"/>
                    </a:lnTo>
                    <a:lnTo>
                      <a:pt x="717" y="734"/>
                    </a:lnTo>
                    <a:lnTo>
                      <a:pt x="734" y="733"/>
                    </a:lnTo>
                    <a:lnTo>
                      <a:pt x="744" y="732"/>
                    </a:lnTo>
                    <a:lnTo>
                      <a:pt x="756" y="729"/>
                    </a:lnTo>
                    <a:lnTo>
                      <a:pt x="761" y="726"/>
                    </a:lnTo>
                    <a:lnTo>
                      <a:pt x="765" y="723"/>
                    </a:lnTo>
                    <a:lnTo>
                      <a:pt x="771" y="720"/>
                    </a:lnTo>
                    <a:lnTo>
                      <a:pt x="775" y="716"/>
                    </a:lnTo>
                    <a:lnTo>
                      <a:pt x="784" y="708"/>
                    </a:lnTo>
                    <a:lnTo>
                      <a:pt x="791" y="699"/>
                    </a:lnTo>
                    <a:lnTo>
                      <a:pt x="799" y="688"/>
                    </a:lnTo>
                    <a:lnTo>
                      <a:pt x="805" y="676"/>
                    </a:lnTo>
                    <a:lnTo>
                      <a:pt x="812" y="663"/>
                    </a:lnTo>
                    <a:lnTo>
                      <a:pt x="817" y="650"/>
                    </a:lnTo>
                    <a:lnTo>
                      <a:pt x="821" y="637"/>
                    </a:lnTo>
                    <a:lnTo>
                      <a:pt x="825" y="623"/>
                    </a:lnTo>
                    <a:lnTo>
                      <a:pt x="828" y="609"/>
                    </a:lnTo>
                    <a:lnTo>
                      <a:pt x="830" y="595"/>
                    </a:lnTo>
                    <a:lnTo>
                      <a:pt x="831" y="581"/>
                    </a:lnTo>
                    <a:lnTo>
                      <a:pt x="831" y="567"/>
                    </a:lnTo>
                    <a:lnTo>
                      <a:pt x="829" y="554"/>
                    </a:lnTo>
                    <a:lnTo>
                      <a:pt x="827" y="541"/>
                    </a:lnTo>
                    <a:lnTo>
                      <a:pt x="824" y="529"/>
                    </a:lnTo>
                    <a:lnTo>
                      <a:pt x="818" y="518"/>
                    </a:lnTo>
                    <a:lnTo>
                      <a:pt x="815" y="512"/>
                    </a:lnTo>
                    <a:lnTo>
                      <a:pt x="810" y="506"/>
                    </a:lnTo>
                    <a:lnTo>
                      <a:pt x="805" y="502"/>
                    </a:lnTo>
                    <a:lnTo>
                      <a:pt x="801" y="498"/>
                    </a:lnTo>
                    <a:lnTo>
                      <a:pt x="791" y="492"/>
                    </a:lnTo>
                    <a:lnTo>
                      <a:pt x="782" y="489"/>
                    </a:lnTo>
                    <a:lnTo>
                      <a:pt x="767" y="488"/>
                    </a:lnTo>
                    <a:lnTo>
                      <a:pt x="761" y="488"/>
                    </a:lnTo>
                    <a:lnTo>
                      <a:pt x="761" y="485"/>
                    </a:lnTo>
                    <a:lnTo>
                      <a:pt x="761" y="474"/>
                    </a:lnTo>
                    <a:lnTo>
                      <a:pt x="761" y="457"/>
                    </a:lnTo>
                    <a:lnTo>
                      <a:pt x="761" y="434"/>
                    </a:lnTo>
                    <a:lnTo>
                      <a:pt x="761" y="406"/>
                    </a:lnTo>
                    <a:lnTo>
                      <a:pt x="761" y="375"/>
                    </a:lnTo>
                    <a:lnTo>
                      <a:pt x="761" y="339"/>
                    </a:lnTo>
                    <a:lnTo>
                      <a:pt x="761" y="301"/>
                    </a:lnTo>
                    <a:lnTo>
                      <a:pt x="761" y="280"/>
                    </a:lnTo>
                    <a:lnTo>
                      <a:pt x="760" y="259"/>
                    </a:lnTo>
                    <a:lnTo>
                      <a:pt x="758" y="240"/>
                    </a:lnTo>
                    <a:lnTo>
                      <a:pt x="756" y="222"/>
                    </a:lnTo>
                    <a:lnTo>
                      <a:pt x="751" y="205"/>
                    </a:lnTo>
                    <a:lnTo>
                      <a:pt x="747" y="189"/>
                    </a:lnTo>
                    <a:lnTo>
                      <a:pt x="742" y="175"/>
                    </a:lnTo>
                    <a:lnTo>
                      <a:pt x="735" y="162"/>
                    </a:lnTo>
                    <a:lnTo>
                      <a:pt x="726" y="150"/>
                    </a:lnTo>
                    <a:lnTo>
                      <a:pt x="718" y="139"/>
                    </a:lnTo>
                    <a:lnTo>
                      <a:pt x="707" y="129"/>
                    </a:lnTo>
                    <a:lnTo>
                      <a:pt x="695" y="122"/>
                    </a:lnTo>
                    <a:lnTo>
                      <a:pt x="682" y="116"/>
                    </a:lnTo>
                    <a:lnTo>
                      <a:pt x="667" y="112"/>
                    </a:lnTo>
                    <a:lnTo>
                      <a:pt x="651" y="110"/>
                    </a:lnTo>
                    <a:lnTo>
                      <a:pt x="632" y="109"/>
                    </a:lnTo>
                    <a:lnTo>
                      <a:pt x="626" y="96"/>
                    </a:lnTo>
                    <a:lnTo>
                      <a:pt x="618" y="83"/>
                    </a:lnTo>
                    <a:lnTo>
                      <a:pt x="609" y="72"/>
                    </a:lnTo>
                    <a:lnTo>
                      <a:pt x="599" y="61"/>
                    </a:lnTo>
                    <a:lnTo>
                      <a:pt x="587" y="52"/>
                    </a:lnTo>
                    <a:lnTo>
                      <a:pt x="575" y="43"/>
                    </a:lnTo>
                    <a:lnTo>
                      <a:pt x="562" y="34"/>
                    </a:lnTo>
                    <a:lnTo>
                      <a:pt x="549" y="28"/>
                    </a:lnTo>
                    <a:lnTo>
                      <a:pt x="534" y="21"/>
                    </a:lnTo>
                    <a:lnTo>
                      <a:pt x="519" y="15"/>
                    </a:lnTo>
                    <a:lnTo>
                      <a:pt x="504" y="11"/>
                    </a:lnTo>
                    <a:lnTo>
                      <a:pt x="487" y="6"/>
                    </a:lnTo>
                    <a:lnTo>
                      <a:pt x="469" y="4"/>
                    </a:lnTo>
                    <a:lnTo>
                      <a:pt x="452" y="2"/>
                    </a:lnTo>
                    <a:lnTo>
                      <a:pt x="434" y="0"/>
                    </a:lnTo>
                    <a:lnTo>
                      <a:pt x="415" y="0"/>
                    </a:lnTo>
                    <a:lnTo>
                      <a:pt x="395" y="0"/>
                    </a:lnTo>
                    <a:lnTo>
                      <a:pt x="375" y="1"/>
                    </a:lnTo>
                    <a:lnTo>
                      <a:pt x="356" y="3"/>
                    </a:lnTo>
                    <a:lnTo>
                      <a:pt x="338" y="5"/>
                    </a:lnTo>
                    <a:lnTo>
                      <a:pt x="319" y="8"/>
                    </a:lnTo>
                    <a:lnTo>
                      <a:pt x="302" y="12"/>
                    </a:lnTo>
                    <a:lnTo>
                      <a:pt x="285" y="16"/>
                    </a:lnTo>
                    <a:lnTo>
                      <a:pt x="269" y="21"/>
                    </a:lnTo>
                    <a:lnTo>
                      <a:pt x="252" y="27"/>
                    </a:lnTo>
                    <a:lnTo>
                      <a:pt x="237" y="33"/>
                    </a:lnTo>
                    <a:lnTo>
                      <a:pt x="223" y="40"/>
                    </a:lnTo>
                    <a:lnTo>
                      <a:pt x="209" y="47"/>
                    </a:lnTo>
                    <a:lnTo>
                      <a:pt x="196" y="55"/>
                    </a:lnTo>
                    <a:lnTo>
                      <a:pt x="183" y="64"/>
                    </a:lnTo>
                    <a:lnTo>
                      <a:pt x="171" y="72"/>
                    </a:lnTo>
                    <a:lnTo>
                      <a:pt x="159" y="82"/>
                    </a:lnTo>
                    <a:lnTo>
                      <a:pt x="149" y="92"/>
                    </a:lnTo>
                    <a:lnTo>
                      <a:pt x="139" y="101"/>
                    </a:lnTo>
                    <a:lnTo>
                      <a:pt x="129" y="112"/>
                    </a:lnTo>
                    <a:lnTo>
                      <a:pt x="121" y="123"/>
                    </a:lnTo>
                    <a:lnTo>
                      <a:pt x="113" y="135"/>
                    </a:lnTo>
                    <a:lnTo>
                      <a:pt x="105" y="147"/>
                    </a:lnTo>
                    <a:lnTo>
                      <a:pt x="99" y="160"/>
                    </a:lnTo>
                    <a:lnTo>
                      <a:pt x="92" y="172"/>
                    </a:lnTo>
                    <a:lnTo>
                      <a:pt x="87" y="184"/>
                    </a:lnTo>
                    <a:lnTo>
                      <a:pt x="83" y="199"/>
                    </a:lnTo>
                    <a:lnTo>
                      <a:pt x="78" y="213"/>
                    </a:lnTo>
                    <a:lnTo>
                      <a:pt x="75" y="227"/>
                    </a:lnTo>
                    <a:lnTo>
                      <a:pt x="73" y="241"/>
                    </a:lnTo>
                    <a:lnTo>
                      <a:pt x="71" y="256"/>
                    </a:lnTo>
                    <a:lnTo>
                      <a:pt x="70" y="270"/>
                    </a:lnTo>
                    <a:lnTo>
                      <a:pt x="70" y="285"/>
                    </a:lnTo>
                    <a:lnTo>
                      <a:pt x="70" y="324"/>
                    </a:lnTo>
                    <a:lnTo>
                      <a:pt x="70" y="362"/>
                    </a:lnTo>
                    <a:lnTo>
                      <a:pt x="70" y="395"/>
                    </a:lnTo>
                    <a:lnTo>
                      <a:pt x="70" y="426"/>
                    </a:lnTo>
                    <a:lnTo>
                      <a:pt x="70" y="451"/>
                    </a:lnTo>
                    <a:lnTo>
                      <a:pt x="70" y="471"/>
                    </a:lnTo>
                    <a:lnTo>
                      <a:pt x="70" y="484"/>
                    </a:lnTo>
                    <a:lnTo>
                      <a:pt x="70" y="488"/>
                    </a:lnTo>
                    <a:lnTo>
                      <a:pt x="63" y="488"/>
                    </a:lnTo>
                    <a:lnTo>
                      <a:pt x="49" y="489"/>
                    </a:lnTo>
                    <a:lnTo>
                      <a:pt x="40" y="492"/>
                    </a:lnTo>
                    <a:lnTo>
                      <a:pt x="30" y="498"/>
                    </a:lnTo>
                    <a:lnTo>
                      <a:pt x="26" y="502"/>
                    </a:lnTo>
                    <a:lnTo>
                      <a:pt x="21" y="506"/>
                    </a:lnTo>
                    <a:lnTo>
                      <a:pt x="16" y="512"/>
                    </a:lnTo>
                    <a:lnTo>
                      <a:pt x="13" y="518"/>
                    </a:lnTo>
                    <a:lnTo>
                      <a:pt x="7" y="529"/>
                    </a:lnTo>
                    <a:lnTo>
                      <a:pt x="4" y="541"/>
                    </a:lnTo>
                    <a:lnTo>
                      <a:pt x="2" y="554"/>
                    </a:lnTo>
                    <a:lnTo>
                      <a:pt x="0" y="567"/>
                    </a:lnTo>
                    <a:lnTo>
                      <a:pt x="0" y="581"/>
                    </a:lnTo>
                    <a:lnTo>
                      <a:pt x="1" y="595"/>
                    </a:lnTo>
                    <a:lnTo>
                      <a:pt x="3" y="609"/>
                    </a:lnTo>
                    <a:lnTo>
                      <a:pt x="6" y="623"/>
                    </a:lnTo>
                    <a:lnTo>
                      <a:pt x="9" y="637"/>
                    </a:lnTo>
                    <a:lnTo>
                      <a:pt x="14" y="650"/>
                    </a:lnTo>
                    <a:lnTo>
                      <a:pt x="19" y="663"/>
                    </a:lnTo>
                    <a:lnTo>
                      <a:pt x="26" y="676"/>
                    </a:lnTo>
                    <a:lnTo>
                      <a:pt x="32" y="688"/>
                    </a:lnTo>
                    <a:lnTo>
                      <a:pt x="40" y="699"/>
                    </a:lnTo>
                    <a:lnTo>
                      <a:pt x="47" y="708"/>
                    </a:lnTo>
                    <a:lnTo>
                      <a:pt x="56" y="716"/>
                    </a:lnTo>
                    <a:lnTo>
                      <a:pt x="60" y="720"/>
                    </a:lnTo>
                    <a:lnTo>
                      <a:pt x="65" y="723"/>
                    </a:lnTo>
                    <a:lnTo>
                      <a:pt x="70" y="726"/>
                    </a:lnTo>
                    <a:lnTo>
                      <a:pt x="75" y="729"/>
                    </a:lnTo>
                    <a:lnTo>
                      <a:pt x="87" y="732"/>
                    </a:lnTo>
                    <a:lnTo>
                      <a:pt x="97" y="733"/>
                    </a:lnTo>
                    <a:lnTo>
                      <a:pt x="114" y="734"/>
                    </a:lnTo>
                    <a:lnTo>
                      <a:pt x="121" y="734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00" b="1" i="0" u="none" strike="noStrike" kern="0" cap="none" spc="0" normalizeH="0" baseline="0" noProof="0" dirty="0">
                  <a:ln>
                    <a:noFill/>
                  </a:ln>
                  <a:solidFill>
                    <a:srgbClr val="0063BE">
                      <a:lumMod val="50000"/>
                    </a:srgbClr>
                  </a:solidFill>
                  <a:effectLst/>
                  <a:uLnTx/>
                  <a:uFillTx/>
                  <a:latin typeface="Myriad Pro"/>
                </a:endParaRPr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>
              <a:off x="8638291" y="4525118"/>
              <a:ext cx="276865" cy="279992"/>
              <a:chOff x="4023519" y="1455437"/>
              <a:chExt cx="611606" cy="692162"/>
            </a:xfrm>
            <a:solidFill>
              <a:sysClr val="window" lastClr="FFFFFF">
                <a:lumMod val="50000"/>
              </a:sysClr>
            </a:solidFill>
          </p:grpSpPr>
          <p:sp>
            <p:nvSpPr>
              <p:cNvPr id="78" name="Freeform 62"/>
              <p:cNvSpPr>
                <a:spLocks/>
              </p:cNvSpPr>
              <p:nvPr/>
            </p:nvSpPr>
            <p:spPr bwMode="auto">
              <a:xfrm>
                <a:off x="4023519" y="1751360"/>
                <a:ext cx="611606" cy="396239"/>
              </a:xfrm>
              <a:custGeom>
                <a:avLst/>
                <a:gdLst>
                  <a:gd name="T0" fmla="*/ 1782 w 1959"/>
                  <a:gd name="T1" fmla="*/ 186 h 1318"/>
                  <a:gd name="T2" fmla="*/ 1729 w 1959"/>
                  <a:gd name="T3" fmla="*/ 162 h 1318"/>
                  <a:gd name="T4" fmla="*/ 1606 w 1959"/>
                  <a:gd name="T5" fmla="*/ 117 h 1318"/>
                  <a:gd name="T6" fmla="*/ 1420 w 1959"/>
                  <a:gd name="T7" fmla="*/ 52 h 1318"/>
                  <a:gd name="T8" fmla="*/ 1286 w 1959"/>
                  <a:gd name="T9" fmla="*/ 7 h 1318"/>
                  <a:gd name="T10" fmla="*/ 1095 w 1959"/>
                  <a:gd name="T11" fmla="*/ 713 h 1318"/>
                  <a:gd name="T12" fmla="*/ 1009 w 1959"/>
                  <a:gd name="T13" fmla="*/ 281 h 1318"/>
                  <a:gd name="T14" fmla="*/ 979 w 1959"/>
                  <a:gd name="T15" fmla="*/ 79 h 1318"/>
                  <a:gd name="T16" fmla="*/ 950 w 1959"/>
                  <a:gd name="T17" fmla="*/ 281 h 1318"/>
                  <a:gd name="T18" fmla="*/ 864 w 1959"/>
                  <a:gd name="T19" fmla="*/ 713 h 1318"/>
                  <a:gd name="T20" fmla="*/ 673 w 1959"/>
                  <a:gd name="T21" fmla="*/ 7 h 1318"/>
                  <a:gd name="T22" fmla="*/ 539 w 1959"/>
                  <a:gd name="T23" fmla="*/ 52 h 1318"/>
                  <a:gd name="T24" fmla="*/ 353 w 1959"/>
                  <a:gd name="T25" fmla="*/ 117 h 1318"/>
                  <a:gd name="T26" fmla="*/ 230 w 1959"/>
                  <a:gd name="T27" fmla="*/ 162 h 1318"/>
                  <a:gd name="T28" fmla="*/ 177 w 1959"/>
                  <a:gd name="T29" fmla="*/ 186 h 1318"/>
                  <a:gd name="T30" fmla="*/ 156 w 1959"/>
                  <a:gd name="T31" fmla="*/ 200 h 1318"/>
                  <a:gd name="T32" fmla="*/ 143 w 1959"/>
                  <a:gd name="T33" fmla="*/ 215 h 1318"/>
                  <a:gd name="T34" fmla="*/ 131 w 1959"/>
                  <a:gd name="T35" fmla="*/ 236 h 1318"/>
                  <a:gd name="T36" fmla="*/ 116 w 1959"/>
                  <a:gd name="T37" fmla="*/ 263 h 1318"/>
                  <a:gd name="T38" fmla="*/ 102 w 1959"/>
                  <a:gd name="T39" fmla="*/ 296 h 1318"/>
                  <a:gd name="T40" fmla="*/ 88 w 1959"/>
                  <a:gd name="T41" fmla="*/ 337 h 1318"/>
                  <a:gd name="T42" fmla="*/ 75 w 1959"/>
                  <a:gd name="T43" fmla="*/ 386 h 1318"/>
                  <a:gd name="T44" fmla="*/ 62 w 1959"/>
                  <a:gd name="T45" fmla="*/ 442 h 1318"/>
                  <a:gd name="T46" fmla="*/ 51 w 1959"/>
                  <a:gd name="T47" fmla="*/ 507 h 1318"/>
                  <a:gd name="T48" fmla="*/ 39 w 1959"/>
                  <a:gd name="T49" fmla="*/ 581 h 1318"/>
                  <a:gd name="T50" fmla="*/ 29 w 1959"/>
                  <a:gd name="T51" fmla="*/ 665 h 1318"/>
                  <a:gd name="T52" fmla="*/ 20 w 1959"/>
                  <a:gd name="T53" fmla="*/ 759 h 1318"/>
                  <a:gd name="T54" fmla="*/ 13 w 1959"/>
                  <a:gd name="T55" fmla="*/ 863 h 1318"/>
                  <a:gd name="T56" fmla="*/ 6 w 1959"/>
                  <a:gd name="T57" fmla="*/ 979 h 1318"/>
                  <a:gd name="T58" fmla="*/ 3 w 1959"/>
                  <a:gd name="T59" fmla="*/ 1105 h 1318"/>
                  <a:gd name="T60" fmla="*/ 1 w 1959"/>
                  <a:gd name="T61" fmla="*/ 1243 h 1318"/>
                  <a:gd name="T62" fmla="*/ 1959 w 1959"/>
                  <a:gd name="T63" fmla="*/ 1318 h 1318"/>
                  <a:gd name="T64" fmla="*/ 1958 w 1959"/>
                  <a:gd name="T65" fmla="*/ 1173 h 1318"/>
                  <a:gd name="T66" fmla="*/ 1955 w 1959"/>
                  <a:gd name="T67" fmla="*/ 1040 h 1318"/>
                  <a:gd name="T68" fmla="*/ 1949 w 1959"/>
                  <a:gd name="T69" fmla="*/ 919 h 1318"/>
                  <a:gd name="T70" fmla="*/ 1943 w 1959"/>
                  <a:gd name="T71" fmla="*/ 809 h 1318"/>
                  <a:gd name="T72" fmla="*/ 1934 w 1959"/>
                  <a:gd name="T73" fmla="*/ 711 h 1318"/>
                  <a:gd name="T74" fmla="*/ 1924 w 1959"/>
                  <a:gd name="T75" fmla="*/ 621 h 1318"/>
                  <a:gd name="T76" fmla="*/ 1914 w 1959"/>
                  <a:gd name="T77" fmla="*/ 543 h 1318"/>
                  <a:gd name="T78" fmla="*/ 1903 w 1959"/>
                  <a:gd name="T79" fmla="*/ 473 h 1318"/>
                  <a:gd name="T80" fmla="*/ 1890 w 1959"/>
                  <a:gd name="T81" fmla="*/ 413 h 1318"/>
                  <a:gd name="T82" fmla="*/ 1877 w 1959"/>
                  <a:gd name="T83" fmla="*/ 360 h 1318"/>
                  <a:gd name="T84" fmla="*/ 1863 w 1959"/>
                  <a:gd name="T85" fmla="*/ 316 h 1318"/>
                  <a:gd name="T86" fmla="*/ 1850 w 1959"/>
                  <a:gd name="T87" fmla="*/ 279 h 1318"/>
                  <a:gd name="T88" fmla="*/ 1836 w 1959"/>
                  <a:gd name="T89" fmla="*/ 249 h 1318"/>
                  <a:gd name="T90" fmla="*/ 1822 w 1959"/>
                  <a:gd name="T91" fmla="*/ 225 h 1318"/>
                  <a:gd name="T92" fmla="*/ 1809 w 1959"/>
                  <a:gd name="T93" fmla="*/ 207 h 1318"/>
                  <a:gd name="T94" fmla="*/ 1796 w 1959"/>
                  <a:gd name="T95" fmla="*/ 195 h 13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959" h="1318">
                    <a:moveTo>
                      <a:pt x="1796" y="195"/>
                    </a:moveTo>
                    <a:lnTo>
                      <a:pt x="1782" y="186"/>
                    </a:lnTo>
                    <a:lnTo>
                      <a:pt x="1759" y="175"/>
                    </a:lnTo>
                    <a:lnTo>
                      <a:pt x="1729" y="162"/>
                    </a:lnTo>
                    <a:lnTo>
                      <a:pt x="1692" y="148"/>
                    </a:lnTo>
                    <a:lnTo>
                      <a:pt x="1606" y="117"/>
                    </a:lnTo>
                    <a:lnTo>
                      <a:pt x="1512" y="84"/>
                    </a:lnTo>
                    <a:lnTo>
                      <a:pt x="1420" y="52"/>
                    </a:lnTo>
                    <a:lnTo>
                      <a:pt x="1341" y="25"/>
                    </a:lnTo>
                    <a:lnTo>
                      <a:pt x="1286" y="7"/>
                    </a:lnTo>
                    <a:lnTo>
                      <a:pt x="1265" y="0"/>
                    </a:lnTo>
                    <a:lnTo>
                      <a:pt x="1095" y="713"/>
                    </a:lnTo>
                    <a:lnTo>
                      <a:pt x="1095" y="425"/>
                    </a:lnTo>
                    <a:lnTo>
                      <a:pt x="1009" y="281"/>
                    </a:lnTo>
                    <a:lnTo>
                      <a:pt x="1095" y="195"/>
                    </a:lnTo>
                    <a:lnTo>
                      <a:pt x="979" y="79"/>
                    </a:lnTo>
                    <a:lnTo>
                      <a:pt x="864" y="195"/>
                    </a:lnTo>
                    <a:lnTo>
                      <a:pt x="950" y="281"/>
                    </a:lnTo>
                    <a:lnTo>
                      <a:pt x="864" y="425"/>
                    </a:lnTo>
                    <a:lnTo>
                      <a:pt x="864" y="713"/>
                    </a:lnTo>
                    <a:lnTo>
                      <a:pt x="694" y="0"/>
                    </a:lnTo>
                    <a:lnTo>
                      <a:pt x="673" y="7"/>
                    </a:lnTo>
                    <a:lnTo>
                      <a:pt x="618" y="25"/>
                    </a:lnTo>
                    <a:lnTo>
                      <a:pt x="539" y="52"/>
                    </a:lnTo>
                    <a:lnTo>
                      <a:pt x="447" y="84"/>
                    </a:lnTo>
                    <a:lnTo>
                      <a:pt x="353" y="117"/>
                    </a:lnTo>
                    <a:lnTo>
                      <a:pt x="267" y="148"/>
                    </a:lnTo>
                    <a:lnTo>
                      <a:pt x="230" y="162"/>
                    </a:lnTo>
                    <a:lnTo>
                      <a:pt x="200" y="175"/>
                    </a:lnTo>
                    <a:lnTo>
                      <a:pt x="177" y="186"/>
                    </a:lnTo>
                    <a:lnTo>
                      <a:pt x="163" y="195"/>
                    </a:lnTo>
                    <a:lnTo>
                      <a:pt x="156" y="200"/>
                    </a:lnTo>
                    <a:lnTo>
                      <a:pt x="150" y="207"/>
                    </a:lnTo>
                    <a:lnTo>
                      <a:pt x="143" y="215"/>
                    </a:lnTo>
                    <a:lnTo>
                      <a:pt x="137" y="225"/>
                    </a:lnTo>
                    <a:lnTo>
                      <a:pt x="131" y="236"/>
                    </a:lnTo>
                    <a:lnTo>
                      <a:pt x="123" y="249"/>
                    </a:lnTo>
                    <a:lnTo>
                      <a:pt x="116" y="263"/>
                    </a:lnTo>
                    <a:lnTo>
                      <a:pt x="109" y="279"/>
                    </a:lnTo>
                    <a:lnTo>
                      <a:pt x="102" y="296"/>
                    </a:lnTo>
                    <a:lnTo>
                      <a:pt x="96" y="316"/>
                    </a:lnTo>
                    <a:lnTo>
                      <a:pt x="88" y="337"/>
                    </a:lnTo>
                    <a:lnTo>
                      <a:pt x="82" y="360"/>
                    </a:lnTo>
                    <a:lnTo>
                      <a:pt x="75" y="386"/>
                    </a:lnTo>
                    <a:lnTo>
                      <a:pt x="69" y="413"/>
                    </a:lnTo>
                    <a:lnTo>
                      <a:pt x="62" y="442"/>
                    </a:lnTo>
                    <a:lnTo>
                      <a:pt x="56" y="473"/>
                    </a:lnTo>
                    <a:lnTo>
                      <a:pt x="51" y="507"/>
                    </a:lnTo>
                    <a:lnTo>
                      <a:pt x="45" y="543"/>
                    </a:lnTo>
                    <a:lnTo>
                      <a:pt x="39" y="581"/>
                    </a:lnTo>
                    <a:lnTo>
                      <a:pt x="34" y="621"/>
                    </a:lnTo>
                    <a:lnTo>
                      <a:pt x="29" y="665"/>
                    </a:lnTo>
                    <a:lnTo>
                      <a:pt x="25" y="711"/>
                    </a:lnTo>
                    <a:lnTo>
                      <a:pt x="20" y="759"/>
                    </a:lnTo>
                    <a:lnTo>
                      <a:pt x="16" y="809"/>
                    </a:lnTo>
                    <a:lnTo>
                      <a:pt x="13" y="863"/>
                    </a:lnTo>
                    <a:lnTo>
                      <a:pt x="10" y="919"/>
                    </a:lnTo>
                    <a:lnTo>
                      <a:pt x="6" y="979"/>
                    </a:lnTo>
                    <a:lnTo>
                      <a:pt x="4" y="1040"/>
                    </a:lnTo>
                    <a:lnTo>
                      <a:pt x="3" y="1105"/>
                    </a:lnTo>
                    <a:lnTo>
                      <a:pt x="1" y="1173"/>
                    </a:lnTo>
                    <a:lnTo>
                      <a:pt x="1" y="1243"/>
                    </a:lnTo>
                    <a:lnTo>
                      <a:pt x="0" y="1318"/>
                    </a:lnTo>
                    <a:lnTo>
                      <a:pt x="1959" y="1318"/>
                    </a:lnTo>
                    <a:lnTo>
                      <a:pt x="1958" y="1243"/>
                    </a:lnTo>
                    <a:lnTo>
                      <a:pt x="1958" y="1173"/>
                    </a:lnTo>
                    <a:lnTo>
                      <a:pt x="1956" y="1105"/>
                    </a:lnTo>
                    <a:lnTo>
                      <a:pt x="1955" y="1040"/>
                    </a:lnTo>
                    <a:lnTo>
                      <a:pt x="1952" y="979"/>
                    </a:lnTo>
                    <a:lnTo>
                      <a:pt x="1949" y="919"/>
                    </a:lnTo>
                    <a:lnTo>
                      <a:pt x="1946" y="863"/>
                    </a:lnTo>
                    <a:lnTo>
                      <a:pt x="1943" y="809"/>
                    </a:lnTo>
                    <a:lnTo>
                      <a:pt x="1938" y="759"/>
                    </a:lnTo>
                    <a:lnTo>
                      <a:pt x="1934" y="711"/>
                    </a:lnTo>
                    <a:lnTo>
                      <a:pt x="1930" y="665"/>
                    </a:lnTo>
                    <a:lnTo>
                      <a:pt x="1924" y="621"/>
                    </a:lnTo>
                    <a:lnTo>
                      <a:pt x="1920" y="581"/>
                    </a:lnTo>
                    <a:lnTo>
                      <a:pt x="1914" y="543"/>
                    </a:lnTo>
                    <a:lnTo>
                      <a:pt x="1908" y="507"/>
                    </a:lnTo>
                    <a:lnTo>
                      <a:pt x="1903" y="473"/>
                    </a:lnTo>
                    <a:lnTo>
                      <a:pt x="1896" y="442"/>
                    </a:lnTo>
                    <a:lnTo>
                      <a:pt x="1890" y="413"/>
                    </a:lnTo>
                    <a:lnTo>
                      <a:pt x="1883" y="386"/>
                    </a:lnTo>
                    <a:lnTo>
                      <a:pt x="1877" y="360"/>
                    </a:lnTo>
                    <a:lnTo>
                      <a:pt x="1870" y="337"/>
                    </a:lnTo>
                    <a:lnTo>
                      <a:pt x="1863" y="316"/>
                    </a:lnTo>
                    <a:lnTo>
                      <a:pt x="1856" y="296"/>
                    </a:lnTo>
                    <a:lnTo>
                      <a:pt x="1850" y="279"/>
                    </a:lnTo>
                    <a:lnTo>
                      <a:pt x="1842" y="263"/>
                    </a:lnTo>
                    <a:lnTo>
                      <a:pt x="1836" y="249"/>
                    </a:lnTo>
                    <a:lnTo>
                      <a:pt x="1828" y="236"/>
                    </a:lnTo>
                    <a:lnTo>
                      <a:pt x="1822" y="225"/>
                    </a:lnTo>
                    <a:lnTo>
                      <a:pt x="1815" y="215"/>
                    </a:lnTo>
                    <a:lnTo>
                      <a:pt x="1809" y="207"/>
                    </a:lnTo>
                    <a:lnTo>
                      <a:pt x="1802" y="200"/>
                    </a:lnTo>
                    <a:lnTo>
                      <a:pt x="1796" y="195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00" b="1" i="0" u="none" strike="noStrike" kern="0" cap="none" spc="0" normalizeH="0" baseline="0" noProof="0" dirty="0">
                  <a:ln>
                    <a:noFill/>
                  </a:ln>
                  <a:solidFill>
                    <a:srgbClr val="0063BE">
                      <a:lumMod val="50000"/>
                    </a:srgbClr>
                  </a:solidFill>
                  <a:effectLst/>
                  <a:uLnTx/>
                  <a:uFillTx/>
                  <a:latin typeface="Myriad Pro"/>
                </a:endParaRPr>
              </a:p>
            </p:txBody>
          </p:sp>
          <p:sp>
            <p:nvSpPr>
              <p:cNvPr id="79" name="Freeform 61"/>
              <p:cNvSpPr>
                <a:spLocks/>
              </p:cNvSpPr>
              <p:nvPr/>
            </p:nvSpPr>
            <p:spPr bwMode="auto">
              <a:xfrm>
                <a:off x="4208059" y="1455437"/>
                <a:ext cx="260152" cy="346859"/>
              </a:xfrm>
              <a:custGeom>
                <a:avLst/>
                <a:gdLst>
                  <a:gd name="T0" fmla="*/ 185 w 831"/>
                  <a:gd name="T1" fmla="*/ 1037 h 1152"/>
                  <a:gd name="T2" fmla="*/ 645 w 831"/>
                  <a:gd name="T3" fmla="*/ 921 h 1152"/>
                  <a:gd name="T4" fmla="*/ 734 w 831"/>
                  <a:gd name="T5" fmla="*/ 733 h 1152"/>
                  <a:gd name="T6" fmla="*/ 761 w 831"/>
                  <a:gd name="T7" fmla="*/ 726 h 1152"/>
                  <a:gd name="T8" fmla="*/ 775 w 831"/>
                  <a:gd name="T9" fmla="*/ 716 h 1152"/>
                  <a:gd name="T10" fmla="*/ 799 w 831"/>
                  <a:gd name="T11" fmla="*/ 688 h 1152"/>
                  <a:gd name="T12" fmla="*/ 817 w 831"/>
                  <a:gd name="T13" fmla="*/ 650 h 1152"/>
                  <a:gd name="T14" fmla="*/ 828 w 831"/>
                  <a:gd name="T15" fmla="*/ 609 h 1152"/>
                  <a:gd name="T16" fmla="*/ 831 w 831"/>
                  <a:gd name="T17" fmla="*/ 567 h 1152"/>
                  <a:gd name="T18" fmla="*/ 824 w 831"/>
                  <a:gd name="T19" fmla="*/ 529 h 1152"/>
                  <a:gd name="T20" fmla="*/ 810 w 831"/>
                  <a:gd name="T21" fmla="*/ 506 h 1152"/>
                  <a:gd name="T22" fmla="*/ 791 w 831"/>
                  <a:gd name="T23" fmla="*/ 492 h 1152"/>
                  <a:gd name="T24" fmla="*/ 761 w 831"/>
                  <a:gd name="T25" fmla="*/ 488 h 1152"/>
                  <a:gd name="T26" fmla="*/ 761 w 831"/>
                  <a:gd name="T27" fmla="*/ 457 h 1152"/>
                  <a:gd name="T28" fmla="*/ 761 w 831"/>
                  <a:gd name="T29" fmla="*/ 375 h 1152"/>
                  <a:gd name="T30" fmla="*/ 761 w 831"/>
                  <a:gd name="T31" fmla="*/ 280 h 1152"/>
                  <a:gd name="T32" fmla="*/ 756 w 831"/>
                  <a:gd name="T33" fmla="*/ 222 h 1152"/>
                  <a:gd name="T34" fmla="*/ 742 w 831"/>
                  <a:gd name="T35" fmla="*/ 175 h 1152"/>
                  <a:gd name="T36" fmla="*/ 718 w 831"/>
                  <a:gd name="T37" fmla="*/ 139 h 1152"/>
                  <a:gd name="T38" fmla="*/ 682 w 831"/>
                  <a:gd name="T39" fmla="*/ 116 h 1152"/>
                  <a:gd name="T40" fmla="*/ 632 w 831"/>
                  <a:gd name="T41" fmla="*/ 109 h 1152"/>
                  <a:gd name="T42" fmla="*/ 609 w 831"/>
                  <a:gd name="T43" fmla="*/ 72 h 1152"/>
                  <a:gd name="T44" fmla="*/ 575 w 831"/>
                  <a:gd name="T45" fmla="*/ 43 h 1152"/>
                  <a:gd name="T46" fmla="*/ 534 w 831"/>
                  <a:gd name="T47" fmla="*/ 21 h 1152"/>
                  <a:gd name="T48" fmla="*/ 487 w 831"/>
                  <a:gd name="T49" fmla="*/ 6 h 1152"/>
                  <a:gd name="T50" fmla="*/ 434 w 831"/>
                  <a:gd name="T51" fmla="*/ 0 h 1152"/>
                  <a:gd name="T52" fmla="*/ 375 w 831"/>
                  <a:gd name="T53" fmla="*/ 1 h 1152"/>
                  <a:gd name="T54" fmla="*/ 319 w 831"/>
                  <a:gd name="T55" fmla="*/ 8 h 1152"/>
                  <a:gd name="T56" fmla="*/ 269 w 831"/>
                  <a:gd name="T57" fmla="*/ 21 h 1152"/>
                  <a:gd name="T58" fmla="*/ 223 w 831"/>
                  <a:gd name="T59" fmla="*/ 40 h 1152"/>
                  <a:gd name="T60" fmla="*/ 183 w 831"/>
                  <a:gd name="T61" fmla="*/ 64 h 1152"/>
                  <a:gd name="T62" fmla="*/ 149 w 831"/>
                  <a:gd name="T63" fmla="*/ 92 h 1152"/>
                  <a:gd name="T64" fmla="*/ 121 w 831"/>
                  <a:gd name="T65" fmla="*/ 123 h 1152"/>
                  <a:gd name="T66" fmla="*/ 99 w 831"/>
                  <a:gd name="T67" fmla="*/ 160 h 1152"/>
                  <a:gd name="T68" fmla="*/ 83 w 831"/>
                  <a:gd name="T69" fmla="*/ 199 h 1152"/>
                  <a:gd name="T70" fmla="*/ 73 w 831"/>
                  <a:gd name="T71" fmla="*/ 241 h 1152"/>
                  <a:gd name="T72" fmla="*/ 70 w 831"/>
                  <a:gd name="T73" fmla="*/ 285 h 1152"/>
                  <a:gd name="T74" fmla="*/ 70 w 831"/>
                  <a:gd name="T75" fmla="*/ 395 h 1152"/>
                  <a:gd name="T76" fmla="*/ 70 w 831"/>
                  <a:gd name="T77" fmla="*/ 471 h 1152"/>
                  <a:gd name="T78" fmla="*/ 63 w 831"/>
                  <a:gd name="T79" fmla="*/ 488 h 1152"/>
                  <a:gd name="T80" fmla="*/ 30 w 831"/>
                  <a:gd name="T81" fmla="*/ 498 h 1152"/>
                  <a:gd name="T82" fmla="*/ 16 w 831"/>
                  <a:gd name="T83" fmla="*/ 512 h 1152"/>
                  <a:gd name="T84" fmla="*/ 4 w 831"/>
                  <a:gd name="T85" fmla="*/ 541 h 1152"/>
                  <a:gd name="T86" fmla="*/ 0 w 831"/>
                  <a:gd name="T87" fmla="*/ 581 h 1152"/>
                  <a:gd name="T88" fmla="*/ 6 w 831"/>
                  <a:gd name="T89" fmla="*/ 623 h 1152"/>
                  <a:gd name="T90" fmla="*/ 19 w 831"/>
                  <a:gd name="T91" fmla="*/ 663 h 1152"/>
                  <a:gd name="T92" fmla="*/ 40 w 831"/>
                  <a:gd name="T93" fmla="*/ 699 h 1152"/>
                  <a:gd name="T94" fmla="*/ 60 w 831"/>
                  <a:gd name="T95" fmla="*/ 720 h 1152"/>
                  <a:gd name="T96" fmla="*/ 75 w 831"/>
                  <a:gd name="T97" fmla="*/ 729 h 1152"/>
                  <a:gd name="T98" fmla="*/ 114 w 831"/>
                  <a:gd name="T99" fmla="*/ 734 h 1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831" h="1152">
                    <a:moveTo>
                      <a:pt x="121" y="734"/>
                    </a:moveTo>
                    <a:lnTo>
                      <a:pt x="185" y="921"/>
                    </a:lnTo>
                    <a:lnTo>
                      <a:pt x="185" y="1037"/>
                    </a:lnTo>
                    <a:lnTo>
                      <a:pt x="415" y="1152"/>
                    </a:lnTo>
                    <a:lnTo>
                      <a:pt x="645" y="1037"/>
                    </a:lnTo>
                    <a:lnTo>
                      <a:pt x="645" y="921"/>
                    </a:lnTo>
                    <a:lnTo>
                      <a:pt x="710" y="734"/>
                    </a:lnTo>
                    <a:lnTo>
                      <a:pt x="717" y="734"/>
                    </a:lnTo>
                    <a:lnTo>
                      <a:pt x="734" y="733"/>
                    </a:lnTo>
                    <a:lnTo>
                      <a:pt x="744" y="732"/>
                    </a:lnTo>
                    <a:lnTo>
                      <a:pt x="756" y="729"/>
                    </a:lnTo>
                    <a:lnTo>
                      <a:pt x="761" y="726"/>
                    </a:lnTo>
                    <a:lnTo>
                      <a:pt x="765" y="723"/>
                    </a:lnTo>
                    <a:lnTo>
                      <a:pt x="771" y="720"/>
                    </a:lnTo>
                    <a:lnTo>
                      <a:pt x="775" y="716"/>
                    </a:lnTo>
                    <a:lnTo>
                      <a:pt x="784" y="708"/>
                    </a:lnTo>
                    <a:lnTo>
                      <a:pt x="791" y="699"/>
                    </a:lnTo>
                    <a:lnTo>
                      <a:pt x="799" y="688"/>
                    </a:lnTo>
                    <a:lnTo>
                      <a:pt x="805" y="676"/>
                    </a:lnTo>
                    <a:lnTo>
                      <a:pt x="812" y="663"/>
                    </a:lnTo>
                    <a:lnTo>
                      <a:pt x="817" y="650"/>
                    </a:lnTo>
                    <a:lnTo>
                      <a:pt x="821" y="637"/>
                    </a:lnTo>
                    <a:lnTo>
                      <a:pt x="825" y="623"/>
                    </a:lnTo>
                    <a:lnTo>
                      <a:pt x="828" y="609"/>
                    </a:lnTo>
                    <a:lnTo>
                      <a:pt x="830" y="595"/>
                    </a:lnTo>
                    <a:lnTo>
                      <a:pt x="831" y="581"/>
                    </a:lnTo>
                    <a:lnTo>
                      <a:pt x="831" y="567"/>
                    </a:lnTo>
                    <a:lnTo>
                      <a:pt x="829" y="554"/>
                    </a:lnTo>
                    <a:lnTo>
                      <a:pt x="827" y="541"/>
                    </a:lnTo>
                    <a:lnTo>
                      <a:pt x="824" y="529"/>
                    </a:lnTo>
                    <a:lnTo>
                      <a:pt x="818" y="518"/>
                    </a:lnTo>
                    <a:lnTo>
                      <a:pt x="815" y="512"/>
                    </a:lnTo>
                    <a:lnTo>
                      <a:pt x="810" y="506"/>
                    </a:lnTo>
                    <a:lnTo>
                      <a:pt x="805" y="502"/>
                    </a:lnTo>
                    <a:lnTo>
                      <a:pt x="801" y="498"/>
                    </a:lnTo>
                    <a:lnTo>
                      <a:pt x="791" y="492"/>
                    </a:lnTo>
                    <a:lnTo>
                      <a:pt x="782" y="489"/>
                    </a:lnTo>
                    <a:lnTo>
                      <a:pt x="767" y="488"/>
                    </a:lnTo>
                    <a:lnTo>
                      <a:pt x="761" y="488"/>
                    </a:lnTo>
                    <a:lnTo>
                      <a:pt x="761" y="485"/>
                    </a:lnTo>
                    <a:lnTo>
                      <a:pt x="761" y="474"/>
                    </a:lnTo>
                    <a:lnTo>
                      <a:pt x="761" y="457"/>
                    </a:lnTo>
                    <a:lnTo>
                      <a:pt x="761" y="434"/>
                    </a:lnTo>
                    <a:lnTo>
                      <a:pt x="761" y="406"/>
                    </a:lnTo>
                    <a:lnTo>
                      <a:pt x="761" y="375"/>
                    </a:lnTo>
                    <a:lnTo>
                      <a:pt x="761" y="339"/>
                    </a:lnTo>
                    <a:lnTo>
                      <a:pt x="761" y="301"/>
                    </a:lnTo>
                    <a:lnTo>
                      <a:pt x="761" y="280"/>
                    </a:lnTo>
                    <a:lnTo>
                      <a:pt x="760" y="259"/>
                    </a:lnTo>
                    <a:lnTo>
                      <a:pt x="758" y="240"/>
                    </a:lnTo>
                    <a:lnTo>
                      <a:pt x="756" y="222"/>
                    </a:lnTo>
                    <a:lnTo>
                      <a:pt x="751" y="205"/>
                    </a:lnTo>
                    <a:lnTo>
                      <a:pt x="747" y="189"/>
                    </a:lnTo>
                    <a:lnTo>
                      <a:pt x="742" y="175"/>
                    </a:lnTo>
                    <a:lnTo>
                      <a:pt x="735" y="162"/>
                    </a:lnTo>
                    <a:lnTo>
                      <a:pt x="726" y="150"/>
                    </a:lnTo>
                    <a:lnTo>
                      <a:pt x="718" y="139"/>
                    </a:lnTo>
                    <a:lnTo>
                      <a:pt x="707" y="129"/>
                    </a:lnTo>
                    <a:lnTo>
                      <a:pt x="695" y="122"/>
                    </a:lnTo>
                    <a:lnTo>
                      <a:pt x="682" y="116"/>
                    </a:lnTo>
                    <a:lnTo>
                      <a:pt x="667" y="112"/>
                    </a:lnTo>
                    <a:lnTo>
                      <a:pt x="651" y="110"/>
                    </a:lnTo>
                    <a:lnTo>
                      <a:pt x="632" y="109"/>
                    </a:lnTo>
                    <a:lnTo>
                      <a:pt x="626" y="96"/>
                    </a:lnTo>
                    <a:lnTo>
                      <a:pt x="618" y="83"/>
                    </a:lnTo>
                    <a:lnTo>
                      <a:pt x="609" y="72"/>
                    </a:lnTo>
                    <a:lnTo>
                      <a:pt x="599" y="61"/>
                    </a:lnTo>
                    <a:lnTo>
                      <a:pt x="587" y="52"/>
                    </a:lnTo>
                    <a:lnTo>
                      <a:pt x="575" y="43"/>
                    </a:lnTo>
                    <a:lnTo>
                      <a:pt x="562" y="34"/>
                    </a:lnTo>
                    <a:lnTo>
                      <a:pt x="549" y="28"/>
                    </a:lnTo>
                    <a:lnTo>
                      <a:pt x="534" y="21"/>
                    </a:lnTo>
                    <a:lnTo>
                      <a:pt x="519" y="15"/>
                    </a:lnTo>
                    <a:lnTo>
                      <a:pt x="504" y="11"/>
                    </a:lnTo>
                    <a:lnTo>
                      <a:pt x="487" y="6"/>
                    </a:lnTo>
                    <a:lnTo>
                      <a:pt x="469" y="4"/>
                    </a:lnTo>
                    <a:lnTo>
                      <a:pt x="452" y="2"/>
                    </a:lnTo>
                    <a:lnTo>
                      <a:pt x="434" y="0"/>
                    </a:lnTo>
                    <a:lnTo>
                      <a:pt x="415" y="0"/>
                    </a:lnTo>
                    <a:lnTo>
                      <a:pt x="395" y="0"/>
                    </a:lnTo>
                    <a:lnTo>
                      <a:pt x="375" y="1"/>
                    </a:lnTo>
                    <a:lnTo>
                      <a:pt x="356" y="3"/>
                    </a:lnTo>
                    <a:lnTo>
                      <a:pt x="338" y="5"/>
                    </a:lnTo>
                    <a:lnTo>
                      <a:pt x="319" y="8"/>
                    </a:lnTo>
                    <a:lnTo>
                      <a:pt x="302" y="12"/>
                    </a:lnTo>
                    <a:lnTo>
                      <a:pt x="285" y="16"/>
                    </a:lnTo>
                    <a:lnTo>
                      <a:pt x="269" y="21"/>
                    </a:lnTo>
                    <a:lnTo>
                      <a:pt x="252" y="27"/>
                    </a:lnTo>
                    <a:lnTo>
                      <a:pt x="237" y="33"/>
                    </a:lnTo>
                    <a:lnTo>
                      <a:pt x="223" y="40"/>
                    </a:lnTo>
                    <a:lnTo>
                      <a:pt x="209" y="47"/>
                    </a:lnTo>
                    <a:lnTo>
                      <a:pt x="196" y="55"/>
                    </a:lnTo>
                    <a:lnTo>
                      <a:pt x="183" y="64"/>
                    </a:lnTo>
                    <a:lnTo>
                      <a:pt x="171" y="72"/>
                    </a:lnTo>
                    <a:lnTo>
                      <a:pt x="159" y="82"/>
                    </a:lnTo>
                    <a:lnTo>
                      <a:pt x="149" y="92"/>
                    </a:lnTo>
                    <a:lnTo>
                      <a:pt x="139" y="101"/>
                    </a:lnTo>
                    <a:lnTo>
                      <a:pt x="129" y="112"/>
                    </a:lnTo>
                    <a:lnTo>
                      <a:pt x="121" y="123"/>
                    </a:lnTo>
                    <a:lnTo>
                      <a:pt x="113" y="135"/>
                    </a:lnTo>
                    <a:lnTo>
                      <a:pt x="105" y="147"/>
                    </a:lnTo>
                    <a:lnTo>
                      <a:pt x="99" y="160"/>
                    </a:lnTo>
                    <a:lnTo>
                      <a:pt x="92" y="172"/>
                    </a:lnTo>
                    <a:lnTo>
                      <a:pt x="87" y="184"/>
                    </a:lnTo>
                    <a:lnTo>
                      <a:pt x="83" y="199"/>
                    </a:lnTo>
                    <a:lnTo>
                      <a:pt x="78" y="213"/>
                    </a:lnTo>
                    <a:lnTo>
                      <a:pt x="75" y="227"/>
                    </a:lnTo>
                    <a:lnTo>
                      <a:pt x="73" y="241"/>
                    </a:lnTo>
                    <a:lnTo>
                      <a:pt x="71" y="256"/>
                    </a:lnTo>
                    <a:lnTo>
                      <a:pt x="70" y="270"/>
                    </a:lnTo>
                    <a:lnTo>
                      <a:pt x="70" y="285"/>
                    </a:lnTo>
                    <a:lnTo>
                      <a:pt x="70" y="324"/>
                    </a:lnTo>
                    <a:lnTo>
                      <a:pt x="70" y="362"/>
                    </a:lnTo>
                    <a:lnTo>
                      <a:pt x="70" y="395"/>
                    </a:lnTo>
                    <a:lnTo>
                      <a:pt x="70" y="426"/>
                    </a:lnTo>
                    <a:lnTo>
                      <a:pt x="70" y="451"/>
                    </a:lnTo>
                    <a:lnTo>
                      <a:pt x="70" y="471"/>
                    </a:lnTo>
                    <a:lnTo>
                      <a:pt x="70" y="484"/>
                    </a:lnTo>
                    <a:lnTo>
                      <a:pt x="70" y="488"/>
                    </a:lnTo>
                    <a:lnTo>
                      <a:pt x="63" y="488"/>
                    </a:lnTo>
                    <a:lnTo>
                      <a:pt x="49" y="489"/>
                    </a:lnTo>
                    <a:lnTo>
                      <a:pt x="40" y="492"/>
                    </a:lnTo>
                    <a:lnTo>
                      <a:pt x="30" y="498"/>
                    </a:lnTo>
                    <a:lnTo>
                      <a:pt x="26" y="502"/>
                    </a:lnTo>
                    <a:lnTo>
                      <a:pt x="21" y="506"/>
                    </a:lnTo>
                    <a:lnTo>
                      <a:pt x="16" y="512"/>
                    </a:lnTo>
                    <a:lnTo>
                      <a:pt x="13" y="518"/>
                    </a:lnTo>
                    <a:lnTo>
                      <a:pt x="7" y="529"/>
                    </a:lnTo>
                    <a:lnTo>
                      <a:pt x="4" y="541"/>
                    </a:lnTo>
                    <a:lnTo>
                      <a:pt x="2" y="554"/>
                    </a:lnTo>
                    <a:lnTo>
                      <a:pt x="0" y="567"/>
                    </a:lnTo>
                    <a:lnTo>
                      <a:pt x="0" y="581"/>
                    </a:lnTo>
                    <a:lnTo>
                      <a:pt x="1" y="595"/>
                    </a:lnTo>
                    <a:lnTo>
                      <a:pt x="3" y="609"/>
                    </a:lnTo>
                    <a:lnTo>
                      <a:pt x="6" y="623"/>
                    </a:lnTo>
                    <a:lnTo>
                      <a:pt x="9" y="637"/>
                    </a:lnTo>
                    <a:lnTo>
                      <a:pt x="14" y="650"/>
                    </a:lnTo>
                    <a:lnTo>
                      <a:pt x="19" y="663"/>
                    </a:lnTo>
                    <a:lnTo>
                      <a:pt x="26" y="676"/>
                    </a:lnTo>
                    <a:lnTo>
                      <a:pt x="32" y="688"/>
                    </a:lnTo>
                    <a:lnTo>
                      <a:pt x="40" y="699"/>
                    </a:lnTo>
                    <a:lnTo>
                      <a:pt x="47" y="708"/>
                    </a:lnTo>
                    <a:lnTo>
                      <a:pt x="56" y="716"/>
                    </a:lnTo>
                    <a:lnTo>
                      <a:pt x="60" y="720"/>
                    </a:lnTo>
                    <a:lnTo>
                      <a:pt x="65" y="723"/>
                    </a:lnTo>
                    <a:lnTo>
                      <a:pt x="70" y="726"/>
                    </a:lnTo>
                    <a:lnTo>
                      <a:pt x="75" y="729"/>
                    </a:lnTo>
                    <a:lnTo>
                      <a:pt x="87" y="732"/>
                    </a:lnTo>
                    <a:lnTo>
                      <a:pt x="97" y="733"/>
                    </a:lnTo>
                    <a:lnTo>
                      <a:pt x="114" y="734"/>
                    </a:lnTo>
                    <a:lnTo>
                      <a:pt x="121" y="734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00" b="1" i="0" u="none" strike="noStrike" kern="0" cap="none" spc="0" normalizeH="0" baseline="0" noProof="0" dirty="0">
                  <a:ln>
                    <a:noFill/>
                  </a:ln>
                  <a:solidFill>
                    <a:srgbClr val="0063BE">
                      <a:lumMod val="50000"/>
                    </a:srgbClr>
                  </a:solidFill>
                  <a:effectLst/>
                  <a:uLnTx/>
                  <a:uFillTx/>
                  <a:latin typeface="Myriad Pro"/>
                </a:endParaRPr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8796430" y="4226260"/>
              <a:ext cx="276865" cy="279992"/>
              <a:chOff x="4023519" y="16713"/>
              <a:chExt cx="611606" cy="692162"/>
            </a:xfrm>
            <a:solidFill>
              <a:sysClr val="window" lastClr="FFFFFF">
                <a:lumMod val="50000"/>
              </a:sysClr>
            </a:solidFill>
          </p:grpSpPr>
          <p:sp>
            <p:nvSpPr>
              <p:cNvPr id="76" name="Freeform 62"/>
              <p:cNvSpPr>
                <a:spLocks/>
              </p:cNvSpPr>
              <p:nvPr/>
            </p:nvSpPr>
            <p:spPr bwMode="auto">
              <a:xfrm>
                <a:off x="4023519" y="312636"/>
                <a:ext cx="611606" cy="396239"/>
              </a:xfrm>
              <a:custGeom>
                <a:avLst/>
                <a:gdLst>
                  <a:gd name="T0" fmla="*/ 1782 w 1959"/>
                  <a:gd name="T1" fmla="*/ 186 h 1318"/>
                  <a:gd name="T2" fmla="*/ 1729 w 1959"/>
                  <a:gd name="T3" fmla="*/ 162 h 1318"/>
                  <a:gd name="T4" fmla="*/ 1606 w 1959"/>
                  <a:gd name="T5" fmla="*/ 117 h 1318"/>
                  <a:gd name="T6" fmla="*/ 1420 w 1959"/>
                  <a:gd name="T7" fmla="*/ 52 h 1318"/>
                  <a:gd name="T8" fmla="*/ 1286 w 1959"/>
                  <a:gd name="T9" fmla="*/ 7 h 1318"/>
                  <a:gd name="T10" fmla="*/ 1095 w 1959"/>
                  <a:gd name="T11" fmla="*/ 713 h 1318"/>
                  <a:gd name="T12" fmla="*/ 1009 w 1959"/>
                  <a:gd name="T13" fmla="*/ 281 h 1318"/>
                  <a:gd name="T14" fmla="*/ 979 w 1959"/>
                  <a:gd name="T15" fmla="*/ 79 h 1318"/>
                  <a:gd name="T16" fmla="*/ 950 w 1959"/>
                  <a:gd name="T17" fmla="*/ 281 h 1318"/>
                  <a:gd name="T18" fmla="*/ 864 w 1959"/>
                  <a:gd name="T19" fmla="*/ 713 h 1318"/>
                  <a:gd name="T20" fmla="*/ 673 w 1959"/>
                  <a:gd name="T21" fmla="*/ 7 h 1318"/>
                  <a:gd name="T22" fmla="*/ 539 w 1959"/>
                  <a:gd name="T23" fmla="*/ 52 h 1318"/>
                  <a:gd name="T24" fmla="*/ 353 w 1959"/>
                  <a:gd name="T25" fmla="*/ 117 h 1318"/>
                  <a:gd name="T26" fmla="*/ 230 w 1959"/>
                  <a:gd name="T27" fmla="*/ 162 h 1318"/>
                  <a:gd name="T28" fmla="*/ 177 w 1959"/>
                  <a:gd name="T29" fmla="*/ 186 h 1318"/>
                  <a:gd name="T30" fmla="*/ 156 w 1959"/>
                  <a:gd name="T31" fmla="*/ 200 h 1318"/>
                  <a:gd name="T32" fmla="*/ 143 w 1959"/>
                  <a:gd name="T33" fmla="*/ 215 h 1318"/>
                  <a:gd name="T34" fmla="*/ 131 w 1959"/>
                  <a:gd name="T35" fmla="*/ 236 h 1318"/>
                  <a:gd name="T36" fmla="*/ 116 w 1959"/>
                  <a:gd name="T37" fmla="*/ 263 h 1318"/>
                  <a:gd name="T38" fmla="*/ 102 w 1959"/>
                  <a:gd name="T39" fmla="*/ 296 h 1318"/>
                  <a:gd name="T40" fmla="*/ 88 w 1959"/>
                  <a:gd name="T41" fmla="*/ 337 h 1318"/>
                  <a:gd name="T42" fmla="*/ 75 w 1959"/>
                  <a:gd name="T43" fmla="*/ 386 h 1318"/>
                  <a:gd name="T44" fmla="*/ 62 w 1959"/>
                  <a:gd name="T45" fmla="*/ 442 h 1318"/>
                  <a:gd name="T46" fmla="*/ 51 w 1959"/>
                  <a:gd name="T47" fmla="*/ 507 h 1318"/>
                  <a:gd name="T48" fmla="*/ 39 w 1959"/>
                  <a:gd name="T49" fmla="*/ 581 h 1318"/>
                  <a:gd name="T50" fmla="*/ 29 w 1959"/>
                  <a:gd name="T51" fmla="*/ 665 h 1318"/>
                  <a:gd name="T52" fmla="*/ 20 w 1959"/>
                  <a:gd name="T53" fmla="*/ 759 h 1318"/>
                  <a:gd name="T54" fmla="*/ 13 w 1959"/>
                  <a:gd name="T55" fmla="*/ 863 h 1318"/>
                  <a:gd name="T56" fmla="*/ 6 w 1959"/>
                  <a:gd name="T57" fmla="*/ 979 h 1318"/>
                  <a:gd name="T58" fmla="*/ 3 w 1959"/>
                  <a:gd name="T59" fmla="*/ 1105 h 1318"/>
                  <a:gd name="T60" fmla="*/ 1 w 1959"/>
                  <a:gd name="T61" fmla="*/ 1243 h 1318"/>
                  <a:gd name="T62" fmla="*/ 1959 w 1959"/>
                  <a:gd name="T63" fmla="*/ 1318 h 1318"/>
                  <a:gd name="T64" fmla="*/ 1958 w 1959"/>
                  <a:gd name="T65" fmla="*/ 1173 h 1318"/>
                  <a:gd name="T66" fmla="*/ 1955 w 1959"/>
                  <a:gd name="T67" fmla="*/ 1040 h 1318"/>
                  <a:gd name="T68" fmla="*/ 1949 w 1959"/>
                  <a:gd name="T69" fmla="*/ 919 h 1318"/>
                  <a:gd name="T70" fmla="*/ 1943 w 1959"/>
                  <a:gd name="T71" fmla="*/ 809 h 1318"/>
                  <a:gd name="T72" fmla="*/ 1934 w 1959"/>
                  <a:gd name="T73" fmla="*/ 711 h 1318"/>
                  <a:gd name="T74" fmla="*/ 1924 w 1959"/>
                  <a:gd name="T75" fmla="*/ 621 h 1318"/>
                  <a:gd name="T76" fmla="*/ 1914 w 1959"/>
                  <a:gd name="T77" fmla="*/ 543 h 1318"/>
                  <a:gd name="T78" fmla="*/ 1903 w 1959"/>
                  <a:gd name="T79" fmla="*/ 473 h 1318"/>
                  <a:gd name="T80" fmla="*/ 1890 w 1959"/>
                  <a:gd name="T81" fmla="*/ 413 h 1318"/>
                  <a:gd name="T82" fmla="*/ 1877 w 1959"/>
                  <a:gd name="T83" fmla="*/ 360 h 1318"/>
                  <a:gd name="T84" fmla="*/ 1863 w 1959"/>
                  <a:gd name="T85" fmla="*/ 316 h 1318"/>
                  <a:gd name="T86" fmla="*/ 1850 w 1959"/>
                  <a:gd name="T87" fmla="*/ 279 h 1318"/>
                  <a:gd name="T88" fmla="*/ 1836 w 1959"/>
                  <a:gd name="T89" fmla="*/ 249 h 1318"/>
                  <a:gd name="T90" fmla="*/ 1822 w 1959"/>
                  <a:gd name="T91" fmla="*/ 225 h 1318"/>
                  <a:gd name="T92" fmla="*/ 1809 w 1959"/>
                  <a:gd name="T93" fmla="*/ 207 h 1318"/>
                  <a:gd name="T94" fmla="*/ 1796 w 1959"/>
                  <a:gd name="T95" fmla="*/ 195 h 13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959" h="1318">
                    <a:moveTo>
                      <a:pt x="1796" y="195"/>
                    </a:moveTo>
                    <a:lnTo>
                      <a:pt x="1782" y="186"/>
                    </a:lnTo>
                    <a:lnTo>
                      <a:pt x="1759" y="175"/>
                    </a:lnTo>
                    <a:lnTo>
                      <a:pt x="1729" y="162"/>
                    </a:lnTo>
                    <a:lnTo>
                      <a:pt x="1692" y="148"/>
                    </a:lnTo>
                    <a:lnTo>
                      <a:pt x="1606" y="117"/>
                    </a:lnTo>
                    <a:lnTo>
                      <a:pt x="1512" y="84"/>
                    </a:lnTo>
                    <a:lnTo>
                      <a:pt x="1420" y="52"/>
                    </a:lnTo>
                    <a:lnTo>
                      <a:pt x="1341" y="25"/>
                    </a:lnTo>
                    <a:lnTo>
                      <a:pt x="1286" y="7"/>
                    </a:lnTo>
                    <a:lnTo>
                      <a:pt x="1265" y="0"/>
                    </a:lnTo>
                    <a:lnTo>
                      <a:pt x="1095" y="713"/>
                    </a:lnTo>
                    <a:lnTo>
                      <a:pt x="1095" y="425"/>
                    </a:lnTo>
                    <a:lnTo>
                      <a:pt x="1009" y="281"/>
                    </a:lnTo>
                    <a:lnTo>
                      <a:pt x="1095" y="195"/>
                    </a:lnTo>
                    <a:lnTo>
                      <a:pt x="979" y="79"/>
                    </a:lnTo>
                    <a:lnTo>
                      <a:pt x="864" y="195"/>
                    </a:lnTo>
                    <a:lnTo>
                      <a:pt x="950" y="281"/>
                    </a:lnTo>
                    <a:lnTo>
                      <a:pt x="864" y="425"/>
                    </a:lnTo>
                    <a:lnTo>
                      <a:pt x="864" y="713"/>
                    </a:lnTo>
                    <a:lnTo>
                      <a:pt x="694" y="0"/>
                    </a:lnTo>
                    <a:lnTo>
                      <a:pt x="673" y="7"/>
                    </a:lnTo>
                    <a:lnTo>
                      <a:pt x="618" y="25"/>
                    </a:lnTo>
                    <a:lnTo>
                      <a:pt x="539" y="52"/>
                    </a:lnTo>
                    <a:lnTo>
                      <a:pt x="447" y="84"/>
                    </a:lnTo>
                    <a:lnTo>
                      <a:pt x="353" y="117"/>
                    </a:lnTo>
                    <a:lnTo>
                      <a:pt x="267" y="148"/>
                    </a:lnTo>
                    <a:lnTo>
                      <a:pt x="230" y="162"/>
                    </a:lnTo>
                    <a:lnTo>
                      <a:pt x="200" y="175"/>
                    </a:lnTo>
                    <a:lnTo>
                      <a:pt x="177" y="186"/>
                    </a:lnTo>
                    <a:lnTo>
                      <a:pt x="163" y="195"/>
                    </a:lnTo>
                    <a:lnTo>
                      <a:pt x="156" y="200"/>
                    </a:lnTo>
                    <a:lnTo>
                      <a:pt x="150" y="207"/>
                    </a:lnTo>
                    <a:lnTo>
                      <a:pt x="143" y="215"/>
                    </a:lnTo>
                    <a:lnTo>
                      <a:pt x="137" y="225"/>
                    </a:lnTo>
                    <a:lnTo>
                      <a:pt x="131" y="236"/>
                    </a:lnTo>
                    <a:lnTo>
                      <a:pt x="123" y="249"/>
                    </a:lnTo>
                    <a:lnTo>
                      <a:pt x="116" y="263"/>
                    </a:lnTo>
                    <a:lnTo>
                      <a:pt x="109" y="279"/>
                    </a:lnTo>
                    <a:lnTo>
                      <a:pt x="102" y="296"/>
                    </a:lnTo>
                    <a:lnTo>
                      <a:pt x="96" y="316"/>
                    </a:lnTo>
                    <a:lnTo>
                      <a:pt x="88" y="337"/>
                    </a:lnTo>
                    <a:lnTo>
                      <a:pt x="82" y="360"/>
                    </a:lnTo>
                    <a:lnTo>
                      <a:pt x="75" y="386"/>
                    </a:lnTo>
                    <a:lnTo>
                      <a:pt x="69" y="413"/>
                    </a:lnTo>
                    <a:lnTo>
                      <a:pt x="62" y="442"/>
                    </a:lnTo>
                    <a:lnTo>
                      <a:pt x="56" y="473"/>
                    </a:lnTo>
                    <a:lnTo>
                      <a:pt x="51" y="507"/>
                    </a:lnTo>
                    <a:lnTo>
                      <a:pt x="45" y="543"/>
                    </a:lnTo>
                    <a:lnTo>
                      <a:pt x="39" y="581"/>
                    </a:lnTo>
                    <a:lnTo>
                      <a:pt x="34" y="621"/>
                    </a:lnTo>
                    <a:lnTo>
                      <a:pt x="29" y="665"/>
                    </a:lnTo>
                    <a:lnTo>
                      <a:pt x="25" y="711"/>
                    </a:lnTo>
                    <a:lnTo>
                      <a:pt x="20" y="759"/>
                    </a:lnTo>
                    <a:lnTo>
                      <a:pt x="16" y="809"/>
                    </a:lnTo>
                    <a:lnTo>
                      <a:pt x="13" y="863"/>
                    </a:lnTo>
                    <a:lnTo>
                      <a:pt x="10" y="919"/>
                    </a:lnTo>
                    <a:lnTo>
                      <a:pt x="6" y="979"/>
                    </a:lnTo>
                    <a:lnTo>
                      <a:pt x="4" y="1040"/>
                    </a:lnTo>
                    <a:lnTo>
                      <a:pt x="3" y="1105"/>
                    </a:lnTo>
                    <a:lnTo>
                      <a:pt x="1" y="1173"/>
                    </a:lnTo>
                    <a:lnTo>
                      <a:pt x="1" y="1243"/>
                    </a:lnTo>
                    <a:lnTo>
                      <a:pt x="0" y="1318"/>
                    </a:lnTo>
                    <a:lnTo>
                      <a:pt x="1959" y="1318"/>
                    </a:lnTo>
                    <a:lnTo>
                      <a:pt x="1958" y="1243"/>
                    </a:lnTo>
                    <a:lnTo>
                      <a:pt x="1958" y="1173"/>
                    </a:lnTo>
                    <a:lnTo>
                      <a:pt x="1956" y="1105"/>
                    </a:lnTo>
                    <a:lnTo>
                      <a:pt x="1955" y="1040"/>
                    </a:lnTo>
                    <a:lnTo>
                      <a:pt x="1952" y="979"/>
                    </a:lnTo>
                    <a:lnTo>
                      <a:pt x="1949" y="919"/>
                    </a:lnTo>
                    <a:lnTo>
                      <a:pt x="1946" y="863"/>
                    </a:lnTo>
                    <a:lnTo>
                      <a:pt x="1943" y="809"/>
                    </a:lnTo>
                    <a:lnTo>
                      <a:pt x="1938" y="759"/>
                    </a:lnTo>
                    <a:lnTo>
                      <a:pt x="1934" y="711"/>
                    </a:lnTo>
                    <a:lnTo>
                      <a:pt x="1930" y="665"/>
                    </a:lnTo>
                    <a:lnTo>
                      <a:pt x="1924" y="621"/>
                    </a:lnTo>
                    <a:lnTo>
                      <a:pt x="1920" y="581"/>
                    </a:lnTo>
                    <a:lnTo>
                      <a:pt x="1914" y="543"/>
                    </a:lnTo>
                    <a:lnTo>
                      <a:pt x="1908" y="507"/>
                    </a:lnTo>
                    <a:lnTo>
                      <a:pt x="1903" y="473"/>
                    </a:lnTo>
                    <a:lnTo>
                      <a:pt x="1896" y="442"/>
                    </a:lnTo>
                    <a:lnTo>
                      <a:pt x="1890" y="413"/>
                    </a:lnTo>
                    <a:lnTo>
                      <a:pt x="1883" y="386"/>
                    </a:lnTo>
                    <a:lnTo>
                      <a:pt x="1877" y="360"/>
                    </a:lnTo>
                    <a:lnTo>
                      <a:pt x="1870" y="337"/>
                    </a:lnTo>
                    <a:lnTo>
                      <a:pt x="1863" y="316"/>
                    </a:lnTo>
                    <a:lnTo>
                      <a:pt x="1856" y="296"/>
                    </a:lnTo>
                    <a:lnTo>
                      <a:pt x="1850" y="279"/>
                    </a:lnTo>
                    <a:lnTo>
                      <a:pt x="1842" y="263"/>
                    </a:lnTo>
                    <a:lnTo>
                      <a:pt x="1836" y="249"/>
                    </a:lnTo>
                    <a:lnTo>
                      <a:pt x="1828" y="236"/>
                    </a:lnTo>
                    <a:lnTo>
                      <a:pt x="1822" y="225"/>
                    </a:lnTo>
                    <a:lnTo>
                      <a:pt x="1815" y="215"/>
                    </a:lnTo>
                    <a:lnTo>
                      <a:pt x="1809" y="207"/>
                    </a:lnTo>
                    <a:lnTo>
                      <a:pt x="1802" y="200"/>
                    </a:lnTo>
                    <a:lnTo>
                      <a:pt x="1796" y="195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00" b="1" i="0" u="none" strike="noStrike" kern="0" cap="none" spc="0" normalizeH="0" baseline="0" noProof="0" dirty="0">
                  <a:ln>
                    <a:noFill/>
                  </a:ln>
                  <a:solidFill>
                    <a:srgbClr val="0063BE">
                      <a:lumMod val="50000"/>
                    </a:srgbClr>
                  </a:solidFill>
                  <a:effectLst/>
                  <a:uLnTx/>
                  <a:uFillTx/>
                  <a:latin typeface="Myriad Pro"/>
                </a:endParaRPr>
              </a:p>
            </p:txBody>
          </p:sp>
          <p:sp>
            <p:nvSpPr>
              <p:cNvPr id="77" name="Freeform 61"/>
              <p:cNvSpPr>
                <a:spLocks/>
              </p:cNvSpPr>
              <p:nvPr/>
            </p:nvSpPr>
            <p:spPr bwMode="auto">
              <a:xfrm>
                <a:off x="4208060" y="16713"/>
                <a:ext cx="260152" cy="346859"/>
              </a:xfrm>
              <a:custGeom>
                <a:avLst/>
                <a:gdLst>
                  <a:gd name="T0" fmla="*/ 185 w 831"/>
                  <a:gd name="T1" fmla="*/ 1037 h 1152"/>
                  <a:gd name="T2" fmla="*/ 645 w 831"/>
                  <a:gd name="T3" fmla="*/ 921 h 1152"/>
                  <a:gd name="T4" fmla="*/ 734 w 831"/>
                  <a:gd name="T5" fmla="*/ 733 h 1152"/>
                  <a:gd name="T6" fmla="*/ 761 w 831"/>
                  <a:gd name="T7" fmla="*/ 726 h 1152"/>
                  <a:gd name="T8" fmla="*/ 775 w 831"/>
                  <a:gd name="T9" fmla="*/ 716 h 1152"/>
                  <a:gd name="T10" fmla="*/ 799 w 831"/>
                  <a:gd name="T11" fmla="*/ 688 h 1152"/>
                  <a:gd name="T12" fmla="*/ 817 w 831"/>
                  <a:gd name="T13" fmla="*/ 650 h 1152"/>
                  <a:gd name="T14" fmla="*/ 828 w 831"/>
                  <a:gd name="T15" fmla="*/ 609 h 1152"/>
                  <a:gd name="T16" fmla="*/ 831 w 831"/>
                  <a:gd name="T17" fmla="*/ 567 h 1152"/>
                  <a:gd name="T18" fmla="*/ 824 w 831"/>
                  <a:gd name="T19" fmla="*/ 529 h 1152"/>
                  <a:gd name="T20" fmla="*/ 810 w 831"/>
                  <a:gd name="T21" fmla="*/ 506 h 1152"/>
                  <a:gd name="T22" fmla="*/ 791 w 831"/>
                  <a:gd name="T23" fmla="*/ 492 h 1152"/>
                  <a:gd name="T24" fmla="*/ 761 w 831"/>
                  <a:gd name="T25" fmla="*/ 488 h 1152"/>
                  <a:gd name="T26" fmla="*/ 761 w 831"/>
                  <a:gd name="T27" fmla="*/ 457 h 1152"/>
                  <a:gd name="T28" fmla="*/ 761 w 831"/>
                  <a:gd name="T29" fmla="*/ 375 h 1152"/>
                  <a:gd name="T30" fmla="*/ 761 w 831"/>
                  <a:gd name="T31" fmla="*/ 280 h 1152"/>
                  <a:gd name="T32" fmla="*/ 756 w 831"/>
                  <a:gd name="T33" fmla="*/ 222 h 1152"/>
                  <a:gd name="T34" fmla="*/ 742 w 831"/>
                  <a:gd name="T35" fmla="*/ 175 h 1152"/>
                  <a:gd name="T36" fmla="*/ 718 w 831"/>
                  <a:gd name="T37" fmla="*/ 139 h 1152"/>
                  <a:gd name="T38" fmla="*/ 682 w 831"/>
                  <a:gd name="T39" fmla="*/ 116 h 1152"/>
                  <a:gd name="T40" fmla="*/ 632 w 831"/>
                  <a:gd name="T41" fmla="*/ 109 h 1152"/>
                  <a:gd name="T42" fmla="*/ 609 w 831"/>
                  <a:gd name="T43" fmla="*/ 72 h 1152"/>
                  <a:gd name="T44" fmla="*/ 575 w 831"/>
                  <a:gd name="T45" fmla="*/ 43 h 1152"/>
                  <a:gd name="T46" fmla="*/ 534 w 831"/>
                  <a:gd name="T47" fmla="*/ 21 h 1152"/>
                  <a:gd name="T48" fmla="*/ 487 w 831"/>
                  <a:gd name="T49" fmla="*/ 6 h 1152"/>
                  <a:gd name="T50" fmla="*/ 434 w 831"/>
                  <a:gd name="T51" fmla="*/ 0 h 1152"/>
                  <a:gd name="T52" fmla="*/ 375 w 831"/>
                  <a:gd name="T53" fmla="*/ 1 h 1152"/>
                  <a:gd name="T54" fmla="*/ 319 w 831"/>
                  <a:gd name="T55" fmla="*/ 8 h 1152"/>
                  <a:gd name="T56" fmla="*/ 269 w 831"/>
                  <a:gd name="T57" fmla="*/ 21 h 1152"/>
                  <a:gd name="T58" fmla="*/ 223 w 831"/>
                  <a:gd name="T59" fmla="*/ 40 h 1152"/>
                  <a:gd name="T60" fmla="*/ 183 w 831"/>
                  <a:gd name="T61" fmla="*/ 64 h 1152"/>
                  <a:gd name="T62" fmla="*/ 149 w 831"/>
                  <a:gd name="T63" fmla="*/ 92 h 1152"/>
                  <a:gd name="T64" fmla="*/ 121 w 831"/>
                  <a:gd name="T65" fmla="*/ 123 h 1152"/>
                  <a:gd name="T66" fmla="*/ 99 w 831"/>
                  <a:gd name="T67" fmla="*/ 160 h 1152"/>
                  <a:gd name="T68" fmla="*/ 83 w 831"/>
                  <a:gd name="T69" fmla="*/ 199 h 1152"/>
                  <a:gd name="T70" fmla="*/ 73 w 831"/>
                  <a:gd name="T71" fmla="*/ 241 h 1152"/>
                  <a:gd name="T72" fmla="*/ 70 w 831"/>
                  <a:gd name="T73" fmla="*/ 285 h 1152"/>
                  <a:gd name="T74" fmla="*/ 70 w 831"/>
                  <a:gd name="T75" fmla="*/ 395 h 1152"/>
                  <a:gd name="T76" fmla="*/ 70 w 831"/>
                  <a:gd name="T77" fmla="*/ 471 h 1152"/>
                  <a:gd name="T78" fmla="*/ 63 w 831"/>
                  <a:gd name="T79" fmla="*/ 488 h 1152"/>
                  <a:gd name="T80" fmla="*/ 30 w 831"/>
                  <a:gd name="T81" fmla="*/ 498 h 1152"/>
                  <a:gd name="T82" fmla="*/ 16 w 831"/>
                  <a:gd name="T83" fmla="*/ 512 h 1152"/>
                  <a:gd name="T84" fmla="*/ 4 w 831"/>
                  <a:gd name="T85" fmla="*/ 541 h 1152"/>
                  <a:gd name="T86" fmla="*/ 0 w 831"/>
                  <a:gd name="T87" fmla="*/ 581 h 1152"/>
                  <a:gd name="T88" fmla="*/ 6 w 831"/>
                  <a:gd name="T89" fmla="*/ 623 h 1152"/>
                  <a:gd name="T90" fmla="*/ 19 w 831"/>
                  <a:gd name="T91" fmla="*/ 663 h 1152"/>
                  <a:gd name="T92" fmla="*/ 40 w 831"/>
                  <a:gd name="T93" fmla="*/ 699 h 1152"/>
                  <a:gd name="T94" fmla="*/ 60 w 831"/>
                  <a:gd name="T95" fmla="*/ 720 h 1152"/>
                  <a:gd name="T96" fmla="*/ 75 w 831"/>
                  <a:gd name="T97" fmla="*/ 729 h 1152"/>
                  <a:gd name="T98" fmla="*/ 114 w 831"/>
                  <a:gd name="T99" fmla="*/ 734 h 1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831" h="1152">
                    <a:moveTo>
                      <a:pt x="121" y="734"/>
                    </a:moveTo>
                    <a:lnTo>
                      <a:pt x="185" y="921"/>
                    </a:lnTo>
                    <a:lnTo>
                      <a:pt x="185" y="1037"/>
                    </a:lnTo>
                    <a:lnTo>
                      <a:pt x="415" y="1152"/>
                    </a:lnTo>
                    <a:lnTo>
                      <a:pt x="645" y="1037"/>
                    </a:lnTo>
                    <a:lnTo>
                      <a:pt x="645" y="921"/>
                    </a:lnTo>
                    <a:lnTo>
                      <a:pt x="710" y="734"/>
                    </a:lnTo>
                    <a:lnTo>
                      <a:pt x="717" y="734"/>
                    </a:lnTo>
                    <a:lnTo>
                      <a:pt x="734" y="733"/>
                    </a:lnTo>
                    <a:lnTo>
                      <a:pt x="744" y="732"/>
                    </a:lnTo>
                    <a:lnTo>
                      <a:pt x="756" y="729"/>
                    </a:lnTo>
                    <a:lnTo>
                      <a:pt x="761" y="726"/>
                    </a:lnTo>
                    <a:lnTo>
                      <a:pt x="765" y="723"/>
                    </a:lnTo>
                    <a:lnTo>
                      <a:pt x="771" y="720"/>
                    </a:lnTo>
                    <a:lnTo>
                      <a:pt x="775" y="716"/>
                    </a:lnTo>
                    <a:lnTo>
                      <a:pt x="784" y="708"/>
                    </a:lnTo>
                    <a:lnTo>
                      <a:pt x="791" y="699"/>
                    </a:lnTo>
                    <a:lnTo>
                      <a:pt x="799" y="688"/>
                    </a:lnTo>
                    <a:lnTo>
                      <a:pt x="805" y="676"/>
                    </a:lnTo>
                    <a:lnTo>
                      <a:pt x="812" y="663"/>
                    </a:lnTo>
                    <a:lnTo>
                      <a:pt x="817" y="650"/>
                    </a:lnTo>
                    <a:lnTo>
                      <a:pt x="821" y="637"/>
                    </a:lnTo>
                    <a:lnTo>
                      <a:pt x="825" y="623"/>
                    </a:lnTo>
                    <a:lnTo>
                      <a:pt x="828" y="609"/>
                    </a:lnTo>
                    <a:lnTo>
                      <a:pt x="830" y="595"/>
                    </a:lnTo>
                    <a:lnTo>
                      <a:pt x="831" y="581"/>
                    </a:lnTo>
                    <a:lnTo>
                      <a:pt x="831" y="567"/>
                    </a:lnTo>
                    <a:lnTo>
                      <a:pt x="829" y="554"/>
                    </a:lnTo>
                    <a:lnTo>
                      <a:pt x="827" y="541"/>
                    </a:lnTo>
                    <a:lnTo>
                      <a:pt x="824" y="529"/>
                    </a:lnTo>
                    <a:lnTo>
                      <a:pt x="818" y="518"/>
                    </a:lnTo>
                    <a:lnTo>
                      <a:pt x="815" y="512"/>
                    </a:lnTo>
                    <a:lnTo>
                      <a:pt x="810" y="506"/>
                    </a:lnTo>
                    <a:lnTo>
                      <a:pt x="805" y="502"/>
                    </a:lnTo>
                    <a:lnTo>
                      <a:pt x="801" y="498"/>
                    </a:lnTo>
                    <a:lnTo>
                      <a:pt x="791" y="492"/>
                    </a:lnTo>
                    <a:lnTo>
                      <a:pt x="782" y="489"/>
                    </a:lnTo>
                    <a:lnTo>
                      <a:pt x="767" y="488"/>
                    </a:lnTo>
                    <a:lnTo>
                      <a:pt x="761" y="488"/>
                    </a:lnTo>
                    <a:lnTo>
                      <a:pt x="761" y="485"/>
                    </a:lnTo>
                    <a:lnTo>
                      <a:pt x="761" y="474"/>
                    </a:lnTo>
                    <a:lnTo>
                      <a:pt x="761" y="457"/>
                    </a:lnTo>
                    <a:lnTo>
                      <a:pt x="761" y="434"/>
                    </a:lnTo>
                    <a:lnTo>
                      <a:pt x="761" y="406"/>
                    </a:lnTo>
                    <a:lnTo>
                      <a:pt x="761" y="375"/>
                    </a:lnTo>
                    <a:lnTo>
                      <a:pt x="761" y="339"/>
                    </a:lnTo>
                    <a:lnTo>
                      <a:pt x="761" y="301"/>
                    </a:lnTo>
                    <a:lnTo>
                      <a:pt x="761" y="280"/>
                    </a:lnTo>
                    <a:lnTo>
                      <a:pt x="760" y="259"/>
                    </a:lnTo>
                    <a:lnTo>
                      <a:pt x="758" y="240"/>
                    </a:lnTo>
                    <a:lnTo>
                      <a:pt x="756" y="222"/>
                    </a:lnTo>
                    <a:lnTo>
                      <a:pt x="751" y="205"/>
                    </a:lnTo>
                    <a:lnTo>
                      <a:pt x="747" y="189"/>
                    </a:lnTo>
                    <a:lnTo>
                      <a:pt x="742" y="175"/>
                    </a:lnTo>
                    <a:lnTo>
                      <a:pt x="735" y="162"/>
                    </a:lnTo>
                    <a:lnTo>
                      <a:pt x="726" y="150"/>
                    </a:lnTo>
                    <a:lnTo>
                      <a:pt x="718" y="139"/>
                    </a:lnTo>
                    <a:lnTo>
                      <a:pt x="707" y="129"/>
                    </a:lnTo>
                    <a:lnTo>
                      <a:pt x="695" y="122"/>
                    </a:lnTo>
                    <a:lnTo>
                      <a:pt x="682" y="116"/>
                    </a:lnTo>
                    <a:lnTo>
                      <a:pt x="667" y="112"/>
                    </a:lnTo>
                    <a:lnTo>
                      <a:pt x="651" y="110"/>
                    </a:lnTo>
                    <a:lnTo>
                      <a:pt x="632" y="109"/>
                    </a:lnTo>
                    <a:lnTo>
                      <a:pt x="626" y="96"/>
                    </a:lnTo>
                    <a:lnTo>
                      <a:pt x="618" y="83"/>
                    </a:lnTo>
                    <a:lnTo>
                      <a:pt x="609" y="72"/>
                    </a:lnTo>
                    <a:lnTo>
                      <a:pt x="599" y="61"/>
                    </a:lnTo>
                    <a:lnTo>
                      <a:pt x="587" y="52"/>
                    </a:lnTo>
                    <a:lnTo>
                      <a:pt x="575" y="43"/>
                    </a:lnTo>
                    <a:lnTo>
                      <a:pt x="562" y="34"/>
                    </a:lnTo>
                    <a:lnTo>
                      <a:pt x="549" y="28"/>
                    </a:lnTo>
                    <a:lnTo>
                      <a:pt x="534" y="21"/>
                    </a:lnTo>
                    <a:lnTo>
                      <a:pt x="519" y="15"/>
                    </a:lnTo>
                    <a:lnTo>
                      <a:pt x="504" y="11"/>
                    </a:lnTo>
                    <a:lnTo>
                      <a:pt x="487" y="6"/>
                    </a:lnTo>
                    <a:lnTo>
                      <a:pt x="469" y="4"/>
                    </a:lnTo>
                    <a:lnTo>
                      <a:pt x="452" y="2"/>
                    </a:lnTo>
                    <a:lnTo>
                      <a:pt x="434" y="0"/>
                    </a:lnTo>
                    <a:lnTo>
                      <a:pt x="415" y="0"/>
                    </a:lnTo>
                    <a:lnTo>
                      <a:pt x="395" y="0"/>
                    </a:lnTo>
                    <a:lnTo>
                      <a:pt x="375" y="1"/>
                    </a:lnTo>
                    <a:lnTo>
                      <a:pt x="356" y="3"/>
                    </a:lnTo>
                    <a:lnTo>
                      <a:pt x="338" y="5"/>
                    </a:lnTo>
                    <a:lnTo>
                      <a:pt x="319" y="8"/>
                    </a:lnTo>
                    <a:lnTo>
                      <a:pt x="302" y="12"/>
                    </a:lnTo>
                    <a:lnTo>
                      <a:pt x="285" y="16"/>
                    </a:lnTo>
                    <a:lnTo>
                      <a:pt x="269" y="21"/>
                    </a:lnTo>
                    <a:lnTo>
                      <a:pt x="252" y="27"/>
                    </a:lnTo>
                    <a:lnTo>
                      <a:pt x="237" y="33"/>
                    </a:lnTo>
                    <a:lnTo>
                      <a:pt x="223" y="40"/>
                    </a:lnTo>
                    <a:lnTo>
                      <a:pt x="209" y="47"/>
                    </a:lnTo>
                    <a:lnTo>
                      <a:pt x="196" y="55"/>
                    </a:lnTo>
                    <a:lnTo>
                      <a:pt x="183" y="64"/>
                    </a:lnTo>
                    <a:lnTo>
                      <a:pt x="171" y="72"/>
                    </a:lnTo>
                    <a:lnTo>
                      <a:pt x="159" y="82"/>
                    </a:lnTo>
                    <a:lnTo>
                      <a:pt x="149" y="92"/>
                    </a:lnTo>
                    <a:lnTo>
                      <a:pt x="139" y="101"/>
                    </a:lnTo>
                    <a:lnTo>
                      <a:pt x="129" y="112"/>
                    </a:lnTo>
                    <a:lnTo>
                      <a:pt x="121" y="123"/>
                    </a:lnTo>
                    <a:lnTo>
                      <a:pt x="113" y="135"/>
                    </a:lnTo>
                    <a:lnTo>
                      <a:pt x="105" y="147"/>
                    </a:lnTo>
                    <a:lnTo>
                      <a:pt x="99" y="160"/>
                    </a:lnTo>
                    <a:lnTo>
                      <a:pt x="92" y="172"/>
                    </a:lnTo>
                    <a:lnTo>
                      <a:pt x="87" y="184"/>
                    </a:lnTo>
                    <a:lnTo>
                      <a:pt x="83" y="199"/>
                    </a:lnTo>
                    <a:lnTo>
                      <a:pt x="78" y="213"/>
                    </a:lnTo>
                    <a:lnTo>
                      <a:pt x="75" y="227"/>
                    </a:lnTo>
                    <a:lnTo>
                      <a:pt x="73" y="241"/>
                    </a:lnTo>
                    <a:lnTo>
                      <a:pt x="71" y="256"/>
                    </a:lnTo>
                    <a:lnTo>
                      <a:pt x="70" y="270"/>
                    </a:lnTo>
                    <a:lnTo>
                      <a:pt x="70" y="285"/>
                    </a:lnTo>
                    <a:lnTo>
                      <a:pt x="70" y="324"/>
                    </a:lnTo>
                    <a:lnTo>
                      <a:pt x="70" y="362"/>
                    </a:lnTo>
                    <a:lnTo>
                      <a:pt x="70" y="395"/>
                    </a:lnTo>
                    <a:lnTo>
                      <a:pt x="70" y="426"/>
                    </a:lnTo>
                    <a:lnTo>
                      <a:pt x="70" y="451"/>
                    </a:lnTo>
                    <a:lnTo>
                      <a:pt x="70" y="471"/>
                    </a:lnTo>
                    <a:lnTo>
                      <a:pt x="70" y="484"/>
                    </a:lnTo>
                    <a:lnTo>
                      <a:pt x="70" y="488"/>
                    </a:lnTo>
                    <a:lnTo>
                      <a:pt x="63" y="488"/>
                    </a:lnTo>
                    <a:lnTo>
                      <a:pt x="49" y="489"/>
                    </a:lnTo>
                    <a:lnTo>
                      <a:pt x="40" y="492"/>
                    </a:lnTo>
                    <a:lnTo>
                      <a:pt x="30" y="498"/>
                    </a:lnTo>
                    <a:lnTo>
                      <a:pt x="26" y="502"/>
                    </a:lnTo>
                    <a:lnTo>
                      <a:pt x="21" y="506"/>
                    </a:lnTo>
                    <a:lnTo>
                      <a:pt x="16" y="512"/>
                    </a:lnTo>
                    <a:lnTo>
                      <a:pt x="13" y="518"/>
                    </a:lnTo>
                    <a:lnTo>
                      <a:pt x="7" y="529"/>
                    </a:lnTo>
                    <a:lnTo>
                      <a:pt x="4" y="541"/>
                    </a:lnTo>
                    <a:lnTo>
                      <a:pt x="2" y="554"/>
                    </a:lnTo>
                    <a:lnTo>
                      <a:pt x="0" y="567"/>
                    </a:lnTo>
                    <a:lnTo>
                      <a:pt x="0" y="581"/>
                    </a:lnTo>
                    <a:lnTo>
                      <a:pt x="1" y="595"/>
                    </a:lnTo>
                    <a:lnTo>
                      <a:pt x="3" y="609"/>
                    </a:lnTo>
                    <a:lnTo>
                      <a:pt x="6" y="623"/>
                    </a:lnTo>
                    <a:lnTo>
                      <a:pt x="9" y="637"/>
                    </a:lnTo>
                    <a:lnTo>
                      <a:pt x="14" y="650"/>
                    </a:lnTo>
                    <a:lnTo>
                      <a:pt x="19" y="663"/>
                    </a:lnTo>
                    <a:lnTo>
                      <a:pt x="26" y="676"/>
                    </a:lnTo>
                    <a:lnTo>
                      <a:pt x="32" y="688"/>
                    </a:lnTo>
                    <a:lnTo>
                      <a:pt x="40" y="699"/>
                    </a:lnTo>
                    <a:lnTo>
                      <a:pt x="47" y="708"/>
                    </a:lnTo>
                    <a:lnTo>
                      <a:pt x="56" y="716"/>
                    </a:lnTo>
                    <a:lnTo>
                      <a:pt x="60" y="720"/>
                    </a:lnTo>
                    <a:lnTo>
                      <a:pt x="65" y="723"/>
                    </a:lnTo>
                    <a:lnTo>
                      <a:pt x="70" y="726"/>
                    </a:lnTo>
                    <a:lnTo>
                      <a:pt x="75" y="729"/>
                    </a:lnTo>
                    <a:lnTo>
                      <a:pt x="87" y="732"/>
                    </a:lnTo>
                    <a:lnTo>
                      <a:pt x="97" y="733"/>
                    </a:lnTo>
                    <a:lnTo>
                      <a:pt x="114" y="734"/>
                    </a:lnTo>
                    <a:lnTo>
                      <a:pt x="121" y="734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00" b="1" i="0" u="none" strike="noStrike" kern="0" cap="none" spc="0" normalizeH="0" baseline="0" noProof="0" dirty="0">
                  <a:ln>
                    <a:noFill/>
                  </a:ln>
                  <a:solidFill>
                    <a:srgbClr val="0063BE">
                      <a:lumMod val="50000"/>
                    </a:srgbClr>
                  </a:solidFill>
                  <a:effectLst/>
                  <a:uLnTx/>
                  <a:uFillTx/>
                  <a:latin typeface="Myriad Pro"/>
                </a:endParaRPr>
              </a:p>
            </p:txBody>
          </p:sp>
        </p:grpSp>
        <p:grpSp>
          <p:nvGrpSpPr>
            <p:cNvPr id="47" name="Group 46"/>
            <p:cNvGrpSpPr/>
            <p:nvPr/>
          </p:nvGrpSpPr>
          <p:grpSpPr>
            <a:xfrm>
              <a:off x="7299894" y="4313871"/>
              <a:ext cx="276865" cy="279992"/>
              <a:chOff x="4023519" y="1455437"/>
              <a:chExt cx="611606" cy="692162"/>
            </a:xfrm>
            <a:solidFill>
              <a:sysClr val="window" lastClr="FFFFFF">
                <a:lumMod val="50000"/>
              </a:sysClr>
            </a:solidFill>
          </p:grpSpPr>
          <p:sp>
            <p:nvSpPr>
              <p:cNvPr id="74" name="Freeform 62"/>
              <p:cNvSpPr>
                <a:spLocks/>
              </p:cNvSpPr>
              <p:nvPr/>
            </p:nvSpPr>
            <p:spPr bwMode="auto">
              <a:xfrm>
                <a:off x="4023519" y="1751360"/>
                <a:ext cx="611606" cy="396239"/>
              </a:xfrm>
              <a:custGeom>
                <a:avLst/>
                <a:gdLst>
                  <a:gd name="T0" fmla="*/ 1782 w 1959"/>
                  <a:gd name="T1" fmla="*/ 186 h 1318"/>
                  <a:gd name="T2" fmla="*/ 1729 w 1959"/>
                  <a:gd name="T3" fmla="*/ 162 h 1318"/>
                  <a:gd name="T4" fmla="*/ 1606 w 1959"/>
                  <a:gd name="T5" fmla="*/ 117 h 1318"/>
                  <a:gd name="T6" fmla="*/ 1420 w 1959"/>
                  <a:gd name="T7" fmla="*/ 52 h 1318"/>
                  <a:gd name="T8" fmla="*/ 1286 w 1959"/>
                  <a:gd name="T9" fmla="*/ 7 h 1318"/>
                  <a:gd name="T10" fmla="*/ 1095 w 1959"/>
                  <a:gd name="T11" fmla="*/ 713 h 1318"/>
                  <a:gd name="T12" fmla="*/ 1009 w 1959"/>
                  <a:gd name="T13" fmla="*/ 281 h 1318"/>
                  <a:gd name="T14" fmla="*/ 979 w 1959"/>
                  <a:gd name="T15" fmla="*/ 79 h 1318"/>
                  <a:gd name="T16" fmla="*/ 950 w 1959"/>
                  <a:gd name="T17" fmla="*/ 281 h 1318"/>
                  <a:gd name="T18" fmla="*/ 864 w 1959"/>
                  <a:gd name="T19" fmla="*/ 713 h 1318"/>
                  <a:gd name="T20" fmla="*/ 673 w 1959"/>
                  <a:gd name="T21" fmla="*/ 7 h 1318"/>
                  <a:gd name="T22" fmla="*/ 539 w 1959"/>
                  <a:gd name="T23" fmla="*/ 52 h 1318"/>
                  <a:gd name="T24" fmla="*/ 353 w 1959"/>
                  <a:gd name="T25" fmla="*/ 117 h 1318"/>
                  <a:gd name="T26" fmla="*/ 230 w 1959"/>
                  <a:gd name="T27" fmla="*/ 162 h 1318"/>
                  <a:gd name="T28" fmla="*/ 177 w 1959"/>
                  <a:gd name="T29" fmla="*/ 186 h 1318"/>
                  <a:gd name="T30" fmla="*/ 156 w 1959"/>
                  <a:gd name="T31" fmla="*/ 200 h 1318"/>
                  <a:gd name="T32" fmla="*/ 143 w 1959"/>
                  <a:gd name="T33" fmla="*/ 215 h 1318"/>
                  <a:gd name="T34" fmla="*/ 131 w 1959"/>
                  <a:gd name="T35" fmla="*/ 236 h 1318"/>
                  <a:gd name="T36" fmla="*/ 116 w 1959"/>
                  <a:gd name="T37" fmla="*/ 263 h 1318"/>
                  <a:gd name="T38" fmla="*/ 102 w 1959"/>
                  <a:gd name="T39" fmla="*/ 296 h 1318"/>
                  <a:gd name="T40" fmla="*/ 88 w 1959"/>
                  <a:gd name="T41" fmla="*/ 337 h 1318"/>
                  <a:gd name="T42" fmla="*/ 75 w 1959"/>
                  <a:gd name="T43" fmla="*/ 386 h 1318"/>
                  <a:gd name="T44" fmla="*/ 62 w 1959"/>
                  <a:gd name="T45" fmla="*/ 442 h 1318"/>
                  <a:gd name="T46" fmla="*/ 51 w 1959"/>
                  <a:gd name="T47" fmla="*/ 507 h 1318"/>
                  <a:gd name="T48" fmla="*/ 39 w 1959"/>
                  <a:gd name="T49" fmla="*/ 581 h 1318"/>
                  <a:gd name="T50" fmla="*/ 29 w 1959"/>
                  <a:gd name="T51" fmla="*/ 665 h 1318"/>
                  <a:gd name="T52" fmla="*/ 20 w 1959"/>
                  <a:gd name="T53" fmla="*/ 759 h 1318"/>
                  <a:gd name="T54" fmla="*/ 13 w 1959"/>
                  <a:gd name="T55" fmla="*/ 863 h 1318"/>
                  <a:gd name="T56" fmla="*/ 6 w 1959"/>
                  <a:gd name="T57" fmla="*/ 979 h 1318"/>
                  <a:gd name="T58" fmla="*/ 3 w 1959"/>
                  <a:gd name="T59" fmla="*/ 1105 h 1318"/>
                  <a:gd name="T60" fmla="*/ 1 w 1959"/>
                  <a:gd name="T61" fmla="*/ 1243 h 1318"/>
                  <a:gd name="T62" fmla="*/ 1959 w 1959"/>
                  <a:gd name="T63" fmla="*/ 1318 h 1318"/>
                  <a:gd name="T64" fmla="*/ 1958 w 1959"/>
                  <a:gd name="T65" fmla="*/ 1173 h 1318"/>
                  <a:gd name="T66" fmla="*/ 1955 w 1959"/>
                  <a:gd name="T67" fmla="*/ 1040 h 1318"/>
                  <a:gd name="T68" fmla="*/ 1949 w 1959"/>
                  <a:gd name="T69" fmla="*/ 919 h 1318"/>
                  <a:gd name="T70" fmla="*/ 1943 w 1959"/>
                  <a:gd name="T71" fmla="*/ 809 h 1318"/>
                  <a:gd name="T72" fmla="*/ 1934 w 1959"/>
                  <a:gd name="T73" fmla="*/ 711 h 1318"/>
                  <a:gd name="T74" fmla="*/ 1924 w 1959"/>
                  <a:gd name="T75" fmla="*/ 621 h 1318"/>
                  <a:gd name="T76" fmla="*/ 1914 w 1959"/>
                  <a:gd name="T77" fmla="*/ 543 h 1318"/>
                  <a:gd name="T78" fmla="*/ 1903 w 1959"/>
                  <a:gd name="T79" fmla="*/ 473 h 1318"/>
                  <a:gd name="T80" fmla="*/ 1890 w 1959"/>
                  <a:gd name="T81" fmla="*/ 413 h 1318"/>
                  <a:gd name="T82" fmla="*/ 1877 w 1959"/>
                  <a:gd name="T83" fmla="*/ 360 h 1318"/>
                  <a:gd name="T84" fmla="*/ 1863 w 1959"/>
                  <a:gd name="T85" fmla="*/ 316 h 1318"/>
                  <a:gd name="T86" fmla="*/ 1850 w 1959"/>
                  <a:gd name="T87" fmla="*/ 279 h 1318"/>
                  <a:gd name="T88" fmla="*/ 1836 w 1959"/>
                  <a:gd name="T89" fmla="*/ 249 h 1318"/>
                  <a:gd name="T90" fmla="*/ 1822 w 1959"/>
                  <a:gd name="T91" fmla="*/ 225 h 1318"/>
                  <a:gd name="T92" fmla="*/ 1809 w 1959"/>
                  <a:gd name="T93" fmla="*/ 207 h 1318"/>
                  <a:gd name="T94" fmla="*/ 1796 w 1959"/>
                  <a:gd name="T95" fmla="*/ 195 h 13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959" h="1318">
                    <a:moveTo>
                      <a:pt x="1796" y="195"/>
                    </a:moveTo>
                    <a:lnTo>
                      <a:pt x="1782" y="186"/>
                    </a:lnTo>
                    <a:lnTo>
                      <a:pt x="1759" y="175"/>
                    </a:lnTo>
                    <a:lnTo>
                      <a:pt x="1729" y="162"/>
                    </a:lnTo>
                    <a:lnTo>
                      <a:pt x="1692" y="148"/>
                    </a:lnTo>
                    <a:lnTo>
                      <a:pt x="1606" y="117"/>
                    </a:lnTo>
                    <a:lnTo>
                      <a:pt x="1512" y="84"/>
                    </a:lnTo>
                    <a:lnTo>
                      <a:pt x="1420" y="52"/>
                    </a:lnTo>
                    <a:lnTo>
                      <a:pt x="1341" y="25"/>
                    </a:lnTo>
                    <a:lnTo>
                      <a:pt x="1286" y="7"/>
                    </a:lnTo>
                    <a:lnTo>
                      <a:pt x="1265" y="0"/>
                    </a:lnTo>
                    <a:lnTo>
                      <a:pt x="1095" y="713"/>
                    </a:lnTo>
                    <a:lnTo>
                      <a:pt x="1095" y="425"/>
                    </a:lnTo>
                    <a:lnTo>
                      <a:pt x="1009" y="281"/>
                    </a:lnTo>
                    <a:lnTo>
                      <a:pt x="1095" y="195"/>
                    </a:lnTo>
                    <a:lnTo>
                      <a:pt x="979" y="79"/>
                    </a:lnTo>
                    <a:lnTo>
                      <a:pt x="864" y="195"/>
                    </a:lnTo>
                    <a:lnTo>
                      <a:pt x="950" y="281"/>
                    </a:lnTo>
                    <a:lnTo>
                      <a:pt x="864" y="425"/>
                    </a:lnTo>
                    <a:lnTo>
                      <a:pt x="864" y="713"/>
                    </a:lnTo>
                    <a:lnTo>
                      <a:pt x="694" y="0"/>
                    </a:lnTo>
                    <a:lnTo>
                      <a:pt x="673" y="7"/>
                    </a:lnTo>
                    <a:lnTo>
                      <a:pt x="618" y="25"/>
                    </a:lnTo>
                    <a:lnTo>
                      <a:pt x="539" y="52"/>
                    </a:lnTo>
                    <a:lnTo>
                      <a:pt x="447" y="84"/>
                    </a:lnTo>
                    <a:lnTo>
                      <a:pt x="353" y="117"/>
                    </a:lnTo>
                    <a:lnTo>
                      <a:pt x="267" y="148"/>
                    </a:lnTo>
                    <a:lnTo>
                      <a:pt x="230" y="162"/>
                    </a:lnTo>
                    <a:lnTo>
                      <a:pt x="200" y="175"/>
                    </a:lnTo>
                    <a:lnTo>
                      <a:pt x="177" y="186"/>
                    </a:lnTo>
                    <a:lnTo>
                      <a:pt x="163" y="195"/>
                    </a:lnTo>
                    <a:lnTo>
                      <a:pt x="156" y="200"/>
                    </a:lnTo>
                    <a:lnTo>
                      <a:pt x="150" y="207"/>
                    </a:lnTo>
                    <a:lnTo>
                      <a:pt x="143" y="215"/>
                    </a:lnTo>
                    <a:lnTo>
                      <a:pt x="137" y="225"/>
                    </a:lnTo>
                    <a:lnTo>
                      <a:pt x="131" y="236"/>
                    </a:lnTo>
                    <a:lnTo>
                      <a:pt x="123" y="249"/>
                    </a:lnTo>
                    <a:lnTo>
                      <a:pt x="116" y="263"/>
                    </a:lnTo>
                    <a:lnTo>
                      <a:pt x="109" y="279"/>
                    </a:lnTo>
                    <a:lnTo>
                      <a:pt x="102" y="296"/>
                    </a:lnTo>
                    <a:lnTo>
                      <a:pt x="96" y="316"/>
                    </a:lnTo>
                    <a:lnTo>
                      <a:pt x="88" y="337"/>
                    </a:lnTo>
                    <a:lnTo>
                      <a:pt x="82" y="360"/>
                    </a:lnTo>
                    <a:lnTo>
                      <a:pt x="75" y="386"/>
                    </a:lnTo>
                    <a:lnTo>
                      <a:pt x="69" y="413"/>
                    </a:lnTo>
                    <a:lnTo>
                      <a:pt x="62" y="442"/>
                    </a:lnTo>
                    <a:lnTo>
                      <a:pt x="56" y="473"/>
                    </a:lnTo>
                    <a:lnTo>
                      <a:pt x="51" y="507"/>
                    </a:lnTo>
                    <a:lnTo>
                      <a:pt x="45" y="543"/>
                    </a:lnTo>
                    <a:lnTo>
                      <a:pt x="39" y="581"/>
                    </a:lnTo>
                    <a:lnTo>
                      <a:pt x="34" y="621"/>
                    </a:lnTo>
                    <a:lnTo>
                      <a:pt x="29" y="665"/>
                    </a:lnTo>
                    <a:lnTo>
                      <a:pt x="25" y="711"/>
                    </a:lnTo>
                    <a:lnTo>
                      <a:pt x="20" y="759"/>
                    </a:lnTo>
                    <a:lnTo>
                      <a:pt x="16" y="809"/>
                    </a:lnTo>
                    <a:lnTo>
                      <a:pt x="13" y="863"/>
                    </a:lnTo>
                    <a:lnTo>
                      <a:pt x="10" y="919"/>
                    </a:lnTo>
                    <a:lnTo>
                      <a:pt x="6" y="979"/>
                    </a:lnTo>
                    <a:lnTo>
                      <a:pt x="4" y="1040"/>
                    </a:lnTo>
                    <a:lnTo>
                      <a:pt x="3" y="1105"/>
                    </a:lnTo>
                    <a:lnTo>
                      <a:pt x="1" y="1173"/>
                    </a:lnTo>
                    <a:lnTo>
                      <a:pt x="1" y="1243"/>
                    </a:lnTo>
                    <a:lnTo>
                      <a:pt x="0" y="1318"/>
                    </a:lnTo>
                    <a:lnTo>
                      <a:pt x="1959" y="1318"/>
                    </a:lnTo>
                    <a:lnTo>
                      <a:pt x="1958" y="1243"/>
                    </a:lnTo>
                    <a:lnTo>
                      <a:pt x="1958" y="1173"/>
                    </a:lnTo>
                    <a:lnTo>
                      <a:pt x="1956" y="1105"/>
                    </a:lnTo>
                    <a:lnTo>
                      <a:pt x="1955" y="1040"/>
                    </a:lnTo>
                    <a:lnTo>
                      <a:pt x="1952" y="979"/>
                    </a:lnTo>
                    <a:lnTo>
                      <a:pt x="1949" y="919"/>
                    </a:lnTo>
                    <a:lnTo>
                      <a:pt x="1946" y="863"/>
                    </a:lnTo>
                    <a:lnTo>
                      <a:pt x="1943" y="809"/>
                    </a:lnTo>
                    <a:lnTo>
                      <a:pt x="1938" y="759"/>
                    </a:lnTo>
                    <a:lnTo>
                      <a:pt x="1934" y="711"/>
                    </a:lnTo>
                    <a:lnTo>
                      <a:pt x="1930" y="665"/>
                    </a:lnTo>
                    <a:lnTo>
                      <a:pt x="1924" y="621"/>
                    </a:lnTo>
                    <a:lnTo>
                      <a:pt x="1920" y="581"/>
                    </a:lnTo>
                    <a:lnTo>
                      <a:pt x="1914" y="543"/>
                    </a:lnTo>
                    <a:lnTo>
                      <a:pt x="1908" y="507"/>
                    </a:lnTo>
                    <a:lnTo>
                      <a:pt x="1903" y="473"/>
                    </a:lnTo>
                    <a:lnTo>
                      <a:pt x="1896" y="442"/>
                    </a:lnTo>
                    <a:lnTo>
                      <a:pt x="1890" y="413"/>
                    </a:lnTo>
                    <a:lnTo>
                      <a:pt x="1883" y="386"/>
                    </a:lnTo>
                    <a:lnTo>
                      <a:pt x="1877" y="360"/>
                    </a:lnTo>
                    <a:lnTo>
                      <a:pt x="1870" y="337"/>
                    </a:lnTo>
                    <a:lnTo>
                      <a:pt x="1863" y="316"/>
                    </a:lnTo>
                    <a:lnTo>
                      <a:pt x="1856" y="296"/>
                    </a:lnTo>
                    <a:lnTo>
                      <a:pt x="1850" y="279"/>
                    </a:lnTo>
                    <a:lnTo>
                      <a:pt x="1842" y="263"/>
                    </a:lnTo>
                    <a:lnTo>
                      <a:pt x="1836" y="249"/>
                    </a:lnTo>
                    <a:lnTo>
                      <a:pt x="1828" y="236"/>
                    </a:lnTo>
                    <a:lnTo>
                      <a:pt x="1822" y="225"/>
                    </a:lnTo>
                    <a:lnTo>
                      <a:pt x="1815" y="215"/>
                    </a:lnTo>
                    <a:lnTo>
                      <a:pt x="1809" y="207"/>
                    </a:lnTo>
                    <a:lnTo>
                      <a:pt x="1802" y="200"/>
                    </a:lnTo>
                    <a:lnTo>
                      <a:pt x="1796" y="195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00" b="1" i="0" u="none" strike="noStrike" kern="0" cap="none" spc="0" normalizeH="0" baseline="0" noProof="0" dirty="0">
                  <a:ln>
                    <a:noFill/>
                  </a:ln>
                  <a:solidFill>
                    <a:srgbClr val="0063BE">
                      <a:lumMod val="50000"/>
                    </a:srgbClr>
                  </a:solidFill>
                  <a:effectLst/>
                  <a:uLnTx/>
                  <a:uFillTx/>
                  <a:latin typeface="Myriad Pro"/>
                </a:endParaRPr>
              </a:p>
            </p:txBody>
          </p:sp>
          <p:sp>
            <p:nvSpPr>
              <p:cNvPr id="75" name="Freeform 61"/>
              <p:cNvSpPr>
                <a:spLocks/>
              </p:cNvSpPr>
              <p:nvPr/>
            </p:nvSpPr>
            <p:spPr bwMode="auto">
              <a:xfrm>
                <a:off x="4208059" y="1455437"/>
                <a:ext cx="260152" cy="346859"/>
              </a:xfrm>
              <a:custGeom>
                <a:avLst/>
                <a:gdLst>
                  <a:gd name="T0" fmla="*/ 185 w 831"/>
                  <a:gd name="T1" fmla="*/ 1037 h 1152"/>
                  <a:gd name="T2" fmla="*/ 645 w 831"/>
                  <a:gd name="T3" fmla="*/ 921 h 1152"/>
                  <a:gd name="T4" fmla="*/ 734 w 831"/>
                  <a:gd name="T5" fmla="*/ 733 h 1152"/>
                  <a:gd name="T6" fmla="*/ 761 w 831"/>
                  <a:gd name="T7" fmla="*/ 726 h 1152"/>
                  <a:gd name="T8" fmla="*/ 775 w 831"/>
                  <a:gd name="T9" fmla="*/ 716 h 1152"/>
                  <a:gd name="T10" fmla="*/ 799 w 831"/>
                  <a:gd name="T11" fmla="*/ 688 h 1152"/>
                  <a:gd name="T12" fmla="*/ 817 w 831"/>
                  <a:gd name="T13" fmla="*/ 650 h 1152"/>
                  <a:gd name="T14" fmla="*/ 828 w 831"/>
                  <a:gd name="T15" fmla="*/ 609 h 1152"/>
                  <a:gd name="T16" fmla="*/ 831 w 831"/>
                  <a:gd name="T17" fmla="*/ 567 h 1152"/>
                  <a:gd name="T18" fmla="*/ 824 w 831"/>
                  <a:gd name="T19" fmla="*/ 529 h 1152"/>
                  <a:gd name="T20" fmla="*/ 810 w 831"/>
                  <a:gd name="T21" fmla="*/ 506 h 1152"/>
                  <a:gd name="T22" fmla="*/ 791 w 831"/>
                  <a:gd name="T23" fmla="*/ 492 h 1152"/>
                  <a:gd name="T24" fmla="*/ 761 w 831"/>
                  <a:gd name="T25" fmla="*/ 488 h 1152"/>
                  <a:gd name="T26" fmla="*/ 761 w 831"/>
                  <a:gd name="T27" fmla="*/ 457 h 1152"/>
                  <a:gd name="T28" fmla="*/ 761 w 831"/>
                  <a:gd name="T29" fmla="*/ 375 h 1152"/>
                  <a:gd name="T30" fmla="*/ 761 w 831"/>
                  <a:gd name="T31" fmla="*/ 280 h 1152"/>
                  <a:gd name="T32" fmla="*/ 756 w 831"/>
                  <a:gd name="T33" fmla="*/ 222 h 1152"/>
                  <a:gd name="T34" fmla="*/ 742 w 831"/>
                  <a:gd name="T35" fmla="*/ 175 h 1152"/>
                  <a:gd name="T36" fmla="*/ 718 w 831"/>
                  <a:gd name="T37" fmla="*/ 139 h 1152"/>
                  <a:gd name="T38" fmla="*/ 682 w 831"/>
                  <a:gd name="T39" fmla="*/ 116 h 1152"/>
                  <a:gd name="T40" fmla="*/ 632 w 831"/>
                  <a:gd name="T41" fmla="*/ 109 h 1152"/>
                  <a:gd name="T42" fmla="*/ 609 w 831"/>
                  <a:gd name="T43" fmla="*/ 72 h 1152"/>
                  <a:gd name="T44" fmla="*/ 575 w 831"/>
                  <a:gd name="T45" fmla="*/ 43 h 1152"/>
                  <a:gd name="T46" fmla="*/ 534 w 831"/>
                  <a:gd name="T47" fmla="*/ 21 h 1152"/>
                  <a:gd name="T48" fmla="*/ 487 w 831"/>
                  <a:gd name="T49" fmla="*/ 6 h 1152"/>
                  <a:gd name="T50" fmla="*/ 434 w 831"/>
                  <a:gd name="T51" fmla="*/ 0 h 1152"/>
                  <a:gd name="T52" fmla="*/ 375 w 831"/>
                  <a:gd name="T53" fmla="*/ 1 h 1152"/>
                  <a:gd name="T54" fmla="*/ 319 w 831"/>
                  <a:gd name="T55" fmla="*/ 8 h 1152"/>
                  <a:gd name="T56" fmla="*/ 269 w 831"/>
                  <a:gd name="T57" fmla="*/ 21 h 1152"/>
                  <a:gd name="T58" fmla="*/ 223 w 831"/>
                  <a:gd name="T59" fmla="*/ 40 h 1152"/>
                  <a:gd name="T60" fmla="*/ 183 w 831"/>
                  <a:gd name="T61" fmla="*/ 64 h 1152"/>
                  <a:gd name="T62" fmla="*/ 149 w 831"/>
                  <a:gd name="T63" fmla="*/ 92 h 1152"/>
                  <a:gd name="T64" fmla="*/ 121 w 831"/>
                  <a:gd name="T65" fmla="*/ 123 h 1152"/>
                  <a:gd name="T66" fmla="*/ 99 w 831"/>
                  <a:gd name="T67" fmla="*/ 160 h 1152"/>
                  <a:gd name="T68" fmla="*/ 83 w 831"/>
                  <a:gd name="T69" fmla="*/ 199 h 1152"/>
                  <a:gd name="T70" fmla="*/ 73 w 831"/>
                  <a:gd name="T71" fmla="*/ 241 h 1152"/>
                  <a:gd name="T72" fmla="*/ 70 w 831"/>
                  <a:gd name="T73" fmla="*/ 285 h 1152"/>
                  <a:gd name="T74" fmla="*/ 70 w 831"/>
                  <a:gd name="T75" fmla="*/ 395 h 1152"/>
                  <a:gd name="T76" fmla="*/ 70 w 831"/>
                  <a:gd name="T77" fmla="*/ 471 h 1152"/>
                  <a:gd name="T78" fmla="*/ 63 w 831"/>
                  <a:gd name="T79" fmla="*/ 488 h 1152"/>
                  <a:gd name="T80" fmla="*/ 30 w 831"/>
                  <a:gd name="T81" fmla="*/ 498 h 1152"/>
                  <a:gd name="T82" fmla="*/ 16 w 831"/>
                  <a:gd name="T83" fmla="*/ 512 h 1152"/>
                  <a:gd name="T84" fmla="*/ 4 w 831"/>
                  <a:gd name="T85" fmla="*/ 541 h 1152"/>
                  <a:gd name="T86" fmla="*/ 0 w 831"/>
                  <a:gd name="T87" fmla="*/ 581 h 1152"/>
                  <a:gd name="T88" fmla="*/ 6 w 831"/>
                  <a:gd name="T89" fmla="*/ 623 h 1152"/>
                  <a:gd name="T90" fmla="*/ 19 w 831"/>
                  <a:gd name="T91" fmla="*/ 663 h 1152"/>
                  <a:gd name="T92" fmla="*/ 40 w 831"/>
                  <a:gd name="T93" fmla="*/ 699 h 1152"/>
                  <a:gd name="T94" fmla="*/ 60 w 831"/>
                  <a:gd name="T95" fmla="*/ 720 h 1152"/>
                  <a:gd name="T96" fmla="*/ 75 w 831"/>
                  <a:gd name="T97" fmla="*/ 729 h 1152"/>
                  <a:gd name="T98" fmla="*/ 114 w 831"/>
                  <a:gd name="T99" fmla="*/ 734 h 1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831" h="1152">
                    <a:moveTo>
                      <a:pt x="121" y="734"/>
                    </a:moveTo>
                    <a:lnTo>
                      <a:pt x="185" y="921"/>
                    </a:lnTo>
                    <a:lnTo>
                      <a:pt x="185" y="1037"/>
                    </a:lnTo>
                    <a:lnTo>
                      <a:pt x="415" y="1152"/>
                    </a:lnTo>
                    <a:lnTo>
                      <a:pt x="645" y="1037"/>
                    </a:lnTo>
                    <a:lnTo>
                      <a:pt x="645" y="921"/>
                    </a:lnTo>
                    <a:lnTo>
                      <a:pt x="710" y="734"/>
                    </a:lnTo>
                    <a:lnTo>
                      <a:pt x="717" y="734"/>
                    </a:lnTo>
                    <a:lnTo>
                      <a:pt x="734" y="733"/>
                    </a:lnTo>
                    <a:lnTo>
                      <a:pt x="744" y="732"/>
                    </a:lnTo>
                    <a:lnTo>
                      <a:pt x="756" y="729"/>
                    </a:lnTo>
                    <a:lnTo>
                      <a:pt x="761" y="726"/>
                    </a:lnTo>
                    <a:lnTo>
                      <a:pt x="765" y="723"/>
                    </a:lnTo>
                    <a:lnTo>
                      <a:pt x="771" y="720"/>
                    </a:lnTo>
                    <a:lnTo>
                      <a:pt x="775" y="716"/>
                    </a:lnTo>
                    <a:lnTo>
                      <a:pt x="784" y="708"/>
                    </a:lnTo>
                    <a:lnTo>
                      <a:pt x="791" y="699"/>
                    </a:lnTo>
                    <a:lnTo>
                      <a:pt x="799" y="688"/>
                    </a:lnTo>
                    <a:lnTo>
                      <a:pt x="805" y="676"/>
                    </a:lnTo>
                    <a:lnTo>
                      <a:pt x="812" y="663"/>
                    </a:lnTo>
                    <a:lnTo>
                      <a:pt x="817" y="650"/>
                    </a:lnTo>
                    <a:lnTo>
                      <a:pt x="821" y="637"/>
                    </a:lnTo>
                    <a:lnTo>
                      <a:pt x="825" y="623"/>
                    </a:lnTo>
                    <a:lnTo>
                      <a:pt x="828" y="609"/>
                    </a:lnTo>
                    <a:lnTo>
                      <a:pt x="830" y="595"/>
                    </a:lnTo>
                    <a:lnTo>
                      <a:pt x="831" y="581"/>
                    </a:lnTo>
                    <a:lnTo>
                      <a:pt x="831" y="567"/>
                    </a:lnTo>
                    <a:lnTo>
                      <a:pt x="829" y="554"/>
                    </a:lnTo>
                    <a:lnTo>
                      <a:pt x="827" y="541"/>
                    </a:lnTo>
                    <a:lnTo>
                      <a:pt x="824" y="529"/>
                    </a:lnTo>
                    <a:lnTo>
                      <a:pt x="818" y="518"/>
                    </a:lnTo>
                    <a:lnTo>
                      <a:pt x="815" y="512"/>
                    </a:lnTo>
                    <a:lnTo>
                      <a:pt x="810" y="506"/>
                    </a:lnTo>
                    <a:lnTo>
                      <a:pt x="805" y="502"/>
                    </a:lnTo>
                    <a:lnTo>
                      <a:pt x="801" y="498"/>
                    </a:lnTo>
                    <a:lnTo>
                      <a:pt x="791" y="492"/>
                    </a:lnTo>
                    <a:lnTo>
                      <a:pt x="782" y="489"/>
                    </a:lnTo>
                    <a:lnTo>
                      <a:pt x="767" y="488"/>
                    </a:lnTo>
                    <a:lnTo>
                      <a:pt x="761" y="488"/>
                    </a:lnTo>
                    <a:lnTo>
                      <a:pt x="761" y="485"/>
                    </a:lnTo>
                    <a:lnTo>
                      <a:pt x="761" y="474"/>
                    </a:lnTo>
                    <a:lnTo>
                      <a:pt x="761" y="457"/>
                    </a:lnTo>
                    <a:lnTo>
                      <a:pt x="761" y="434"/>
                    </a:lnTo>
                    <a:lnTo>
                      <a:pt x="761" y="406"/>
                    </a:lnTo>
                    <a:lnTo>
                      <a:pt x="761" y="375"/>
                    </a:lnTo>
                    <a:lnTo>
                      <a:pt x="761" y="339"/>
                    </a:lnTo>
                    <a:lnTo>
                      <a:pt x="761" y="301"/>
                    </a:lnTo>
                    <a:lnTo>
                      <a:pt x="761" y="280"/>
                    </a:lnTo>
                    <a:lnTo>
                      <a:pt x="760" y="259"/>
                    </a:lnTo>
                    <a:lnTo>
                      <a:pt x="758" y="240"/>
                    </a:lnTo>
                    <a:lnTo>
                      <a:pt x="756" y="222"/>
                    </a:lnTo>
                    <a:lnTo>
                      <a:pt x="751" y="205"/>
                    </a:lnTo>
                    <a:lnTo>
                      <a:pt x="747" y="189"/>
                    </a:lnTo>
                    <a:lnTo>
                      <a:pt x="742" y="175"/>
                    </a:lnTo>
                    <a:lnTo>
                      <a:pt x="735" y="162"/>
                    </a:lnTo>
                    <a:lnTo>
                      <a:pt x="726" y="150"/>
                    </a:lnTo>
                    <a:lnTo>
                      <a:pt x="718" y="139"/>
                    </a:lnTo>
                    <a:lnTo>
                      <a:pt x="707" y="129"/>
                    </a:lnTo>
                    <a:lnTo>
                      <a:pt x="695" y="122"/>
                    </a:lnTo>
                    <a:lnTo>
                      <a:pt x="682" y="116"/>
                    </a:lnTo>
                    <a:lnTo>
                      <a:pt x="667" y="112"/>
                    </a:lnTo>
                    <a:lnTo>
                      <a:pt x="651" y="110"/>
                    </a:lnTo>
                    <a:lnTo>
                      <a:pt x="632" y="109"/>
                    </a:lnTo>
                    <a:lnTo>
                      <a:pt x="626" y="96"/>
                    </a:lnTo>
                    <a:lnTo>
                      <a:pt x="618" y="83"/>
                    </a:lnTo>
                    <a:lnTo>
                      <a:pt x="609" y="72"/>
                    </a:lnTo>
                    <a:lnTo>
                      <a:pt x="599" y="61"/>
                    </a:lnTo>
                    <a:lnTo>
                      <a:pt x="587" y="52"/>
                    </a:lnTo>
                    <a:lnTo>
                      <a:pt x="575" y="43"/>
                    </a:lnTo>
                    <a:lnTo>
                      <a:pt x="562" y="34"/>
                    </a:lnTo>
                    <a:lnTo>
                      <a:pt x="549" y="28"/>
                    </a:lnTo>
                    <a:lnTo>
                      <a:pt x="534" y="21"/>
                    </a:lnTo>
                    <a:lnTo>
                      <a:pt x="519" y="15"/>
                    </a:lnTo>
                    <a:lnTo>
                      <a:pt x="504" y="11"/>
                    </a:lnTo>
                    <a:lnTo>
                      <a:pt x="487" y="6"/>
                    </a:lnTo>
                    <a:lnTo>
                      <a:pt x="469" y="4"/>
                    </a:lnTo>
                    <a:lnTo>
                      <a:pt x="452" y="2"/>
                    </a:lnTo>
                    <a:lnTo>
                      <a:pt x="434" y="0"/>
                    </a:lnTo>
                    <a:lnTo>
                      <a:pt x="415" y="0"/>
                    </a:lnTo>
                    <a:lnTo>
                      <a:pt x="395" y="0"/>
                    </a:lnTo>
                    <a:lnTo>
                      <a:pt x="375" y="1"/>
                    </a:lnTo>
                    <a:lnTo>
                      <a:pt x="356" y="3"/>
                    </a:lnTo>
                    <a:lnTo>
                      <a:pt x="338" y="5"/>
                    </a:lnTo>
                    <a:lnTo>
                      <a:pt x="319" y="8"/>
                    </a:lnTo>
                    <a:lnTo>
                      <a:pt x="302" y="12"/>
                    </a:lnTo>
                    <a:lnTo>
                      <a:pt x="285" y="16"/>
                    </a:lnTo>
                    <a:lnTo>
                      <a:pt x="269" y="21"/>
                    </a:lnTo>
                    <a:lnTo>
                      <a:pt x="252" y="27"/>
                    </a:lnTo>
                    <a:lnTo>
                      <a:pt x="237" y="33"/>
                    </a:lnTo>
                    <a:lnTo>
                      <a:pt x="223" y="40"/>
                    </a:lnTo>
                    <a:lnTo>
                      <a:pt x="209" y="47"/>
                    </a:lnTo>
                    <a:lnTo>
                      <a:pt x="196" y="55"/>
                    </a:lnTo>
                    <a:lnTo>
                      <a:pt x="183" y="64"/>
                    </a:lnTo>
                    <a:lnTo>
                      <a:pt x="171" y="72"/>
                    </a:lnTo>
                    <a:lnTo>
                      <a:pt x="159" y="82"/>
                    </a:lnTo>
                    <a:lnTo>
                      <a:pt x="149" y="92"/>
                    </a:lnTo>
                    <a:lnTo>
                      <a:pt x="139" y="101"/>
                    </a:lnTo>
                    <a:lnTo>
                      <a:pt x="129" y="112"/>
                    </a:lnTo>
                    <a:lnTo>
                      <a:pt x="121" y="123"/>
                    </a:lnTo>
                    <a:lnTo>
                      <a:pt x="113" y="135"/>
                    </a:lnTo>
                    <a:lnTo>
                      <a:pt x="105" y="147"/>
                    </a:lnTo>
                    <a:lnTo>
                      <a:pt x="99" y="160"/>
                    </a:lnTo>
                    <a:lnTo>
                      <a:pt x="92" y="172"/>
                    </a:lnTo>
                    <a:lnTo>
                      <a:pt x="87" y="184"/>
                    </a:lnTo>
                    <a:lnTo>
                      <a:pt x="83" y="199"/>
                    </a:lnTo>
                    <a:lnTo>
                      <a:pt x="78" y="213"/>
                    </a:lnTo>
                    <a:lnTo>
                      <a:pt x="75" y="227"/>
                    </a:lnTo>
                    <a:lnTo>
                      <a:pt x="73" y="241"/>
                    </a:lnTo>
                    <a:lnTo>
                      <a:pt x="71" y="256"/>
                    </a:lnTo>
                    <a:lnTo>
                      <a:pt x="70" y="270"/>
                    </a:lnTo>
                    <a:lnTo>
                      <a:pt x="70" y="285"/>
                    </a:lnTo>
                    <a:lnTo>
                      <a:pt x="70" y="324"/>
                    </a:lnTo>
                    <a:lnTo>
                      <a:pt x="70" y="362"/>
                    </a:lnTo>
                    <a:lnTo>
                      <a:pt x="70" y="395"/>
                    </a:lnTo>
                    <a:lnTo>
                      <a:pt x="70" y="426"/>
                    </a:lnTo>
                    <a:lnTo>
                      <a:pt x="70" y="451"/>
                    </a:lnTo>
                    <a:lnTo>
                      <a:pt x="70" y="471"/>
                    </a:lnTo>
                    <a:lnTo>
                      <a:pt x="70" y="484"/>
                    </a:lnTo>
                    <a:lnTo>
                      <a:pt x="70" y="488"/>
                    </a:lnTo>
                    <a:lnTo>
                      <a:pt x="63" y="488"/>
                    </a:lnTo>
                    <a:lnTo>
                      <a:pt x="49" y="489"/>
                    </a:lnTo>
                    <a:lnTo>
                      <a:pt x="40" y="492"/>
                    </a:lnTo>
                    <a:lnTo>
                      <a:pt x="30" y="498"/>
                    </a:lnTo>
                    <a:lnTo>
                      <a:pt x="26" y="502"/>
                    </a:lnTo>
                    <a:lnTo>
                      <a:pt x="21" y="506"/>
                    </a:lnTo>
                    <a:lnTo>
                      <a:pt x="16" y="512"/>
                    </a:lnTo>
                    <a:lnTo>
                      <a:pt x="13" y="518"/>
                    </a:lnTo>
                    <a:lnTo>
                      <a:pt x="7" y="529"/>
                    </a:lnTo>
                    <a:lnTo>
                      <a:pt x="4" y="541"/>
                    </a:lnTo>
                    <a:lnTo>
                      <a:pt x="2" y="554"/>
                    </a:lnTo>
                    <a:lnTo>
                      <a:pt x="0" y="567"/>
                    </a:lnTo>
                    <a:lnTo>
                      <a:pt x="0" y="581"/>
                    </a:lnTo>
                    <a:lnTo>
                      <a:pt x="1" y="595"/>
                    </a:lnTo>
                    <a:lnTo>
                      <a:pt x="3" y="609"/>
                    </a:lnTo>
                    <a:lnTo>
                      <a:pt x="6" y="623"/>
                    </a:lnTo>
                    <a:lnTo>
                      <a:pt x="9" y="637"/>
                    </a:lnTo>
                    <a:lnTo>
                      <a:pt x="14" y="650"/>
                    </a:lnTo>
                    <a:lnTo>
                      <a:pt x="19" y="663"/>
                    </a:lnTo>
                    <a:lnTo>
                      <a:pt x="26" y="676"/>
                    </a:lnTo>
                    <a:lnTo>
                      <a:pt x="32" y="688"/>
                    </a:lnTo>
                    <a:lnTo>
                      <a:pt x="40" y="699"/>
                    </a:lnTo>
                    <a:lnTo>
                      <a:pt x="47" y="708"/>
                    </a:lnTo>
                    <a:lnTo>
                      <a:pt x="56" y="716"/>
                    </a:lnTo>
                    <a:lnTo>
                      <a:pt x="60" y="720"/>
                    </a:lnTo>
                    <a:lnTo>
                      <a:pt x="65" y="723"/>
                    </a:lnTo>
                    <a:lnTo>
                      <a:pt x="70" y="726"/>
                    </a:lnTo>
                    <a:lnTo>
                      <a:pt x="75" y="729"/>
                    </a:lnTo>
                    <a:lnTo>
                      <a:pt x="87" y="732"/>
                    </a:lnTo>
                    <a:lnTo>
                      <a:pt x="97" y="733"/>
                    </a:lnTo>
                    <a:lnTo>
                      <a:pt x="114" y="734"/>
                    </a:lnTo>
                    <a:lnTo>
                      <a:pt x="121" y="734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00" b="1" i="0" u="none" strike="noStrike" kern="0" cap="none" spc="0" normalizeH="0" baseline="0" noProof="0" dirty="0">
                  <a:ln>
                    <a:noFill/>
                  </a:ln>
                  <a:solidFill>
                    <a:srgbClr val="0063BE">
                      <a:lumMod val="50000"/>
                    </a:srgbClr>
                  </a:solidFill>
                  <a:effectLst/>
                  <a:uLnTx/>
                  <a:uFillTx/>
                  <a:latin typeface="Myriad Pro"/>
                </a:endParaRPr>
              </a:p>
            </p:txBody>
          </p:sp>
        </p:grpSp>
        <p:grpSp>
          <p:nvGrpSpPr>
            <p:cNvPr id="48" name="Group 47"/>
            <p:cNvGrpSpPr/>
            <p:nvPr/>
          </p:nvGrpSpPr>
          <p:grpSpPr>
            <a:xfrm>
              <a:off x="7777204" y="4890351"/>
              <a:ext cx="276865" cy="279992"/>
              <a:chOff x="4023519" y="1455437"/>
              <a:chExt cx="611606" cy="692162"/>
            </a:xfrm>
            <a:solidFill>
              <a:sysClr val="window" lastClr="FFFFFF">
                <a:lumMod val="50000"/>
              </a:sysClr>
            </a:solidFill>
          </p:grpSpPr>
          <p:sp>
            <p:nvSpPr>
              <p:cNvPr id="72" name="Freeform 62"/>
              <p:cNvSpPr>
                <a:spLocks/>
              </p:cNvSpPr>
              <p:nvPr/>
            </p:nvSpPr>
            <p:spPr bwMode="auto">
              <a:xfrm>
                <a:off x="4023519" y="1751360"/>
                <a:ext cx="611606" cy="396239"/>
              </a:xfrm>
              <a:custGeom>
                <a:avLst/>
                <a:gdLst>
                  <a:gd name="T0" fmla="*/ 1782 w 1959"/>
                  <a:gd name="T1" fmla="*/ 186 h 1318"/>
                  <a:gd name="T2" fmla="*/ 1729 w 1959"/>
                  <a:gd name="T3" fmla="*/ 162 h 1318"/>
                  <a:gd name="T4" fmla="*/ 1606 w 1959"/>
                  <a:gd name="T5" fmla="*/ 117 h 1318"/>
                  <a:gd name="T6" fmla="*/ 1420 w 1959"/>
                  <a:gd name="T7" fmla="*/ 52 h 1318"/>
                  <a:gd name="T8" fmla="*/ 1286 w 1959"/>
                  <a:gd name="T9" fmla="*/ 7 h 1318"/>
                  <a:gd name="T10" fmla="*/ 1095 w 1959"/>
                  <a:gd name="T11" fmla="*/ 713 h 1318"/>
                  <a:gd name="T12" fmla="*/ 1009 w 1959"/>
                  <a:gd name="T13" fmla="*/ 281 h 1318"/>
                  <a:gd name="T14" fmla="*/ 979 w 1959"/>
                  <a:gd name="T15" fmla="*/ 79 h 1318"/>
                  <a:gd name="T16" fmla="*/ 950 w 1959"/>
                  <a:gd name="T17" fmla="*/ 281 h 1318"/>
                  <a:gd name="T18" fmla="*/ 864 w 1959"/>
                  <a:gd name="T19" fmla="*/ 713 h 1318"/>
                  <a:gd name="T20" fmla="*/ 673 w 1959"/>
                  <a:gd name="T21" fmla="*/ 7 h 1318"/>
                  <a:gd name="T22" fmla="*/ 539 w 1959"/>
                  <a:gd name="T23" fmla="*/ 52 h 1318"/>
                  <a:gd name="T24" fmla="*/ 353 w 1959"/>
                  <a:gd name="T25" fmla="*/ 117 h 1318"/>
                  <a:gd name="T26" fmla="*/ 230 w 1959"/>
                  <a:gd name="T27" fmla="*/ 162 h 1318"/>
                  <a:gd name="T28" fmla="*/ 177 w 1959"/>
                  <a:gd name="T29" fmla="*/ 186 h 1318"/>
                  <a:gd name="T30" fmla="*/ 156 w 1959"/>
                  <a:gd name="T31" fmla="*/ 200 h 1318"/>
                  <a:gd name="T32" fmla="*/ 143 w 1959"/>
                  <a:gd name="T33" fmla="*/ 215 h 1318"/>
                  <a:gd name="T34" fmla="*/ 131 w 1959"/>
                  <a:gd name="T35" fmla="*/ 236 h 1318"/>
                  <a:gd name="T36" fmla="*/ 116 w 1959"/>
                  <a:gd name="T37" fmla="*/ 263 h 1318"/>
                  <a:gd name="T38" fmla="*/ 102 w 1959"/>
                  <a:gd name="T39" fmla="*/ 296 h 1318"/>
                  <a:gd name="T40" fmla="*/ 88 w 1959"/>
                  <a:gd name="T41" fmla="*/ 337 h 1318"/>
                  <a:gd name="T42" fmla="*/ 75 w 1959"/>
                  <a:gd name="T43" fmla="*/ 386 h 1318"/>
                  <a:gd name="T44" fmla="*/ 62 w 1959"/>
                  <a:gd name="T45" fmla="*/ 442 h 1318"/>
                  <a:gd name="T46" fmla="*/ 51 w 1959"/>
                  <a:gd name="T47" fmla="*/ 507 h 1318"/>
                  <a:gd name="T48" fmla="*/ 39 w 1959"/>
                  <a:gd name="T49" fmla="*/ 581 h 1318"/>
                  <a:gd name="T50" fmla="*/ 29 w 1959"/>
                  <a:gd name="T51" fmla="*/ 665 h 1318"/>
                  <a:gd name="T52" fmla="*/ 20 w 1959"/>
                  <a:gd name="T53" fmla="*/ 759 h 1318"/>
                  <a:gd name="T54" fmla="*/ 13 w 1959"/>
                  <a:gd name="T55" fmla="*/ 863 h 1318"/>
                  <a:gd name="T56" fmla="*/ 6 w 1959"/>
                  <a:gd name="T57" fmla="*/ 979 h 1318"/>
                  <a:gd name="T58" fmla="*/ 3 w 1959"/>
                  <a:gd name="T59" fmla="*/ 1105 h 1318"/>
                  <a:gd name="T60" fmla="*/ 1 w 1959"/>
                  <a:gd name="T61" fmla="*/ 1243 h 1318"/>
                  <a:gd name="T62" fmla="*/ 1959 w 1959"/>
                  <a:gd name="T63" fmla="*/ 1318 h 1318"/>
                  <a:gd name="T64" fmla="*/ 1958 w 1959"/>
                  <a:gd name="T65" fmla="*/ 1173 h 1318"/>
                  <a:gd name="T66" fmla="*/ 1955 w 1959"/>
                  <a:gd name="T67" fmla="*/ 1040 h 1318"/>
                  <a:gd name="T68" fmla="*/ 1949 w 1959"/>
                  <a:gd name="T69" fmla="*/ 919 h 1318"/>
                  <a:gd name="T70" fmla="*/ 1943 w 1959"/>
                  <a:gd name="T71" fmla="*/ 809 h 1318"/>
                  <a:gd name="T72" fmla="*/ 1934 w 1959"/>
                  <a:gd name="T73" fmla="*/ 711 h 1318"/>
                  <a:gd name="T74" fmla="*/ 1924 w 1959"/>
                  <a:gd name="T75" fmla="*/ 621 h 1318"/>
                  <a:gd name="T76" fmla="*/ 1914 w 1959"/>
                  <a:gd name="T77" fmla="*/ 543 h 1318"/>
                  <a:gd name="T78" fmla="*/ 1903 w 1959"/>
                  <a:gd name="T79" fmla="*/ 473 h 1318"/>
                  <a:gd name="T80" fmla="*/ 1890 w 1959"/>
                  <a:gd name="T81" fmla="*/ 413 h 1318"/>
                  <a:gd name="T82" fmla="*/ 1877 w 1959"/>
                  <a:gd name="T83" fmla="*/ 360 h 1318"/>
                  <a:gd name="T84" fmla="*/ 1863 w 1959"/>
                  <a:gd name="T85" fmla="*/ 316 h 1318"/>
                  <a:gd name="T86" fmla="*/ 1850 w 1959"/>
                  <a:gd name="T87" fmla="*/ 279 h 1318"/>
                  <a:gd name="T88" fmla="*/ 1836 w 1959"/>
                  <a:gd name="T89" fmla="*/ 249 h 1318"/>
                  <a:gd name="T90" fmla="*/ 1822 w 1959"/>
                  <a:gd name="T91" fmla="*/ 225 h 1318"/>
                  <a:gd name="T92" fmla="*/ 1809 w 1959"/>
                  <a:gd name="T93" fmla="*/ 207 h 1318"/>
                  <a:gd name="T94" fmla="*/ 1796 w 1959"/>
                  <a:gd name="T95" fmla="*/ 195 h 13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959" h="1318">
                    <a:moveTo>
                      <a:pt x="1796" y="195"/>
                    </a:moveTo>
                    <a:lnTo>
                      <a:pt x="1782" y="186"/>
                    </a:lnTo>
                    <a:lnTo>
                      <a:pt x="1759" y="175"/>
                    </a:lnTo>
                    <a:lnTo>
                      <a:pt x="1729" y="162"/>
                    </a:lnTo>
                    <a:lnTo>
                      <a:pt x="1692" y="148"/>
                    </a:lnTo>
                    <a:lnTo>
                      <a:pt x="1606" y="117"/>
                    </a:lnTo>
                    <a:lnTo>
                      <a:pt x="1512" y="84"/>
                    </a:lnTo>
                    <a:lnTo>
                      <a:pt x="1420" y="52"/>
                    </a:lnTo>
                    <a:lnTo>
                      <a:pt x="1341" y="25"/>
                    </a:lnTo>
                    <a:lnTo>
                      <a:pt x="1286" y="7"/>
                    </a:lnTo>
                    <a:lnTo>
                      <a:pt x="1265" y="0"/>
                    </a:lnTo>
                    <a:lnTo>
                      <a:pt x="1095" y="713"/>
                    </a:lnTo>
                    <a:lnTo>
                      <a:pt x="1095" y="425"/>
                    </a:lnTo>
                    <a:lnTo>
                      <a:pt x="1009" y="281"/>
                    </a:lnTo>
                    <a:lnTo>
                      <a:pt x="1095" y="195"/>
                    </a:lnTo>
                    <a:lnTo>
                      <a:pt x="979" y="79"/>
                    </a:lnTo>
                    <a:lnTo>
                      <a:pt x="864" y="195"/>
                    </a:lnTo>
                    <a:lnTo>
                      <a:pt x="950" y="281"/>
                    </a:lnTo>
                    <a:lnTo>
                      <a:pt x="864" y="425"/>
                    </a:lnTo>
                    <a:lnTo>
                      <a:pt x="864" y="713"/>
                    </a:lnTo>
                    <a:lnTo>
                      <a:pt x="694" y="0"/>
                    </a:lnTo>
                    <a:lnTo>
                      <a:pt x="673" y="7"/>
                    </a:lnTo>
                    <a:lnTo>
                      <a:pt x="618" y="25"/>
                    </a:lnTo>
                    <a:lnTo>
                      <a:pt x="539" y="52"/>
                    </a:lnTo>
                    <a:lnTo>
                      <a:pt x="447" y="84"/>
                    </a:lnTo>
                    <a:lnTo>
                      <a:pt x="353" y="117"/>
                    </a:lnTo>
                    <a:lnTo>
                      <a:pt x="267" y="148"/>
                    </a:lnTo>
                    <a:lnTo>
                      <a:pt x="230" y="162"/>
                    </a:lnTo>
                    <a:lnTo>
                      <a:pt x="200" y="175"/>
                    </a:lnTo>
                    <a:lnTo>
                      <a:pt x="177" y="186"/>
                    </a:lnTo>
                    <a:lnTo>
                      <a:pt x="163" y="195"/>
                    </a:lnTo>
                    <a:lnTo>
                      <a:pt x="156" y="200"/>
                    </a:lnTo>
                    <a:lnTo>
                      <a:pt x="150" y="207"/>
                    </a:lnTo>
                    <a:lnTo>
                      <a:pt x="143" y="215"/>
                    </a:lnTo>
                    <a:lnTo>
                      <a:pt x="137" y="225"/>
                    </a:lnTo>
                    <a:lnTo>
                      <a:pt x="131" y="236"/>
                    </a:lnTo>
                    <a:lnTo>
                      <a:pt x="123" y="249"/>
                    </a:lnTo>
                    <a:lnTo>
                      <a:pt x="116" y="263"/>
                    </a:lnTo>
                    <a:lnTo>
                      <a:pt x="109" y="279"/>
                    </a:lnTo>
                    <a:lnTo>
                      <a:pt x="102" y="296"/>
                    </a:lnTo>
                    <a:lnTo>
                      <a:pt x="96" y="316"/>
                    </a:lnTo>
                    <a:lnTo>
                      <a:pt x="88" y="337"/>
                    </a:lnTo>
                    <a:lnTo>
                      <a:pt x="82" y="360"/>
                    </a:lnTo>
                    <a:lnTo>
                      <a:pt x="75" y="386"/>
                    </a:lnTo>
                    <a:lnTo>
                      <a:pt x="69" y="413"/>
                    </a:lnTo>
                    <a:lnTo>
                      <a:pt x="62" y="442"/>
                    </a:lnTo>
                    <a:lnTo>
                      <a:pt x="56" y="473"/>
                    </a:lnTo>
                    <a:lnTo>
                      <a:pt x="51" y="507"/>
                    </a:lnTo>
                    <a:lnTo>
                      <a:pt x="45" y="543"/>
                    </a:lnTo>
                    <a:lnTo>
                      <a:pt x="39" y="581"/>
                    </a:lnTo>
                    <a:lnTo>
                      <a:pt x="34" y="621"/>
                    </a:lnTo>
                    <a:lnTo>
                      <a:pt x="29" y="665"/>
                    </a:lnTo>
                    <a:lnTo>
                      <a:pt x="25" y="711"/>
                    </a:lnTo>
                    <a:lnTo>
                      <a:pt x="20" y="759"/>
                    </a:lnTo>
                    <a:lnTo>
                      <a:pt x="16" y="809"/>
                    </a:lnTo>
                    <a:lnTo>
                      <a:pt x="13" y="863"/>
                    </a:lnTo>
                    <a:lnTo>
                      <a:pt x="10" y="919"/>
                    </a:lnTo>
                    <a:lnTo>
                      <a:pt x="6" y="979"/>
                    </a:lnTo>
                    <a:lnTo>
                      <a:pt x="4" y="1040"/>
                    </a:lnTo>
                    <a:lnTo>
                      <a:pt x="3" y="1105"/>
                    </a:lnTo>
                    <a:lnTo>
                      <a:pt x="1" y="1173"/>
                    </a:lnTo>
                    <a:lnTo>
                      <a:pt x="1" y="1243"/>
                    </a:lnTo>
                    <a:lnTo>
                      <a:pt x="0" y="1318"/>
                    </a:lnTo>
                    <a:lnTo>
                      <a:pt x="1959" y="1318"/>
                    </a:lnTo>
                    <a:lnTo>
                      <a:pt x="1958" y="1243"/>
                    </a:lnTo>
                    <a:lnTo>
                      <a:pt x="1958" y="1173"/>
                    </a:lnTo>
                    <a:lnTo>
                      <a:pt x="1956" y="1105"/>
                    </a:lnTo>
                    <a:lnTo>
                      <a:pt x="1955" y="1040"/>
                    </a:lnTo>
                    <a:lnTo>
                      <a:pt x="1952" y="979"/>
                    </a:lnTo>
                    <a:lnTo>
                      <a:pt x="1949" y="919"/>
                    </a:lnTo>
                    <a:lnTo>
                      <a:pt x="1946" y="863"/>
                    </a:lnTo>
                    <a:lnTo>
                      <a:pt x="1943" y="809"/>
                    </a:lnTo>
                    <a:lnTo>
                      <a:pt x="1938" y="759"/>
                    </a:lnTo>
                    <a:lnTo>
                      <a:pt x="1934" y="711"/>
                    </a:lnTo>
                    <a:lnTo>
                      <a:pt x="1930" y="665"/>
                    </a:lnTo>
                    <a:lnTo>
                      <a:pt x="1924" y="621"/>
                    </a:lnTo>
                    <a:lnTo>
                      <a:pt x="1920" y="581"/>
                    </a:lnTo>
                    <a:lnTo>
                      <a:pt x="1914" y="543"/>
                    </a:lnTo>
                    <a:lnTo>
                      <a:pt x="1908" y="507"/>
                    </a:lnTo>
                    <a:lnTo>
                      <a:pt x="1903" y="473"/>
                    </a:lnTo>
                    <a:lnTo>
                      <a:pt x="1896" y="442"/>
                    </a:lnTo>
                    <a:lnTo>
                      <a:pt x="1890" y="413"/>
                    </a:lnTo>
                    <a:lnTo>
                      <a:pt x="1883" y="386"/>
                    </a:lnTo>
                    <a:lnTo>
                      <a:pt x="1877" y="360"/>
                    </a:lnTo>
                    <a:lnTo>
                      <a:pt x="1870" y="337"/>
                    </a:lnTo>
                    <a:lnTo>
                      <a:pt x="1863" y="316"/>
                    </a:lnTo>
                    <a:lnTo>
                      <a:pt x="1856" y="296"/>
                    </a:lnTo>
                    <a:lnTo>
                      <a:pt x="1850" y="279"/>
                    </a:lnTo>
                    <a:lnTo>
                      <a:pt x="1842" y="263"/>
                    </a:lnTo>
                    <a:lnTo>
                      <a:pt x="1836" y="249"/>
                    </a:lnTo>
                    <a:lnTo>
                      <a:pt x="1828" y="236"/>
                    </a:lnTo>
                    <a:lnTo>
                      <a:pt x="1822" y="225"/>
                    </a:lnTo>
                    <a:lnTo>
                      <a:pt x="1815" y="215"/>
                    </a:lnTo>
                    <a:lnTo>
                      <a:pt x="1809" y="207"/>
                    </a:lnTo>
                    <a:lnTo>
                      <a:pt x="1802" y="200"/>
                    </a:lnTo>
                    <a:lnTo>
                      <a:pt x="1796" y="195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00" b="1" i="0" u="none" strike="noStrike" kern="0" cap="none" spc="0" normalizeH="0" baseline="0" noProof="0" dirty="0">
                  <a:ln>
                    <a:noFill/>
                  </a:ln>
                  <a:solidFill>
                    <a:srgbClr val="0063BE">
                      <a:lumMod val="50000"/>
                    </a:srgbClr>
                  </a:solidFill>
                  <a:effectLst/>
                  <a:uLnTx/>
                  <a:uFillTx/>
                  <a:latin typeface="Myriad Pro"/>
                </a:endParaRPr>
              </a:p>
            </p:txBody>
          </p:sp>
          <p:sp>
            <p:nvSpPr>
              <p:cNvPr id="73" name="Freeform 61"/>
              <p:cNvSpPr>
                <a:spLocks/>
              </p:cNvSpPr>
              <p:nvPr/>
            </p:nvSpPr>
            <p:spPr bwMode="auto">
              <a:xfrm>
                <a:off x="4208059" y="1455437"/>
                <a:ext cx="260152" cy="346859"/>
              </a:xfrm>
              <a:custGeom>
                <a:avLst/>
                <a:gdLst>
                  <a:gd name="T0" fmla="*/ 185 w 831"/>
                  <a:gd name="T1" fmla="*/ 1037 h 1152"/>
                  <a:gd name="T2" fmla="*/ 645 w 831"/>
                  <a:gd name="T3" fmla="*/ 921 h 1152"/>
                  <a:gd name="T4" fmla="*/ 734 w 831"/>
                  <a:gd name="T5" fmla="*/ 733 h 1152"/>
                  <a:gd name="T6" fmla="*/ 761 w 831"/>
                  <a:gd name="T7" fmla="*/ 726 h 1152"/>
                  <a:gd name="T8" fmla="*/ 775 w 831"/>
                  <a:gd name="T9" fmla="*/ 716 h 1152"/>
                  <a:gd name="T10" fmla="*/ 799 w 831"/>
                  <a:gd name="T11" fmla="*/ 688 h 1152"/>
                  <a:gd name="T12" fmla="*/ 817 w 831"/>
                  <a:gd name="T13" fmla="*/ 650 h 1152"/>
                  <a:gd name="T14" fmla="*/ 828 w 831"/>
                  <a:gd name="T15" fmla="*/ 609 h 1152"/>
                  <a:gd name="T16" fmla="*/ 831 w 831"/>
                  <a:gd name="T17" fmla="*/ 567 h 1152"/>
                  <a:gd name="T18" fmla="*/ 824 w 831"/>
                  <a:gd name="T19" fmla="*/ 529 h 1152"/>
                  <a:gd name="T20" fmla="*/ 810 w 831"/>
                  <a:gd name="T21" fmla="*/ 506 h 1152"/>
                  <a:gd name="T22" fmla="*/ 791 w 831"/>
                  <a:gd name="T23" fmla="*/ 492 h 1152"/>
                  <a:gd name="T24" fmla="*/ 761 w 831"/>
                  <a:gd name="T25" fmla="*/ 488 h 1152"/>
                  <a:gd name="T26" fmla="*/ 761 w 831"/>
                  <a:gd name="T27" fmla="*/ 457 h 1152"/>
                  <a:gd name="T28" fmla="*/ 761 w 831"/>
                  <a:gd name="T29" fmla="*/ 375 h 1152"/>
                  <a:gd name="T30" fmla="*/ 761 w 831"/>
                  <a:gd name="T31" fmla="*/ 280 h 1152"/>
                  <a:gd name="T32" fmla="*/ 756 w 831"/>
                  <a:gd name="T33" fmla="*/ 222 h 1152"/>
                  <a:gd name="T34" fmla="*/ 742 w 831"/>
                  <a:gd name="T35" fmla="*/ 175 h 1152"/>
                  <a:gd name="T36" fmla="*/ 718 w 831"/>
                  <a:gd name="T37" fmla="*/ 139 h 1152"/>
                  <a:gd name="T38" fmla="*/ 682 w 831"/>
                  <a:gd name="T39" fmla="*/ 116 h 1152"/>
                  <a:gd name="T40" fmla="*/ 632 w 831"/>
                  <a:gd name="T41" fmla="*/ 109 h 1152"/>
                  <a:gd name="T42" fmla="*/ 609 w 831"/>
                  <a:gd name="T43" fmla="*/ 72 h 1152"/>
                  <a:gd name="T44" fmla="*/ 575 w 831"/>
                  <a:gd name="T45" fmla="*/ 43 h 1152"/>
                  <a:gd name="T46" fmla="*/ 534 w 831"/>
                  <a:gd name="T47" fmla="*/ 21 h 1152"/>
                  <a:gd name="T48" fmla="*/ 487 w 831"/>
                  <a:gd name="T49" fmla="*/ 6 h 1152"/>
                  <a:gd name="T50" fmla="*/ 434 w 831"/>
                  <a:gd name="T51" fmla="*/ 0 h 1152"/>
                  <a:gd name="T52" fmla="*/ 375 w 831"/>
                  <a:gd name="T53" fmla="*/ 1 h 1152"/>
                  <a:gd name="T54" fmla="*/ 319 w 831"/>
                  <a:gd name="T55" fmla="*/ 8 h 1152"/>
                  <a:gd name="T56" fmla="*/ 269 w 831"/>
                  <a:gd name="T57" fmla="*/ 21 h 1152"/>
                  <a:gd name="T58" fmla="*/ 223 w 831"/>
                  <a:gd name="T59" fmla="*/ 40 h 1152"/>
                  <a:gd name="T60" fmla="*/ 183 w 831"/>
                  <a:gd name="T61" fmla="*/ 64 h 1152"/>
                  <a:gd name="T62" fmla="*/ 149 w 831"/>
                  <a:gd name="T63" fmla="*/ 92 h 1152"/>
                  <a:gd name="T64" fmla="*/ 121 w 831"/>
                  <a:gd name="T65" fmla="*/ 123 h 1152"/>
                  <a:gd name="T66" fmla="*/ 99 w 831"/>
                  <a:gd name="T67" fmla="*/ 160 h 1152"/>
                  <a:gd name="T68" fmla="*/ 83 w 831"/>
                  <a:gd name="T69" fmla="*/ 199 h 1152"/>
                  <a:gd name="T70" fmla="*/ 73 w 831"/>
                  <a:gd name="T71" fmla="*/ 241 h 1152"/>
                  <a:gd name="T72" fmla="*/ 70 w 831"/>
                  <a:gd name="T73" fmla="*/ 285 h 1152"/>
                  <a:gd name="T74" fmla="*/ 70 w 831"/>
                  <a:gd name="T75" fmla="*/ 395 h 1152"/>
                  <a:gd name="T76" fmla="*/ 70 w 831"/>
                  <a:gd name="T77" fmla="*/ 471 h 1152"/>
                  <a:gd name="T78" fmla="*/ 63 w 831"/>
                  <a:gd name="T79" fmla="*/ 488 h 1152"/>
                  <a:gd name="T80" fmla="*/ 30 w 831"/>
                  <a:gd name="T81" fmla="*/ 498 h 1152"/>
                  <a:gd name="T82" fmla="*/ 16 w 831"/>
                  <a:gd name="T83" fmla="*/ 512 h 1152"/>
                  <a:gd name="T84" fmla="*/ 4 w 831"/>
                  <a:gd name="T85" fmla="*/ 541 h 1152"/>
                  <a:gd name="T86" fmla="*/ 0 w 831"/>
                  <a:gd name="T87" fmla="*/ 581 h 1152"/>
                  <a:gd name="T88" fmla="*/ 6 w 831"/>
                  <a:gd name="T89" fmla="*/ 623 h 1152"/>
                  <a:gd name="T90" fmla="*/ 19 w 831"/>
                  <a:gd name="T91" fmla="*/ 663 h 1152"/>
                  <a:gd name="T92" fmla="*/ 40 w 831"/>
                  <a:gd name="T93" fmla="*/ 699 h 1152"/>
                  <a:gd name="T94" fmla="*/ 60 w 831"/>
                  <a:gd name="T95" fmla="*/ 720 h 1152"/>
                  <a:gd name="T96" fmla="*/ 75 w 831"/>
                  <a:gd name="T97" fmla="*/ 729 h 1152"/>
                  <a:gd name="T98" fmla="*/ 114 w 831"/>
                  <a:gd name="T99" fmla="*/ 734 h 1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831" h="1152">
                    <a:moveTo>
                      <a:pt x="121" y="734"/>
                    </a:moveTo>
                    <a:lnTo>
                      <a:pt x="185" y="921"/>
                    </a:lnTo>
                    <a:lnTo>
                      <a:pt x="185" y="1037"/>
                    </a:lnTo>
                    <a:lnTo>
                      <a:pt x="415" y="1152"/>
                    </a:lnTo>
                    <a:lnTo>
                      <a:pt x="645" y="1037"/>
                    </a:lnTo>
                    <a:lnTo>
                      <a:pt x="645" y="921"/>
                    </a:lnTo>
                    <a:lnTo>
                      <a:pt x="710" y="734"/>
                    </a:lnTo>
                    <a:lnTo>
                      <a:pt x="717" y="734"/>
                    </a:lnTo>
                    <a:lnTo>
                      <a:pt x="734" y="733"/>
                    </a:lnTo>
                    <a:lnTo>
                      <a:pt x="744" y="732"/>
                    </a:lnTo>
                    <a:lnTo>
                      <a:pt x="756" y="729"/>
                    </a:lnTo>
                    <a:lnTo>
                      <a:pt x="761" y="726"/>
                    </a:lnTo>
                    <a:lnTo>
                      <a:pt x="765" y="723"/>
                    </a:lnTo>
                    <a:lnTo>
                      <a:pt x="771" y="720"/>
                    </a:lnTo>
                    <a:lnTo>
                      <a:pt x="775" y="716"/>
                    </a:lnTo>
                    <a:lnTo>
                      <a:pt x="784" y="708"/>
                    </a:lnTo>
                    <a:lnTo>
                      <a:pt x="791" y="699"/>
                    </a:lnTo>
                    <a:lnTo>
                      <a:pt x="799" y="688"/>
                    </a:lnTo>
                    <a:lnTo>
                      <a:pt x="805" y="676"/>
                    </a:lnTo>
                    <a:lnTo>
                      <a:pt x="812" y="663"/>
                    </a:lnTo>
                    <a:lnTo>
                      <a:pt x="817" y="650"/>
                    </a:lnTo>
                    <a:lnTo>
                      <a:pt x="821" y="637"/>
                    </a:lnTo>
                    <a:lnTo>
                      <a:pt x="825" y="623"/>
                    </a:lnTo>
                    <a:lnTo>
                      <a:pt x="828" y="609"/>
                    </a:lnTo>
                    <a:lnTo>
                      <a:pt x="830" y="595"/>
                    </a:lnTo>
                    <a:lnTo>
                      <a:pt x="831" y="581"/>
                    </a:lnTo>
                    <a:lnTo>
                      <a:pt x="831" y="567"/>
                    </a:lnTo>
                    <a:lnTo>
                      <a:pt x="829" y="554"/>
                    </a:lnTo>
                    <a:lnTo>
                      <a:pt x="827" y="541"/>
                    </a:lnTo>
                    <a:lnTo>
                      <a:pt x="824" y="529"/>
                    </a:lnTo>
                    <a:lnTo>
                      <a:pt x="818" y="518"/>
                    </a:lnTo>
                    <a:lnTo>
                      <a:pt x="815" y="512"/>
                    </a:lnTo>
                    <a:lnTo>
                      <a:pt x="810" y="506"/>
                    </a:lnTo>
                    <a:lnTo>
                      <a:pt x="805" y="502"/>
                    </a:lnTo>
                    <a:lnTo>
                      <a:pt x="801" y="498"/>
                    </a:lnTo>
                    <a:lnTo>
                      <a:pt x="791" y="492"/>
                    </a:lnTo>
                    <a:lnTo>
                      <a:pt x="782" y="489"/>
                    </a:lnTo>
                    <a:lnTo>
                      <a:pt x="767" y="488"/>
                    </a:lnTo>
                    <a:lnTo>
                      <a:pt x="761" y="488"/>
                    </a:lnTo>
                    <a:lnTo>
                      <a:pt x="761" y="485"/>
                    </a:lnTo>
                    <a:lnTo>
                      <a:pt x="761" y="474"/>
                    </a:lnTo>
                    <a:lnTo>
                      <a:pt x="761" y="457"/>
                    </a:lnTo>
                    <a:lnTo>
                      <a:pt x="761" y="434"/>
                    </a:lnTo>
                    <a:lnTo>
                      <a:pt x="761" y="406"/>
                    </a:lnTo>
                    <a:lnTo>
                      <a:pt x="761" y="375"/>
                    </a:lnTo>
                    <a:lnTo>
                      <a:pt x="761" y="339"/>
                    </a:lnTo>
                    <a:lnTo>
                      <a:pt x="761" y="301"/>
                    </a:lnTo>
                    <a:lnTo>
                      <a:pt x="761" y="280"/>
                    </a:lnTo>
                    <a:lnTo>
                      <a:pt x="760" y="259"/>
                    </a:lnTo>
                    <a:lnTo>
                      <a:pt x="758" y="240"/>
                    </a:lnTo>
                    <a:lnTo>
                      <a:pt x="756" y="222"/>
                    </a:lnTo>
                    <a:lnTo>
                      <a:pt x="751" y="205"/>
                    </a:lnTo>
                    <a:lnTo>
                      <a:pt x="747" y="189"/>
                    </a:lnTo>
                    <a:lnTo>
                      <a:pt x="742" y="175"/>
                    </a:lnTo>
                    <a:lnTo>
                      <a:pt x="735" y="162"/>
                    </a:lnTo>
                    <a:lnTo>
                      <a:pt x="726" y="150"/>
                    </a:lnTo>
                    <a:lnTo>
                      <a:pt x="718" y="139"/>
                    </a:lnTo>
                    <a:lnTo>
                      <a:pt x="707" y="129"/>
                    </a:lnTo>
                    <a:lnTo>
                      <a:pt x="695" y="122"/>
                    </a:lnTo>
                    <a:lnTo>
                      <a:pt x="682" y="116"/>
                    </a:lnTo>
                    <a:lnTo>
                      <a:pt x="667" y="112"/>
                    </a:lnTo>
                    <a:lnTo>
                      <a:pt x="651" y="110"/>
                    </a:lnTo>
                    <a:lnTo>
                      <a:pt x="632" y="109"/>
                    </a:lnTo>
                    <a:lnTo>
                      <a:pt x="626" y="96"/>
                    </a:lnTo>
                    <a:lnTo>
                      <a:pt x="618" y="83"/>
                    </a:lnTo>
                    <a:lnTo>
                      <a:pt x="609" y="72"/>
                    </a:lnTo>
                    <a:lnTo>
                      <a:pt x="599" y="61"/>
                    </a:lnTo>
                    <a:lnTo>
                      <a:pt x="587" y="52"/>
                    </a:lnTo>
                    <a:lnTo>
                      <a:pt x="575" y="43"/>
                    </a:lnTo>
                    <a:lnTo>
                      <a:pt x="562" y="34"/>
                    </a:lnTo>
                    <a:lnTo>
                      <a:pt x="549" y="28"/>
                    </a:lnTo>
                    <a:lnTo>
                      <a:pt x="534" y="21"/>
                    </a:lnTo>
                    <a:lnTo>
                      <a:pt x="519" y="15"/>
                    </a:lnTo>
                    <a:lnTo>
                      <a:pt x="504" y="11"/>
                    </a:lnTo>
                    <a:lnTo>
                      <a:pt x="487" y="6"/>
                    </a:lnTo>
                    <a:lnTo>
                      <a:pt x="469" y="4"/>
                    </a:lnTo>
                    <a:lnTo>
                      <a:pt x="452" y="2"/>
                    </a:lnTo>
                    <a:lnTo>
                      <a:pt x="434" y="0"/>
                    </a:lnTo>
                    <a:lnTo>
                      <a:pt x="415" y="0"/>
                    </a:lnTo>
                    <a:lnTo>
                      <a:pt x="395" y="0"/>
                    </a:lnTo>
                    <a:lnTo>
                      <a:pt x="375" y="1"/>
                    </a:lnTo>
                    <a:lnTo>
                      <a:pt x="356" y="3"/>
                    </a:lnTo>
                    <a:lnTo>
                      <a:pt x="338" y="5"/>
                    </a:lnTo>
                    <a:lnTo>
                      <a:pt x="319" y="8"/>
                    </a:lnTo>
                    <a:lnTo>
                      <a:pt x="302" y="12"/>
                    </a:lnTo>
                    <a:lnTo>
                      <a:pt x="285" y="16"/>
                    </a:lnTo>
                    <a:lnTo>
                      <a:pt x="269" y="21"/>
                    </a:lnTo>
                    <a:lnTo>
                      <a:pt x="252" y="27"/>
                    </a:lnTo>
                    <a:lnTo>
                      <a:pt x="237" y="33"/>
                    </a:lnTo>
                    <a:lnTo>
                      <a:pt x="223" y="40"/>
                    </a:lnTo>
                    <a:lnTo>
                      <a:pt x="209" y="47"/>
                    </a:lnTo>
                    <a:lnTo>
                      <a:pt x="196" y="55"/>
                    </a:lnTo>
                    <a:lnTo>
                      <a:pt x="183" y="64"/>
                    </a:lnTo>
                    <a:lnTo>
                      <a:pt x="171" y="72"/>
                    </a:lnTo>
                    <a:lnTo>
                      <a:pt x="159" y="82"/>
                    </a:lnTo>
                    <a:lnTo>
                      <a:pt x="149" y="92"/>
                    </a:lnTo>
                    <a:lnTo>
                      <a:pt x="139" y="101"/>
                    </a:lnTo>
                    <a:lnTo>
                      <a:pt x="129" y="112"/>
                    </a:lnTo>
                    <a:lnTo>
                      <a:pt x="121" y="123"/>
                    </a:lnTo>
                    <a:lnTo>
                      <a:pt x="113" y="135"/>
                    </a:lnTo>
                    <a:lnTo>
                      <a:pt x="105" y="147"/>
                    </a:lnTo>
                    <a:lnTo>
                      <a:pt x="99" y="160"/>
                    </a:lnTo>
                    <a:lnTo>
                      <a:pt x="92" y="172"/>
                    </a:lnTo>
                    <a:lnTo>
                      <a:pt x="87" y="184"/>
                    </a:lnTo>
                    <a:lnTo>
                      <a:pt x="83" y="199"/>
                    </a:lnTo>
                    <a:lnTo>
                      <a:pt x="78" y="213"/>
                    </a:lnTo>
                    <a:lnTo>
                      <a:pt x="75" y="227"/>
                    </a:lnTo>
                    <a:lnTo>
                      <a:pt x="73" y="241"/>
                    </a:lnTo>
                    <a:lnTo>
                      <a:pt x="71" y="256"/>
                    </a:lnTo>
                    <a:lnTo>
                      <a:pt x="70" y="270"/>
                    </a:lnTo>
                    <a:lnTo>
                      <a:pt x="70" y="285"/>
                    </a:lnTo>
                    <a:lnTo>
                      <a:pt x="70" y="324"/>
                    </a:lnTo>
                    <a:lnTo>
                      <a:pt x="70" y="362"/>
                    </a:lnTo>
                    <a:lnTo>
                      <a:pt x="70" y="395"/>
                    </a:lnTo>
                    <a:lnTo>
                      <a:pt x="70" y="426"/>
                    </a:lnTo>
                    <a:lnTo>
                      <a:pt x="70" y="451"/>
                    </a:lnTo>
                    <a:lnTo>
                      <a:pt x="70" y="471"/>
                    </a:lnTo>
                    <a:lnTo>
                      <a:pt x="70" y="484"/>
                    </a:lnTo>
                    <a:lnTo>
                      <a:pt x="70" y="488"/>
                    </a:lnTo>
                    <a:lnTo>
                      <a:pt x="63" y="488"/>
                    </a:lnTo>
                    <a:lnTo>
                      <a:pt x="49" y="489"/>
                    </a:lnTo>
                    <a:lnTo>
                      <a:pt x="40" y="492"/>
                    </a:lnTo>
                    <a:lnTo>
                      <a:pt x="30" y="498"/>
                    </a:lnTo>
                    <a:lnTo>
                      <a:pt x="26" y="502"/>
                    </a:lnTo>
                    <a:lnTo>
                      <a:pt x="21" y="506"/>
                    </a:lnTo>
                    <a:lnTo>
                      <a:pt x="16" y="512"/>
                    </a:lnTo>
                    <a:lnTo>
                      <a:pt x="13" y="518"/>
                    </a:lnTo>
                    <a:lnTo>
                      <a:pt x="7" y="529"/>
                    </a:lnTo>
                    <a:lnTo>
                      <a:pt x="4" y="541"/>
                    </a:lnTo>
                    <a:lnTo>
                      <a:pt x="2" y="554"/>
                    </a:lnTo>
                    <a:lnTo>
                      <a:pt x="0" y="567"/>
                    </a:lnTo>
                    <a:lnTo>
                      <a:pt x="0" y="581"/>
                    </a:lnTo>
                    <a:lnTo>
                      <a:pt x="1" y="595"/>
                    </a:lnTo>
                    <a:lnTo>
                      <a:pt x="3" y="609"/>
                    </a:lnTo>
                    <a:lnTo>
                      <a:pt x="6" y="623"/>
                    </a:lnTo>
                    <a:lnTo>
                      <a:pt x="9" y="637"/>
                    </a:lnTo>
                    <a:lnTo>
                      <a:pt x="14" y="650"/>
                    </a:lnTo>
                    <a:lnTo>
                      <a:pt x="19" y="663"/>
                    </a:lnTo>
                    <a:lnTo>
                      <a:pt x="26" y="676"/>
                    </a:lnTo>
                    <a:lnTo>
                      <a:pt x="32" y="688"/>
                    </a:lnTo>
                    <a:lnTo>
                      <a:pt x="40" y="699"/>
                    </a:lnTo>
                    <a:lnTo>
                      <a:pt x="47" y="708"/>
                    </a:lnTo>
                    <a:lnTo>
                      <a:pt x="56" y="716"/>
                    </a:lnTo>
                    <a:lnTo>
                      <a:pt x="60" y="720"/>
                    </a:lnTo>
                    <a:lnTo>
                      <a:pt x="65" y="723"/>
                    </a:lnTo>
                    <a:lnTo>
                      <a:pt x="70" y="726"/>
                    </a:lnTo>
                    <a:lnTo>
                      <a:pt x="75" y="729"/>
                    </a:lnTo>
                    <a:lnTo>
                      <a:pt x="87" y="732"/>
                    </a:lnTo>
                    <a:lnTo>
                      <a:pt x="97" y="733"/>
                    </a:lnTo>
                    <a:lnTo>
                      <a:pt x="114" y="734"/>
                    </a:lnTo>
                    <a:lnTo>
                      <a:pt x="121" y="734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00" b="1" i="0" u="none" strike="noStrike" kern="0" cap="none" spc="0" normalizeH="0" baseline="0" noProof="0" dirty="0">
                  <a:ln>
                    <a:noFill/>
                  </a:ln>
                  <a:solidFill>
                    <a:srgbClr val="0063BE">
                      <a:lumMod val="50000"/>
                    </a:srgbClr>
                  </a:solidFill>
                  <a:effectLst/>
                  <a:uLnTx/>
                  <a:uFillTx/>
                  <a:latin typeface="Myriad Pro"/>
                </a:endParaRPr>
              </a:p>
            </p:txBody>
          </p:sp>
        </p:grpSp>
        <p:cxnSp>
          <p:nvCxnSpPr>
            <p:cNvPr id="49" name="Elbow Connector 48"/>
            <p:cNvCxnSpPr>
              <a:stCxn id="31" idx="3"/>
            </p:cNvCxnSpPr>
            <p:nvPr/>
          </p:nvCxnSpPr>
          <p:spPr>
            <a:xfrm rot="5400000">
              <a:off x="6316753" y="5440057"/>
              <a:ext cx="361094" cy="272788"/>
            </a:xfrm>
            <a:prstGeom prst="bentConnector3">
              <a:avLst>
                <a:gd name="adj1" fmla="val 50000"/>
              </a:avLst>
            </a:prstGeom>
            <a:noFill/>
            <a:ln w="9525" cap="flat" cmpd="sng" algn="ctr">
              <a:solidFill>
                <a:srgbClr val="002060"/>
              </a:solidFill>
              <a:prstDash val="solid"/>
              <a:tailEnd type="arrow"/>
            </a:ln>
            <a:effectLst/>
          </p:spPr>
        </p:cxnSp>
        <p:cxnSp>
          <p:nvCxnSpPr>
            <p:cNvPr id="50" name="Elbow Connector 49"/>
            <p:cNvCxnSpPr>
              <a:stCxn id="32" idx="5"/>
            </p:cNvCxnSpPr>
            <p:nvPr/>
          </p:nvCxnSpPr>
          <p:spPr>
            <a:xfrm rot="16200000" flipH="1">
              <a:off x="9159786" y="5440056"/>
              <a:ext cx="361094" cy="272791"/>
            </a:xfrm>
            <a:prstGeom prst="bentConnector3">
              <a:avLst/>
            </a:prstGeom>
            <a:noFill/>
            <a:ln w="9525" cap="flat" cmpd="sng" algn="ctr">
              <a:solidFill>
                <a:srgbClr val="002060"/>
              </a:solidFill>
              <a:prstDash val="solid"/>
              <a:tailEnd type="arrow"/>
            </a:ln>
            <a:effectLst/>
          </p:spPr>
        </p:cxnSp>
        <p:sp>
          <p:nvSpPr>
            <p:cNvPr id="51" name="Freeform 50"/>
            <p:cNvSpPr/>
            <p:nvPr/>
          </p:nvSpPr>
          <p:spPr>
            <a:xfrm>
              <a:off x="5409389" y="5762051"/>
              <a:ext cx="2283554" cy="289003"/>
            </a:xfrm>
            <a:custGeom>
              <a:avLst/>
              <a:gdLst>
                <a:gd name="connsiteX0" fmla="*/ 0 w 3492586"/>
                <a:gd name="connsiteY0" fmla="*/ 0 h 1035697"/>
                <a:gd name="connsiteX1" fmla="*/ 3492586 w 3492586"/>
                <a:gd name="connsiteY1" fmla="*/ 0 h 1035697"/>
                <a:gd name="connsiteX2" fmla="*/ 3492586 w 3492586"/>
                <a:gd name="connsiteY2" fmla="*/ 1035697 h 1035697"/>
                <a:gd name="connsiteX3" fmla="*/ 0 w 3492586"/>
                <a:gd name="connsiteY3" fmla="*/ 1035697 h 1035697"/>
                <a:gd name="connsiteX4" fmla="*/ 0 w 3492586"/>
                <a:gd name="connsiteY4" fmla="*/ 0 h 1035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92586" h="1035697">
                  <a:moveTo>
                    <a:pt x="0" y="0"/>
                  </a:moveTo>
                  <a:lnTo>
                    <a:pt x="3492586" y="0"/>
                  </a:lnTo>
                  <a:lnTo>
                    <a:pt x="3492586" y="1035697"/>
                  </a:lnTo>
                  <a:lnTo>
                    <a:pt x="0" y="1035697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</p:spPr>
          <p:txBody>
            <a:bodyPr spcFirstLastPara="0" vert="horz" wrap="square" lIns="99568" tIns="17780" rIns="17780" bIns="17780" numCol="1" spcCol="1270" anchor="t" anchorCtr="0">
              <a:noAutofit/>
            </a:bodyPr>
            <a:lstStyle/>
            <a:p>
              <a:pPr marL="0" marR="0" lvl="0" indent="0" algn="ctr" defTabSz="62230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0" u="none" strike="noStrike" kern="1200" cap="none" spc="0" normalizeH="0" baseline="0" noProof="0" dirty="0">
                  <a:ln>
                    <a:noFill/>
                  </a:ln>
                  <a:solidFill>
                    <a:srgbClr val="83389B">
                      <a:lumMod val="50000"/>
                    </a:srgbClr>
                  </a:solidFill>
                  <a:effectLst/>
                  <a:uLnTx/>
                  <a:uFillTx/>
                  <a:latin typeface="Myriad Pro"/>
                  <a:ea typeface="+mn-ea"/>
                  <a:cs typeface="+mn-cs"/>
                </a:rPr>
                <a:t>DevOps – 15%</a:t>
              </a:r>
            </a:p>
          </p:txBody>
        </p:sp>
        <p:sp>
          <p:nvSpPr>
            <p:cNvPr id="52" name="Freeform 51"/>
            <p:cNvSpPr/>
            <p:nvPr/>
          </p:nvSpPr>
          <p:spPr>
            <a:xfrm>
              <a:off x="8545371" y="5756998"/>
              <a:ext cx="2573845" cy="176728"/>
            </a:xfrm>
            <a:custGeom>
              <a:avLst/>
              <a:gdLst>
                <a:gd name="connsiteX0" fmla="*/ 0 w 1775482"/>
                <a:gd name="connsiteY0" fmla="*/ 0 h 1035697"/>
                <a:gd name="connsiteX1" fmla="*/ 1775482 w 1775482"/>
                <a:gd name="connsiteY1" fmla="*/ 0 h 1035697"/>
                <a:gd name="connsiteX2" fmla="*/ 1775482 w 1775482"/>
                <a:gd name="connsiteY2" fmla="*/ 1035697 h 1035697"/>
                <a:gd name="connsiteX3" fmla="*/ 0 w 1775482"/>
                <a:gd name="connsiteY3" fmla="*/ 1035697 h 1035697"/>
                <a:gd name="connsiteX4" fmla="*/ 0 w 1775482"/>
                <a:gd name="connsiteY4" fmla="*/ 0 h 1035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75482" h="1035697">
                  <a:moveTo>
                    <a:pt x="0" y="0"/>
                  </a:moveTo>
                  <a:lnTo>
                    <a:pt x="1775482" y="0"/>
                  </a:lnTo>
                  <a:lnTo>
                    <a:pt x="1775482" y="1035697"/>
                  </a:lnTo>
                  <a:lnTo>
                    <a:pt x="0" y="1035697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</p:spPr>
          <p:txBody>
            <a:bodyPr spcFirstLastPara="0" vert="horz" wrap="square" lIns="99568" tIns="17780" rIns="17780" bIns="17780" numCol="1" spcCol="1270" anchor="t" anchorCtr="0">
              <a:noAutofit/>
            </a:bodyPr>
            <a:lstStyle/>
            <a:p>
              <a:pPr marL="0" marR="0" lvl="0" indent="0" algn="ctr" defTabSz="62230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0" u="none" strike="noStrike" kern="1200" cap="none" spc="0" normalizeH="0" baseline="0" noProof="0" dirty="0">
                  <a:ln>
                    <a:noFill/>
                  </a:ln>
                  <a:solidFill>
                    <a:srgbClr val="0063BE">
                      <a:lumMod val="75000"/>
                    </a:srgbClr>
                  </a:solidFill>
                  <a:effectLst/>
                  <a:uLnTx/>
                  <a:uFillTx/>
                  <a:latin typeface="Myriad Pro"/>
                  <a:ea typeface="+mn-ea"/>
                  <a:cs typeface="+mn-cs"/>
                </a:rPr>
                <a:t>Service Virtualization – 25%</a:t>
              </a:r>
            </a:p>
          </p:txBody>
        </p:sp>
        <p:sp>
          <p:nvSpPr>
            <p:cNvPr id="53" name="Freeform 52"/>
            <p:cNvSpPr/>
            <p:nvPr/>
          </p:nvSpPr>
          <p:spPr>
            <a:xfrm>
              <a:off x="8251318" y="3235115"/>
              <a:ext cx="2619640" cy="289003"/>
            </a:xfrm>
            <a:custGeom>
              <a:avLst/>
              <a:gdLst>
                <a:gd name="connsiteX0" fmla="*/ 0 w 2513816"/>
                <a:gd name="connsiteY0" fmla="*/ 0 h 1035697"/>
                <a:gd name="connsiteX1" fmla="*/ 2513816 w 2513816"/>
                <a:gd name="connsiteY1" fmla="*/ 0 h 1035697"/>
                <a:gd name="connsiteX2" fmla="*/ 2513816 w 2513816"/>
                <a:gd name="connsiteY2" fmla="*/ 1035697 h 1035697"/>
                <a:gd name="connsiteX3" fmla="*/ 0 w 2513816"/>
                <a:gd name="connsiteY3" fmla="*/ 1035697 h 1035697"/>
                <a:gd name="connsiteX4" fmla="*/ 0 w 2513816"/>
                <a:gd name="connsiteY4" fmla="*/ 0 h 1035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13816" h="1035697">
                  <a:moveTo>
                    <a:pt x="0" y="0"/>
                  </a:moveTo>
                  <a:lnTo>
                    <a:pt x="2513816" y="0"/>
                  </a:lnTo>
                  <a:lnTo>
                    <a:pt x="2513816" y="1035697"/>
                  </a:lnTo>
                  <a:lnTo>
                    <a:pt x="0" y="1035697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</p:spPr>
          <p:txBody>
            <a:bodyPr spcFirstLastPara="0" vert="horz" wrap="square" lIns="99568" tIns="17780" rIns="17780" bIns="17780" numCol="1" spcCol="1270" anchor="t" anchorCtr="0">
              <a:noAutofit/>
            </a:bodyPr>
            <a:lstStyle/>
            <a:p>
              <a:pPr marL="0" marR="0" lvl="0" indent="0" algn="ctr" defTabSz="62230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0" u="none" strike="noStrike" kern="1200" cap="none" spc="0" normalizeH="0" baseline="0" noProof="0" dirty="0">
                  <a:ln>
                    <a:noFill/>
                  </a:ln>
                  <a:solidFill>
                    <a:srgbClr val="55A51C">
                      <a:lumMod val="75000"/>
                    </a:srgbClr>
                  </a:solidFill>
                  <a:effectLst/>
                  <a:uLnTx/>
                  <a:uFillTx/>
                  <a:latin typeface="Myriad Pro"/>
                  <a:ea typeface="+mn-ea"/>
                  <a:cs typeface="+mn-cs"/>
                </a:rPr>
                <a:t>Test Automation – 40%</a:t>
              </a:r>
            </a:p>
          </p:txBody>
        </p:sp>
        <p:sp>
          <p:nvSpPr>
            <p:cNvPr id="57" name="TextBox 1"/>
            <p:cNvSpPr txBox="1"/>
            <p:nvPr/>
          </p:nvSpPr>
          <p:spPr>
            <a:xfrm>
              <a:off x="9533983" y="1920285"/>
              <a:ext cx="304817" cy="158857"/>
            </a:xfrm>
            <a:prstGeom prst="rect">
              <a:avLst/>
            </a:prstGeom>
          </p:spPr>
          <p:txBody>
            <a:bodyPr wrap="none" rtlCol="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Myriad Pro"/>
                  <a:ea typeface="+mn-ea"/>
                  <a:cs typeface="+mn-cs"/>
                </a:rPr>
                <a:t>10</a:t>
              </a:r>
              <a:r>
                <a:rPr kumimoji="0" lang="en-US" sz="9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yriad Pro"/>
                  <a:ea typeface="+mn-ea"/>
                  <a:cs typeface="+mn-cs"/>
                </a:rPr>
                <a:t>% - New Talents </a:t>
              </a:r>
              <a:r>
                <a:rPr kumimoji="0" lang="en-US" sz="9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yriad Pro"/>
                  <a:ea typeface="+mn-ea"/>
                  <a:cs typeface="+mn-cs"/>
                </a:rPr>
                <a:t>from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yriad Pro"/>
                  <a:ea typeface="+mn-ea"/>
                  <a:cs typeface="+mn-cs"/>
                </a:rPr>
                <a:t>TCS </a:t>
              </a:r>
              <a:r>
                <a:rPr kumimoji="0" lang="en-US" sz="9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yriad Pro"/>
                  <a:ea typeface="+mn-ea"/>
                  <a:cs typeface="+mn-cs"/>
                </a:rPr>
                <a:t>Pool</a:t>
              </a:r>
            </a:p>
          </p:txBody>
        </p:sp>
        <p:sp>
          <p:nvSpPr>
            <p:cNvPr id="58" name="TextBox 1"/>
            <p:cNvSpPr txBox="1"/>
            <p:nvPr/>
          </p:nvSpPr>
          <p:spPr>
            <a:xfrm>
              <a:off x="9533984" y="2393356"/>
              <a:ext cx="304817" cy="158857"/>
            </a:xfrm>
            <a:prstGeom prst="rect">
              <a:avLst/>
            </a:prstGeom>
          </p:spPr>
          <p:txBody>
            <a:bodyPr wrap="none" rtlCol="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Myriad Pro"/>
                  <a:ea typeface="+mn-ea"/>
                  <a:cs typeface="+mn-cs"/>
                </a:rPr>
                <a:t>9</a:t>
              </a:r>
              <a:r>
                <a:rPr kumimoji="0" lang="en-US" sz="9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yriad Pro"/>
                  <a:ea typeface="+mn-ea"/>
                  <a:cs typeface="+mn-cs"/>
                </a:rPr>
                <a:t>0% - Existing Team</a:t>
              </a:r>
            </a:p>
          </p:txBody>
        </p:sp>
        <p:cxnSp>
          <p:nvCxnSpPr>
            <p:cNvPr id="60" name="Elbow Connector 59"/>
            <p:cNvCxnSpPr/>
            <p:nvPr/>
          </p:nvCxnSpPr>
          <p:spPr>
            <a:xfrm rot="16200000" flipV="1">
              <a:off x="2237479" y="3507250"/>
              <a:ext cx="311561" cy="317477"/>
            </a:xfrm>
            <a:prstGeom prst="bentConnector3">
              <a:avLst/>
            </a:prstGeom>
            <a:noFill/>
            <a:ln w="9525" cap="flat" cmpd="sng" algn="ctr">
              <a:solidFill>
                <a:srgbClr val="002060"/>
              </a:solidFill>
              <a:prstDash val="solid"/>
              <a:tailEnd type="arrow"/>
            </a:ln>
            <a:effectLst/>
          </p:spPr>
        </p:cxnSp>
        <p:sp>
          <p:nvSpPr>
            <p:cNvPr id="66" name="Freeform 65"/>
            <p:cNvSpPr/>
            <p:nvPr/>
          </p:nvSpPr>
          <p:spPr>
            <a:xfrm>
              <a:off x="2742336" y="6069690"/>
              <a:ext cx="6034387" cy="244977"/>
            </a:xfrm>
            <a:custGeom>
              <a:avLst/>
              <a:gdLst>
                <a:gd name="connsiteX0" fmla="*/ 0 w 2513816"/>
                <a:gd name="connsiteY0" fmla="*/ 0 h 1035697"/>
                <a:gd name="connsiteX1" fmla="*/ 2513816 w 2513816"/>
                <a:gd name="connsiteY1" fmla="*/ 0 h 1035697"/>
                <a:gd name="connsiteX2" fmla="*/ 2513816 w 2513816"/>
                <a:gd name="connsiteY2" fmla="*/ 1035697 h 1035697"/>
                <a:gd name="connsiteX3" fmla="*/ 0 w 2513816"/>
                <a:gd name="connsiteY3" fmla="*/ 1035697 h 1035697"/>
                <a:gd name="connsiteX4" fmla="*/ 0 w 2513816"/>
                <a:gd name="connsiteY4" fmla="*/ 0 h 1035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13816" h="1035697">
                  <a:moveTo>
                    <a:pt x="0" y="0"/>
                  </a:moveTo>
                  <a:lnTo>
                    <a:pt x="2513816" y="0"/>
                  </a:lnTo>
                  <a:lnTo>
                    <a:pt x="2513816" y="1035697"/>
                  </a:lnTo>
                  <a:lnTo>
                    <a:pt x="0" y="1035697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</p:spPr>
          <p:txBody>
            <a:bodyPr spcFirstLastPara="0" vert="horz" wrap="square" lIns="99568" tIns="17780" rIns="17780" bIns="17780" numCol="1" spcCol="1270" anchor="t" anchorCtr="0">
              <a:noAutofit/>
            </a:bodyPr>
            <a:lstStyle/>
            <a:p>
              <a:pPr marL="0" marR="0" lvl="0" indent="0" algn="ctr" defTabSz="62230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yriad Pro"/>
                  <a:ea typeface="+mn-ea"/>
                  <a:cs typeface="+mn-cs"/>
                </a:rPr>
                <a:t>Note: </a:t>
              </a:r>
              <a:r>
                <a: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yriad Pro"/>
                  <a:ea typeface="+mn-ea"/>
                  <a:cs typeface="+mn-cs"/>
                </a:rPr>
                <a:t>% Indicates the number of Intermediate and Experts in the respective work streams</a:t>
              </a:r>
            </a:p>
          </p:txBody>
        </p:sp>
        <p:cxnSp>
          <p:nvCxnSpPr>
            <p:cNvPr id="67" name="Elbow Connector 66"/>
            <p:cNvCxnSpPr/>
            <p:nvPr/>
          </p:nvCxnSpPr>
          <p:spPr>
            <a:xfrm rot="5400000" flipH="1" flipV="1">
              <a:off x="8791677" y="3384371"/>
              <a:ext cx="286371" cy="276865"/>
            </a:xfrm>
            <a:prstGeom prst="bentConnector3">
              <a:avLst/>
            </a:prstGeom>
            <a:noFill/>
            <a:ln w="9525" cap="flat" cmpd="sng" algn="ctr">
              <a:solidFill>
                <a:srgbClr val="002060"/>
              </a:solidFill>
              <a:prstDash val="solid"/>
              <a:tailEnd type="arrow"/>
            </a:ln>
            <a:effectLst/>
          </p:spPr>
        </p:cxnSp>
        <p:sp>
          <p:nvSpPr>
            <p:cNvPr id="68" name="Left Bracket 67"/>
            <p:cNvSpPr/>
            <p:nvPr/>
          </p:nvSpPr>
          <p:spPr>
            <a:xfrm>
              <a:off x="644691" y="1550103"/>
              <a:ext cx="610815" cy="4500952"/>
            </a:xfrm>
            <a:prstGeom prst="leftBracket">
              <a:avLst/>
            </a:prstGeom>
            <a:noFill/>
            <a:ln w="38100" cap="flat" cmpd="sng" algn="ctr">
              <a:solidFill>
                <a:srgbClr val="83389B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yriad Pro"/>
                <a:ea typeface="+mn-ea"/>
                <a:cs typeface="+mn-cs"/>
              </a:endParaRPr>
            </a:p>
          </p:txBody>
        </p:sp>
        <p:sp>
          <p:nvSpPr>
            <p:cNvPr id="69" name="Left Bracket 68"/>
            <p:cNvSpPr/>
            <p:nvPr/>
          </p:nvSpPr>
          <p:spPr>
            <a:xfrm rot="10800000">
              <a:off x="10779290" y="1550103"/>
              <a:ext cx="610815" cy="4500952"/>
            </a:xfrm>
            <a:prstGeom prst="leftBracket">
              <a:avLst/>
            </a:prstGeom>
            <a:noFill/>
            <a:ln w="38100" cap="flat" cmpd="sng" algn="ctr">
              <a:solidFill>
                <a:srgbClr val="83389B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yriad Pro"/>
                <a:ea typeface="+mn-ea"/>
                <a:cs typeface="+mn-cs"/>
              </a:endParaRPr>
            </a:p>
          </p:txBody>
        </p:sp>
        <p:sp>
          <p:nvSpPr>
            <p:cNvPr id="70" name="Freeform 69"/>
            <p:cNvSpPr/>
            <p:nvPr/>
          </p:nvSpPr>
          <p:spPr>
            <a:xfrm rot="16200000">
              <a:off x="-298744" y="3701439"/>
              <a:ext cx="1723500" cy="318199"/>
            </a:xfrm>
            <a:custGeom>
              <a:avLst/>
              <a:gdLst>
                <a:gd name="connsiteX0" fmla="*/ 0 w 2513816"/>
                <a:gd name="connsiteY0" fmla="*/ 0 h 1035697"/>
                <a:gd name="connsiteX1" fmla="*/ 2513816 w 2513816"/>
                <a:gd name="connsiteY1" fmla="*/ 0 h 1035697"/>
                <a:gd name="connsiteX2" fmla="*/ 2513816 w 2513816"/>
                <a:gd name="connsiteY2" fmla="*/ 1035697 h 1035697"/>
                <a:gd name="connsiteX3" fmla="*/ 0 w 2513816"/>
                <a:gd name="connsiteY3" fmla="*/ 1035697 h 1035697"/>
                <a:gd name="connsiteX4" fmla="*/ 0 w 2513816"/>
                <a:gd name="connsiteY4" fmla="*/ 0 h 1035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13816" h="1035697">
                  <a:moveTo>
                    <a:pt x="0" y="0"/>
                  </a:moveTo>
                  <a:lnTo>
                    <a:pt x="2513816" y="0"/>
                  </a:lnTo>
                  <a:lnTo>
                    <a:pt x="2513816" y="1035697"/>
                  </a:lnTo>
                  <a:lnTo>
                    <a:pt x="0" y="1035697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</p:spPr>
          <p:txBody>
            <a:bodyPr spcFirstLastPara="0" vert="horz" wrap="square" lIns="99568" tIns="17780" rIns="17780" bIns="17780" numCol="1" spcCol="1270" anchor="t" anchorCtr="0">
              <a:noAutofit/>
            </a:bodyPr>
            <a:lstStyle/>
            <a:p>
              <a:pPr marL="0" marR="0" lvl="0" indent="0" algn="ctr" defTabSz="62230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0" u="none" strike="noStrike" kern="1200" cap="all" spc="0" normalizeH="0" baseline="0" noProof="0" dirty="0">
                  <a:ln w="9000" cmpd="sng">
                    <a:solidFill>
                      <a:srgbClr val="D6492A">
                        <a:shade val="50000"/>
                        <a:satMod val="120000"/>
                      </a:srgbClr>
                    </a:solidFill>
                    <a:prstDash val="solid"/>
                  </a:ln>
                  <a:solidFill>
                    <a:srgbClr val="974B07">
                      <a:lumMod val="60000"/>
                      <a:lumOff val="40000"/>
                    </a:srgbClr>
                  </a:solidFill>
                  <a:effectLst>
                    <a:reflection blurRad="12700" stA="28000" endPos="45000" dist="1000" dir="5400000" sy="-100000" algn="bl" rotWithShape="0"/>
                  </a:effectLst>
                  <a:uLnTx/>
                  <a:uFillTx/>
                  <a:latin typeface="Myriad Pro"/>
                  <a:ea typeface="+mn-ea"/>
                  <a:cs typeface="+mn-cs"/>
                </a:rPr>
                <a:t>Current State</a:t>
              </a:r>
            </a:p>
          </p:txBody>
        </p:sp>
        <p:sp>
          <p:nvSpPr>
            <p:cNvPr id="71" name="Freeform 70"/>
            <p:cNvSpPr/>
            <p:nvPr/>
          </p:nvSpPr>
          <p:spPr>
            <a:xfrm rot="5400000">
              <a:off x="10611256" y="3730375"/>
              <a:ext cx="1723500" cy="318199"/>
            </a:xfrm>
            <a:custGeom>
              <a:avLst/>
              <a:gdLst>
                <a:gd name="connsiteX0" fmla="*/ 0 w 2513816"/>
                <a:gd name="connsiteY0" fmla="*/ 0 h 1035697"/>
                <a:gd name="connsiteX1" fmla="*/ 2513816 w 2513816"/>
                <a:gd name="connsiteY1" fmla="*/ 0 h 1035697"/>
                <a:gd name="connsiteX2" fmla="*/ 2513816 w 2513816"/>
                <a:gd name="connsiteY2" fmla="*/ 1035697 h 1035697"/>
                <a:gd name="connsiteX3" fmla="*/ 0 w 2513816"/>
                <a:gd name="connsiteY3" fmla="*/ 1035697 h 1035697"/>
                <a:gd name="connsiteX4" fmla="*/ 0 w 2513816"/>
                <a:gd name="connsiteY4" fmla="*/ 0 h 1035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13816" h="1035697">
                  <a:moveTo>
                    <a:pt x="0" y="0"/>
                  </a:moveTo>
                  <a:lnTo>
                    <a:pt x="2513816" y="0"/>
                  </a:lnTo>
                  <a:lnTo>
                    <a:pt x="2513816" y="1035697"/>
                  </a:lnTo>
                  <a:lnTo>
                    <a:pt x="0" y="1035697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</p:spPr>
          <p:txBody>
            <a:bodyPr spcFirstLastPara="0" vert="horz" wrap="square" lIns="99568" tIns="17780" rIns="17780" bIns="17780" numCol="1" spcCol="1270" anchor="t" anchorCtr="0">
              <a:noAutofit/>
            </a:bodyPr>
            <a:lstStyle/>
            <a:p>
              <a:pPr marL="0" marR="0" lvl="0" indent="0" algn="ctr" defTabSz="62230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0" u="none" strike="noStrike" kern="1200" cap="all" spc="0" normalizeH="0" baseline="0" noProof="0" dirty="0">
                  <a:ln w="9000" cmpd="sng">
                    <a:solidFill>
                      <a:srgbClr val="D6492A">
                        <a:shade val="50000"/>
                        <a:satMod val="120000"/>
                      </a:srgbClr>
                    </a:solidFill>
                    <a:prstDash val="solid"/>
                  </a:ln>
                  <a:solidFill>
                    <a:srgbClr val="974B07">
                      <a:lumMod val="60000"/>
                      <a:lumOff val="40000"/>
                    </a:srgbClr>
                  </a:solidFill>
                  <a:effectLst>
                    <a:reflection blurRad="12700" stA="28000" endPos="45000" dist="1000" dir="5400000" sy="-100000" algn="bl" rotWithShape="0"/>
                  </a:effectLst>
                  <a:uLnTx/>
                  <a:uFillTx/>
                  <a:latin typeface="Myriad Pro"/>
                  <a:ea typeface="+mn-ea"/>
                  <a:cs typeface="+mn-cs"/>
                </a:rPr>
                <a:t>Future  State</a:t>
              </a:r>
            </a:p>
          </p:txBody>
        </p:sp>
        <p:sp>
          <p:nvSpPr>
            <p:cNvPr id="62" name="TextBox 1"/>
            <p:cNvSpPr txBox="1"/>
            <p:nvPr/>
          </p:nvSpPr>
          <p:spPr>
            <a:xfrm>
              <a:off x="1849590" y="2552213"/>
              <a:ext cx="1721537" cy="297317"/>
            </a:xfrm>
            <a:prstGeom prst="rect">
              <a:avLst/>
            </a:prstGeom>
          </p:spPr>
          <p:txBody>
            <a:bodyPr wrap="none" rtlCol="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yriad Pro"/>
                  <a:ea typeface="+mn-ea"/>
                  <a:cs typeface="+mn-cs"/>
                </a:rPr>
                <a:t>100% - Existing</a:t>
              </a:r>
              <a:r>
                <a:rPr kumimoji="0" lang="en-US" sz="9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Myriad Pro"/>
                  <a:ea typeface="+mn-ea"/>
                  <a:cs typeface="+mn-cs"/>
                </a:rPr>
                <a:t> Team</a:t>
              </a:r>
              <a:endParaRPr kumimoji="0" lang="en-US" sz="9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yriad Pro"/>
                <a:ea typeface="+mn-ea"/>
                <a:cs typeface="+mn-cs"/>
              </a:endParaRPr>
            </a:p>
          </p:txBody>
        </p:sp>
      </p:grpSp>
      <p:sp>
        <p:nvSpPr>
          <p:cNvPr id="132" name="TextBox 131"/>
          <p:cNvSpPr txBox="1"/>
          <p:nvPr/>
        </p:nvSpPr>
        <p:spPr>
          <a:xfrm>
            <a:off x="374980" y="658583"/>
            <a:ext cx="110980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</a:rPr>
              <a:t> TCS in collaboration with “US Large Payer” envisioned to transform traditional Quality Assurance team to Quality Engineers by devising a comprehensive training plan and roadmap with achievable targets.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1402663" y="1445356"/>
            <a:ext cx="10647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u="sng" dirty="0" smtClean="0"/>
              <a:t>Baseline Data</a:t>
            </a:r>
            <a:endParaRPr lang="en-US" sz="1050" u="sng" dirty="0"/>
          </a:p>
        </p:txBody>
      </p:sp>
      <p:sp>
        <p:nvSpPr>
          <p:cNvPr id="150" name="Rectangle 149"/>
          <p:cNvSpPr/>
          <p:nvPr/>
        </p:nvSpPr>
        <p:spPr>
          <a:xfrm>
            <a:off x="9221051" y="1932985"/>
            <a:ext cx="375734" cy="146157"/>
          </a:xfrm>
          <a:prstGeom prst="rect">
            <a:avLst/>
          </a:prstGeom>
          <a:solidFill>
            <a:schemeClr val="accent2">
              <a:lumMod val="5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TextBox 150"/>
          <p:cNvSpPr txBox="1"/>
          <p:nvPr/>
        </p:nvSpPr>
        <p:spPr>
          <a:xfrm>
            <a:off x="8275618" y="1419298"/>
            <a:ext cx="8963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u="sng" dirty="0" smtClean="0"/>
              <a:t>Target Data</a:t>
            </a:r>
            <a:endParaRPr lang="en-US" sz="1050" u="sng" dirty="0"/>
          </a:p>
        </p:txBody>
      </p:sp>
      <p:graphicFrame>
        <p:nvGraphicFramePr>
          <p:cNvPr id="152" name="Chart 15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53180568"/>
              </p:ext>
            </p:extLst>
          </p:nvPr>
        </p:nvGraphicFramePr>
        <p:xfrm>
          <a:off x="3892835" y="1728986"/>
          <a:ext cx="2388133" cy="10915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sp>
        <p:nvSpPr>
          <p:cNvPr id="153" name="TextBox 152"/>
          <p:cNvSpPr txBox="1"/>
          <p:nvPr/>
        </p:nvSpPr>
        <p:spPr>
          <a:xfrm>
            <a:off x="4473258" y="1446541"/>
            <a:ext cx="95731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u="sng" dirty="0" smtClean="0"/>
              <a:t>Current Data</a:t>
            </a:r>
            <a:endParaRPr lang="en-US" sz="1050" u="sng" dirty="0"/>
          </a:p>
        </p:txBody>
      </p:sp>
      <p:sp>
        <p:nvSpPr>
          <p:cNvPr id="154" name="Rectangle 153"/>
          <p:cNvSpPr/>
          <p:nvPr/>
        </p:nvSpPr>
        <p:spPr>
          <a:xfrm>
            <a:off x="5571662" y="1949577"/>
            <a:ext cx="375734" cy="146157"/>
          </a:xfrm>
          <a:prstGeom prst="rect">
            <a:avLst/>
          </a:prstGeom>
          <a:solidFill>
            <a:schemeClr val="accent2">
              <a:lumMod val="5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TextBox 1"/>
          <p:cNvSpPr txBox="1"/>
          <p:nvPr/>
        </p:nvSpPr>
        <p:spPr>
          <a:xfrm>
            <a:off x="5894964" y="1906985"/>
            <a:ext cx="304817" cy="158857"/>
          </a:xfrm>
          <a:prstGeom prst="rect">
            <a:avLst/>
          </a:prstGeom>
        </p:spPr>
        <p:txBody>
          <a:bodyPr wrap="non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1" kern="0" dirty="0">
                <a:solidFill>
                  <a:sysClr val="windowText" lastClr="000000"/>
                </a:solidFill>
                <a:latin typeface="Myriad Pro"/>
              </a:rPr>
              <a:t>3</a:t>
            </a:r>
            <a:r>
              <a:rPr kumimoji="0" lang="en-US" sz="9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yriad Pro"/>
                <a:ea typeface="+mn-ea"/>
                <a:cs typeface="+mn-cs"/>
              </a:rPr>
              <a:t>% </a:t>
            </a:r>
            <a:r>
              <a:rPr kumimoji="0" lang="en-US" sz="9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yriad Pro"/>
                <a:ea typeface="+mn-ea"/>
                <a:cs typeface="+mn-cs"/>
              </a:rPr>
              <a:t>- New Talents </a:t>
            </a:r>
            <a:r>
              <a:rPr kumimoji="0" lang="en-US" sz="9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yriad Pro"/>
                <a:ea typeface="+mn-ea"/>
                <a:cs typeface="+mn-cs"/>
              </a:rPr>
              <a:t>from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yriad Pro"/>
                <a:ea typeface="+mn-ea"/>
                <a:cs typeface="+mn-cs"/>
              </a:rPr>
              <a:t>TCS </a:t>
            </a:r>
            <a:r>
              <a:rPr kumimoji="0" lang="en-US" sz="9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yriad Pro"/>
                <a:ea typeface="+mn-ea"/>
                <a:cs typeface="+mn-cs"/>
              </a:rPr>
              <a:t>Pool</a:t>
            </a:r>
          </a:p>
        </p:txBody>
      </p:sp>
      <p:sp>
        <p:nvSpPr>
          <p:cNvPr id="156" name="TextBox 1"/>
          <p:cNvSpPr txBox="1"/>
          <p:nvPr/>
        </p:nvSpPr>
        <p:spPr>
          <a:xfrm>
            <a:off x="5894965" y="2380056"/>
            <a:ext cx="304817" cy="158857"/>
          </a:xfrm>
          <a:prstGeom prst="rect">
            <a:avLst/>
          </a:prstGeom>
        </p:spPr>
        <p:txBody>
          <a:bodyPr wrap="non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ea typeface="+mn-ea"/>
                <a:cs typeface="+mn-cs"/>
              </a:rPr>
              <a:t>9</a:t>
            </a:r>
            <a:r>
              <a:rPr lang="en-US" sz="900" b="1" kern="0" dirty="0">
                <a:solidFill>
                  <a:srgbClr val="000000"/>
                </a:solidFill>
                <a:latin typeface="Myriad Pro"/>
              </a:rPr>
              <a:t>7</a:t>
            </a:r>
            <a:r>
              <a:rPr kumimoji="0" lang="en-US" sz="9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yriad Pro"/>
                <a:ea typeface="+mn-ea"/>
                <a:cs typeface="+mn-cs"/>
              </a:rPr>
              <a:t>% </a:t>
            </a:r>
            <a:r>
              <a:rPr kumimoji="0" lang="en-US" sz="9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yriad Pro"/>
                <a:ea typeface="+mn-ea"/>
                <a:cs typeface="+mn-cs"/>
              </a:rPr>
              <a:t>- Existing Team</a:t>
            </a:r>
          </a:p>
        </p:txBody>
      </p:sp>
    </p:spTree>
    <p:extLst>
      <p:ext uri="{BB962C8B-B14F-4D97-AF65-F5344CB8AC3E}">
        <p14:creationId xmlns:p14="http://schemas.microsoft.com/office/powerpoint/2010/main" val="36816146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Rectangle 125"/>
          <p:cNvSpPr/>
          <p:nvPr/>
        </p:nvSpPr>
        <p:spPr>
          <a:xfrm>
            <a:off x="4373880" y="658321"/>
            <a:ext cx="4176174" cy="382373"/>
          </a:xfrm>
          <a:prstGeom prst="rect">
            <a:avLst/>
          </a:prstGeom>
          <a:solidFill>
            <a:srgbClr val="0063BE"/>
          </a:solidFill>
          <a:ln w="9525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kern="0" dirty="0" smtClean="0">
                <a:solidFill>
                  <a:prstClr val="white"/>
                </a:solidFill>
                <a:latin typeface="Myriad Pro"/>
              </a:rPr>
              <a:t>Key QE Initiatives</a:t>
            </a:r>
            <a:endParaRPr lang="en-US" sz="1400" b="1" kern="0" dirty="0">
              <a:solidFill>
                <a:prstClr val="white"/>
              </a:solidFill>
              <a:latin typeface="Myriad Pro"/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538890" y="658321"/>
            <a:ext cx="3774030" cy="382373"/>
          </a:xfrm>
          <a:prstGeom prst="rect">
            <a:avLst/>
          </a:prstGeom>
          <a:solidFill>
            <a:srgbClr val="0063BE"/>
          </a:solidFill>
          <a:ln w="9525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kern="0" dirty="0" smtClean="0">
                <a:solidFill>
                  <a:prstClr val="white"/>
                </a:solidFill>
                <a:latin typeface="Myriad Pro"/>
              </a:rPr>
              <a:t>Challenges</a:t>
            </a:r>
            <a:endParaRPr lang="en-US" sz="1400" b="1" kern="0" dirty="0">
              <a:solidFill>
                <a:prstClr val="white"/>
              </a:solidFill>
              <a:latin typeface="Myriad Pro"/>
            </a:endParaRPr>
          </a:p>
        </p:txBody>
      </p:sp>
      <p:grpSp>
        <p:nvGrpSpPr>
          <p:cNvPr id="146" name="Group 145"/>
          <p:cNvGrpSpPr/>
          <p:nvPr/>
        </p:nvGrpSpPr>
        <p:grpSpPr>
          <a:xfrm>
            <a:off x="8751467" y="843854"/>
            <a:ext cx="3212324" cy="5723054"/>
            <a:chOff x="7414781" y="843854"/>
            <a:chExt cx="4519035" cy="5723054"/>
          </a:xfrm>
        </p:grpSpPr>
        <p:sp>
          <p:nvSpPr>
            <p:cNvPr id="98" name="Rounded Rectangle 97"/>
            <p:cNvSpPr/>
            <p:nvPr/>
          </p:nvSpPr>
          <p:spPr>
            <a:xfrm>
              <a:off x="7529026" y="1435403"/>
              <a:ext cx="2090265" cy="1307770"/>
            </a:xfrm>
            <a:prstGeom prst="roundRect">
              <a:avLst>
                <a:gd name="adj" fmla="val 7361"/>
              </a:avLst>
            </a:prstGeom>
            <a:solidFill>
              <a:srgbClr val="4E84C4">
                <a:lumMod val="20000"/>
                <a:lumOff val="80000"/>
              </a:srgbClr>
            </a:solidFill>
            <a:ln w="25400" cap="flat" cmpd="sng" algn="ctr">
              <a:solidFill>
                <a:srgbClr val="4E84C4">
                  <a:lumMod val="75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prstClr val="white"/>
                </a:solidFill>
                <a:latin typeface="Myriad Pro"/>
              </a:endParaRP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8015284" y="1551159"/>
              <a:ext cx="1053570" cy="430887"/>
            </a:xfrm>
            <a:prstGeom prst="rect">
              <a:avLst/>
            </a:prstGeom>
            <a:noFill/>
          </p:spPr>
          <p:txBody>
            <a:bodyPr wrap="none">
              <a:spAutoFit/>
              <a:scene3d>
                <a:camera prst="orthographicFront"/>
                <a:lightRig rig="balanced" dir="t">
                  <a:rot lat="0" lon="0" rev="2100000"/>
                </a:lightRig>
              </a:scene3d>
              <a:sp3d extrusionH="57150" prstMaterial="metal">
                <a:bevelT w="38100" h="25400"/>
                <a:contourClr>
                  <a:schemeClr val="bg2"/>
                </a:contourClr>
              </a:sp3d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200" b="1" kern="0" dirty="0" smtClean="0">
                  <a:ln w="50800"/>
                  <a:solidFill>
                    <a:srgbClr val="4E84C4">
                      <a:lumMod val="50000"/>
                    </a:srgbClr>
                  </a:solidFill>
                </a:rPr>
                <a:t>17%</a:t>
              </a:r>
              <a:endParaRPr lang="en-US" sz="2200" b="1" kern="0" dirty="0">
                <a:ln w="50800"/>
                <a:solidFill>
                  <a:srgbClr val="4E84C4">
                    <a:lumMod val="50000"/>
                  </a:srgbClr>
                </a:solidFill>
              </a:endParaRPr>
            </a:p>
          </p:txBody>
        </p:sp>
        <p:sp>
          <p:nvSpPr>
            <p:cNvPr id="100" name="TextBox 3"/>
            <p:cNvSpPr txBox="1">
              <a:spLocks noChangeArrowheads="1"/>
            </p:cNvSpPr>
            <p:nvPr/>
          </p:nvSpPr>
          <p:spPr bwMode="auto">
            <a:xfrm>
              <a:off x="7545952" y="1997564"/>
              <a:ext cx="206911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  <a:latin typeface="Calibri" pitchFamily="34" charset="0"/>
                </a:rPr>
                <a:t>Productivity improvement </a:t>
              </a: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7545973" y="843854"/>
              <a:ext cx="4383812" cy="382373"/>
            </a:xfrm>
            <a:prstGeom prst="rect">
              <a:avLst/>
            </a:prstGeom>
            <a:solidFill>
              <a:srgbClr val="0063BE"/>
            </a:solidFill>
            <a:ln w="9525" cap="flat" cmpd="sng" algn="ctr">
              <a:noFill/>
              <a:prstDash val="soli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b="1" kern="0" dirty="0" smtClean="0">
                  <a:solidFill>
                    <a:prstClr val="white"/>
                  </a:solidFill>
                  <a:latin typeface="Myriad Pro"/>
                </a:rPr>
                <a:t>Business / Strategic Benefits</a:t>
              </a:r>
              <a:endParaRPr lang="en-US" sz="1400" b="1" kern="0" dirty="0">
                <a:solidFill>
                  <a:prstClr val="white"/>
                </a:solidFill>
                <a:latin typeface="Myriad Pro"/>
              </a:endParaRPr>
            </a:p>
          </p:txBody>
        </p:sp>
        <p:sp>
          <p:nvSpPr>
            <p:cNvPr id="102" name="Rounded Rectangle 101"/>
            <p:cNvSpPr/>
            <p:nvPr/>
          </p:nvSpPr>
          <p:spPr>
            <a:xfrm>
              <a:off x="7529026" y="2789642"/>
              <a:ext cx="2090265" cy="1329346"/>
            </a:xfrm>
            <a:prstGeom prst="roundRect">
              <a:avLst>
                <a:gd name="adj" fmla="val 7504"/>
              </a:avLst>
            </a:prstGeom>
            <a:solidFill>
              <a:srgbClr val="4E84C4">
                <a:lumMod val="20000"/>
                <a:lumOff val="80000"/>
              </a:srgbClr>
            </a:solidFill>
            <a:ln w="25400" cap="flat" cmpd="sng" algn="ctr">
              <a:solidFill>
                <a:srgbClr val="4E84C4">
                  <a:lumMod val="75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prstClr val="white"/>
                </a:solidFill>
                <a:latin typeface="Myriad Pro"/>
              </a:endParaRPr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7892642" y="2937645"/>
              <a:ext cx="1396341" cy="430887"/>
            </a:xfrm>
            <a:prstGeom prst="rect">
              <a:avLst/>
            </a:prstGeom>
            <a:noFill/>
          </p:spPr>
          <p:txBody>
            <a:bodyPr wrap="none">
              <a:spAutoFit/>
              <a:scene3d>
                <a:camera prst="orthographicFront"/>
                <a:lightRig rig="balanced" dir="t">
                  <a:rot lat="0" lon="0" rev="2100000"/>
                </a:lightRig>
              </a:scene3d>
              <a:sp3d extrusionH="57150" prstMaterial="metal">
                <a:bevelT w="38100" h="25400"/>
                <a:contourClr>
                  <a:schemeClr val="bg2"/>
                </a:contourClr>
              </a:sp3d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200" b="1" kern="0" dirty="0" smtClean="0">
                  <a:ln w="50800"/>
                  <a:solidFill>
                    <a:srgbClr val="4E84C4">
                      <a:lumMod val="50000"/>
                    </a:srgbClr>
                  </a:solidFill>
                </a:rPr>
                <a:t>&gt; 97%</a:t>
              </a:r>
              <a:endParaRPr lang="en-US" sz="2200" b="1" kern="0" dirty="0">
                <a:ln w="50800"/>
                <a:solidFill>
                  <a:srgbClr val="4E84C4">
                    <a:lumMod val="50000"/>
                  </a:srgbClr>
                </a:solidFill>
              </a:endParaRPr>
            </a:p>
          </p:txBody>
        </p:sp>
        <p:sp>
          <p:nvSpPr>
            <p:cNvPr id="104" name="Rounded Rectangle 103"/>
            <p:cNvSpPr/>
            <p:nvPr/>
          </p:nvSpPr>
          <p:spPr>
            <a:xfrm>
              <a:off x="7545951" y="4177074"/>
              <a:ext cx="2092382" cy="1291174"/>
            </a:xfrm>
            <a:prstGeom prst="roundRect">
              <a:avLst>
                <a:gd name="adj" fmla="val 7427"/>
              </a:avLst>
            </a:prstGeom>
            <a:solidFill>
              <a:srgbClr val="4E84C4">
                <a:lumMod val="20000"/>
                <a:lumOff val="80000"/>
              </a:srgbClr>
            </a:solidFill>
            <a:ln w="25400" cap="flat" cmpd="sng" algn="ctr">
              <a:solidFill>
                <a:srgbClr val="4E84C4">
                  <a:lumMod val="75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prstClr val="white"/>
                </a:solidFill>
                <a:latin typeface="Myriad Pro"/>
              </a:endParaRPr>
            </a:p>
          </p:txBody>
        </p:sp>
        <p:sp>
          <p:nvSpPr>
            <p:cNvPr id="106" name="Rounded Rectangle 105"/>
            <p:cNvSpPr/>
            <p:nvPr/>
          </p:nvSpPr>
          <p:spPr>
            <a:xfrm>
              <a:off x="7548068" y="5537952"/>
              <a:ext cx="2066993" cy="1028956"/>
            </a:xfrm>
            <a:prstGeom prst="roundRect">
              <a:avLst>
                <a:gd name="adj" fmla="val 7361"/>
              </a:avLst>
            </a:prstGeom>
            <a:solidFill>
              <a:srgbClr val="4E84C4">
                <a:lumMod val="20000"/>
                <a:lumOff val="80000"/>
              </a:srgbClr>
            </a:solidFill>
            <a:ln w="25400" cap="flat" cmpd="sng" algn="ctr">
              <a:solidFill>
                <a:srgbClr val="4E84C4">
                  <a:lumMod val="75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prstClr val="white"/>
                </a:solidFill>
                <a:latin typeface="Myriad Pro"/>
              </a:endParaRPr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8055602" y="5573313"/>
              <a:ext cx="1274567" cy="430887"/>
            </a:xfrm>
            <a:prstGeom prst="rect">
              <a:avLst/>
            </a:prstGeom>
            <a:noFill/>
          </p:spPr>
          <p:txBody>
            <a:bodyPr wrap="none">
              <a:spAutoFit/>
              <a:scene3d>
                <a:camera prst="orthographicFront"/>
                <a:lightRig rig="balanced" dir="t">
                  <a:rot lat="0" lon="0" rev="2100000"/>
                </a:lightRig>
              </a:scene3d>
              <a:sp3d extrusionH="57150" prstMaterial="metal">
                <a:bevelT w="38100" h="25400"/>
                <a:contourClr>
                  <a:schemeClr val="bg2"/>
                </a:contourClr>
              </a:sp3d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200" b="1" kern="0" dirty="0" smtClean="0">
                  <a:ln w="50800"/>
                  <a:solidFill>
                    <a:srgbClr val="4E84C4">
                      <a:lumMod val="50000"/>
                    </a:srgbClr>
                  </a:solidFill>
                </a:rPr>
                <a:t>100</a:t>
              </a:r>
              <a:r>
                <a:rPr lang="en-US" sz="2200" b="1" kern="0" dirty="0">
                  <a:ln w="50800"/>
                  <a:solidFill>
                    <a:srgbClr val="4E84C4">
                      <a:lumMod val="50000"/>
                    </a:srgbClr>
                  </a:solidFill>
                </a:rPr>
                <a:t>%</a:t>
              </a:r>
            </a:p>
          </p:txBody>
        </p:sp>
        <p:sp>
          <p:nvSpPr>
            <p:cNvPr id="108" name="TextBox 11"/>
            <p:cNvSpPr txBox="1">
              <a:spLocks noChangeArrowheads="1"/>
            </p:cNvSpPr>
            <p:nvPr/>
          </p:nvSpPr>
          <p:spPr bwMode="auto">
            <a:xfrm>
              <a:off x="7414781" y="5936258"/>
              <a:ext cx="2335681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Calibri" pitchFamily="34" charset="0"/>
                </a:rPr>
                <a:t>SLA Commitments </a:t>
              </a:r>
            </a:p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Calibri" pitchFamily="34" charset="0"/>
                </a:rPr>
                <a:t>Met</a:t>
              </a:r>
              <a:endParaRPr lang="en-US" sz="1200" dirty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109" name="Rounded Rectangle 108"/>
            <p:cNvSpPr/>
            <p:nvPr/>
          </p:nvSpPr>
          <p:spPr>
            <a:xfrm>
              <a:off x="9801238" y="1430425"/>
              <a:ext cx="2092382" cy="1319387"/>
            </a:xfrm>
            <a:prstGeom prst="roundRect">
              <a:avLst>
                <a:gd name="adj" fmla="val 7427"/>
              </a:avLst>
            </a:prstGeom>
            <a:solidFill>
              <a:srgbClr val="4E84C4">
                <a:lumMod val="20000"/>
                <a:lumOff val="80000"/>
              </a:srgbClr>
            </a:solidFill>
            <a:ln w="25400" cap="flat" cmpd="sng" algn="ctr">
              <a:solidFill>
                <a:srgbClr val="4E84C4">
                  <a:lumMod val="75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prstClr val="white"/>
                </a:solidFill>
                <a:latin typeface="Myriad Pro"/>
              </a:endParaRPr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9801238" y="1551159"/>
              <a:ext cx="2091577" cy="450459"/>
            </a:xfrm>
            <a:prstGeom prst="rect">
              <a:avLst/>
            </a:prstGeom>
            <a:noFill/>
          </p:spPr>
          <p:txBody>
            <a:bodyPr>
              <a:spAutoFit/>
              <a:scene3d>
                <a:camera prst="orthographicFront"/>
                <a:lightRig rig="balanced" dir="t">
                  <a:rot lat="0" lon="0" rev="2100000"/>
                </a:lightRig>
              </a:scene3d>
              <a:sp3d extrusionH="57150" prstMaterial="metal">
                <a:bevelT w="38100" h="25400"/>
                <a:contourClr>
                  <a:schemeClr val="bg2"/>
                </a:contourClr>
              </a:sp3d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200" b="1" kern="0" dirty="0">
                  <a:ln w="50800"/>
                  <a:solidFill>
                    <a:srgbClr val="4E84C4">
                      <a:lumMod val="50000"/>
                    </a:srgbClr>
                  </a:solidFill>
                </a:rPr>
                <a:t>&gt;$2M</a:t>
              </a:r>
            </a:p>
          </p:txBody>
        </p:sp>
        <p:sp>
          <p:nvSpPr>
            <p:cNvPr id="111" name="TextBox 16"/>
            <p:cNvSpPr txBox="1">
              <a:spLocks noChangeArrowheads="1"/>
            </p:cNvSpPr>
            <p:nvPr/>
          </p:nvSpPr>
          <p:spPr bwMode="auto">
            <a:xfrm>
              <a:off x="7486147" y="3423470"/>
              <a:ext cx="2191817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Calibri" pitchFamily="34" charset="0"/>
                </a:rPr>
                <a:t>Defect Removal Efficiency</a:t>
              </a:r>
              <a:endParaRPr lang="en-US" sz="1200" dirty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113" name="TextBox 19"/>
            <p:cNvSpPr txBox="1">
              <a:spLocks noChangeArrowheads="1"/>
            </p:cNvSpPr>
            <p:nvPr/>
          </p:nvSpPr>
          <p:spPr bwMode="auto">
            <a:xfrm>
              <a:off x="9790658" y="1988053"/>
              <a:ext cx="2102156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  <a:latin typeface="Calibri" pitchFamily="34" charset="0"/>
                </a:rPr>
                <a:t>Savings </a:t>
              </a:r>
              <a:r>
                <a:rPr lang="en-US" sz="1200" dirty="0" smtClean="0">
                  <a:solidFill>
                    <a:srgbClr val="000000"/>
                  </a:solidFill>
                  <a:latin typeface="Calibri" pitchFamily="34" charset="0"/>
                </a:rPr>
                <a:t>thru Productivity Improvement</a:t>
              </a:r>
              <a:endParaRPr lang="en-US" sz="1200" dirty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136" name="Rounded Rectangle 135"/>
            <p:cNvSpPr/>
            <p:nvPr/>
          </p:nvSpPr>
          <p:spPr>
            <a:xfrm>
              <a:off x="9790660" y="2800684"/>
              <a:ext cx="2092379" cy="1329920"/>
            </a:xfrm>
            <a:prstGeom prst="roundRect">
              <a:avLst>
                <a:gd name="adj" fmla="val 7427"/>
              </a:avLst>
            </a:prstGeom>
            <a:solidFill>
              <a:srgbClr val="4E84C4">
                <a:lumMod val="20000"/>
                <a:lumOff val="80000"/>
              </a:srgbClr>
            </a:solidFill>
            <a:ln w="25400" cap="flat" cmpd="sng" algn="ctr">
              <a:solidFill>
                <a:srgbClr val="4E84C4">
                  <a:lumMod val="75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kern="0" dirty="0">
                <a:solidFill>
                  <a:prstClr val="white"/>
                </a:solidFill>
                <a:latin typeface="Myriad Pro"/>
              </a:endParaRPr>
            </a:p>
          </p:txBody>
        </p:sp>
        <p:sp>
          <p:nvSpPr>
            <p:cNvPr id="138" name="Rounded Rectangle 137"/>
            <p:cNvSpPr/>
            <p:nvPr/>
          </p:nvSpPr>
          <p:spPr>
            <a:xfrm>
              <a:off x="9813932" y="4177074"/>
              <a:ext cx="2092382" cy="1291174"/>
            </a:xfrm>
            <a:prstGeom prst="roundRect">
              <a:avLst>
                <a:gd name="adj" fmla="val 7361"/>
              </a:avLst>
            </a:prstGeom>
            <a:solidFill>
              <a:srgbClr val="4E84C4">
                <a:lumMod val="20000"/>
                <a:lumOff val="80000"/>
              </a:srgbClr>
            </a:solidFill>
            <a:ln w="25400" cap="flat" cmpd="sng" algn="ctr">
              <a:solidFill>
                <a:srgbClr val="4E84C4">
                  <a:lumMod val="75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prstClr val="white"/>
                </a:solidFill>
                <a:latin typeface="Myriad Pro"/>
              </a:endParaRPr>
            </a:p>
          </p:txBody>
        </p:sp>
        <p:sp>
          <p:nvSpPr>
            <p:cNvPr id="142" name="Rounded Rectangle 141"/>
            <p:cNvSpPr/>
            <p:nvPr/>
          </p:nvSpPr>
          <p:spPr>
            <a:xfrm>
              <a:off x="9801238" y="5537952"/>
              <a:ext cx="2066994" cy="1028956"/>
            </a:xfrm>
            <a:prstGeom prst="roundRect">
              <a:avLst>
                <a:gd name="adj" fmla="val 7361"/>
              </a:avLst>
            </a:prstGeom>
            <a:solidFill>
              <a:srgbClr val="4E84C4">
                <a:lumMod val="20000"/>
                <a:lumOff val="80000"/>
              </a:srgbClr>
            </a:solidFill>
            <a:ln w="25400" cap="flat" cmpd="sng" algn="ctr">
              <a:solidFill>
                <a:srgbClr val="4E84C4">
                  <a:lumMod val="75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prstClr val="white"/>
                </a:solidFill>
                <a:latin typeface="Myriad Pro"/>
              </a:endParaRPr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10344274" y="5573313"/>
              <a:ext cx="1053572" cy="430887"/>
            </a:xfrm>
            <a:prstGeom prst="rect">
              <a:avLst/>
            </a:prstGeom>
            <a:noFill/>
          </p:spPr>
          <p:txBody>
            <a:bodyPr wrap="none">
              <a:spAutoFit/>
              <a:scene3d>
                <a:camera prst="orthographicFront"/>
                <a:lightRig rig="balanced" dir="t">
                  <a:rot lat="0" lon="0" rev="2100000"/>
                </a:lightRig>
              </a:scene3d>
              <a:sp3d extrusionH="57150" prstMaterial="metal">
                <a:bevelT w="38100" h="25400"/>
                <a:contourClr>
                  <a:schemeClr val="bg2"/>
                </a:contourClr>
              </a:sp3d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200" b="1" kern="0" dirty="0" smtClean="0">
                  <a:ln w="50800"/>
                  <a:solidFill>
                    <a:srgbClr val="4E84C4">
                      <a:lumMod val="50000"/>
                    </a:srgbClr>
                  </a:solidFill>
                </a:rPr>
                <a:t>19%</a:t>
              </a:r>
              <a:endParaRPr lang="en-US" sz="2200" b="1" kern="0" dirty="0">
                <a:ln w="50800"/>
                <a:solidFill>
                  <a:srgbClr val="4E84C4">
                    <a:lumMod val="50000"/>
                  </a:srgbClr>
                </a:solidFill>
              </a:endParaRPr>
            </a:p>
          </p:txBody>
        </p:sp>
        <p:sp>
          <p:nvSpPr>
            <p:cNvPr id="144" name="TextBox 50"/>
            <p:cNvSpPr txBox="1">
              <a:spLocks noChangeArrowheads="1"/>
            </p:cNvSpPr>
            <p:nvPr/>
          </p:nvSpPr>
          <p:spPr bwMode="auto">
            <a:xfrm>
              <a:off x="9725073" y="5936258"/>
              <a:ext cx="2208743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Calibri" pitchFamily="34" charset="0"/>
                </a:rPr>
                <a:t>Overall QA to IT cost </a:t>
              </a:r>
            </a:p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Calibri" pitchFamily="34" charset="0"/>
                </a:rPr>
                <a:t>Ratio</a:t>
              </a:r>
              <a:endParaRPr lang="en-US" sz="1200" dirty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cxnSp>
        <p:nvCxnSpPr>
          <p:cNvPr id="148" name="Straight Connector 147"/>
          <p:cNvCxnSpPr/>
          <p:nvPr/>
        </p:nvCxnSpPr>
        <p:spPr>
          <a:xfrm>
            <a:off x="8700051" y="624840"/>
            <a:ext cx="0" cy="623316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/>
          <p:cNvSpPr txBox="1"/>
          <p:nvPr/>
        </p:nvSpPr>
        <p:spPr>
          <a:xfrm>
            <a:off x="4373880" y="1062794"/>
            <a:ext cx="4176174" cy="1169551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noAutofit/>
          </a:bodyPr>
          <a:lstStyle/>
          <a:p>
            <a:pPr marL="225425" indent="-225425" fontAlgn="auto">
              <a:spcBef>
                <a:spcPts val="0"/>
              </a:spcBef>
              <a:spcAft>
                <a:spcPts val="300"/>
              </a:spcAft>
              <a:buSzPct val="120000"/>
              <a:buFontTx/>
              <a:buBlip>
                <a:blip r:embed="rId3"/>
              </a:buBlip>
              <a:defRPr/>
            </a:pPr>
            <a:r>
              <a:rPr lang="en-US" sz="1200" kern="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Static testing of requirement </a:t>
            </a:r>
            <a:r>
              <a:rPr lang="en-US" sz="1200" kern="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documents</a:t>
            </a:r>
          </a:p>
          <a:p>
            <a:pPr marL="225425" indent="-225425" fontAlgn="auto">
              <a:spcBef>
                <a:spcPts val="0"/>
              </a:spcBef>
              <a:spcAft>
                <a:spcPts val="300"/>
              </a:spcAft>
              <a:buSzPct val="120000"/>
              <a:buFontTx/>
              <a:buBlip>
                <a:blip r:embed="rId3"/>
              </a:buBlip>
              <a:defRPr/>
            </a:pPr>
            <a:r>
              <a:rPr lang="en-US" sz="1200" kern="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Static </a:t>
            </a:r>
            <a:r>
              <a:rPr lang="en-US" sz="1200" kern="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Code Analysis  (</a:t>
            </a:r>
            <a:r>
              <a:rPr lang="en-US" sz="1200" kern="0" dirty="0" err="1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SonarQube</a:t>
            </a:r>
            <a:r>
              <a:rPr lang="en-US" sz="1200" kern="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/Fortify</a:t>
            </a:r>
            <a:r>
              <a:rPr lang="en-US" sz="1200" kern="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)</a:t>
            </a:r>
          </a:p>
          <a:p>
            <a:pPr marL="225425" indent="-225425" fontAlgn="auto">
              <a:spcBef>
                <a:spcPts val="0"/>
              </a:spcBef>
              <a:spcAft>
                <a:spcPts val="300"/>
              </a:spcAft>
              <a:buSzPct val="120000"/>
              <a:buFontTx/>
              <a:buBlip>
                <a:blip r:embed="rId3"/>
              </a:buBlip>
              <a:defRPr/>
            </a:pPr>
            <a:r>
              <a:rPr lang="en-US" sz="1200" kern="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Unit </a:t>
            </a:r>
            <a:r>
              <a:rPr lang="en-US" sz="1200" kern="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Test Automation (</a:t>
            </a:r>
            <a:r>
              <a:rPr lang="en-US" sz="1200" kern="0" dirty="0" err="1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jUnit</a:t>
            </a:r>
            <a:r>
              <a:rPr lang="en-US" sz="1200" kern="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, Cucumber</a:t>
            </a:r>
            <a:r>
              <a:rPr lang="en-US" sz="1200" kern="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)</a:t>
            </a:r>
          </a:p>
          <a:p>
            <a:pPr marL="225425" indent="-225425" fontAlgn="auto">
              <a:spcBef>
                <a:spcPts val="0"/>
              </a:spcBef>
              <a:spcAft>
                <a:spcPts val="300"/>
              </a:spcAft>
              <a:buSzPct val="120000"/>
              <a:buFontTx/>
              <a:buBlip>
                <a:blip r:embed="rId3"/>
              </a:buBlip>
              <a:defRPr/>
            </a:pPr>
            <a:r>
              <a:rPr lang="en-US" sz="1200" kern="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Bi-directional </a:t>
            </a:r>
            <a:r>
              <a:rPr lang="en-US" sz="1200" kern="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traceability metrics </a:t>
            </a:r>
          </a:p>
          <a:p>
            <a:pPr marL="225425" indent="-225425" fontAlgn="auto">
              <a:spcBef>
                <a:spcPts val="0"/>
              </a:spcBef>
              <a:spcAft>
                <a:spcPts val="300"/>
              </a:spcAft>
              <a:buSzPct val="120000"/>
              <a:buFontTx/>
              <a:buBlip>
                <a:blip r:embed="rId3"/>
              </a:buBlip>
              <a:defRPr/>
            </a:pPr>
            <a:r>
              <a:rPr lang="en-US" sz="1200" kern="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Functional Automation</a:t>
            </a:r>
          </a:p>
        </p:txBody>
      </p:sp>
      <p:sp>
        <p:nvSpPr>
          <p:cNvPr id="150" name="TextBox 149"/>
          <p:cNvSpPr txBox="1"/>
          <p:nvPr/>
        </p:nvSpPr>
        <p:spPr>
          <a:xfrm>
            <a:off x="538890" y="1082134"/>
            <a:ext cx="3774030" cy="1150212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noAutofit/>
          </a:bodyPr>
          <a:lstStyle/>
          <a:p>
            <a:pPr marL="225425" indent="-225425" fontAlgn="auto">
              <a:spcBef>
                <a:spcPts val="0"/>
              </a:spcBef>
              <a:spcAft>
                <a:spcPts val="300"/>
              </a:spcAft>
              <a:buSzPct val="120000"/>
              <a:buFontTx/>
              <a:buBlip>
                <a:blip r:embed="rId3"/>
              </a:buBlip>
              <a:defRPr/>
            </a:pPr>
            <a:r>
              <a:rPr lang="en-US" sz="1200" kern="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Late </a:t>
            </a:r>
            <a:r>
              <a:rPr lang="en-US" sz="1200" kern="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Defects identification in </a:t>
            </a:r>
            <a:r>
              <a:rPr lang="en-US" sz="1200" kern="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SDLC/STLC</a:t>
            </a:r>
          </a:p>
          <a:p>
            <a:pPr marL="225425" indent="-225425" fontAlgn="auto">
              <a:spcBef>
                <a:spcPts val="0"/>
              </a:spcBef>
              <a:spcAft>
                <a:spcPts val="300"/>
              </a:spcAft>
              <a:buSzPct val="120000"/>
              <a:buFontTx/>
              <a:buBlip>
                <a:blip r:embed="rId3"/>
              </a:buBlip>
              <a:defRPr/>
            </a:pPr>
            <a:r>
              <a:rPr lang="en-US" sz="1200" kern="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Last </a:t>
            </a:r>
            <a:r>
              <a:rPr lang="en-US" sz="1200" kern="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Minute requirements/Code changes</a:t>
            </a:r>
          </a:p>
        </p:txBody>
      </p:sp>
      <p:sp>
        <p:nvSpPr>
          <p:cNvPr id="151" name="Rounded Rectangle 150"/>
          <p:cNvSpPr>
            <a:spLocks noChangeArrowheads="1"/>
          </p:cNvSpPr>
          <p:nvPr/>
        </p:nvSpPr>
        <p:spPr bwMode="auto">
          <a:xfrm rot="16200000">
            <a:off x="-357586" y="1391234"/>
            <a:ext cx="1198699" cy="483526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B9AFA4">
                  <a:shade val="51000"/>
                  <a:satMod val="130000"/>
                </a:srgbClr>
              </a:gs>
              <a:gs pos="80000">
                <a:srgbClr val="B9AFA4">
                  <a:shade val="93000"/>
                  <a:satMod val="130000"/>
                </a:srgbClr>
              </a:gs>
              <a:gs pos="100000">
                <a:srgbClr val="B9AFA4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/>
          <a:p>
            <a:pPr algn="ctr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defRPr/>
            </a:pPr>
            <a:r>
              <a:rPr lang="en-US" sz="1400" b="1" kern="0" dirty="0" smtClean="0">
                <a:solidFill>
                  <a:prstClr val="white"/>
                </a:solidFill>
                <a:latin typeface="Calibri" pitchFamily="34" charset="0"/>
              </a:rPr>
              <a:t>Defects</a:t>
            </a:r>
            <a:endParaRPr lang="en-US" sz="1400" b="1" kern="0" dirty="0">
              <a:solidFill>
                <a:prstClr val="white"/>
              </a:solidFill>
              <a:latin typeface="Calibri" pitchFamily="34" charset="0"/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4389120" y="2403915"/>
            <a:ext cx="4176174" cy="7675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noAutofit/>
          </a:bodyPr>
          <a:lstStyle/>
          <a:p>
            <a:pPr marL="225425" indent="-225425" fontAlgn="auto">
              <a:spcBef>
                <a:spcPts val="0"/>
              </a:spcBef>
              <a:spcAft>
                <a:spcPts val="300"/>
              </a:spcAft>
              <a:buSzPct val="120000"/>
              <a:buFontTx/>
              <a:buBlip>
                <a:blip r:embed="rId3"/>
              </a:buBlip>
              <a:defRPr/>
            </a:pPr>
            <a:r>
              <a:rPr lang="en-US" sz="1200" kern="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Tools Integration for data mining</a:t>
            </a:r>
          </a:p>
          <a:p>
            <a:pPr marL="225425" indent="-225425" fontAlgn="auto">
              <a:spcBef>
                <a:spcPts val="0"/>
              </a:spcBef>
              <a:spcAft>
                <a:spcPts val="300"/>
              </a:spcAft>
              <a:buSzPct val="120000"/>
              <a:buFontTx/>
              <a:buBlip>
                <a:blip r:embed="rId3"/>
              </a:buBlip>
              <a:defRPr/>
            </a:pPr>
            <a:r>
              <a:rPr lang="en-US" sz="1200" kern="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Maintain reusable test data repository</a:t>
            </a:r>
          </a:p>
          <a:p>
            <a:pPr marL="225425" indent="-225425" fontAlgn="auto">
              <a:spcBef>
                <a:spcPts val="0"/>
              </a:spcBef>
              <a:spcAft>
                <a:spcPts val="300"/>
              </a:spcAft>
              <a:buSzPct val="120000"/>
              <a:buFontTx/>
              <a:buBlip>
                <a:blip r:embed="rId3"/>
              </a:buBlip>
              <a:defRPr/>
            </a:pPr>
            <a:r>
              <a:rPr lang="en-US" sz="1200" kern="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Masked Production Data for Test usage</a:t>
            </a:r>
          </a:p>
        </p:txBody>
      </p:sp>
      <p:sp>
        <p:nvSpPr>
          <p:cNvPr id="154" name="TextBox 153"/>
          <p:cNvSpPr txBox="1"/>
          <p:nvPr/>
        </p:nvSpPr>
        <p:spPr>
          <a:xfrm>
            <a:off x="554130" y="2423254"/>
            <a:ext cx="3774030" cy="7548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noAutofit/>
          </a:bodyPr>
          <a:lstStyle/>
          <a:p>
            <a:pPr marL="225425" indent="-225425" fontAlgn="auto">
              <a:spcBef>
                <a:spcPts val="0"/>
              </a:spcBef>
              <a:spcAft>
                <a:spcPts val="300"/>
              </a:spcAft>
              <a:buSzPct val="120000"/>
              <a:buFontTx/>
              <a:buBlip>
                <a:blip r:embed="rId3"/>
              </a:buBlip>
              <a:defRPr/>
            </a:pPr>
            <a:r>
              <a:rPr lang="en-US" sz="1200" kern="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Data gaps between Production &amp; Tests</a:t>
            </a:r>
          </a:p>
          <a:p>
            <a:pPr marL="225425" indent="-225425" fontAlgn="auto">
              <a:spcBef>
                <a:spcPts val="0"/>
              </a:spcBef>
              <a:spcAft>
                <a:spcPts val="300"/>
              </a:spcAft>
              <a:buSzPct val="120000"/>
              <a:buFontTx/>
              <a:buBlip>
                <a:blip r:embed="rId3"/>
              </a:buBlip>
              <a:defRPr/>
            </a:pPr>
            <a:r>
              <a:rPr lang="en-US" sz="1200" kern="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Replication of  Production scenarios in Test </a:t>
            </a:r>
            <a:r>
              <a:rPr lang="en-US" sz="1200" kern="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Regions</a:t>
            </a:r>
            <a:endParaRPr lang="en-US" sz="1200" kern="0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55" name="Rounded Rectangle 154"/>
          <p:cNvSpPr>
            <a:spLocks noChangeArrowheads="1"/>
          </p:cNvSpPr>
          <p:nvPr/>
        </p:nvSpPr>
        <p:spPr bwMode="auto">
          <a:xfrm rot="16200000">
            <a:off x="-136338" y="2526346"/>
            <a:ext cx="786683" cy="483526"/>
          </a:xfrm>
          <a:prstGeom prst="roundRect">
            <a:avLst>
              <a:gd name="adj" fmla="val 16667"/>
            </a:avLst>
          </a:prstGeom>
          <a:solidFill>
            <a:schemeClr val="accent1">
              <a:lumMod val="50000"/>
            </a:schemeClr>
          </a:solidFill>
          <a:ln>
            <a:noFill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/>
          <a:p>
            <a:pPr algn="ctr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defRPr/>
            </a:pPr>
            <a:r>
              <a:rPr lang="en-US" sz="1400" b="1" kern="0" dirty="0" smtClean="0">
                <a:solidFill>
                  <a:prstClr val="white"/>
                </a:solidFill>
                <a:latin typeface="Calibri" pitchFamily="34" charset="0"/>
              </a:rPr>
              <a:t>Test Data</a:t>
            </a:r>
            <a:endParaRPr lang="en-US" sz="1400" b="1" kern="0" dirty="0">
              <a:solidFill>
                <a:prstClr val="white"/>
              </a:solidFill>
              <a:latin typeface="Calibri" pitchFamily="34" charset="0"/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389120" y="3348794"/>
            <a:ext cx="4176174" cy="116955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5400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noAutofit/>
          </a:bodyPr>
          <a:lstStyle/>
          <a:p>
            <a:pPr marL="225425" indent="-225425" fontAlgn="auto">
              <a:spcBef>
                <a:spcPts val="0"/>
              </a:spcBef>
              <a:spcAft>
                <a:spcPts val="300"/>
              </a:spcAft>
              <a:buSzPct val="120000"/>
              <a:buFontTx/>
              <a:buBlip>
                <a:blip r:embed="rId3"/>
              </a:buBlip>
              <a:defRPr/>
            </a:pPr>
            <a:r>
              <a:rPr lang="en-US" sz="1200" kern="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Automated E2E Workflow Testing (QTP, Selenium, </a:t>
            </a:r>
            <a:r>
              <a:rPr lang="en-US" sz="1200" kern="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DVO</a:t>
            </a:r>
            <a:r>
              <a:rPr lang="en-US" sz="1200" kern="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, </a:t>
            </a:r>
            <a:r>
              <a:rPr lang="en-US" sz="1200" kern="0" dirty="0" err="1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DevTest</a:t>
            </a:r>
            <a:r>
              <a:rPr lang="en-US" sz="1200" kern="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)</a:t>
            </a:r>
          </a:p>
          <a:p>
            <a:pPr marL="225425" indent="-225425" fontAlgn="auto">
              <a:spcBef>
                <a:spcPts val="0"/>
              </a:spcBef>
              <a:spcAft>
                <a:spcPts val="300"/>
              </a:spcAft>
              <a:buSzPct val="120000"/>
              <a:buFontTx/>
              <a:buBlip>
                <a:blip r:embed="rId3"/>
              </a:buBlip>
              <a:defRPr/>
            </a:pPr>
            <a:r>
              <a:rPr lang="en-US" sz="1200" kern="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Script less Automation (UFT,  </a:t>
            </a:r>
            <a:r>
              <a:rPr lang="en-US" sz="1200" kern="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Selenium </a:t>
            </a:r>
            <a:r>
              <a:rPr lang="en-US" sz="1200" kern="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&amp; </a:t>
            </a:r>
            <a:r>
              <a:rPr lang="en-US" sz="1200" kern="0" dirty="0" err="1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DevTest</a:t>
            </a:r>
            <a:r>
              <a:rPr lang="en-US" sz="1200" kern="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)</a:t>
            </a:r>
          </a:p>
          <a:p>
            <a:pPr marL="225425" indent="-225425" fontAlgn="auto">
              <a:spcBef>
                <a:spcPts val="0"/>
              </a:spcBef>
              <a:spcAft>
                <a:spcPts val="300"/>
              </a:spcAft>
              <a:buSzPct val="120000"/>
              <a:buFontTx/>
              <a:buBlip>
                <a:blip r:embed="rId3"/>
              </a:buBlip>
              <a:defRPr/>
            </a:pPr>
            <a:r>
              <a:rPr lang="en-US" sz="1200" kern="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In-Sprint </a:t>
            </a:r>
            <a:r>
              <a:rPr lang="en-US" sz="1200" kern="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Automation (UFT, Selenium, </a:t>
            </a:r>
            <a:r>
              <a:rPr lang="en-US" sz="1200" kern="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DVO </a:t>
            </a:r>
            <a:r>
              <a:rPr lang="en-US" sz="1200" kern="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&amp; </a:t>
            </a:r>
            <a:r>
              <a:rPr lang="en-US" sz="1200" kern="0" dirty="0" err="1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DevTest</a:t>
            </a:r>
            <a:r>
              <a:rPr lang="en-US" sz="1200" kern="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)</a:t>
            </a:r>
          </a:p>
        </p:txBody>
      </p:sp>
      <p:sp>
        <p:nvSpPr>
          <p:cNvPr id="157" name="TextBox 156"/>
          <p:cNvSpPr txBox="1"/>
          <p:nvPr/>
        </p:nvSpPr>
        <p:spPr>
          <a:xfrm>
            <a:off x="554130" y="3368134"/>
            <a:ext cx="3774030" cy="115021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5400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noAutofit/>
          </a:bodyPr>
          <a:lstStyle/>
          <a:p>
            <a:pPr marL="225425" indent="-225425" fontAlgn="auto">
              <a:spcBef>
                <a:spcPts val="0"/>
              </a:spcBef>
              <a:spcAft>
                <a:spcPts val="300"/>
              </a:spcAft>
              <a:buSzPct val="120000"/>
              <a:buFontTx/>
              <a:buBlip>
                <a:blip r:embed="rId3"/>
              </a:buBlip>
              <a:defRPr/>
            </a:pPr>
            <a:r>
              <a:rPr lang="en-US" sz="1200" kern="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Pockets of Standalone Automation Testing</a:t>
            </a:r>
          </a:p>
          <a:p>
            <a:pPr marL="225425" indent="-225425" fontAlgn="auto">
              <a:spcBef>
                <a:spcPts val="0"/>
              </a:spcBef>
              <a:spcAft>
                <a:spcPts val="300"/>
              </a:spcAft>
              <a:buSzPct val="120000"/>
              <a:buFontTx/>
              <a:buBlip>
                <a:blip r:embed="rId3"/>
              </a:buBlip>
              <a:defRPr/>
            </a:pPr>
            <a:r>
              <a:rPr lang="en-US" sz="1200" kern="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Batch/Schedule Dependencies</a:t>
            </a:r>
          </a:p>
          <a:p>
            <a:pPr marL="225425" indent="-225425" fontAlgn="auto">
              <a:spcBef>
                <a:spcPts val="0"/>
              </a:spcBef>
              <a:spcAft>
                <a:spcPts val="300"/>
              </a:spcAft>
              <a:buSzPct val="120000"/>
              <a:buFontTx/>
              <a:buBlip>
                <a:blip r:embed="rId3"/>
              </a:buBlip>
              <a:defRPr/>
            </a:pPr>
            <a:r>
              <a:rPr lang="en-US" sz="1200" kern="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Applications running on different platforms &amp; technologies</a:t>
            </a:r>
          </a:p>
          <a:p>
            <a:pPr marL="225425" indent="-225425" fontAlgn="auto">
              <a:spcBef>
                <a:spcPts val="0"/>
              </a:spcBef>
              <a:spcAft>
                <a:spcPts val="300"/>
              </a:spcAft>
              <a:buSzPct val="120000"/>
              <a:buFontTx/>
              <a:buBlip>
                <a:blip r:embed="rId3"/>
              </a:buBlip>
              <a:defRPr/>
            </a:pPr>
            <a:r>
              <a:rPr lang="en-US" sz="1200" kern="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Late Code Changes leading to huge Regression testing</a:t>
            </a:r>
          </a:p>
        </p:txBody>
      </p:sp>
      <p:sp>
        <p:nvSpPr>
          <p:cNvPr id="158" name="Rounded Rectangle 157"/>
          <p:cNvSpPr>
            <a:spLocks noChangeArrowheads="1"/>
          </p:cNvSpPr>
          <p:nvPr/>
        </p:nvSpPr>
        <p:spPr bwMode="auto">
          <a:xfrm rot="16200000">
            <a:off x="-342346" y="3677234"/>
            <a:ext cx="1198699" cy="483526"/>
          </a:xfrm>
          <a:prstGeom prst="roundRect">
            <a:avLst>
              <a:gd name="adj" fmla="val 16667"/>
            </a:avLst>
          </a:prstGeom>
          <a:solidFill>
            <a:schemeClr val="accent5">
              <a:lumMod val="50000"/>
            </a:schemeClr>
          </a:solidFill>
          <a:ln>
            <a:noFill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/>
          <a:p>
            <a:pPr algn="ctr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defRPr/>
            </a:pPr>
            <a:r>
              <a:rPr lang="en-US" sz="1400" b="1" kern="0" dirty="0" smtClean="0">
                <a:solidFill>
                  <a:prstClr val="white"/>
                </a:solidFill>
                <a:latin typeface="Calibri" pitchFamily="34" charset="0"/>
              </a:rPr>
              <a:t>Automation</a:t>
            </a:r>
            <a:endParaRPr lang="en-US" sz="1400" b="1" kern="0" dirty="0">
              <a:solidFill>
                <a:prstClr val="white"/>
              </a:solidFill>
              <a:latin typeface="Calibri" pitchFamily="34" charset="0"/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4389120" y="4705154"/>
            <a:ext cx="4176174" cy="9298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5400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noAutofit/>
          </a:bodyPr>
          <a:lstStyle/>
          <a:p>
            <a:pPr marL="225425" indent="-225425" fontAlgn="auto">
              <a:spcBef>
                <a:spcPts val="0"/>
              </a:spcBef>
              <a:spcAft>
                <a:spcPts val="300"/>
              </a:spcAft>
              <a:buSzPct val="120000"/>
              <a:buFontTx/>
              <a:buBlip>
                <a:blip r:embed="rId3"/>
              </a:buBlip>
              <a:defRPr/>
            </a:pPr>
            <a:r>
              <a:rPr lang="en-US" sz="1200" kern="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Virtual Service for Developers &amp; Test Teams (</a:t>
            </a:r>
            <a:r>
              <a:rPr lang="en-US" sz="1200" kern="0" dirty="0" err="1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DevTest</a:t>
            </a:r>
            <a:r>
              <a:rPr lang="en-US" sz="1200" kern="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)</a:t>
            </a:r>
          </a:p>
          <a:p>
            <a:pPr marL="225425" indent="-225425" fontAlgn="auto">
              <a:spcBef>
                <a:spcPts val="0"/>
              </a:spcBef>
              <a:spcAft>
                <a:spcPts val="300"/>
              </a:spcAft>
              <a:buSzPct val="120000"/>
              <a:buFontTx/>
              <a:buBlip>
                <a:blip r:embed="rId3"/>
              </a:buBlip>
              <a:defRPr/>
            </a:pPr>
            <a:r>
              <a:rPr lang="en-US" sz="1200" kern="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Service Catalogue for Enterprise usage</a:t>
            </a:r>
          </a:p>
        </p:txBody>
      </p:sp>
      <p:sp>
        <p:nvSpPr>
          <p:cNvPr id="160" name="TextBox 159"/>
          <p:cNvSpPr txBox="1"/>
          <p:nvPr/>
        </p:nvSpPr>
        <p:spPr>
          <a:xfrm>
            <a:off x="554130" y="4724494"/>
            <a:ext cx="3774030" cy="9144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5400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noAutofit/>
          </a:bodyPr>
          <a:lstStyle/>
          <a:p>
            <a:pPr marL="225425" indent="-225425" fontAlgn="auto">
              <a:spcBef>
                <a:spcPts val="0"/>
              </a:spcBef>
              <a:spcAft>
                <a:spcPts val="300"/>
              </a:spcAft>
              <a:buSzPct val="120000"/>
              <a:buFontTx/>
              <a:buBlip>
                <a:blip r:embed="rId3"/>
              </a:buBlip>
              <a:defRPr/>
            </a:pPr>
            <a:r>
              <a:rPr lang="en-US" sz="1200" kern="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Interface application dependencies</a:t>
            </a:r>
          </a:p>
          <a:p>
            <a:pPr marL="225425" indent="-225425" fontAlgn="auto">
              <a:spcBef>
                <a:spcPts val="0"/>
              </a:spcBef>
              <a:spcAft>
                <a:spcPts val="300"/>
              </a:spcAft>
              <a:buSzPct val="120000"/>
              <a:buFontTx/>
              <a:buBlip>
                <a:blip r:embed="rId3"/>
              </a:buBlip>
              <a:defRPr/>
            </a:pPr>
            <a:r>
              <a:rPr lang="en-US" sz="1200" kern="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High volume of Integration issues across applications</a:t>
            </a:r>
          </a:p>
        </p:txBody>
      </p:sp>
      <p:sp>
        <p:nvSpPr>
          <p:cNvPr id="161" name="Rounded Rectangle 160"/>
          <p:cNvSpPr>
            <a:spLocks noChangeArrowheads="1"/>
          </p:cNvSpPr>
          <p:nvPr/>
        </p:nvSpPr>
        <p:spPr bwMode="auto">
          <a:xfrm rot="16200000">
            <a:off x="-219487" y="4910735"/>
            <a:ext cx="952982" cy="483526"/>
          </a:xfrm>
          <a:prstGeom prst="roundRect">
            <a:avLst>
              <a:gd name="adj" fmla="val 16667"/>
            </a:avLst>
          </a:prstGeom>
          <a:solidFill>
            <a:schemeClr val="accent6">
              <a:lumMod val="50000"/>
            </a:schemeClr>
          </a:solidFill>
          <a:ln>
            <a:noFill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/>
          <a:p>
            <a:pPr algn="ctr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defRPr/>
            </a:pPr>
            <a:r>
              <a:rPr lang="en-US" sz="1400" b="1" kern="0" dirty="0" smtClean="0">
                <a:solidFill>
                  <a:prstClr val="white"/>
                </a:solidFill>
                <a:latin typeface="Calibri" pitchFamily="34" charset="0"/>
              </a:rPr>
              <a:t>Interface</a:t>
            </a:r>
            <a:endParaRPr lang="en-US" sz="1400" b="1" kern="0" dirty="0">
              <a:solidFill>
                <a:prstClr val="white"/>
              </a:solidFill>
              <a:latin typeface="Calibri" pitchFamily="34" charset="0"/>
            </a:endParaRPr>
          </a:p>
        </p:txBody>
      </p:sp>
      <p:sp>
        <p:nvSpPr>
          <p:cNvPr id="163" name="TextBox 162"/>
          <p:cNvSpPr txBox="1"/>
          <p:nvPr/>
        </p:nvSpPr>
        <p:spPr>
          <a:xfrm>
            <a:off x="4389120" y="5815779"/>
            <a:ext cx="4176174" cy="95031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noAutofit/>
          </a:bodyPr>
          <a:lstStyle/>
          <a:p>
            <a:pPr marL="225425" indent="-225425" fontAlgn="auto">
              <a:spcBef>
                <a:spcPts val="0"/>
              </a:spcBef>
              <a:spcAft>
                <a:spcPts val="300"/>
              </a:spcAft>
              <a:buSzPct val="120000"/>
              <a:buFontTx/>
              <a:buBlip>
                <a:blip r:embed="rId3"/>
              </a:buBlip>
              <a:defRPr/>
            </a:pPr>
            <a:r>
              <a:rPr lang="en-US" sz="1200" kern="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Centralized Metrics Reporting</a:t>
            </a:r>
          </a:p>
          <a:p>
            <a:pPr marL="225425" indent="-225425" fontAlgn="auto">
              <a:spcBef>
                <a:spcPts val="0"/>
              </a:spcBef>
              <a:spcAft>
                <a:spcPts val="300"/>
              </a:spcAft>
              <a:buSzPct val="120000"/>
              <a:buFontTx/>
              <a:buBlip>
                <a:blip r:embed="rId3"/>
              </a:buBlip>
              <a:defRPr/>
            </a:pPr>
            <a:r>
              <a:rPr lang="en-US" sz="1200" kern="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One Stop Reporting portal for QE Metrics, Financials and Executive Level reporting</a:t>
            </a:r>
          </a:p>
        </p:txBody>
      </p:sp>
      <p:sp>
        <p:nvSpPr>
          <p:cNvPr id="164" name="TextBox 163"/>
          <p:cNvSpPr txBox="1"/>
          <p:nvPr/>
        </p:nvSpPr>
        <p:spPr>
          <a:xfrm>
            <a:off x="554130" y="5835119"/>
            <a:ext cx="3774030" cy="93460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noAutofit/>
          </a:bodyPr>
          <a:lstStyle/>
          <a:p>
            <a:pPr marL="225425" indent="-225425" fontAlgn="auto">
              <a:spcBef>
                <a:spcPts val="0"/>
              </a:spcBef>
              <a:spcAft>
                <a:spcPts val="300"/>
              </a:spcAft>
              <a:buSzPct val="120000"/>
              <a:buFontTx/>
              <a:buBlip>
                <a:blip r:embed="rId3"/>
              </a:buBlip>
              <a:defRPr/>
            </a:pPr>
            <a:r>
              <a:rPr lang="en-US" sz="1200" kern="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Standalone </a:t>
            </a:r>
            <a:r>
              <a:rPr lang="en-US" sz="1200" kern="0" dirty="0" err="1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Adhoc</a:t>
            </a:r>
            <a:r>
              <a:rPr lang="en-US" sz="1200" kern="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 Reports on demand for different users</a:t>
            </a:r>
          </a:p>
          <a:p>
            <a:pPr marL="225425" indent="-225425" fontAlgn="auto">
              <a:spcBef>
                <a:spcPts val="0"/>
              </a:spcBef>
              <a:spcAft>
                <a:spcPts val="300"/>
              </a:spcAft>
              <a:buSzPct val="120000"/>
              <a:buFontTx/>
              <a:buBlip>
                <a:blip r:embed="rId3"/>
              </a:buBlip>
              <a:defRPr/>
            </a:pPr>
            <a:r>
              <a:rPr lang="en-US" sz="1200" kern="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Huge Manual effort for generation of customized reports</a:t>
            </a:r>
          </a:p>
        </p:txBody>
      </p:sp>
      <p:sp>
        <p:nvSpPr>
          <p:cNvPr id="165" name="Rounded Rectangle 164"/>
          <p:cNvSpPr>
            <a:spLocks noChangeArrowheads="1"/>
          </p:cNvSpPr>
          <p:nvPr/>
        </p:nvSpPr>
        <p:spPr bwMode="auto">
          <a:xfrm rot="16200000">
            <a:off x="-229999" y="6031872"/>
            <a:ext cx="974005" cy="483526"/>
          </a:xfrm>
          <a:prstGeom prst="roundRect">
            <a:avLst>
              <a:gd name="adj" fmla="val 16667"/>
            </a:avLst>
          </a:prstGeom>
          <a:solidFill>
            <a:schemeClr val="accent2">
              <a:lumMod val="50000"/>
            </a:schemeClr>
          </a:solidFill>
          <a:ln>
            <a:noFill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/>
          <a:p>
            <a:pPr algn="ctr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defRPr/>
            </a:pPr>
            <a:r>
              <a:rPr lang="en-US" sz="1400" b="1" kern="0" dirty="0" smtClean="0">
                <a:solidFill>
                  <a:prstClr val="white"/>
                </a:solidFill>
                <a:latin typeface="Calibri" pitchFamily="34" charset="0"/>
              </a:rPr>
              <a:t>Reports</a:t>
            </a:r>
            <a:endParaRPr lang="en-US" sz="1400" b="1" kern="0" dirty="0">
              <a:solidFill>
                <a:prstClr val="white"/>
              </a:solidFill>
              <a:latin typeface="Calibri" pitchFamily="34" charset="0"/>
            </a:endParaRPr>
          </a:p>
        </p:txBody>
      </p:sp>
      <p:cxnSp>
        <p:nvCxnSpPr>
          <p:cNvPr id="166" name="Straight Connector 165"/>
          <p:cNvCxnSpPr/>
          <p:nvPr/>
        </p:nvCxnSpPr>
        <p:spPr>
          <a:xfrm flipH="1">
            <a:off x="0" y="5713212"/>
            <a:ext cx="856529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/>
          <p:nvPr/>
        </p:nvCxnSpPr>
        <p:spPr>
          <a:xfrm flipH="1">
            <a:off x="15240" y="4598019"/>
            <a:ext cx="856529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 flipH="1">
            <a:off x="-207" y="3261164"/>
            <a:ext cx="856529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 flipH="1">
            <a:off x="15240" y="2295303"/>
            <a:ext cx="856529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Rectangle 197"/>
          <p:cNvSpPr/>
          <p:nvPr/>
        </p:nvSpPr>
        <p:spPr>
          <a:xfrm>
            <a:off x="10604293" y="4339049"/>
            <a:ext cx="1135247" cy="430887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b="1" kern="0" dirty="0" smtClean="0">
                <a:ln w="50800"/>
                <a:solidFill>
                  <a:srgbClr val="4E84C4">
                    <a:lumMod val="50000"/>
                  </a:srgbClr>
                </a:solidFill>
              </a:rPr>
              <a:t>&gt;$1.6M</a:t>
            </a:r>
            <a:endParaRPr lang="en-US" sz="2200" b="1" kern="0" dirty="0">
              <a:ln w="50800"/>
              <a:solidFill>
                <a:srgbClr val="4E84C4">
                  <a:lumMod val="50000"/>
                </a:srgbClr>
              </a:solidFill>
            </a:endParaRPr>
          </a:p>
        </p:txBody>
      </p:sp>
      <p:sp>
        <p:nvSpPr>
          <p:cNvPr id="199" name="TextBox 3"/>
          <p:cNvSpPr txBox="1">
            <a:spLocks noChangeArrowheads="1"/>
          </p:cNvSpPr>
          <p:nvPr/>
        </p:nvSpPr>
        <p:spPr bwMode="auto">
          <a:xfrm>
            <a:off x="10463833" y="4724494"/>
            <a:ext cx="147081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  <a:latin typeface="Calibri" pitchFamily="34" charset="0"/>
              </a:rPr>
              <a:t>Savings thru Automation &amp; </a:t>
            </a:r>
          </a:p>
          <a:p>
            <a:pPr algn="ctr"/>
            <a:r>
              <a:rPr lang="en-US" sz="1200" dirty="0" smtClean="0">
                <a:solidFill>
                  <a:srgbClr val="000000"/>
                </a:solidFill>
                <a:latin typeface="Calibri" pitchFamily="34" charset="0"/>
              </a:rPr>
              <a:t>Utility tools</a:t>
            </a:r>
            <a:endParaRPr lang="en-US" sz="1200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50" name="Title 2"/>
          <p:cNvSpPr>
            <a:spLocks noGrp="1"/>
          </p:cNvSpPr>
          <p:nvPr>
            <p:ph type="title"/>
          </p:nvPr>
        </p:nvSpPr>
        <p:spPr>
          <a:xfrm>
            <a:off x="864921" y="60740"/>
            <a:ext cx="9883947" cy="6426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2400" dirty="0" smtClean="0">
                <a:ea typeface="Segoe UI"/>
              </a:rPr>
              <a:t>QE </a:t>
            </a:r>
            <a:r>
              <a:rPr lang="en-US" sz="2400" dirty="0">
                <a:ea typeface="Segoe UI"/>
              </a:rPr>
              <a:t>Initiatives</a:t>
            </a:r>
          </a:p>
        </p:txBody>
      </p:sp>
      <p:sp>
        <p:nvSpPr>
          <p:cNvPr id="47" name="Rectangle 46"/>
          <p:cNvSpPr/>
          <p:nvPr/>
        </p:nvSpPr>
        <p:spPr>
          <a:xfrm>
            <a:off x="10504925" y="3109289"/>
            <a:ext cx="1279116" cy="584776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kern="0" dirty="0" smtClean="0">
                <a:ln w="50800"/>
                <a:solidFill>
                  <a:srgbClr val="4E84C4">
                    <a:lumMod val="50000"/>
                  </a:srgbClr>
                </a:solidFill>
              </a:rPr>
              <a:t>IMPROVED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kern="0" dirty="0" smtClean="0">
                <a:ln w="50800"/>
                <a:solidFill>
                  <a:srgbClr val="4E84C4">
                    <a:lumMod val="50000"/>
                  </a:srgbClr>
                </a:solidFill>
              </a:rPr>
              <a:t>MTTR</a:t>
            </a:r>
            <a:endParaRPr lang="en-US" sz="1600" b="1" kern="0" dirty="0">
              <a:ln w="50800"/>
              <a:solidFill>
                <a:srgbClr val="4E84C4">
                  <a:lumMod val="50000"/>
                </a:srgbClr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9280447" y="4531778"/>
            <a:ext cx="607859" cy="338554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kern="0" dirty="0" smtClean="0">
                <a:ln w="50800"/>
                <a:solidFill>
                  <a:srgbClr val="4E84C4">
                    <a:lumMod val="50000"/>
                  </a:srgbClr>
                </a:solidFill>
              </a:rPr>
              <a:t>50%</a:t>
            </a:r>
            <a:endParaRPr lang="en-US" sz="1600" b="1" kern="0" dirty="0">
              <a:ln w="50800"/>
              <a:solidFill>
                <a:srgbClr val="4E84C4">
                  <a:lumMod val="50000"/>
                </a:srgbClr>
              </a:solidFill>
            </a:endParaRPr>
          </a:p>
        </p:txBody>
      </p:sp>
      <p:sp>
        <p:nvSpPr>
          <p:cNvPr id="51" name="TextBox 19"/>
          <p:cNvSpPr txBox="1">
            <a:spLocks noChangeArrowheads="1"/>
          </p:cNvSpPr>
          <p:nvPr/>
        </p:nvSpPr>
        <p:spPr bwMode="auto">
          <a:xfrm>
            <a:off x="8899475" y="4738363"/>
            <a:ext cx="149430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  <a:latin typeface="Calibri" pitchFamily="34" charset="0"/>
              </a:rPr>
              <a:t>Reduction in Test Data turnaround time</a:t>
            </a:r>
            <a:endParaRPr lang="en-US" sz="1200" dirty="0">
              <a:solidFill>
                <a:srgbClr val="0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97150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788" y="1011608"/>
            <a:ext cx="9837553" cy="480602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90213" y="5983598"/>
            <a:ext cx="86966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alibri"/>
                <a:cs typeface="Calibri"/>
              </a:rPr>
              <a:t>Link: </a:t>
            </a:r>
            <a:r>
              <a:rPr lang="en-US" sz="1600" dirty="0">
                <a:latin typeface="Calibri"/>
                <a:cs typeface="Calibri"/>
                <a:hlinkClick r:id="rId3"/>
              </a:rPr>
              <a:t>https://xebialabs.com/periodic-table-of-devops-tools/</a:t>
            </a:r>
            <a:r>
              <a:rPr lang="en-US" sz="1600" dirty="0">
                <a:latin typeface="Calibri"/>
                <a:cs typeface="Calibri"/>
              </a:rPr>
              <a:t>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128187" y="14809"/>
            <a:ext cx="9397999" cy="6397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eaLnBrk="0" hangingPunct="0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Calibri" pitchFamily="34" charset="0"/>
                <a:ea typeface="Segoe UI"/>
                <a:cs typeface="Calibri" pitchFamily="34" charset="0"/>
              </a:defRPr>
            </a:lvl1pPr>
            <a:lvl2pPr eaLnBrk="0" hangingPunct="0">
              <a:defRPr sz="2800" b="1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2pPr>
            <a:lvl3pPr eaLnBrk="0" hangingPunct="0">
              <a:defRPr sz="2800" b="1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3pPr>
            <a:lvl4pPr eaLnBrk="0" hangingPunct="0">
              <a:defRPr sz="2800" b="1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4pPr>
            <a:lvl5pPr eaLnBrk="0" hangingPunct="0">
              <a:defRPr sz="2800" b="1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Calibri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Calibri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Calibri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Calibri" pitchFamily="34" charset="0"/>
              </a:defRPr>
            </a:lvl9pPr>
          </a:lstStyle>
          <a:p>
            <a:r>
              <a:rPr lang="en-US" dirty="0"/>
              <a:t>DevOps Tool Chain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900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5000">
        <p:randomBar dir="vert"/>
      </p:transition>
    </mc:Choice>
    <mc:Fallback xmlns="">
      <p:transition spd="slow" advClick="0" advTm="15000">
        <p:randomBar dir="vert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5" name="Title 1"/>
          <p:cNvSpPr>
            <a:spLocks noGrp="1"/>
          </p:cNvSpPr>
          <p:nvPr>
            <p:ph type="title"/>
          </p:nvPr>
        </p:nvSpPr>
        <p:spPr>
          <a:xfrm>
            <a:off x="609600" y="3532188"/>
            <a:ext cx="8678863" cy="2243137"/>
          </a:xfrm>
        </p:spPr>
        <p:txBody>
          <a:bodyPr anchor="t"/>
          <a:lstStyle/>
          <a:p>
            <a:pPr eaLnBrk="1" hangingPunct="1">
              <a:lnSpc>
                <a:spcPct val="150000"/>
              </a:lnSpc>
            </a:pPr>
            <a:r>
              <a:rPr lang="en-US" dirty="0">
                <a:latin typeface="Calibri" pitchFamily="34" charset="0"/>
              </a:rPr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22586367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2"/>
          <p:cNvSpPr>
            <a:spLocks noGrp="1"/>
          </p:cNvSpPr>
          <p:nvPr>
            <p:ph type="title"/>
          </p:nvPr>
        </p:nvSpPr>
        <p:spPr>
          <a:xfrm>
            <a:off x="538347" y="60740"/>
            <a:ext cx="11348852" cy="64264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yriad Pro"/>
                <a:ea typeface="Microsoft YaHei" pitchFamily="1"/>
                <a:cs typeface="Segoe UI" pitchFamily="34"/>
              </a:rPr>
              <a:t>Approach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yriad Pro"/>
                <a:ea typeface="Microsoft YaHei" pitchFamily="1"/>
                <a:cs typeface="Segoe UI" pitchFamily="34"/>
              </a:rPr>
              <a:t>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974B07">
                    <a:lumMod val="60000"/>
                    <a:lumOff val="40000"/>
                  </a:srgbClr>
                </a:solidFill>
                <a:effectLst/>
                <a:uLnTx/>
                <a:uFillTx/>
                <a:latin typeface="Myriad Pro"/>
                <a:ea typeface="Microsoft YaHei" pitchFamily="1"/>
                <a:cs typeface="Segoe UI" pitchFamily="34"/>
              </a:rPr>
              <a:t>| QA to QE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rgbClr val="974B07">
                  <a:lumMod val="60000"/>
                  <a:lumOff val="40000"/>
                </a:srgbClr>
              </a:solidFill>
              <a:effectLst/>
              <a:uLnTx/>
              <a:uFillTx/>
              <a:latin typeface="Myriad Pro"/>
            </a:endParaRPr>
          </a:p>
        </p:txBody>
      </p:sp>
      <p:graphicFrame>
        <p:nvGraphicFramePr>
          <p:cNvPr id="20" name="Content Placeholder 3" descr="Radial Picture List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10854011"/>
              </p:ext>
            </p:extLst>
          </p:nvPr>
        </p:nvGraphicFramePr>
        <p:xfrm>
          <a:off x="2223754" y="1096318"/>
          <a:ext cx="7158915" cy="4849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1" name="Right Arrow 20"/>
          <p:cNvSpPr>
            <a:spLocks noChangeArrowheads="1"/>
          </p:cNvSpPr>
          <p:nvPr/>
        </p:nvSpPr>
        <p:spPr bwMode="auto">
          <a:xfrm>
            <a:off x="3661682" y="3136098"/>
            <a:ext cx="436575" cy="456643"/>
          </a:xfrm>
          <a:prstGeom prst="rightArrow">
            <a:avLst>
              <a:gd name="adj1" fmla="val 50000"/>
              <a:gd name="adj2" fmla="val 49998"/>
            </a:avLst>
          </a:prstGeom>
          <a:gradFill rotWithShape="1">
            <a:gsLst>
              <a:gs pos="0">
                <a:srgbClr val="7F7F7F"/>
              </a:gs>
              <a:gs pos="100000">
                <a:srgbClr val="262626"/>
              </a:gs>
            </a:gsLst>
            <a:lin ang="5400000"/>
          </a:gra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yriad Pro"/>
              <a:ea typeface="+mn-ea"/>
              <a:cs typeface="+mn-cs"/>
            </a:endParaRPr>
          </a:p>
        </p:txBody>
      </p:sp>
      <p:sp>
        <p:nvSpPr>
          <p:cNvPr id="22" name="Right Arrow 21"/>
          <p:cNvSpPr>
            <a:spLocks noChangeArrowheads="1"/>
          </p:cNvSpPr>
          <p:nvPr/>
        </p:nvSpPr>
        <p:spPr bwMode="auto">
          <a:xfrm>
            <a:off x="6057789" y="3142262"/>
            <a:ext cx="436575" cy="456643"/>
          </a:xfrm>
          <a:prstGeom prst="rightArrow">
            <a:avLst>
              <a:gd name="adj1" fmla="val 50000"/>
              <a:gd name="adj2" fmla="val 49998"/>
            </a:avLst>
          </a:prstGeom>
          <a:gradFill rotWithShape="1">
            <a:gsLst>
              <a:gs pos="0">
                <a:srgbClr val="7F7F7F"/>
              </a:gs>
              <a:gs pos="100000">
                <a:srgbClr val="262626"/>
              </a:gs>
            </a:gsLst>
            <a:lin ang="5400000"/>
          </a:gra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yriad Pro"/>
              <a:ea typeface="+mn-ea"/>
              <a:cs typeface="+mn-cs"/>
            </a:endParaRPr>
          </a:p>
        </p:txBody>
      </p:sp>
      <p:grpSp>
        <p:nvGrpSpPr>
          <p:cNvPr id="23" name="Gruppe 63"/>
          <p:cNvGrpSpPr>
            <a:grpSpLocks/>
          </p:cNvGrpSpPr>
          <p:nvPr/>
        </p:nvGrpSpPr>
        <p:grpSpPr bwMode="auto">
          <a:xfrm>
            <a:off x="201179" y="1729662"/>
            <a:ext cx="2427407" cy="482430"/>
            <a:chOff x="222151" y="2025180"/>
            <a:chExt cx="3052421" cy="305756"/>
          </a:xfrm>
        </p:grpSpPr>
        <p:sp>
          <p:nvSpPr>
            <p:cNvPr id="24" name="Rektangel 30"/>
            <p:cNvSpPr>
              <a:spLocks noChangeArrowheads="1"/>
            </p:cNvSpPr>
            <p:nvPr/>
          </p:nvSpPr>
          <p:spPr bwMode="auto">
            <a:xfrm>
              <a:off x="246972" y="2025180"/>
              <a:ext cx="3027600" cy="305756"/>
            </a:xfrm>
            <a:prstGeom prst="rect">
              <a:avLst/>
            </a:prstGeom>
            <a:gradFill flip="none" rotWithShape="1">
              <a:gsLst>
                <a:gs pos="0">
                  <a:srgbClr val="69BED9"/>
                </a:gs>
                <a:gs pos="100000">
                  <a:srgbClr val="1F88C8"/>
                </a:gs>
              </a:gsLst>
              <a:lin ang="5400000" scaled="1"/>
              <a:tileRect/>
            </a:gradFill>
            <a:ln w="9525">
              <a:solidFill>
                <a:srgbClr val="78C5DD">
                  <a:lumMod val="75000"/>
                </a:srgbClr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-34290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endParaRPr kumimoji="0" lang="da-DK" sz="1200" b="1" i="0" u="none" strike="noStrike" kern="0" cap="none" spc="0" normalizeH="0" baseline="0" noProof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yriad Pro"/>
                <a:ea typeface="ＭＳ Ｐゴシック" pitchFamily="-97" charset="-128"/>
                <a:cs typeface="+mn-cs"/>
              </a:endParaRPr>
            </a:p>
          </p:txBody>
        </p:sp>
        <p:sp>
          <p:nvSpPr>
            <p:cNvPr id="25" name="TextBox 24"/>
            <p:cNvSpPr txBox="1">
              <a:spLocks noChangeArrowheads="1"/>
            </p:cNvSpPr>
            <p:nvPr/>
          </p:nvSpPr>
          <p:spPr bwMode="gray">
            <a:xfrm>
              <a:off x="222151" y="2025183"/>
              <a:ext cx="2940288" cy="2746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0" fontAlgn="auto" latinLnBrk="0" hangingPunct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Myriad Pro"/>
                  <a:ea typeface="+mn-ea"/>
                  <a:cs typeface="+mn-cs"/>
                </a:rPr>
                <a:t>Manual Testers</a:t>
              </a:r>
            </a:p>
          </p:txBody>
        </p:sp>
      </p:grpSp>
      <p:sp>
        <p:nvSpPr>
          <p:cNvPr id="26" name="Rektangel 31"/>
          <p:cNvSpPr>
            <a:spLocks noChangeArrowheads="1"/>
          </p:cNvSpPr>
          <p:nvPr/>
        </p:nvSpPr>
        <p:spPr bwMode="auto">
          <a:xfrm>
            <a:off x="7526509" y="1775821"/>
            <a:ext cx="2407669" cy="581916"/>
          </a:xfrm>
          <a:prstGeom prst="rect">
            <a:avLst/>
          </a:prstGeom>
          <a:gradFill rotWithShape="1">
            <a:gsLst>
              <a:gs pos="0">
                <a:srgbClr val="E6E6E6"/>
              </a:gs>
              <a:gs pos="41000">
                <a:srgbClr val="FFFFFF"/>
              </a:gs>
              <a:gs pos="100000">
                <a:sysClr val="window" lastClr="FFFFFF"/>
              </a:gs>
            </a:gsLst>
            <a:lin ang="16200000"/>
          </a:gradFill>
          <a:ln w="9525">
            <a:solidFill>
              <a:srgbClr val="E1E1E1"/>
            </a:solidFill>
            <a:miter lim="800000"/>
            <a:headEnd/>
            <a:tailEnd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a-DK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  <a:ea typeface="ＭＳ Ｐゴシック" pitchFamily="-97" charset="-128"/>
            </a:endParaRPr>
          </a:p>
        </p:txBody>
      </p:sp>
      <p:grpSp>
        <p:nvGrpSpPr>
          <p:cNvPr id="27" name="Gruppe 63"/>
          <p:cNvGrpSpPr>
            <a:grpSpLocks/>
          </p:cNvGrpSpPr>
          <p:nvPr/>
        </p:nvGrpSpPr>
        <p:grpSpPr bwMode="auto">
          <a:xfrm>
            <a:off x="7506363" y="1195213"/>
            <a:ext cx="2427407" cy="482430"/>
            <a:chOff x="889579" y="2283460"/>
            <a:chExt cx="3052421" cy="305756"/>
          </a:xfrm>
        </p:grpSpPr>
        <p:sp>
          <p:nvSpPr>
            <p:cNvPr id="28" name="Rektangel 30"/>
            <p:cNvSpPr>
              <a:spLocks noChangeArrowheads="1"/>
            </p:cNvSpPr>
            <p:nvPr/>
          </p:nvSpPr>
          <p:spPr bwMode="auto">
            <a:xfrm>
              <a:off x="914400" y="2283460"/>
              <a:ext cx="3027600" cy="305756"/>
            </a:xfrm>
            <a:prstGeom prst="rect">
              <a:avLst/>
            </a:prstGeom>
            <a:gradFill flip="none" rotWithShape="1">
              <a:gsLst>
                <a:gs pos="0">
                  <a:srgbClr val="69BED9"/>
                </a:gs>
                <a:gs pos="100000">
                  <a:srgbClr val="1F88C8"/>
                </a:gs>
              </a:gsLst>
              <a:lin ang="5400000" scaled="1"/>
              <a:tileRect/>
            </a:gradFill>
            <a:ln w="9525">
              <a:solidFill>
                <a:srgbClr val="78C5DD">
                  <a:lumMod val="75000"/>
                </a:srgbClr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-34290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endParaRPr kumimoji="0" lang="da-DK" sz="1200" b="1" i="0" u="none" strike="noStrike" kern="0" cap="none" spc="0" normalizeH="0" baseline="0" noProof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yriad Pro"/>
                <a:ea typeface="ＭＳ Ｐゴシック" pitchFamily="-97" charset="-128"/>
                <a:cs typeface="+mn-cs"/>
              </a:endParaRPr>
            </a:p>
          </p:txBody>
        </p:sp>
        <p:sp>
          <p:nvSpPr>
            <p:cNvPr id="29" name="TextBox 28"/>
            <p:cNvSpPr txBox="1">
              <a:spLocks noChangeArrowheads="1"/>
            </p:cNvSpPr>
            <p:nvPr/>
          </p:nvSpPr>
          <p:spPr bwMode="gray">
            <a:xfrm>
              <a:off x="889579" y="2283462"/>
              <a:ext cx="2940287" cy="2746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0" fontAlgn="auto" latinLnBrk="0" hangingPunct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Myriad Pro"/>
                  <a:ea typeface="+mn-ea"/>
                  <a:cs typeface="+mn-cs"/>
                </a:rPr>
                <a:t>Automation Test Suite</a:t>
              </a:r>
            </a:p>
          </p:txBody>
        </p:sp>
      </p:grpSp>
      <p:grpSp>
        <p:nvGrpSpPr>
          <p:cNvPr id="30" name="Gruppe 60"/>
          <p:cNvGrpSpPr>
            <a:grpSpLocks/>
          </p:cNvGrpSpPr>
          <p:nvPr/>
        </p:nvGrpSpPr>
        <p:grpSpPr bwMode="auto">
          <a:xfrm>
            <a:off x="7600192" y="1838604"/>
            <a:ext cx="417999" cy="440478"/>
            <a:chOff x="990600" y="2838450"/>
            <a:chExt cx="357188" cy="346075"/>
          </a:xfrm>
        </p:grpSpPr>
        <p:sp>
          <p:nvSpPr>
            <p:cNvPr id="31" name="Rektangel 28"/>
            <p:cNvSpPr>
              <a:spLocks noChangeArrowheads="1"/>
            </p:cNvSpPr>
            <p:nvPr/>
          </p:nvSpPr>
          <p:spPr bwMode="auto">
            <a:xfrm>
              <a:off x="1003300" y="2838450"/>
              <a:ext cx="344488" cy="346075"/>
            </a:xfrm>
            <a:prstGeom prst="rect">
              <a:avLst/>
            </a:prstGeom>
            <a:gradFill flip="none" rotWithShape="1">
              <a:gsLst>
                <a:gs pos="0">
                  <a:srgbClr val="69BED9"/>
                </a:gs>
                <a:gs pos="100000">
                  <a:srgbClr val="1F88C8"/>
                </a:gs>
              </a:gsLst>
              <a:lin ang="5400000" scaled="1"/>
              <a:tileRect/>
            </a:gradFill>
            <a:ln w="9525">
              <a:solidFill>
                <a:srgbClr val="78C5DD">
                  <a:lumMod val="75000"/>
                </a:srgbClr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-34290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endParaRPr kumimoji="0" lang="da-DK" sz="1200" b="1" i="0" u="none" strike="noStrike" kern="0" cap="none" spc="0" normalizeH="0" baseline="0" noProof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ＭＳ Ｐゴシック" pitchFamily="-97" charset="-128"/>
              </a:endParaRPr>
            </a:p>
          </p:txBody>
        </p:sp>
        <p:sp>
          <p:nvSpPr>
            <p:cNvPr id="32" name="Tekstboks 59"/>
            <p:cNvSpPr txBox="1">
              <a:spLocks noChangeArrowheads="1"/>
            </p:cNvSpPr>
            <p:nvPr/>
          </p:nvSpPr>
          <p:spPr bwMode="auto">
            <a:xfrm>
              <a:off x="990600" y="2867025"/>
              <a:ext cx="322263" cy="27781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a-DK" sz="1200" b="0" i="0" u="none" strike="noStrike" kern="0" cap="none" spc="0" normalizeH="0" baseline="0" noProof="1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ＭＳ Ｐゴシック" pitchFamily="-97" charset="-128"/>
                </a:rPr>
                <a:t>1</a:t>
              </a:r>
            </a:p>
          </p:txBody>
        </p:sp>
      </p:grpSp>
      <p:sp>
        <p:nvSpPr>
          <p:cNvPr id="33" name="TextBox 39"/>
          <p:cNvSpPr txBox="1"/>
          <p:nvPr/>
        </p:nvSpPr>
        <p:spPr>
          <a:xfrm>
            <a:off x="8106736" y="1908681"/>
            <a:ext cx="17378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yriad Pro"/>
                <a:ea typeface="+mn-ea"/>
                <a:cs typeface="+mn-cs"/>
              </a:rPr>
              <a:t>Automation Process</a:t>
            </a:r>
          </a:p>
        </p:txBody>
      </p:sp>
      <p:sp>
        <p:nvSpPr>
          <p:cNvPr id="34" name="Rektangel 31"/>
          <p:cNvSpPr>
            <a:spLocks noChangeArrowheads="1"/>
          </p:cNvSpPr>
          <p:nvPr/>
        </p:nvSpPr>
        <p:spPr bwMode="auto">
          <a:xfrm>
            <a:off x="7526509" y="2453191"/>
            <a:ext cx="2407669" cy="581916"/>
          </a:xfrm>
          <a:prstGeom prst="rect">
            <a:avLst/>
          </a:prstGeom>
          <a:gradFill rotWithShape="1">
            <a:gsLst>
              <a:gs pos="0">
                <a:srgbClr val="E6E6E6"/>
              </a:gs>
              <a:gs pos="41000">
                <a:srgbClr val="FFFFFF"/>
              </a:gs>
              <a:gs pos="100000">
                <a:sysClr val="window" lastClr="FFFFFF"/>
              </a:gs>
            </a:gsLst>
            <a:lin ang="16200000"/>
          </a:gradFill>
          <a:ln w="9525">
            <a:solidFill>
              <a:srgbClr val="E1E1E1"/>
            </a:solidFill>
            <a:miter lim="800000"/>
            <a:headEnd/>
            <a:tailEnd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a-DK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  <a:ea typeface="ＭＳ Ｐゴシック" pitchFamily="-97" charset="-128"/>
            </a:endParaRPr>
          </a:p>
        </p:txBody>
      </p:sp>
      <p:grpSp>
        <p:nvGrpSpPr>
          <p:cNvPr id="35" name="Gruppe 60"/>
          <p:cNvGrpSpPr>
            <a:grpSpLocks/>
          </p:cNvGrpSpPr>
          <p:nvPr/>
        </p:nvGrpSpPr>
        <p:grpSpPr bwMode="auto">
          <a:xfrm>
            <a:off x="7600192" y="2515974"/>
            <a:ext cx="417999" cy="440478"/>
            <a:chOff x="990600" y="2838450"/>
            <a:chExt cx="357188" cy="346075"/>
          </a:xfrm>
        </p:grpSpPr>
        <p:sp>
          <p:nvSpPr>
            <p:cNvPr id="36" name="Rektangel 28"/>
            <p:cNvSpPr>
              <a:spLocks noChangeArrowheads="1"/>
            </p:cNvSpPr>
            <p:nvPr/>
          </p:nvSpPr>
          <p:spPr bwMode="auto">
            <a:xfrm>
              <a:off x="1003300" y="2838450"/>
              <a:ext cx="344488" cy="346075"/>
            </a:xfrm>
            <a:prstGeom prst="rect">
              <a:avLst/>
            </a:prstGeom>
            <a:gradFill flip="none" rotWithShape="1">
              <a:gsLst>
                <a:gs pos="0">
                  <a:srgbClr val="69BED9"/>
                </a:gs>
                <a:gs pos="100000">
                  <a:srgbClr val="1F88C8"/>
                </a:gs>
              </a:gsLst>
              <a:lin ang="5400000" scaled="1"/>
              <a:tileRect/>
            </a:gradFill>
            <a:ln w="9525">
              <a:solidFill>
                <a:srgbClr val="78C5DD">
                  <a:lumMod val="75000"/>
                </a:srgbClr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-34290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endParaRPr kumimoji="0" lang="da-DK" sz="1200" b="1" i="0" u="none" strike="noStrike" kern="0" cap="none" spc="0" normalizeH="0" baseline="0" noProof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ＭＳ Ｐゴシック" pitchFamily="-97" charset="-128"/>
              </a:endParaRPr>
            </a:p>
          </p:txBody>
        </p:sp>
        <p:sp>
          <p:nvSpPr>
            <p:cNvPr id="37" name="Tekstboks 59"/>
            <p:cNvSpPr txBox="1">
              <a:spLocks noChangeArrowheads="1"/>
            </p:cNvSpPr>
            <p:nvPr/>
          </p:nvSpPr>
          <p:spPr bwMode="auto">
            <a:xfrm>
              <a:off x="990600" y="2867025"/>
              <a:ext cx="322263" cy="27781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a-DK" sz="1200" b="0" i="0" u="none" strike="noStrike" kern="0" cap="none" spc="0" normalizeH="0" baseline="0" noProof="1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ＭＳ Ｐゴシック" pitchFamily="-97" charset="-128"/>
                </a:rPr>
                <a:t>2</a:t>
              </a:r>
            </a:p>
          </p:txBody>
        </p:sp>
      </p:grpSp>
      <p:sp>
        <p:nvSpPr>
          <p:cNvPr id="38" name="TextBox 44"/>
          <p:cNvSpPr txBox="1"/>
          <p:nvPr/>
        </p:nvSpPr>
        <p:spPr>
          <a:xfrm>
            <a:off x="8098576" y="2613610"/>
            <a:ext cx="1515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yriad Pro"/>
                <a:ea typeface="+mn-ea"/>
                <a:cs typeface="+mn-cs"/>
              </a:rPr>
              <a:t>Automation Tool KT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Myriad Pro"/>
              <a:ea typeface="+mn-ea"/>
              <a:cs typeface="+mn-cs"/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220918" y="2388102"/>
            <a:ext cx="2407669" cy="581916"/>
            <a:chOff x="208749" y="3591710"/>
            <a:chExt cx="2407669" cy="581916"/>
          </a:xfrm>
        </p:grpSpPr>
        <p:sp>
          <p:nvSpPr>
            <p:cNvPr id="40" name="Rektangel 31"/>
            <p:cNvSpPr>
              <a:spLocks noChangeArrowheads="1"/>
            </p:cNvSpPr>
            <p:nvPr/>
          </p:nvSpPr>
          <p:spPr bwMode="auto">
            <a:xfrm>
              <a:off x="208749" y="3591710"/>
              <a:ext cx="2407669" cy="581916"/>
            </a:xfrm>
            <a:prstGeom prst="rect">
              <a:avLst/>
            </a:prstGeom>
            <a:gradFill rotWithShape="1">
              <a:gsLst>
                <a:gs pos="0">
                  <a:srgbClr val="E6E6E6"/>
                </a:gs>
                <a:gs pos="41000">
                  <a:srgbClr val="FFFFFF"/>
                </a:gs>
                <a:gs pos="100000">
                  <a:sysClr val="window" lastClr="FFFFFF"/>
                </a:gs>
              </a:gsLst>
              <a:lin ang="16200000"/>
            </a:gradFill>
            <a:ln w="9525">
              <a:solidFill>
                <a:srgbClr val="E1E1E1"/>
              </a:solidFill>
              <a:miter lim="800000"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a-DK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yriad Pro"/>
                <a:ea typeface="ＭＳ Ｐゴシック" pitchFamily="-97" charset="-128"/>
                <a:cs typeface="+mn-cs"/>
              </a:endParaRPr>
            </a:p>
          </p:txBody>
        </p:sp>
        <p:sp>
          <p:nvSpPr>
            <p:cNvPr id="41" name="Rektangel 28"/>
            <p:cNvSpPr>
              <a:spLocks noChangeArrowheads="1"/>
            </p:cNvSpPr>
            <p:nvPr/>
          </p:nvSpPr>
          <p:spPr bwMode="auto">
            <a:xfrm>
              <a:off x="297294" y="3654493"/>
              <a:ext cx="403137" cy="440478"/>
            </a:xfrm>
            <a:prstGeom prst="rect">
              <a:avLst/>
            </a:prstGeom>
            <a:gradFill flip="none" rotWithShape="1">
              <a:gsLst>
                <a:gs pos="0">
                  <a:srgbClr val="69BED9"/>
                </a:gs>
                <a:gs pos="100000">
                  <a:srgbClr val="1F88C8"/>
                </a:gs>
              </a:gsLst>
              <a:lin ang="5400000" scaled="1"/>
              <a:tileRect/>
            </a:gradFill>
            <a:ln w="9525">
              <a:solidFill>
                <a:srgbClr val="78C5DD">
                  <a:lumMod val="75000"/>
                </a:srgbClr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-34290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endParaRPr kumimoji="0" lang="da-DK" sz="1200" b="1" i="0" u="none" strike="noStrike" kern="0" cap="none" spc="0" normalizeH="0" baseline="0" noProof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yriad Pro"/>
                <a:ea typeface="ＭＳ Ｐゴシック" pitchFamily="-97" charset="-128"/>
                <a:cs typeface="+mn-cs"/>
              </a:endParaRPr>
            </a:p>
          </p:txBody>
        </p:sp>
        <p:sp>
          <p:nvSpPr>
            <p:cNvPr id="42" name="Tekstboks 59"/>
            <p:cNvSpPr txBox="1">
              <a:spLocks noChangeArrowheads="1"/>
            </p:cNvSpPr>
            <p:nvPr/>
          </p:nvSpPr>
          <p:spPr bwMode="auto">
            <a:xfrm>
              <a:off x="282432" y="3690863"/>
              <a:ext cx="377128" cy="353595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a-DK" sz="1200" b="0" i="0" u="none" strike="noStrike" kern="0" cap="none" spc="0" normalizeH="0" baseline="0" noProof="1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Myriad Pro"/>
                  <a:ea typeface="ＭＳ Ｐゴシック" pitchFamily="-97" charset="-128"/>
                  <a:cs typeface="+mn-cs"/>
                </a:rPr>
                <a:t>1</a:t>
              </a:r>
            </a:p>
          </p:txBody>
        </p:sp>
        <p:sp>
          <p:nvSpPr>
            <p:cNvPr id="43" name="TextBox 39"/>
            <p:cNvSpPr txBox="1"/>
            <p:nvPr/>
          </p:nvSpPr>
          <p:spPr>
            <a:xfrm>
              <a:off x="899793" y="3740304"/>
              <a:ext cx="16943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yriad Pro"/>
                  <a:ea typeface="+mn-ea"/>
                  <a:cs typeface="+mn-cs"/>
                </a:rPr>
                <a:t>Functional Knowledge</a:t>
              </a: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220918" y="3032801"/>
            <a:ext cx="2407669" cy="581916"/>
            <a:chOff x="208749" y="3591710"/>
            <a:chExt cx="2407669" cy="581916"/>
          </a:xfrm>
        </p:grpSpPr>
        <p:sp>
          <p:nvSpPr>
            <p:cNvPr id="45" name="Rektangel 31"/>
            <p:cNvSpPr>
              <a:spLocks noChangeArrowheads="1"/>
            </p:cNvSpPr>
            <p:nvPr/>
          </p:nvSpPr>
          <p:spPr bwMode="auto">
            <a:xfrm>
              <a:off x="208749" y="3591710"/>
              <a:ext cx="2407669" cy="581916"/>
            </a:xfrm>
            <a:prstGeom prst="rect">
              <a:avLst/>
            </a:prstGeom>
            <a:gradFill rotWithShape="1">
              <a:gsLst>
                <a:gs pos="0">
                  <a:srgbClr val="E6E6E6"/>
                </a:gs>
                <a:gs pos="41000">
                  <a:srgbClr val="FFFFFF"/>
                </a:gs>
                <a:gs pos="100000">
                  <a:sysClr val="window" lastClr="FFFFFF"/>
                </a:gs>
              </a:gsLst>
              <a:lin ang="16200000"/>
            </a:gradFill>
            <a:ln w="9525">
              <a:solidFill>
                <a:srgbClr val="E1E1E1"/>
              </a:solidFill>
              <a:miter lim="800000"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a-DK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yriad Pro"/>
                <a:ea typeface="ＭＳ Ｐゴシック" pitchFamily="-97" charset="-128"/>
                <a:cs typeface="+mn-cs"/>
              </a:endParaRPr>
            </a:p>
          </p:txBody>
        </p:sp>
        <p:sp>
          <p:nvSpPr>
            <p:cNvPr id="46" name="Rektangel 28"/>
            <p:cNvSpPr>
              <a:spLocks noChangeArrowheads="1"/>
            </p:cNvSpPr>
            <p:nvPr/>
          </p:nvSpPr>
          <p:spPr bwMode="auto">
            <a:xfrm>
              <a:off x="297294" y="3654493"/>
              <a:ext cx="403137" cy="440478"/>
            </a:xfrm>
            <a:prstGeom prst="rect">
              <a:avLst/>
            </a:prstGeom>
            <a:gradFill flip="none" rotWithShape="1">
              <a:gsLst>
                <a:gs pos="0">
                  <a:srgbClr val="69BED9"/>
                </a:gs>
                <a:gs pos="100000">
                  <a:srgbClr val="1F88C8"/>
                </a:gs>
              </a:gsLst>
              <a:lin ang="5400000" scaled="1"/>
              <a:tileRect/>
            </a:gradFill>
            <a:ln w="9525">
              <a:solidFill>
                <a:srgbClr val="78C5DD">
                  <a:lumMod val="75000"/>
                </a:srgbClr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-34290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endParaRPr kumimoji="0" lang="da-DK" sz="1200" b="1" i="0" u="none" strike="noStrike" kern="0" cap="none" spc="0" normalizeH="0" baseline="0" noProof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yriad Pro"/>
                <a:ea typeface="ＭＳ Ｐゴシック" pitchFamily="-97" charset="-128"/>
                <a:cs typeface="+mn-cs"/>
              </a:endParaRPr>
            </a:p>
          </p:txBody>
        </p:sp>
        <p:sp>
          <p:nvSpPr>
            <p:cNvPr id="47" name="Tekstboks 59"/>
            <p:cNvSpPr txBox="1">
              <a:spLocks noChangeArrowheads="1"/>
            </p:cNvSpPr>
            <p:nvPr/>
          </p:nvSpPr>
          <p:spPr bwMode="auto">
            <a:xfrm>
              <a:off x="282432" y="3690863"/>
              <a:ext cx="377128" cy="353595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a-DK" sz="1200" b="0" i="0" u="none" strike="noStrike" kern="0" cap="none" spc="0" normalizeH="0" baseline="0" noProof="1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Myriad Pro"/>
                  <a:ea typeface="ＭＳ Ｐゴシック" pitchFamily="-97" charset="-128"/>
                  <a:cs typeface="+mn-cs"/>
                </a:rPr>
                <a:t>2</a:t>
              </a:r>
            </a:p>
          </p:txBody>
        </p:sp>
        <p:sp>
          <p:nvSpPr>
            <p:cNvPr id="48" name="TextBox 39"/>
            <p:cNvSpPr txBox="1"/>
            <p:nvPr/>
          </p:nvSpPr>
          <p:spPr>
            <a:xfrm>
              <a:off x="936903" y="3688477"/>
              <a:ext cx="15159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yriad Pro"/>
                  <a:ea typeface="+mn-ea"/>
                  <a:cs typeface="+mn-cs"/>
                </a:rPr>
                <a:t>Domain Knowledge</a:t>
              </a: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203070" y="3685230"/>
            <a:ext cx="2407669" cy="581916"/>
            <a:chOff x="208749" y="3591710"/>
            <a:chExt cx="2407669" cy="581916"/>
          </a:xfrm>
        </p:grpSpPr>
        <p:sp>
          <p:nvSpPr>
            <p:cNvPr id="50" name="Rektangel 31"/>
            <p:cNvSpPr>
              <a:spLocks noChangeArrowheads="1"/>
            </p:cNvSpPr>
            <p:nvPr/>
          </p:nvSpPr>
          <p:spPr bwMode="auto">
            <a:xfrm>
              <a:off x="208749" y="3591710"/>
              <a:ext cx="2407669" cy="581916"/>
            </a:xfrm>
            <a:prstGeom prst="rect">
              <a:avLst/>
            </a:prstGeom>
            <a:gradFill rotWithShape="1">
              <a:gsLst>
                <a:gs pos="0">
                  <a:srgbClr val="E6E6E6"/>
                </a:gs>
                <a:gs pos="41000">
                  <a:srgbClr val="FFFFFF"/>
                </a:gs>
                <a:gs pos="100000">
                  <a:sysClr val="window" lastClr="FFFFFF"/>
                </a:gs>
              </a:gsLst>
              <a:lin ang="16200000"/>
            </a:gradFill>
            <a:ln w="9525">
              <a:solidFill>
                <a:srgbClr val="E1E1E1"/>
              </a:solidFill>
              <a:miter lim="800000"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a-DK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yriad Pro"/>
                <a:ea typeface="ＭＳ Ｐゴシック" pitchFamily="-97" charset="-128"/>
                <a:cs typeface="+mn-cs"/>
              </a:endParaRPr>
            </a:p>
          </p:txBody>
        </p:sp>
        <p:sp>
          <p:nvSpPr>
            <p:cNvPr id="51" name="Rektangel 28"/>
            <p:cNvSpPr>
              <a:spLocks noChangeArrowheads="1"/>
            </p:cNvSpPr>
            <p:nvPr/>
          </p:nvSpPr>
          <p:spPr bwMode="auto">
            <a:xfrm>
              <a:off x="297294" y="3654493"/>
              <a:ext cx="403137" cy="440478"/>
            </a:xfrm>
            <a:prstGeom prst="rect">
              <a:avLst/>
            </a:prstGeom>
            <a:gradFill flip="none" rotWithShape="1">
              <a:gsLst>
                <a:gs pos="0">
                  <a:srgbClr val="69BED9"/>
                </a:gs>
                <a:gs pos="100000">
                  <a:srgbClr val="1F88C8"/>
                </a:gs>
              </a:gsLst>
              <a:lin ang="5400000" scaled="1"/>
              <a:tileRect/>
            </a:gradFill>
            <a:ln w="9525">
              <a:solidFill>
                <a:srgbClr val="78C5DD">
                  <a:lumMod val="75000"/>
                </a:srgbClr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-34290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endParaRPr kumimoji="0" lang="da-DK" sz="1200" b="1" i="0" u="none" strike="noStrike" kern="0" cap="none" spc="0" normalizeH="0" baseline="0" noProof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yriad Pro"/>
                <a:ea typeface="ＭＳ Ｐゴシック" pitchFamily="-97" charset="-128"/>
                <a:cs typeface="+mn-cs"/>
              </a:endParaRPr>
            </a:p>
          </p:txBody>
        </p:sp>
        <p:sp>
          <p:nvSpPr>
            <p:cNvPr id="52" name="Tekstboks 59"/>
            <p:cNvSpPr txBox="1">
              <a:spLocks noChangeArrowheads="1"/>
            </p:cNvSpPr>
            <p:nvPr/>
          </p:nvSpPr>
          <p:spPr bwMode="auto">
            <a:xfrm>
              <a:off x="282432" y="3690863"/>
              <a:ext cx="377128" cy="353595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a-DK" sz="1200" b="0" i="0" u="none" strike="noStrike" kern="0" cap="none" spc="0" normalizeH="0" baseline="0" noProof="1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Myriad Pro"/>
                  <a:ea typeface="ＭＳ Ｐゴシック" pitchFamily="-97" charset="-128"/>
                  <a:cs typeface="+mn-cs"/>
                </a:rPr>
                <a:t>3</a:t>
              </a:r>
            </a:p>
          </p:txBody>
        </p:sp>
        <p:sp>
          <p:nvSpPr>
            <p:cNvPr id="53" name="TextBox 39"/>
            <p:cNvSpPr txBox="1"/>
            <p:nvPr/>
          </p:nvSpPr>
          <p:spPr>
            <a:xfrm>
              <a:off x="936903" y="3688477"/>
              <a:ext cx="15159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yriad Pro"/>
                  <a:ea typeface="+mn-ea"/>
                  <a:cs typeface="+mn-cs"/>
                </a:rPr>
                <a:t>Manual Testing </a:t>
              </a: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198670" y="4349291"/>
            <a:ext cx="2407669" cy="581916"/>
            <a:chOff x="208749" y="3591710"/>
            <a:chExt cx="2407669" cy="581916"/>
          </a:xfrm>
        </p:grpSpPr>
        <p:sp>
          <p:nvSpPr>
            <p:cNvPr id="55" name="Rektangel 31"/>
            <p:cNvSpPr>
              <a:spLocks noChangeArrowheads="1"/>
            </p:cNvSpPr>
            <p:nvPr/>
          </p:nvSpPr>
          <p:spPr bwMode="auto">
            <a:xfrm>
              <a:off x="208749" y="3591710"/>
              <a:ext cx="2407669" cy="581916"/>
            </a:xfrm>
            <a:prstGeom prst="rect">
              <a:avLst/>
            </a:prstGeom>
            <a:gradFill rotWithShape="1">
              <a:gsLst>
                <a:gs pos="0">
                  <a:srgbClr val="E6E6E6"/>
                </a:gs>
                <a:gs pos="41000">
                  <a:srgbClr val="FFFFFF"/>
                </a:gs>
                <a:gs pos="100000">
                  <a:sysClr val="window" lastClr="FFFFFF"/>
                </a:gs>
              </a:gsLst>
              <a:lin ang="16200000"/>
            </a:gradFill>
            <a:ln w="9525">
              <a:solidFill>
                <a:srgbClr val="E1E1E1"/>
              </a:solidFill>
              <a:miter lim="800000"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a-DK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yriad Pro"/>
                <a:ea typeface="ＭＳ Ｐゴシック" pitchFamily="-97" charset="-128"/>
                <a:cs typeface="+mn-cs"/>
              </a:endParaRPr>
            </a:p>
          </p:txBody>
        </p:sp>
        <p:sp>
          <p:nvSpPr>
            <p:cNvPr id="56" name="Rektangel 28"/>
            <p:cNvSpPr>
              <a:spLocks noChangeArrowheads="1"/>
            </p:cNvSpPr>
            <p:nvPr/>
          </p:nvSpPr>
          <p:spPr bwMode="auto">
            <a:xfrm>
              <a:off x="297294" y="3654493"/>
              <a:ext cx="403137" cy="440478"/>
            </a:xfrm>
            <a:prstGeom prst="rect">
              <a:avLst/>
            </a:prstGeom>
            <a:gradFill flip="none" rotWithShape="1">
              <a:gsLst>
                <a:gs pos="0">
                  <a:srgbClr val="69BED9"/>
                </a:gs>
                <a:gs pos="100000">
                  <a:srgbClr val="1F88C8"/>
                </a:gs>
              </a:gsLst>
              <a:lin ang="5400000" scaled="1"/>
              <a:tileRect/>
            </a:gradFill>
            <a:ln w="9525">
              <a:solidFill>
                <a:srgbClr val="78C5DD">
                  <a:lumMod val="75000"/>
                </a:srgbClr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-34290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endParaRPr kumimoji="0" lang="da-DK" sz="1200" b="1" i="0" u="none" strike="noStrike" kern="0" cap="none" spc="0" normalizeH="0" baseline="0" noProof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yriad Pro"/>
                <a:ea typeface="ＭＳ Ｐゴシック" pitchFamily="-97" charset="-128"/>
                <a:cs typeface="+mn-cs"/>
              </a:endParaRPr>
            </a:p>
          </p:txBody>
        </p:sp>
        <p:sp>
          <p:nvSpPr>
            <p:cNvPr id="57" name="Tekstboks 59"/>
            <p:cNvSpPr txBox="1">
              <a:spLocks noChangeArrowheads="1"/>
            </p:cNvSpPr>
            <p:nvPr/>
          </p:nvSpPr>
          <p:spPr bwMode="auto">
            <a:xfrm>
              <a:off x="282432" y="3690863"/>
              <a:ext cx="377128" cy="353595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a-DK" sz="1200" b="0" i="0" u="none" strike="noStrike" kern="0" cap="none" spc="0" normalizeH="0" baseline="0" noProof="1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Myriad Pro"/>
                  <a:ea typeface="ＭＳ Ｐゴシック" pitchFamily="-97" charset="-128"/>
                  <a:cs typeface="+mn-cs"/>
                </a:rPr>
                <a:t>4</a:t>
              </a:r>
            </a:p>
          </p:txBody>
        </p:sp>
        <p:sp>
          <p:nvSpPr>
            <p:cNvPr id="58" name="TextBox 39"/>
            <p:cNvSpPr txBox="1"/>
            <p:nvPr/>
          </p:nvSpPr>
          <p:spPr>
            <a:xfrm>
              <a:off x="936903" y="3688477"/>
              <a:ext cx="15159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yriad Pro"/>
                  <a:ea typeface="+mn-ea"/>
                  <a:cs typeface="+mn-cs"/>
                </a:rPr>
                <a:t>Testing Process</a:t>
              </a:r>
            </a:p>
          </p:txBody>
        </p:sp>
      </p:grpSp>
      <p:sp>
        <p:nvSpPr>
          <p:cNvPr id="59" name="Rektangel 31"/>
          <p:cNvSpPr>
            <a:spLocks noChangeArrowheads="1"/>
          </p:cNvSpPr>
          <p:nvPr/>
        </p:nvSpPr>
        <p:spPr bwMode="auto">
          <a:xfrm>
            <a:off x="7527459" y="3106332"/>
            <a:ext cx="2407669" cy="581916"/>
          </a:xfrm>
          <a:prstGeom prst="rect">
            <a:avLst/>
          </a:prstGeom>
          <a:gradFill rotWithShape="1">
            <a:gsLst>
              <a:gs pos="0">
                <a:srgbClr val="E6E6E6"/>
              </a:gs>
              <a:gs pos="41000">
                <a:srgbClr val="FFFFFF"/>
              </a:gs>
              <a:gs pos="100000">
                <a:sysClr val="window" lastClr="FFFFFF"/>
              </a:gs>
            </a:gsLst>
            <a:lin ang="16200000"/>
          </a:gradFill>
          <a:ln w="9525">
            <a:solidFill>
              <a:srgbClr val="E1E1E1"/>
            </a:solidFill>
            <a:miter lim="800000"/>
            <a:headEnd/>
            <a:tailEnd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a-DK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  <a:ea typeface="ＭＳ Ｐゴシック" pitchFamily="-97" charset="-128"/>
            </a:endParaRPr>
          </a:p>
        </p:txBody>
      </p:sp>
      <p:grpSp>
        <p:nvGrpSpPr>
          <p:cNvPr id="60" name="Gruppe 60"/>
          <p:cNvGrpSpPr>
            <a:grpSpLocks/>
          </p:cNvGrpSpPr>
          <p:nvPr/>
        </p:nvGrpSpPr>
        <p:grpSpPr bwMode="auto">
          <a:xfrm>
            <a:off x="7601142" y="3169115"/>
            <a:ext cx="417999" cy="440478"/>
            <a:chOff x="990600" y="2838450"/>
            <a:chExt cx="357188" cy="346075"/>
          </a:xfrm>
        </p:grpSpPr>
        <p:sp>
          <p:nvSpPr>
            <p:cNvPr id="61" name="Rektangel 28"/>
            <p:cNvSpPr>
              <a:spLocks noChangeArrowheads="1"/>
            </p:cNvSpPr>
            <p:nvPr/>
          </p:nvSpPr>
          <p:spPr bwMode="auto">
            <a:xfrm>
              <a:off x="1003300" y="2838450"/>
              <a:ext cx="344488" cy="346075"/>
            </a:xfrm>
            <a:prstGeom prst="rect">
              <a:avLst/>
            </a:prstGeom>
            <a:gradFill flip="none" rotWithShape="1">
              <a:gsLst>
                <a:gs pos="0">
                  <a:srgbClr val="69BED9"/>
                </a:gs>
                <a:gs pos="100000">
                  <a:srgbClr val="1F88C8"/>
                </a:gs>
              </a:gsLst>
              <a:lin ang="5400000" scaled="1"/>
              <a:tileRect/>
            </a:gradFill>
            <a:ln w="9525">
              <a:solidFill>
                <a:srgbClr val="78C5DD">
                  <a:lumMod val="75000"/>
                </a:srgbClr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-34290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endParaRPr kumimoji="0" lang="da-DK" sz="1200" b="1" i="0" u="none" strike="noStrike" kern="0" cap="none" spc="0" normalizeH="0" baseline="0" noProof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ＭＳ Ｐゴシック" pitchFamily="-97" charset="-128"/>
              </a:endParaRPr>
            </a:p>
          </p:txBody>
        </p:sp>
        <p:sp>
          <p:nvSpPr>
            <p:cNvPr id="62" name="Tekstboks 59"/>
            <p:cNvSpPr txBox="1">
              <a:spLocks noChangeArrowheads="1"/>
            </p:cNvSpPr>
            <p:nvPr/>
          </p:nvSpPr>
          <p:spPr bwMode="auto">
            <a:xfrm>
              <a:off x="990600" y="2867025"/>
              <a:ext cx="322263" cy="27781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a-DK" sz="1200" b="0" i="0" u="none" strike="noStrike" kern="0" cap="none" spc="0" normalizeH="0" baseline="0" noProof="1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ＭＳ Ｐゴシック" pitchFamily="-97" charset="-128"/>
                </a:rPr>
                <a:t>3</a:t>
              </a:r>
            </a:p>
          </p:txBody>
        </p:sp>
      </p:grpSp>
      <p:sp>
        <p:nvSpPr>
          <p:cNvPr id="63" name="TextBox 44"/>
          <p:cNvSpPr txBox="1"/>
          <p:nvPr/>
        </p:nvSpPr>
        <p:spPr>
          <a:xfrm>
            <a:off x="8065716" y="3154818"/>
            <a:ext cx="24946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yriad Pro"/>
                <a:ea typeface="+mn-ea"/>
                <a:cs typeface="+mn-cs"/>
              </a:rPr>
              <a:t>Automation Standards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yriad Pro"/>
                <a:ea typeface="+mn-ea"/>
                <a:cs typeface="+mn-cs"/>
              </a:rPr>
              <a:t>and Guidelines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Myriad Pro"/>
              <a:ea typeface="+mn-ea"/>
              <a:cs typeface="+mn-cs"/>
            </a:endParaRPr>
          </a:p>
        </p:txBody>
      </p:sp>
      <p:grpSp>
        <p:nvGrpSpPr>
          <p:cNvPr id="64" name="Group 63"/>
          <p:cNvGrpSpPr/>
          <p:nvPr/>
        </p:nvGrpSpPr>
        <p:grpSpPr>
          <a:xfrm>
            <a:off x="9681492" y="4497032"/>
            <a:ext cx="2392579" cy="1912427"/>
            <a:chOff x="8759836" y="4534883"/>
            <a:chExt cx="2497164" cy="1912427"/>
          </a:xfrm>
        </p:grpSpPr>
        <p:sp>
          <p:nvSpPr>
            <p:cNvPr id="65" name="Rektangel 31"/>
            <p:cNvSpPr>
              <a:spLocks noChangeArrowheads="1"/>
            </p:cNvSpPr>
            <p:nvPr/>
          </p:nvSpPr>
          <p:spPr bwMode="auto">
            <a:xfrm>
              <a:off x="8759836" y="4534883"/>
              <a:ext cx="2407669" cy="581916"/>
            </a:xfrm>
            <a:prstGeom prst="rect">
              <a:avLst/>
            </a:prstGeom>
            <a:gradFill rotWithShape="1">
              <a:gsLst>
                <a:gs pos="0">
                  <a:srgbClr val="E6E6E6"/>
                </a:gs>
                <a:gs pos="41000">
                  <a:srgbClr val="FFFFFF"/>
                </a:gs>
                <a:gs pos="100000">
                  <a:sysClr val="window" lastClr="FFFFFF"/>
                </a:gs>
              </a:gsLst>
              <a:lin ang="16200000"/>
            </a:gradFill>
            <a:ln w="9525">
              <a:solidFill>
                <a:srgbClr val="E1E1E1"/>
              </a:solidFill>
              <a:miter lim="800000"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a-DK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yriad Pro"/>
                <a:ea typeface="ＭＳ Ｐゴシック" pitchFamily="-97" charset="-128"/>
                <a:cs typeface="+mn-cs"/>
              </a:endParaRPr>
            </a:p>
          </p:txBody>
        </p:sp>
        <p:grpSp>
          <p:nvGrpSpPr>
            <p:cNvPr id="66" name="Gruppe 60"/>
            <p:cNvGrpSpPr>
              <a:grpSpLocks/>
            </p:cNvGrpSpPr>
            <p:nvPr/>
          </p:nvGrpSpPr>
          <p:grpSpPr bwMode="auto">
            <a:xfrm>
              <a:off x="8833519" y="4597666"/>
              <a:ext cx="417999" cy="440478"/>
              <a:chOff x="990600" y="2838450"/>
              <a:chExt cx="357188" cy="346075"/>
            </a:xfrm>
          </p:grpSpPr>
          <p:sp>
            <p:nvSpPr>
              <p:cNvPr id="78" name="Rektangel 28"/>
              <p:cNvSpPr>
                <a:spLocks noChangeArrowheads="1"/>
              </p:cNvSpPr>
              <p:nvPr/>
            </p:nvSpPr>
            <p:spPr bwMode="auto">
              <a:xfrm>
                <a:off x="1003300" y="2838450"/>
                <a:ext cx="344488" cy="346075"/>
              </a:xfrm>
              <a:prstGeom prst="rect">
                <a:avLst/>
              </a:prstGeom>
              <a:gradFill flip="none" rotWithShape="1">
                <a:gsLst>
                  <a:gs pos="0">
                    <a:srgbClr val="69BED9"/>
                  </a:gs>
                  <a:gs pos="100000">
                    <a:srgbClr val="1F88C8"/>
                  </a:gs>
                </a:gsLst>
                <a:lin ang="5400000" scaled="1"/>
                <a:tileRect/>
              </a:gradFill>
              <a:ln w="9525">
                <a:solidFill>
                  <a:srgbClr val="78C5DD">
                    <a:lumMod val="75000"/>
                  </a:srgbClr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:endParaRPr kumimoji="0" lang="da-DK" sz="1200" b="1" i="0" u="none" strike="noStrike" kern="0" cap="none" spc="0" normalizeH="0" baseline="0" noProof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Myriad Pro"/>
                  <a:ea typeface="ＭＳ Ｐゴシック" pitchFamily="-97" charset="-128"/>
                  <a:cs typeface="+mn-cs"/>
                </a:endParaRPr>
              </a:p>
            </p:txBody>
          </p:sp>
          <p:sp>
            <p:nvSpPr>
              <p:cNvPr id="79" name="Tekstboks 59"/>
              <p:cNvSpPr txBox="1">
                <a:spLocks noChangeArrowheads="1"/>
              </p:cNvSpPr>
              <p:nvPr/>
            </p:nvSpPr>
            <p:spPr bwMode="auto">
              <a:xfrm>
                <a:off x="990600" y="2867025"/>
                <a:ext cx="322263" cy="27781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a-DK" sz="1200" b="0" i="0" u="none" strike="noStrike" kern="0" cap="none" spc="0" normalizeH="0" baseline="0" noProof="1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Myriad Pro"/>
                    <a:ea typeface="ＭＳ Ｐゴシック" pitchFamily="-97" charset="-128"/>
                    <a:cs typeface="+mn-cs"/>
                  </a:rPr>
                  <a:t>1</a:t>
                </a:r>
              </a:p>
            </p:txBody>
          </p:sp>
        </p:grpSp>
        <p:sp>
          <p:nvSpPr>
            <p:cNvPr id="67" name="TextBox 39"/>
            <p:cNvSpPr txBox="1"/>
            <p:nvPr/>
          </p:nvSpPr>
          <p:spPr>
            <a:xfrm>
              <a:off x="9340064" y="4670164"/>
              <a:ext cx="15159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yriad Pro"/>
                  <a:ea typeface="+mn-ea"/>
                  <a:cs typeface="+mn-cs"/>
                </a:rPr>
                <a:t>Faster Automation</a:t>
              </a:r>
            </a:p>
          </p:txBody>
        </p:sp>
        <p:sp>
          <p:nvSpPr>
            <p:cNvPr id="68" name="Rektangel 31"/>
            <p:cNvSpPr>
              <a:spLocks noChangeArrowheads="1"/>
            </p:cNvSpPr>
            <p:nvPr/>
          </p:nvSpPr>
          <p:spPr bwMode="auto">
            <a:xfrm>
              <a:off x="8759836" y="5212253"/>
              <a:ext cx="2407669" cy="581916"/>
            </a:xfrm>
            <a:prstGeom prst="rect">
              <a:avLst/>
            </a:prstGeom>
            <a:gradFill rotWithShape="1">
              <a:gsLst>
                <a:gs pos="0">
                  <a:srgbClr val="E6E6E6"/>
                </a:gs>
                <a:gs pos="41000">
                  <a:srgbClr val="FFFFFF"/>
                </a:gs>
                <a:gs pos="100000">
                  <a:sysClr val="window" lastClr="FFFFFF"/>
                </a:gs>
              </a:gsLst>
              <a:lin ang="16200000"/>
            </a:gradFill>
            <a:ln w="9525">
              <a:solidFill>
                <a:srgbClr val="E1E1E1"/>
              </a:solidFill>
              <a:miter lim="800000"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a-DK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yriad Pro"/>
                <a:ea typeface="ＭＳ Ｐゴシック" pitchFamily="-97" charset="-128"/>
                <a:cs typeface="+mn-cs"/>
              </a:endParaRPr>
            </a:p>
          </p:txBody>
        </p:sp>
        <p:grpSp>
          <p:nvGrpSpPr>
            <p:cNvPr id="69" name="Gruppe 60"/>
            <p:cNvGrpSpPr>
              <a:grpSpLocks/>
            </p:cNvGrpSpPr>
            <p:nvPr/>
          </p:nvGrpSpPr>
          <p:grpSpPr bwMode="auto">
            <a:xfrm>
              <a:off x="8833519" y="5275036"/>
              <a:ext cx="417999" cy="440478"/>
              <a:chOff x="990600" y="2838450"/>
              <a:chExt cx="357188" cy="346075"/>
            </a:xfrm>
          </p:grpSpPr>
          <p:sp>
            <p:nvSpPr>
              <p:cNvPr id="76" name="Rektangel 28"/>
              <p:cNvSpPr>
                <a:spLocks noChangeArrowheads="1"/>
              </p:cNvSpPr>
              <p:nvPr/>
            </p:nvSpPr>
            <p:spPr bwMode="auto">
              <a:xfrm>
                <a:off x="1003300" y="2838450"/>
                <a:ext cx="344488" cy="346075"/>
              </a:xfrm>
              <a:prstGeom prst="rect">
                <a:avLst/>
              </a:prstGeom>
              <a:gradFill flip="none" rotWithShape="1">
                <a:gsLst>
                  <a:gs pos="0">
                    <a:srgbClr val="69BED9"/>
                  </a:gs>
                  <a:gs pos="100000">
                    <a:srgbClr val="1F88C8"/>
                  </a:gs>
                </a:gsLst>
                <a:lin ang="5400000" scaled="1"/>
                <a:tileRect/>
              </a:gradFill>
              <a:ln w="9525">
                <a:solidFill>
                  <a:srgbClr val="78C5DD">
                    <a:lumMod val="75000"/>
                  </a:srgbClr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:endParaRPr kumimoji="0" lang="da-DK" sz="1200" b="1" i="0" u="none" strike="noStrike" kern="0" cap="none" spc="0" normalizeH="0" baseline="0" noProof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Myriad Pro"/>
                  <a:ea typeface="ＭＳ Ｐゴシック" pitchFamily="-97" charset="-128"/>
                  <a:cs typeface="+mn-cs"/>
                </a:endParaRPr>
              </a:p>
            </p:txBody>
          </p:sp>
          <p:sp>
            <p:nvSpPr>
              <p:cNvPr id="77" name="Tekstboks 59"/>
              <p:cNvSpPr txBox="1">
                <a:spLocks noChangeArrowheads="1"/>
              </p:cNvSpPr>
              <p:nvPr/>
            </p:nvSpPr>
            <p:spPr bwMode="auto">
              <a:xfrm>
                <a:off x="990600" y="2867025"/>
                <a:ext cx="322263" cy="27781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a-DK" sz="1200" b="0" i="0" u="none" strike="noStrike" kern="0" cap="none" spc="0" normalizeH="0" baseline="0" noProof="1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Myriad Pro"/>
                    <a:ea typeface="ＭＳ Ｐゴシック" pitchFamily="-97" charset="-128"/>
                    <a:cs typeface="+mn-cs"/>
                  </a:rPr>
                  <a:t>2</a:t>
                </a:r>
              </a:p>
            </p:txBody>
          </p:sp>
        </p:grpSp>
        <p:sp>
          <p:nvSpPr>
            <p:cNvPr id="70" name="TextBox 44"/>
            <p:cNvSpPr txBox="1"/>
            <p:nvPr/>
          </p:nvSpPr>
          <p:spPr>
            <a:xfrm>
              <a:off x="9340064" y="5373462"/>
              <a:ext cx="189209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yriad Pro"/>
                  <a:ea typeface="+mn-ea"/>
                  <a:cs typeface="+mn-cs"/>
                </a:rPr>
                <a:t>Knowledge Utilization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Myriad Pro"/>
                <a:ea typeface="+mn-ea"/>
                <a:cs typeface="+mn-cs"/>
              </a:endParaRPr>
            </a:p>
          </p:txBody>
        </p:sp>
        <p:sp>
          <p:nvSpPr>
            <p:cNvPr id="71" name="Rektangel 31"/>
            <p:cNvSpPr>
              <a:spLocks noChangeArrowheads="1"/>
            </p:cNvSpPr>
            <p:nvPr/>
          </p:nvSpPr>
          <p:spPr bwMode="auto">
            <a:xfrm>
              <a:off x="8760786" y="5865394"/>
              <a:ext cx="2407669" cy="581916"/>
            </a:xfrm>
            <a:prstGeom prst="rect">
              <a:avLst/>
            </a:prstGeom>
            <a:gradFill rotWithShape="1">
              <a:gsLst>
                <a:gs pos="0">
                  <a:srgbClr val="E6E6E6"/>
                </a:gs>
                <a:gs pos="41000">
                  <a:srgbClr val="FFFFFF"/>
                </a:gs>
                <a:gs pos="100000">
                  <a:sysClr val="window" lastClr="FFFFFF"/>
                </a:gs>
              </a:gsLst>
              <a:lin ang="16200000"/>
            </a:gradFill>
            <a:ln w="9525">
              <a:solidFill>
                <a:srgbClr val="E1E1E1"/>
              </a:solidFill>
              <a:miter lim="800000"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a-DK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yriad Pro"/>
                <a:ea typeface="ＭＳ Ｐゴシック" pitchFamily="-97" charset="-128"/>
                <a:cs typeface="+mn-cs"/>
              </a:endParaRPr>
            </a:p>
          </p:txBody>
        </p:sp>
        <p:grpSp>
          <p:nvGrpSpPr>
            <p:cNvPr id="72" name="Gruppe 60"/>
            <p:cNvGrpSpPr>
              <a:grpSpLocks/>
            </p:cNvGrpSpPr>
            <p:nvPr/>
          </p:nvGrpSpPr>
          <p:grpSpPr bwMode="auto">
            <a:xfrm>
              <a:off x="8834469" y="5928177"/>
              <a:ext cx="417999" cy="440478"/>
              <a:chOff x="990600" y="2838450"/>
              <a:chExt cx="357188" cy="346075"/>
            </a:xfrm>
          </p:grpSpPr>
          <p:sp>
            <p:nvSpPr>
              <p:cNvPr id="74" name="Rektangel 28"/>
              <p:cNvSpPr>
                <a:spLocks noChangeArrowheads="1"/>
              </p:cNvSpPr>
              <p:nvPr/>
            </p:nvSpPr>
            <p:spPr bwMode="auto">
              <a:xfrm>
                <a:off x="1003300" y="2838450"/>
                <a:ext cx="344488" cy="346075"/>
              </a:xfrm>
              <a:prstGeom prst="rect">
                <a:avLst/>
              </a:prstGeom>
              <a:gradFill flip="none" rotWithShape="1">
                <a:gsLst>
                  <a:gs pos="0">
                    <a:srgbClr val="69BED9"/>
                  </a:gs>
                  <a:gs pos="100000">
                    <a:srgbClr val="1F88C8"/>
                  </a:gs>
                </a:gsLst>
                <a:lin ang="5400000" scaled="1"/>
                <a:tileRect/>
              </a:gradFill>
              <a:ln w="9525">
                <a:solidFill>
                  <a:srgbClr val="78C5DD">
                    <a:lumMod val="75000"/>
                  </a:srgbClr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:endParaRPr kumimoji="0" lang="da-DK" sz="1200" b="1" i="0" u="none" strike="noStrike" kern="0" cap="none" spc="0" normalizeH="0" baseline="0" noProof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Myriad Pro"/>
                  <a:ea typeface="ＭＳ Ｐゴシック" pitchFamily="-97" charset="-128"/>
                  <a:cs typeface="+mn-cs"/>
                </a:endParaRPr>
              </a:p>
            </p:txBody>
          </p:sp>
          <p:sp>
            <p:nvSpPr>
              <p:cNvPr id="75" name="Tekstboks 59"/>
              <p:cNvSpPr txBox="1">
                <a:spLocks noChangeArrowheads="1"/>
              </p:cNvSpPr>
              <p:nvPr/>
            </p:nvSpPr>
            <p:spPr bwMode="auto">
              <a:xfrm>
                <a:off x="990600" y="2867025"/>
                <a:ext cx="322263" cy="27781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a-DK" sz="1200" b="0" i="0" u="none" strike="noStrike" kern="0" cap="none" spc="0" normalizeH="0" baseline="0" noProof="1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Myriad Pro"/>
                    <a:ea typeface="ＭＳ Ｐゴシック" pitchFamily="-97" charset="-128"/>
                    <a:cs typeface="+mn-cs"/>
                  </a:rPr>
                  <a:t>3</a:t>
                </a:r>
              </a:p>
            </p:txBody>
          </p:sp>
        </p:grpSp>
        <p:sp>
          <p:nvSpPr>
            <p:cNvPr id="73" name="TextBox 44"/>
            <p:cNvSpPr txBox="1"/>
            <p:nvPr/>
          </p:nvSpPr>
          <p:spPr>
            <a:xfrm>
              <a:off x="9285279" y="5922126"/>
              <a:ext cx="19717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yriad Pro"/>
                  <a:ea typeface="+mn-ea"/>
                  <a:cs typeface="+mn-cs"/>
                </a:rPr>
                <a:t>Better Utilization of Time and Resources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Myriad Pro"/>
                <a:ea typeface="+mn-ea"/>
                <a:cs typeface="+mn-cs"/>
              </a:endParaRPr>
            </a:p>
          </p:txBody>
        </p:sp>
      </p:grpSp>
      <p:sp>
        <p:nvSpPr>
          <p:cNvPr id="80" name="Rektangel 31"/>
          <p:cNvSpPr>
            <a:spLocks noChangeArrowheads="1"/>
          </p:cNvSpPr>
          <p:nvPr/>
        </p:nvSpPr>
        <p:spPr bwMode="auto">
          <a:xfrm>
            <a:off x="7530068" y="3796923"/>
            <a:ext cx="2407669" cy="581916"/>
          </a:xfrm>
          <a:prstGeom prst="rect">
            <a:avLst/>
          </a:prstGeom>
          <a:gradFill rotWithShape="1">
            <a:gsLst>
              <a:gs pos="0">
                <a:srgbClr val="E6E6E6"/>
              </a:gs>
              <a:gs pos="41000">
                <a:srgbClr val="FFFFFF"/>
              </a:gs>
              <a:gs pos="100000">
                <a:sysClr val="window" lastClr="FFFFFF"/>
              </a:gs>
            </a:gsLst>
            <a:lin ang="16200000"/>
          </a:gradFill>
          <a:ln w="9525">
            <a:solidFill>
              <a:srgbClr val="E1E1E1"/>
            </a:solidFill>
            <a:miter lim="800000"/>
            <a:headEnd/>
            <a:tailEnd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a-DK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  <a:ea typeface="ＭＳ Ｐゴシック" pitchFamily="-97" charset="-128"/>
            </a:endParaRPr>
          </a:p>
        </p:txBody>
      </p:sp>
      <p:grpSp>
        <p:nvGrpSpPr>
          <p:cNvPr id="81" name="Gruppe 60"/>
          <p:cNvGrpSpPr>
            <a:grpSpLocks/>
          </p:cNvGrpSpPr>
          <p:nvPr/>
        </p:nvGrpSpPr>
        <p:grpSpPr bwMode="auto">
          <a:xfrm>
            <a:off x="7603751" y="3859706"/>
            <a:ext cx="417999" cy="440478"/>
            <a:chOff x="990600" y="2838450"/>
            <a:chExt cx="357188" cy="346075"/>
          </a:xfrm>
        </p:grpSpPr>
        <p:sp>
          <p:nvSpPr>
            <p:cNvPr id="82" name="Rektangel 28"/>
            <p:cNvSpPr>
              <a:spLocks noChangeArrowheads="1"/>
            </p:cNvSpPr>
            <p:nvPr/>
          </p:nvSpPr>
          <p:spPr bwMode="auto">
            <a:xfrm>
              <a:off x="1003300" y="2838450"/>
              <a:ext cx="344488" cy="346075"/>
            </a:xfrm>
            <a:prstGeom prst="rect">
              <a:avLst/>
            </a:prstGeom>
            <a:gradFill flip="none" rotWithShape="1">
              <a:gsLst>
                <a:gs pos="0">
                  <a:srgbClr val="69BED9"/>
                </a:gs>
                <a:gs pos="100000">
                  <a:srgbClr val="1F88C8"/>
                </a:gs>
              </a:gsLst>
              <a:lin ang="5400000" scaled="1"/>
              <a:tileRect/>
            </a:gradFill>
            <a:ln w="9525">
              <a:solidFill>
                <a:srgbClr val="78C5DD">
                  <a:lumMod val="75000"/>
                </a:srgbClr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-34290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endParaRPr kumimoji="0" lang="da-DK" sz="1200" b="1" i="0" u="none" strike="noStrike" kern="0" cap="none" spc="0" normalizeH="0" baseline="0" noProof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ＭＳ Ｐゴシック" pitchFamily="-97" charset="-128"/>
              </a:endParaRPr>
            </a:p>
          </p:txBody>
        </p:sp>
        <p:sp>
          <p:nvSpPr>
            <p:cNvPr id="83" name="Tekstboks 59"/>
            <p:cNvSpPr txBox="1">
              <a:spLocks noChangeArrowheads="1"/>
            </p:cNvSpPr>
            <p:nvPr/>
          </p:nvSpPr>
          <p:spPr bwMode="auto">
            <a:xfrm>
              <a:off x="990600" y="2867025"/>
              <a:ext cx="322263" cy="27781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a-DK" sz="1200" b="0" i="0" u="none" strike="noStrike" kern="0" cap="none" spc="0" normalizeH="0" baseline="0" noProof="1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ＭＳ Ｐゴシック" pitchFamily="-97" charset="-128"/>
                </a:rPr>
                <a:t>4</a:t>
              </a:r>
            </a:p>
          </p:txBody>
        </p:sp>
      </p:grpSp>
      <p:sp>
        <p:nvSpPr>
          <p:cNvPr id="84" name="TextBox 44"/>
          <p:cNvSpPr txBox="1"/>
          <p:nvPr/>
        </p:nvSpPr>
        <p:spPr>
          <a:xfrm>
            <a:off x="8065716" y="3920496"/>
            <a:ext cx="17788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yriad Pro"/>
                <a:ea typeface="+mn-ea"/>
                <a:cs typeface="+mn-cs"/>
              </a:rPr>
              <a:t>Automation Executions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Myriad Pro"/>
              <a:ea typeface="+mn-ea"/>
              <a:cs typeface="+mn-cs"/>
            </a:endParaRPr>
          </a:p>
        </p:txBody>
      </p:sp>
      <p:sp>
        <p:nvSpPr>
          <p:cNvPr id="85" name="Bent Arrow 84"/>
          <p:cNvSpPr/>
          <p:nvPr/>
        </p:nvSpPr>
        <p:spPr>
          <a:xfrm rot="5400000">
            <a:off x="10406581" y="3549382"/>
            <a:ext cx="813816" cy="868680"/>
          </a:xfrm>
          <a:prstGeom prst="bentArrow">
            <a:avLst/>
          </a:prstGeom>
          <a:solidFill>
            <a:srgbClr val="B9AFA4">
              <a:lumMod val="50000"/>
            </a:srgb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yriad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13559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7_Divider 2">
  <a:themeElements>
    <a:clrScheme name="Custom 2">
      <a:dk1>
        <a:srgbClr val="000000"/>
      </a:dk1>
      <a:lt1>
        <a:sysClr val="window" lastClr="FFFFFF"/>
      </a:lt1>
      <a:dk2>
        <a:srgbClr val="4E84C4"/>
      </a:dk2>
      <a:lt2>
        <a:srgbClr val="000000"/>
      </a:lt2>
      <a:accent1>
        <a:srgbClr val="0063BE"/>
      </a:accent1>
      <a:accent2>
        <a:srgbClr val="83389B"/>
      </a:accent2>
      <a:accent3>
        <a:srgbClr val="55A51C"/>
      </a:accent3>
      <a:accent4>
        <a:srgbClr val="D6492A"/>
      </a:accent4>
      <a:accent5>
        <a:srgbClr val="B9AFA4"/>
      </a:accent5>
      <a:accent6>
        <a:srgbClr val="974B07"/>
      </a:accent6>
      <a:hlink>
        <a:srgbClr val="0000FF"/>
      </a:hlink>
      <a:folHlink>
        <a:srgbClr val="800080"/>
      </a:folHlink>
    </a:clrScheme>
    <a:fontScheme name="Custom 1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TCS Blue 100%">
      <a:srgbClr val="6DCFF6"/>
    </a:custClr>
    <a:custClr name="TCS Blue 70%">
      <a:srgbClr val="8ED2ED"/>
    </a:custClr>
    <a:custClr name="TCS Blue 50%">
      <a:srgbClr val="B0DFF3"/>
    </a:custClr>
    <a:custClr name="TCS Blue 30%">
      <a:srgbClr val="D1ECF9"/>
    </a:custClr>
    <a:custClr name="TCS Dark Blue 100%">
      <a:srgbClr val="0063BE"/>
    </a:custClr>
    <a:custClr name="TCS Dark Blue 70%">
      <a:srgbClr val="6D97D8"/>
    </a:custClr>
    <a:custClr name="TCS Dark Blue 50%">
      <a:srgbClr val="98B4E6"/>
    </a:custClr>
    <a:custClr name="TCS Dark Blue 30%">
      <a:srgbClr val="C1D2F1"/>
    </a:custClr>
    <a:custClr name="TCS Light Violet 100%">
      <a:srgbClr val="83389B"/>
    </a:custClr>
    <a:custClr name="TCS Light Violet 70%">
      <a:srgbClr val="B17AC6"/>
    </a:custClr>
    <a:custClr name="TCS Light Violet 50%">
      <a:srgbClr val="C69FD8"/>
    </a:custClr>
    <a:custClr name="TCS Light Violet 30%">
      <a:srgbClr val="DCC5E8"/>
    </a:custClr>
    <a:custClr name="TCS Green 100%">
      <a:srgbClr val="55A51C"/>
    </a:custClr>
    <a:custClr name="TCS Green 70%">
      <a:srgbClr val="89C35F"/>
    </a:custClr>
    <a:custClr name="TCS Green 50%">
      <a:srgbClr val="ABD38C"/>
    </a:custClr>
    <a:custClr name="TCS Green 30%">
      <a:srgbClr val="CCE5BA"/>
    </a:custClr>
    <a:custClr name="TCS Orange 100%">
      <a:srgbClr val="D6492A"/>
    </a:custClr>
    <a:custClr name="TCS Orange 70%">
      <a:srgbClr val="F1896C"/>
    </a:custClr>
    <a:custClr name="TCS Orange 50%">
      <a:srgbClr val="F7AC94"/>
    </a:custClr>
    <a:custClr name="TCS Orange 30%">
      <a:srgbClr val="FACDBF"/>
    </a:custClr>
    <a:custClr name="TCS Warm Grey 100%">
      <a:srgbClr val="B9AFA4"/>
    </a:custClr>
    <a:custClr name="TCS Warm Grey 70%">
      <a:srgbClr val="C9C3BC"/>
    </a:custClr>
    <a:custClr name="TCS Warm Grey 50%">
      <a:srgbClr val="D7D4CF"/>
    </a:custClr>
    <a:custClr name="TCS Warm Grey 30%">
      <a:srgbClr val="E4E6E3"/>
    </a:custClr>
    <a:custClr name="TCS Brown 100%">
      <a:srgbClr val="974807"/>
    </a:custClr>
    <a:custClr name="TCS Brown 70%">
      <a:srgbClr val="C07F51"/>
    </a:custClr>
    <a:custClr name="TCS Brown 50%">
      <a:srgbClr val="D5A380"/>
    </a:custClr>
    <a:custClr name="TCS Brown 30%">
      <a:srgbClr val="E6C8B3"/>
    </a:custClr>
    <a:custClr name="TCS Light Green 100%">
      <a:srgbClr val="CDCA2F"/>
    </a:custClr>
    <a:custClr name="TCS Light Green 70%">
      <a:srgbClr val="E4DD7B"/>
    </a:custClr>
    <a:custClr name="TCS Light Green 50%">
      <a:srgbClr val="EDE6A0"/>
    </a:custClr>
    <a:custClr name="TCS Light Green 30%">
      <a:srgbClr val="F5F0C8"/>
    </a:custClr>
    <a:custClr name="TCS Yellow 100%">
      <a:srgbClr val="FFDD3E"/>
    </a:custClr>
    <a:custClr name="TCS Yellow 70%">
      <a:srgbClr val="FDE97F"/>
    </a:custClr>
    <a:custClr name="TCS Yellow 50%">
      <a:srgbClr val="FCEFA4"/>
    </a:custClr>
    <a:custClr name="TCS Yellow 30%">
      <a:srgbClr val="FEF5CA"/>
    </a:custClr>
    <a:custClr name="TATA Blue 100%">
      <a:srgbClr val="4E84C4"/>
    </a:custClr>
    <a:custClr name="TATA Blue 70%">
      <a:srgbClr val="8BACE4"/>
    </a:custClr>
    <a:custClr name="TATA Blue 50%">
      <a:srgbClr val="ACC3EC"/>
    </a:custClr>
    <a:custClr name="TATA Blue 30%">
      <a:srgbClr val="CEDBF0"/>
    </a:custClr>
  </a:custClrLst>
</a:theme>
</file>

<file path=ppt/theme/theme2.xml><?xml version="1.0" encoding="utf-8"?>
<a:theme xmlns:a="http://schemas.openxmlformats.org/drawingml/2006/main" name="1_Corp PPT Template 2014_16x9">
  <a:themeElements>
    <a:clrScheme name="TCS">
      <a:dk1>
        <a:srgbClr val="000000"/>
      </a:dk1>
      <a:lt1>
        <a:sysClr val="window" lastClr="FFFFFF"/>
      </a:lt1>
      <a:dk2>
        <a:srgbClr val="4E84C4"/>
      </a:dk2>
      <a:lt2>
        <a:srgbClr val="000000"/>
      </a:lt2>
      <a:accent1>
        <a:srgbClr val="0063BE"/>
      </a:accent1>
      <a:accent2>
        <a:srgbClr val="83389B"/>
      </a:accent2>
      <a:accent3>
        <a:srgbClr val="55A51C"/>
      </a:accent3>
      <a:accent4>
        <a:srgbClr val="D6492A"/>
      </a:accent4>
      <a:accent5>
        <a:srgbClr val="B9AFA4"/>
      </a:accent5>
      <a:accent6>
        <a:srgbClr val="974B07"/>
      </a:accent6>
      <a:hlink>
        <a:srgbClr val="0000FF"/>
      </a:hlink>
      <a:folHlink>
        <a:srgbClr val="800080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6DCFF6"/>
        </a:solidFill>
        <a:ln w="9525"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custClrLst>
    <a:custClr name="TCS Blue 100%">
      <a:srgbClr val="6DCFF6"/>
    </a:custClr>
    <a:custClr name="TCS Blue 70%">
      <a:srgbClr val="8ED2ED"/>
    </a:custClr>
    <a:custClr name="TCS Blue 50%">
      <a:srgbClr val="B0DFF3"/>
    </a:custClr>
    <a:custClr name="TCS Blue 30%">
      <a:srgbClr val="D1ECF9"/>
    </a:custClr>
    <a:custClr name="TCS Dark Blue 100%">
      <a:srgbClr val="0063BE"/>
    </a:custClr>
    <a:custClr name="TCS Dark Blue 70%">
      <a:srgbClr val="6D97D8"/>
    </a:custClr>
    <a:custClr name="TCS Dark Blue 50%">
      <a:srgbClr val="98B4E6"/>
    </a:custClr>
    <a:custClr name="TCS Dark Blue 30%">
      <a:srgbClr val="C1D2F1"/>
    </a:custClr>
    <a:custClr name="TCS Light Violet 100%">
      <a:srgbClr val="83389B"/>
    </a:custClr>
    <a:custClr name="TCS Light Violet 70%">
      <a:srgbClr val="B17AC6"/>
    </a:custClr>
    <a:custClr name="TCS Light Violet 50%">
      <a:srgbClr val="C69FD8"/>
    </a:custClr>
    <a:custClr name="TCS Light Violet 30%">
      <a:srgbClr val="DCC5E8"/>
    </a:custClr>
    <a:custClr name="TCS Green 100%">
      <a:srgbClr val="55A51C"/>
    </a:custClr>
    <a:custClr name="TCS Green 70%">
      <a:srgbClr val="89C35F"/>
    </a:custClr>
    <a:custClr name="TCS Green 50%">
      <a:srgbClr val="ABD38C"/>
    </a:custClr>
    <a:custClr name="TCS Green 30%">
      <a:srgbClr val="CCE5BA"/>
    </a:custClr>
    <a:custClr name="TCS Orange 100%">
      <a:srgbClr val="D6492A"/>
    </a:custClr>
    <a:custClr name="TCS Orange 70%">
      <a:srgbClr val="F1896C"/>
    </a:custClr>
    <a:custClr name="TCS Orange 50%">
      <a:srgbClr val="F7AC94"/>
    </a:custClr>
    <a:custClr name="TCS Orange 30%">
      <a:srgbClr val="FACDBF"/>
    </a:custClr>
    <a:custClr name="TCS Warm Grey 100%">
      <a:srgbClr val="B9AFA4"/>
    </a:custClr>
    <a:custClr name="TCS Warm Grey 70%">
      <a:srgbClr val="C9C3BC"/>
    </a:custClr>
    <a:custClr name="TCS Warm Grey 50%">
      <a:srgbClr val="D7D4CF"/>
    </a:custClr>
    <a:custClr name="TCS Warm Grey 30%">
      <a:srgbClr val="E4E6E3"/>
    </a:custClr>
    <a:custClr name="TCS Saffron 100%">
      <a:srgbClr val="FBB141"/>
    </a:custClr>
    <a:custClr name="TCS Saffron 70%">
      <a:srgbClr val="FCB853"/>
    </a:custClr>
    <a:custClr name="TCS Saffron 50%">
      <a:srgbClr val="FDB566"/>
    </a:custClr>
    <a:custClr name="TCS Saffron 30%">
      <a:srgbClr val="FDC577"/>
    </a:custClr>
    <a:custClr name="TCS Light Green 100%">
      <a:srgbClr val="CDCA2F"/>
    </a:custClr>
    <a:custClr name="TCS Light Green 70%">
      <a:srgbClr val="E4DD7B"/>
    </a:custClr>
    <a:custClr name="TCS Light Green 50%">
      <a:srgbClr val="EDE6A0"/>
    </a:custClr>
    <a:custClr name="TCS Light Green 30%">
      <a:srgbClr val="F5F0C8"/>
    </a:custClr>
    <a:custClr name="TCS Yellow 100%">
      <a:srgbClr val="FFDD3E"/>
    </a:custClr>
    <a:custClr name="TCS Yellow 70%">
      <a:srgbClr val="FDE97F"/>
    </a:custClr>
    <a:custClr name="TCS Yellow 50%">
      <a:srgbClr val="FCEFA4"/>
    </a:custClr>
    <a:custClr name="TCS Yellow 30%">
      <a:srgbClr val="FEF5CA"/>
    </a:custClr>
    <a:custClr name="TATA Blue 100%">
      <a:srgbClr val="4E84C4"/>
    </a:custClr>
    <a:custClr name="TATA Blue 70%">
      <a:srgbClr val="8BACE4"/>
    </a:custClr>
    <a:custClr name="TATA Blue 50%">
      <a:srgbClr val="ACC3EC"/>
    </a:custClr>
    <a:custClr name="TATA Blue 30%">
      <a:srgbClr val="CEDBF0"/>
    </a:custClr>
  </a:custClrLst>
  <a:extLst>
    <a:ext uri="{05A4C25C-085E-4340-85A3-A5531E510DB2}">
      <thm15:themeFamily xmlns:thm15="http://schemas.microsoft.com/office/thememl/2012/main" xmlns="" name="Corp PPT Template 2014_16x9" id="{578D6915-CFB3-4FF3-9465-826AF60188D0}" vid="{B405F5B9-4CF2-4952-9031-4020D4C2ED2F}"/>
    </a:ext>
  </a:extLst>
</a:theme>
</file>

<file path=ppt/theme/theme3.xml><?xml version="1.0" encoding="utf-8"?>
<a:theme xmlns:a="http://schemas.openxmlformats.org/drawingml/2006/main" name="TCS Presentation_Template">
  <a:themeElements>
    <a:clrScheme name="TC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6CCFF6"/>
      </a:accent1>
      <a:accent2>
        <a:srgbClr val="D5D10E"/>
      </a:accent2>
      <a:accent3>
        <a:srgbClr val="C9C1B7"/>
      </a:accent3>
      <a:accent4>
        <a:srgbClr val="FCC05D"/>
      </a:accent4>
      <a:accent5>
        <a:srgbClr val="76C76D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6DCFF6"/>
        </a:solidFill>
        <a:ln w="9525"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custClrLst>
    <a:custClr name="TCS Blue 100%">
      <a:srgbClr val="6DCFF6"/>
    </a:custClr>
    <a:custClr name="TCS Blue 70%">
      <a:srgbClr val="8ED2ED"/>
    </a:custClr>
    <a:custClr name="TCS Blue 50%">
      <a:srgbClr val="B0DFF3"/>
    </a:custClr>
    <a:custClr name="TCS Blue 30%">
      <a:srgbClr val="D1ECF9"/>
    </a:custClr>
    <a:custClr name="TCS Dark Blue 100%">
      <a:srgbClr val="0063BE"/>
    </a:custClr>
    <a:custClr name="TCS Dark Blue 70%">
      <a:srgbClr val="6D97D8"/>
    </a:custClr>
    <a:custClr name="TCS Dark Blue 50%">
      <a:srgbClr val="98B4E6"/>
    </a:custClr>
    <a:custClr name="TCS Dark Blue 30%">
      <a:srgbClr val="C1D2F1"/>
    </a:custClr>
    <a:custClr name="TCS Light Violet 100%">
      <a:srgbClr val="83389B"/>
    </a:custClr>
    <a:custClr name="TCS Light Violet 70%">
      <a:srgbClr val="B17AC6"/>
    </a:custClr>
    <a:custClr name="TCS Light Violet 50%">
      <a:srgbClr val="C69FD8"/>
    </a:custClr>
    <a:custClr name="TCS Light Violet 30%">
      <a:srgbClr val="DCC5E8"/>
    </a:custClr>
    <a:custClr name="TCS Green 100%">
      <a:srgbClr val="55A51C"/>
    </a:custClr>
    <a:custClr name="TCS Green 70%">
      <a:srgbClr val="89C35F"/>
    </a:custClr>
    <a:custClr name="TCS Green 50%">
      <a:srgbClr val="ABD38C"/>
    </a:custClr>
    <a:custClr name="TCS Green 30%">
      <a:srgbClr val="CCE5BA"/>
    </a:custClr>
    <a:custClr name="TCS Orange 100%">
      <a:srgbClr val="D6492A"/>
    </a:custClr>
    <a:custClr name="TCS Orange 70%">
      <a:srgbClr val="F1896C"/>
    </a:custClr>
    <a:custClr name="TCS Orange 50%">
      <a:srgbClr val="F7AC94"/>
    </a:custClr>
    <a:custClr name="TCS Orange 30%">
      <a:srgbClr val="FACDBF"/>
    </a:custClr>
    <a:custClr name="TCS Warm Grey 100%">
      <a:srgbClr val="B9AFA4"/>
    </a:custClr>
    <a:custClr name="TCS Warm Grey 70%">
      <a:srgbClr val="C9C3BC"/>
    </a:custClr>
    <a:custClr name="TCS Warm Grey 50%">
      <a:srgbClr val="D7D4CF"/>
    </a:custClr>
    <a:custClr name="TCS Warm Grey 30%">
      <a:srgbClr val="E4E6E3"/>
    </a:custClr>
    <a:custClr name="TCS Brown 100%">
      <a:srgbClr val="974807"/>
    </a:custClr>
    <a:custClr name="TCS Brown 70%">
      <a:srgbClr val="C07F51"/>
    </a:custClr>
    <a:custClr name="TCS Brown 50%">
      <a:srgbClr val="D5A380"/>
    </a:custClr>
    <a:custClr name="TCS Brown 30%">
      <a:srgbClr val="E6C8B3"/>
    </a:custClr>
    <a:custClr name="TCS Light Green 100%">
      <a:srgbClr val="CDCA2F"/>
    </a:custClr>
    <a:custClr name="TCS Light Green 70%">
      <a:srgbClr val="E4DD7B"/>
    </a:custClr>
    <a:custClr name="TCS Light Green 50%">
      <a:srgbClr val="EDE6A0"/>
    </a:custClr>
    <a:custClr name="TCS Light Green 30%">
      <a:srgbClr val="F5F0C8"/>
    </a:custClr>
    <a:custClr name="TCS Yellow 100%">
      <a:srgbClr val="FFDD3E"/>
    </a:custClr>
    <a:custClr name="TCS Yellow 70%">
      <a:srgbClr val="FDE97F"/>
    </a:custClr>
    <a:custClr name="TCS Yellow 50%">
      <a:srgbClr val="FCEFA4"/>
    </a:custClr>
    <a:custClr name="TCS Yellow 30%">
      <a:srgbClr val="FEF5CA"/>
    </a:custClr>
    <a:custClr name="TATA Blue 100%">
      <a:srgbClr val="4E84C4"/>
    </a:custClr>
    <a:custClr name="TATA Blue 70%">
      <a:srgbClr val="8BACE4"/>
    </a:custClr>
    <a:custClr name="TATA Blue 50%">
      <a:srgbClr val="ACC3EC"/>
    </a:custClr>
    <a:custClr name="TATA Blue 30%">
      <a:srgbClr val="CEDBF0"/>
    </a:custClr>
  </a:custClr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Corp PPT Template 2015_16x9</Template>
  <TotalTime>0</TotalTime>
  <Words>1247</Words>
  <Application>Microsoft Macintosh PowerPoint</Application>
  <PresentationFormat>Custom</PresentationFormat>
  <Paragraphs>336</Paragraphs>
  <Slides>11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7_Divider 2</vt:lpstr>
      <vt:lpstr>1_Corp PPT Template 2014_16x9</vt:lpstr>
      <vt:lpstr>TCS Presentation_Template</vt:lpstr>
      <vt:lpstr>QA to QE Transition</vt:lpstr>
      <vt:lpstr>IT Disruption</vt:lpstr>
      <vt:lpstr>Quality Assurance vs Quality Engineering</vt:lpstr>
      <vt:lpstr>QA to QE Plan</vt:lpstr>
      <vt:lpstr>QA to QE – Team Composition</vt:lpstr>
      <vt:lpstr>QE Initiatives</vt:lpstr>
      <vt:lpstr>PowerPoint Presentation</vt:lpstr>
      <vt:lpstr>Appendix</vt:lpstr>
      <vt:lpstr>Approach | QA to QE</vt:lpstr>
      <vt:lpstr>Key Initiatives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cp:lastModifiedBy/>
  <cp:revision>1</cp:revision>
  <dcterms:created xsi:type="dcterms:W3CDTF">2016-11-09T19:49:34Z</dcterms:created>
  <dcterms:modified xsi:type="dcterms:W3CDTF">2016-12-10T05:46:59Z</dcterms:modified>
</cp:coreProperties>
</file>